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276" r:id="rId2"/>
    <p:sldId id="263" r:id="rId3"/>
    <p:sldId id="296" r:id="rId4"/>
    <p:sldId id="295" r:id="rId5"/>
    <p:sldId id="358" r:id="rId6"/>
    <p:sldId id="271" r:id="rId7"/>
    <p:sldId id="297" r:id="rId8"/>
    <p:sldId id="299" r:id="rId9"/>
    <p:sldId id="302" r:id="rId10"/>
    <p:sldId id="303" r:id="rId11"/>
    <p:sldId id="304" r:id="rId12"/>
    <p:sldId id="549" r:id="rId13"/>
    <p:sldId id="553" r:id="rId14"/>
    <p:sldId id="554" r:id="rId15"/>
    <p:sldId id="550" r:id="rId16"/>
    <p:sldId id="306" r:id="rId17"/>
    <p:sldId id="350" r:id="rId18"/>
    <p:sldId id="551" r:id="rId19"/>
    <p:sldId id="309" r:id="rId20"/>
    <p:sldId id="308" r:id="rId21"/>
    <p:sldId id="352" r:id="rId22"/>
    <p:sldId id="314" r:id="rId23"/>
    <p:sldId id="316" r:id="rId24"/>
    <p:sldId id="552" r:id="rId25"/>
    <p:sldId id="555" r:id="rId26"/>
    <p:sldId id="318" r:id="rId27"/>
    <p:sldId id="284" r:id="rId28"/>
    <p:sldId id="556" r:id="rId29"/>
    <p:sldId id="288" r:id="rId30"/>
    <p:sldId id="325" r:id="rId31"/>
    <p:sldId id="327" r:id="rId32"/>
    <p:sldId id="330" r:id="rId33"/>
    <p:sldId id="333" r:id="rId34"/>
    <p:sldId id="334" r:id="rId35"/>
    <p:sldId id="339" r:id="rId36"/>
    <p:sldId id="340" r:id="rId37"/>
    <p:sldId id="343" r:id="rId38"/>
    <p:sldId id="346" r:id="rId39"/>
    <p:sldId id="281" r:id="rId40"/>
    <p:sldId id="269" r:id="rId41"/>
    <p:sldId id="543" r:id="rId42"/>
    <p:sldId id="557" r:id="rId43"/>
    <p:sldId id="563" r:id="rId44"/>
    <p:sldId id="559" r:id="rId45"/>
    <p:sldId id="541" r:id="rId46"/>
    <p:sldId id="359" r:id="rId47"/>
    <p:sldId id="560" r:id="rId48"/>
    <p:sldId id="561" r:id="rId49"/>
    <p:sldId id="562" r:id="rId50"/>
    <p:sldId id="267" r:id="rId51"/>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5" autoAdjust="0"/>
    <p:restoredTop sz="94620" autoAdjust="0"/>
  </p:normalViewPr>
  <p:slideViewPr>
    <p:cSldViewPr>
      <p:cViewPr varScale="1">
        <p:scale>
          <a:sx n="62" d="100"/>
          <a:sy n="62" d="100"/>
        </p:scale>
        <p:origin x="1404" y="5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0D405A-8C43-4316-A613-6A17C74D617D}" type="doc">
      <dgm:prSet loTypeId="urn:microsoft.com/office/officeart/2005/8/layout/default#1" loCatId="list" qsTypeId="urn:microsoft.com/office/officeart/2005/8/quickstyle/simple2" qsCatId="simple" csTypeId="urn:microsoft.com/office/officeart/2005/8/colors/colorful5" csCatId="colorful" phldr="1"/>
      <dgm:spPr/>
      <dgm:t>
        <a:bodyPr/>
        <a:lstStyle/>
        <a:p>
          <a:endParaRPr lang="de-DE"/>
        </a:p>
      </dgm:t>
    </dgm:pt>
    <dgm:pt modelId="{C12752C7-42F1-48D0-9072-1AFDBCE96FC7}">
      <dgm:prSet phldrT="[Text]" custT="1"/>
      <dgm:spPr/>
      <dgm:t>
        <a:bodyPr/>
        <a:lstStyle/>
        <a:p>
          <a:r>
            <a:rPr lang="de-DE" sz="2400" dirty="0"/>
            <a:t>Seelsorge</a:t>
          </a:r>
        </a:p>
      </dgm:t>
    </dgm:pt>
    <dgm:pt modelId="{E195BEF2-42FE-4487-9A50-228A66D7A11B}" type="parTrans" cxnId="{1512200B-DE21-46F9-822A-453CFCB65B1E}">
      <dgm:prSet/>
      <dgm:spPr/>
      <dgm:t>
        <a:bodyPr/>
        <a:lstStyle/>
        <a:p>
          <a:endParaRPr lang="de-DE"/>
        </a:p>
      </dgm:t>
    </dgm:pt>
    <dgm:pt modelId="{30DFDFA9-0826-4B97-B220-5B8E83B570FF}" type="sibTrans" cxnId="{1512200B-DE21-46F9-822A-453CFCB65B1E}">
      <dgm:prSet/>
      <dgm:spPr/>
      <dgm:t>
        <a:bodyPr/>
        <a:lstStyle/>
        <a:p>
          <a:endParaRPr lang="de-DE"/>
        </a:p>
      </dgm:t>
    </dgm:pt>
    <dgm:pt modelId="{04EF456A-2286-48A9-A109-35AFE8AE923B}">
      <dgm:prSet phldrT="[Text]" custT="1"/>
      <dgm:spPr/>
      <dgm:t>
        <a:bodyPr/>
        <a:lstStyle/>
        <a:p>
          <a:r>
            <a:rPr lang="de-DE" sz="1600" dirty="0"/>
            <a:t>Journalismus</a:t>
          </a:r>
        </a:p>
      </dgm:t>
    </dgm:pt>
    <dgm:pt modelId="{741219AC-4A55-445A-9299-00E4A2AE7D5C}" type="parTrans" cxnId="{2E946FD8-B7EC-4ED9-A322-100B4750D1C9}">
      <dgm:prSet/>
      <dgm:spPr/>
      <dgm:t>
        <a:bodyPr/>
        <a:lstStyle/>
        <a:p>
          <a:endParaRPr lang="de-DE"/>
        </a:p>
      </dgm:t>
    </dgm:pt>
    <dgm:pt modelId="{2FF7B500-23EC-4AAC-803D-B7A0A344ABB2}" type="sibTrans" cxnId="{2E946FD8-B7EC-4ED9-A322-100B4750D1C9}">
      <dgm:prSet/>
      <dgm:spPr/>
      <dgm:t>
        <a:bodyPr/>
        <a:lstStyle/>
        <a:p>
          <a:endParaRPr lang="de-DE"/>
        </a:p>
      </dgm:t>
    </dgm:pt>
    <dgm:pt modelId="{5517601C-266E-475B-930F-7D69DF2BCBC7}">
      <dgm:prSet phldrT="[Text]" custT="1"/>
      <dgm:spPr/>
      <dgm:t>
        <a:bodyPr/>
        <a:lstStyle/>
        <a:p>
          <a:r>
            <a:rPr lang="de-DE" sz="1400" dirty="0"/>
            <a:t>Erwachsenenbildung</a:t>
          </a:r>
        </a:p>
      </dgm:t>
    </dgm:pt>
    <dgm:pt modelId="{C39612FD-90A5-4748-8DF3-6EC5C672D0C2}" type="parTrans" cxnId="{358BD5C6-22C9-4155-ACF8-07A203E5F4E2}">
      <dgm:prSet/>
      <dgm:spPr/>
      <dgm:t>
        <a:bodyPr/>
        <a:lstStyle/>
        <a:p>
          <a:endParaRPr lang="de-DE"/>
        </a:p>
      </dgm:t>
    </dgm:pt>
    <dgm:pt modelId="{C3C67B67-814B-48D0-B49E-D21FEF605D84}" type="sibTrans" cxnId="{358BD5C6-22C9-4155-ACF8-07A203E5F4E2}">
      <dgm:prSet/>
      <dgm:spPr/>
      <dgm:t>
        <a:bodyPr/>
        <a:lstStyle/>
        <a:p>
          <a:endParaRPr lang="de-DE"/>
        </a:p>
      </dgm:t>
    </dgm:pt>
    <dgm:pt modelId="{AA5B6E1F-DFF8-4639-AB38-D2F787E0546E}">
      <dgm:prSet phldrT="[Text]" custT="1"/>
      <dgm:spPr/>
      <dgm:t>
        <a:bodyPr/>
        <a:lstStyle/>
        <a:p>
          <a:r>
            <a:rPr lang="de-DE" sz="2000" dirty="0"/>
            <a:t>Soziales</a:t>
          </a:r>
        </a:p>
      </dgm:t>
    </dgm:pt>
    <dgm:pt modelId="{30FB8A8A-9866-4CF4-8326-75D6C2CA80A1}" type="parTrans" cxnId="{ED570565-764C-4A1C-B10B-7A9626CF31F8}">
      <dgm:prSet/>
      <dgm:spPr/>
      <dgm:t>
        <a:bodyPr/>
        <a:lstStyle/>
        <a:p>
          <a:endParaRPr lang="de-DE"/>
        </a:p>
      </dgm:t>
    </dgm:pt>
    <dgm:pt modelId="{EBB825DA-90D6-4E54-AD5D-839AA240F4E8}" type="sibTrans" cxnId="{ED570565-764C-4A1C-B10B-7A9626CF31F8}">
      <dgm:prSet/>
      <dgm:spPr/>
      <dgm:t>
        <a:bodyPr/>
        <a:lstStyle/>
        <a:p>
          <a:endParaRPr lang="de-DE"/>
        </a:p>
      </dgm:t>
    </dgm:pt>
    <dgm:pt modelId="{B63BB1C6-1F2C-42B7-B866-772BCA3FAEC8}">
      <dgm:prSet phldrT="[Text]"/>
      <dgm:spPr/>
      <dgm:t>
        <a:bodyPr/>
        <a:lstStyle/>
        <a:p>
          <a:r>
            <a:rPr lang="de-DE" dirty="0"/>
            <a:t>Unternehmensberatung</a:t>
          </a:r>
        </a:p>
      </dgm:t>
    </dgm:pt>
    <dgm:pt modelId="{8B9C1E2A-71DE-433E-83E2-A750206A5473}" type="parTrans" cxnId="{8A47ED96-DFC7-4306-BAFB-3DD5E92E3034}">
      <dgm:prSet/>
      <dgm:spPr/>
      <dgm:t>
        <a:bodyPr/>
        <a:lstStyle/>
        <a:p>
          <a:endParaRPr lang="de-DE"/>
        </a:p>
      </dgm:t>
    </dgm:pt>
    <dgm:pt modelId="{8FA97E91-ECB4-4BC3-8493-7370AF5924AC}" type="sibTrans" cxnId="{8A47ED96-DFC7-4306-BAFB-3DD5E92E3034}">
      <dgm:prSet/>
      <dgm:spPr/>
      <dgm:t>
        <a:bodyPr/>
        <a:lstStyle/>
        <a:p>
          <a:endParaRPr lang="de-DE"/>
        </a:p>
      </dgm:t>
    </dgm:pt>
    <dgm:pt modelId="{5BDE8007-0706-4CBF-AD54-79A8037F198F}">
      <dgm:prSet custT="1"/>
      <dgm:spPr/>
      <dgm:t>
        <a:bodyPr/>
        <a:lstStyle/>
        <a:p>
          <a:r>
            <a:rPr lang="de-DE" sz="1600" dirty="0"/>
            <a:t>Personalwesen</a:t>
          </a:r>
        </a:p>
      </dgm:t>
    </dgm:pt>
    <dgm:pt modelId="{68B90F35-11E1-46DD-9B83-FF40A5DF90E4}" type="parTrans" cxnId="{6A4F3467-AEB7-44F9-B7B3-B8158901A22A}">
      <dgm:prSet/>
      <dgm:spPr/>
      <dgm:t>
        <a:bodyPr/>
        <a:lstStyle/>
        <a:p>
          <a:endParaRPr lang="de-DE"/>
        </a:p>
      </dgm:t>
    </dgm:pt>
    <dgm:pt modelId="{26AD6203-DDDF-457B-B2A3-212F89CC93AE}" type="sibTrans" cxnId="{6A4F3467-AEB7-44F9-B7B3-B8158901A22A}">
      <dgm:prSet/>
      <dgm:spPr/>
      <dgm:t>
        <a:bodyPr/>
        <a:lstStyle/>
        <a:p>
          <a:endParaRPr lang="de-DE"/>
        </a:p>
      </dgm:t>
    </dgm:pt>
    <dgm:pt modelId="{ECF76BCC-742E-46F1-BF48-FB4C54B15239}">
      <dgm:prSet custT="1"/>
      <dgm:spPr/>
      <dgm:t>
        <a:bodyPr/>
        <a:lstStyle/>
        <a:p>
          <a:r>
            <a:rPr lang="de-DE" sz="1400" dirty="0"/>
            <a:t>Öffentlichkeitsarbei</a:t>
          </a:r>
          <a:r>
            <a:rPr lang="de-DE" sz="1100" dirty="0"/>
            <a:t>t</a:t>
          </a:r>
        </a:p>
      </dgm:t>
    </dgm:pt>
    <dgm:pt modelId="{6F00E460-1D0A-48C2-8809-43C8B262D5CD}" type="parTrans" cxnId="{882D6A6F-0CD4-4CC3-AF44-C933B48A127E}">
      <dgm:prSet/>
      <dgm:spPr/>
      <dgm:t>
        <a:bodyPr/>
        <a:lstStyle/>
        <a:p>
          <a:endParaRPr lang="de-DE"/>
        </a:p>
      </dgm:t>
    </dgm:pt>
    <dgm:pt modelId="{CFB511D6-A475-4474-B138-A3D5443E3710}" type="sibTrans" cxnId="{882D6A6F-0CD4-4CC3-AF44-C933B48A127E}">
      <dgm:prSet/>
      <dgm:spPr/>
      <dgm:t>
        <a:bodyPr/>
        <a:lstStyle/>
        <a:p>
          <a:endParaRPr lang="de-DE"/>
        </a:p>
      </dgm:t>
    </dgm:pt>
    <dgm:pt modelId="{688EF378-71E4-4187-92C1-DD68356F3979}">
      <dgm:prSet custT="1"/>
      <dgm:spPr/>
      <dgm:t>
        <a:bodyPr/>
        <a:lstStyle/>
        <a:p>
          <a:r>
            <a:rPr lang="de-DE" sz="2400" dirty="0"/>
            <a:t>Kultur</a:t>
          </a:r>
        </a:p>
      </dgm:t>
    </dgm:pt>
    <dgm:pt modelId="{C31CF77F-D04E-4881-BBE3-2F1BDBFB1179}" type="parTrans" cxnId="{78A4FFBB-A766-44EA-B038-E6D00B10AAFA}">
      <dgm:prSet/>
      <dgm:spPr/>
      <dgm:t>
        <a:bodyPr/>
        <a:lstStyle/>
        <a:p>
          <a:endParaRPr lang="de-DE"/>
        </a:p>
      </dgm:t>
    </dgm:pt>
    <dgm:pt modelId="{C0C5E3E6-BD30-4D23-AA91-56F1CCEAFE77}" type="sibTrans" cxnId="{78A4FFBB-A766-44EA-B038-E6D00B10AAFA}">
      <dgm:prSet/>
      <dgm:spPr/>
      <dgm:t>
        <a:bodyPr/>
        <a:lstStyle/>
        <a:p>
          <a:endParaRPr lang="de-DE"/>
        </a:p>
      </dgm:t>
    </dgm:pt>
    <dgm:pt modelId="{D036B2CF-AF2F-4CBF-A031-A544D85D8416}">
      <dgm:prSet custT="1"/>
      <dgm:spPr/>
      <dgm:t>
        <a:bodyPr/>
        <a:lstStyle/>
        <a:p>
          <a:r>
            <a:rPr lang="de-DE" sz="1800" dirty="0"/>
            <a:t>Wissenschaft</a:t>
          </a:r>
        </a:p>
      </dgm:t>
    </dgm:pt>
    <dgm:pt modelId="{A0661695-1F68-495C-94FE-5E918C9D0AAE}" type="parTrans" cxnId="{D3C9D0C7-E526-4376-B099-97087075B878}">
      <dgm:prSet/>
      <dgm:spPr/>
      <dgm:t>
        <a:bodyPr/>
        <a:lstStyle/>
        <a:p>
          <a:endParaRPr lang="de-DE"/>
        </a:p>
      </dgm:t>
    </dgm:pt>
    <dgm:pt modelId="{5780568A-BFDD-4189-9401-7250AE0D9762}" type="sibTrans" cxnId="{D3C9D0C7-E526-4376-B099-97087075B878}">
      <dgm:prSet/>
      <dgm:spPr/>
      <dgm:t>
        <a:bodyPr/>
        <a:lstStyle/>
        <a:p>
          <a:endParaRPr lang="de-DE"/>
        </a:p>
      </dgm:t>
    </dgm:pt>
    <dgm:pt modelId="{8214B289-47A4-4564-A32B-841B87CEFD99}">
      <dgm:prSet custT="1"/>
      <dgm:spPr/>
      <dgm:t>
        <a:bodyPr/>
        <a:lstStyle/>
        <a:p>
          <a:r>
            <a:rPr lang="de-DE" sz="1600" dirty="0"/>
            <a:t>Eine-Welt-Arbeit</a:t>
          </a:r>
        </a:p>
      </dgm:t>
    </dgm:pt>
    <dgm:pt modelId="{9DB59857-36E0-45E1-A686-20E36531F76C}" type="parTrans" cxnId="{34978C74-767C-4ADF-BF3F-440B61A08057}">
      <dgm:prSet/>
      <dgm:spPr/>
      <dgm:t>
        <a:bodyPr/>
        <a:lstStyle/>
        <a:p>
          <a:endParaRPr lang="de-DE"/>
        </a:p>
      </dgm:t>
    </dgm:pt>
    <dgm:pt modelId="{985428A4-3F83-41A8-B680-E08B6DAE2088}" type="sibTrans" cxnId="{34978C74-767C-4ADF-BF3F-440B61A08057}">
      <dgm:prSet/>
      <dgm:spPr/>
      <dgm:t>
        <a:bodyPr/>
        <a:lstStyle/>
        <a:p>
          <a:endParaRPr lang="de-DE"/>
        </a:p>
      </dgm:t>
    </dgm:pt>
    <dgm:pt modelId="{CBF5541E-AE3F-4100-AC2C-B14BCFD27B1C}">
      <dgm:prSet custT="1"/>
      <dgm:spPr/>
      <dgm:t>
        <a:bodyPr/>
        <a:lstStyle/>
        <a:p>
          <a:r>
            <a:rPr lang="de-DE" sz="2000" dirty="0"/>
            <a:t>Verlagswesen</a:t>
          </a:r>
        </a:p>
      </dgm:t>
    </dgm:pt>
    <dgm:pt modelId="{F3FF9FDE-5300-4B29-9A45-FE3843A23450}" type="parTrans" cxnId="{3ADA204F-43D6-41D5-9A59-E11310F55B92}">
      <dgm:prSet/>
      <dgm:spPr/>
      <dgm:t>
        <a:bodyPr/>
        <a:lstStyle/>
        <a:p>
          <a:endParaRPr lang="de-DE"/>
        </a:p>
      </dgm:t>
    </dgm:pt>
    <dgm:pt modelId="{98F4C16B-0F5B-4F4F-84B1-FB9BEC21B1E2}" type="sibTrans" cxnId="{3ADA204F-43D6-41D5-9A59-E11310F55B92}">
      <dgm:prSet/>
      <dgm:spPr/>
      <dgm:t>
        <a:bodyPr/>
        <a:lstStyle/>
        <a:p>
          <a:endParaRPr lang="de-DE"/>
        </a:p>
      </dgm:t>
    </dgm:pt>
    <dgm:pt modelId="{A0CB8859-42F8-40DF-8830-F682A0AA6D94}">
      <dgm:prSet custT="1"/>
      <dgm:spPr/>
      <dgm:t>
        <a:bodyPr/>
        <a:lstStyle/>
        <a:p>
          <a:r>
            <a:rPr lang="de-DE" sz="1600" dirty="0"/>
            <a:t>Stiftungswesen</a:t>
          </a:r>
        </a:p>
      </dgm:t>
    </dgm:pt>
    <dgm:pt modelId="{C28C77D8-0559-43AA-97F4-F099E5782905}" type="parTrans" cxnId="{273ACCF8-4E1C-46D3-BF9A-565243F7EBC0}">
      <dgm:prSet/>
      <dgm:spPr/>
      <dgm:t>
        <a:bodyPr/>
        <a:lstStyle/>
        <a:p>
          <a:endParaRPr lang="de-DE"/>
        </a:p>
      </dgm:t>
    </dgm:pt>
    <dgm:pt modelId="{B0C8C0AE-8E65-4052-AE97-21496EBEE169}" type="sibTrans" cxnId="{273ACCF8-4E1C-46D3-BF9A-565243F7EBC0}">
      <dgm:prSet/>
      <dgm:spPr/>
      <dgm:t>
        <a:bodyPr/>
        <a:lstStyle/>
        <a:p>
          <a:endParaRPr lang="de-DE"/>
        </a:p>
      </dgm:t>
    </dgm:pt>
    <dgm:pt modelId="{26F28697-8FFE-463E-A64B-64C8E5337704}">
      <dgm:prSet custT="1"/>
      <dgm:spPr/>
      <dgm:t>
        <a:bodyPr/>
        <a:lstStyle/>
        <a:p>
          <a:r>
            <a:rPr lang="de-DE" sz="2400" dirty="0"/>
            <a:t>Lehramt</a:t>
          </a:r>
        </a:p>
      </dgm:t>
    </dgm:pt>
    <dgm:pt modelId="{BF3016E6-6920-4568-A116-47E9DD260647}" type="parTrans" cxnId="{F4CC959A-CCC5-43F4-80FA-24BE26B0B6F5}">
      <dgm:prSet/>
      <dgm:spPr/>
      <dgm:t>
        <a:bodyPr/>
        <a:lstStyle/>
        <a:p>
          <a:endParaRPr lang="de-DE"/>
        </a:p>
      </dgm:t>
    </dgm:pt>
    <dgm:pt modelId="{6CC2200C-13C9-4139-A7A4-58BFEBAE181E}" type="sibTrans" cxnId="{F4CC959A-CCC5-43F4-80FA-24BE26B0B6F5}">
      <dgm:prSet/>
      <dgm:spPr/>
      <dgm:t>
        <a:bodyPr/>
        <a:lstStyle/>
        <a:p>
          <a:endParaRPr lang="de-DE"/>
        </a:p>
      </dgm:t>
    </dgm:pt>
    <dgm:pt modelId="{CBA7EA48-76D4-42A9-9D48-44EC49EE7CBD}" type="pres">
      <dgm:prSet presAssocID="{B40D405A-8C43-4316-A613-6A17C74D617D}" presName="diagram" presStyleCnt="0">
        <dgm:presLayoutVars>
          <dgm:dir/>
          <dgm:resizeHandles val="exact"/>
        </dgm:presLayoutVars>
      </dgm:prSet>
      <dgm:spPr/>
    </dgm:pt>
    <dgm:pt modelId="{3F593510-2AA9-4C20-817D-1FF97AD37927}" type="pres">
      <dgm:prSet presAssocID="{C12752C7-42F1-48D0-9072-1AFDBCE96FC7}" presName="node" presStyleLbl="node1" presStyleIdx="0" presStyleCnt="13">
        <dgm:presLayoutVars>
          <dgm:bulletEnabled val="1"/>
        </dgm:presLayoutVars>
      </dgm:prSet>
      <dgm:spPr/>
    </dgm:pt>
    <dgm:pt modelId="{E32708A0-339D-4AAB-A9A1-21304522499B}" type="pres">
      <dgm:prSet presAssocID="{30DFDFA9-0826-4B97-B220-5B8E83B570FF}" presName="sibTrans" presStyleCnt="0"/>
      <dgm:spPr/>
    </dgm:pt>
    <dgm:pt modelId="{F873AF74-B149-4A2B-99AE-267417FFE3F2}" type="pres">
      <dgm:prSet presAssocID="{04EF456A-2286-48A9-A109-35AFE8AE923B}" presName="node" presStyleLbl="node1" presStyleIdx="1" presStyleCnt="13">
        <dgm:presLayoutVars>
          <dgm:bulletEnabled val="1"/>
        </dgm:presLayoutVars>
      </dgm:prSet>
      <dgm:spPr/>
    </dgm:pt>
    <dgm:pt modelId="{6EE84E28-D214-47F5-95F8-02B70ACCE23D}" type="pres">
      <dgm:prSet presAssocID="{2FF7B500-23EC-4AAC-803D-B7A0A344ABB2}" presName="sibTrans" presStyleCnt="0"/>
      <dgm:spPr/>
    </dgm:pt>
    <dgm:pt modelId="{EC37F5FF-0B42-40DF-BD07-6F5341B94C6C}" type="pres">
      <dgm:prSet presAssocID="{5517601C-266E-475B-930F-7D69DF2BCBC7}" presName="node" presStyleLbl="node1" presStyleIdx="2" presStyleCnt="13">
        <dgm:presLayoutVars>
          <dgm:bulletEnabled val="1"/>
        </dgm:presLayoutVars>
      </dgm:prSet>
      <dgm:spPr/>
    </dgm:pt>
    <dgm:pt modelId="{ECC0E9E0-A998-4EEF-ABDF-2383F4F0374F}" type="pres">
      <dgm:prSet presAssocID="{C3C67B67-814B-48D0-B49E-D21FEF605D84}" presName="sibTrans" presStyleCnt="0"/>
      <dgm:spPr/>
    </dgm:pt>
    <dgm:pt modelId="{6C8ED14A-8F54-4796-AD31-3DE09F6FEC93}" type="pres">
      <dgm:prSet presAssocID="{AA5B6E1F-DFF8-4639-AB38-D2F787E0546E}" presName="node" presStyleLbl="node1" presStyleIdx="3" presStyleCnt="13">
        <dgm:presLayoutVars>
          <dgm:bulletEnabled val="1"/>
        </dgm:presLayoutVars>
      </dgm:prSet>
      <dgm:spPr/>
    </dgm:pt>
    <dgm:pt modelId="{744B5DAC-C396-4500-9010-C700E36C8887}" type="pres">
      <dgm:prSet presAssocID="{EBB825DA-90D6-4E54-AD5D-839AA240F4E8}" presName="sibTrans" presStyleCnt="0"/>
      <dgm:spPr/>
    </dgm:pt>
    <dgm:pt modelId="{920B9552-46DD-4678-94C6-2F314870FAE3}" type="pres">
      <dgm:prSet presAssocID="{B63BB1C6-1F2C-42B7-B866-772BCA3FAEC8}" presName="node" presStyleLbl="node1" presStyleIdx="4" presStyleCnt="13">
        <dgm:presLayoutVars>
          <dgm:bulletEnabled val="1"/>
        </dgm:presLayoutVars>
      </dgm:prSet>
      <dgm:spPr/>
    </dgm:pt>
    <dgm:pt modelId="{45D9C82F-63C2-479C-AA14-C264612BB11A}" type="pres">
      <dgm:prSet presAssocID="{8FA97E91-ECB4-4BC3-8493-7370AF5924AC}" presName="sibTrans" presStyleCnt="0"/>
      <dgm:spPr/>
    </dgm:pt>
    <dgm:pt modelId="{7F32BB97-A09B-43CA-BD35-746DFD437FCA}" type="pres">
      <dgm:prSet presAssocID="{5BDE8007-0706-4CBF-AD54-79A8037F198F}" presName="node" presStyleLbl="node1" presStyleIdx="5" presStyleCnt="13">
        <dgm:presLayoutVars>
          <dgm:bulletEnabled val="1"/>
        </dgm:presLayoutVars>
      </dgm:prSet>
      <dgm:spPr/>
    </dgm:pt>
    <dgm:pt modelId="{6B5AA524-4835-40DA-9BE3-EC01F163C7A7}" type="pres">
      <dgm:prSet presAssocID="{26AD6203-DDDF-457B-B2A3-212F89CC93AE}" presName="sibTrans" presStyleCnt="0"/>
      <dgm:spPr/>
    </dgm:pt>
    <dgm:pt modelId="{4BB411ED-0E7B-4A44-9AC4-EFFAA2F128A5}" type="pres">
      <dgm:prSet presAssocID="{ECF76BCC-742E-46F1-BF48-FB4C54B15239}" presName="node" presStyleLbl="node1" presStyleIdx="6" presStyleCnt="13">
        <dgm:presLayoutVars>
          <dgm:bulletEnabled val="1"/>
        </dgm:presLayoutVars>
      </dgm:prSet>
      <dgm:spPr/>
    </dgm:pt>
    <dgm:pt modelId="{A8F37579-63DD-401A-AC89-D7819DF2E15B}" type="pres">
      <dgm:prSet presAssocID="{CFB511D6-A475-4474-B138-A3D5443E3710}" presName="sibTrans" presStyleCnt="0"/>
      <dgm:spPr/>
    </dgm:pt>
    <dgm:pt modelId="{01A32D52-2348-42FF-A5DF-0A50A0C3BF99}" type="pres">
      <dgm:prSet presAssocID="{688EF378-71E4-4187-92C1-DD68356F3979}" presName="node" presStyleLbl="node1" presStyleIdx="7" presStyleCnt="13">
        <dgm:presLayoutVars>
          <dgm:bulletEnabled val="1"/>
        </dgm:presLayoutVars>
      </dgm:prSet>
      <dgm:spPr/>
    </dgm:pt>
    <dgm:pt modelId="{1758346A-C641-447E-8B2C-DA0570889132}" type="pres">
      <dgm:prSet presAssocID="{C0C5E3E6-BD30-4D23-AA91-56F1CCEAFE77}" presName="sibTrans" presStyleCnt="0"/>
      <dgm:spPr/>
    </dgm:pt>
    <dgm:pt modelId="{5A7CEB59-9ED5-46A5-B1CD-F7121B0B1D84}" type="pres">
      <dgm:prSet presAssocID="{D036B2CF-AF2F-4CBF-A031-A544D85D8416}" presName="node" presStyleLbl="node1" presStyleIdx="8" presStyleCnt="13">
        <dgm:presLayoutVars>
          <dgm:bulletEnabled val="1"/>
        </dgm:presLayoutVars>
      </dgm:prSet>
      <dgm:spPr/>
    </dgm:pt>
    <dgm:pt modelId="{577BA358-6BEC-40B0-A1CC-2D91A477A23B}" type="pres">
      <dgm:prSet presAssocID="{5780568A-BFDD-4189-9401-7250AE0D9762}" presName="sibTrans" presStyleCnt="0"/>
      <dgm:spPr/>
    </dgm:pt>
    <dgm:pt modelId="{D63A5B6B-087F-4F0C-A6A1-A1C1BF9588D2}" type="pres">
      <dgm:prSet presAssocID="{8214B289-47A4-4564-A32B-841B87CEFD99}" presName="node" presStyleLbl="node1" presStyleIdx="9" presStyleCnt="13">
        <dgm:presLayoutVars>
          <dgm:bulletEnabled val="1"/>
        </dgm:presLayoutVars>
      </dgm:prSet>
      <dgm:spPr/>
    </dgm:pt>
    <dgm:pt modelId="{7377A601-F706-4D29-9002-2FF4AB8CDDEA}" type="pres">
      <dgm:prSet presAssocID="{985428A4-3F83-41A8-B680-E08B6DAE2088}" presName="sibTrans" presStyleCnt="0"/>
      <dgm:spPr/>
    </dgm:pt>
    <dgm:pt modelId="{F1873ED6-168E-4522-ACCD-1C3FFF109821}" type="pres">
      <dgm:prSet presAssocID="{CBF5541E-AE3F-4100-AC2C-B14BCFD27B1C}" presName="node" presStyleLbl="node1" presStyleIdx="10" presStyleCnt="13">
        <dgm:presLayoutVars>
          <dgm:bulletEnabled val="1"/>
        </dgm:presLayoutVars>
      </dgm:prSet>
      <dgm:spPr/>
    </dgm:pt>
    <dgm:pt modelId="{7B274FB5-7A86-429C-ABCC-EA8545AD0ECE}" type="pres">
      <dgm:prSet presAssocID="{98F4C16B-0F5B-4F4F-84B1-FB9BEC21B1E2}" presName="sibTrans" presStyleCnt="0"/>
      <dgm:spPr/>
    </dgm:pt>
    <dgm:pt modelId="{390F3301-A866-4428-9D9F-FB1E5AE122AE}" type="pres">
      <dgm:prSet presAssocID="{A0CB8859-42F8-40DF-8830-F682A0AA6D94}" presName="node" presStyleLbl="node1" presStyleIdx="11" presStyleCnt="13">
        <dgm:presLayoutVars>
          <dgm:bulletEnabled val="1"/>
        </dgm:presLayoutVars>
      </dgm:prSet>
      <dgm:spPr/>
    </dgm:pt>
    <dgm:pt modelId="{0AC6312B-48C3-49A2-B484-321E3D69A5E3}" type="pres">
      <dgm:prSet presAssocID="{B0C8C0AE-8E65-4052-AE97-21496EBEE169}" presName="sibTrans" presStyleCnt="0"/>
      <dgm:spPr/>
    </dgm:pt>
    <dgm:pt modelId="{B4F75536-B770-4E34-B99A-5593EDA8660C}" type="pres">
      <dgm:prSet presAssocID="{26F28697-8FFE-463E-A64B-64C8E5337704}" presName="node" presStyleLbl="node1" presStyleIdx="12" presStyleCnt="13">
        <dgm:presLayoutVars>
          <dgm:bulletEnabled val="1"/>
        </dgm:presLayoutVars>
      </dgm:prSet>
      <dgm:spPr/>
    </dgm:pt>
  </dgm:ptLst>
  <dgm:cxnLst>
    <dgm:cxn modelId="{1512200B-DE21-46F9-822A-453CFCB65B1E}" srcId="{B40D405A-8C43-4316-A613-6A17C74D617D}" destId="{C12752C7-42F1-48D0-9072-1AFDBCE96FC7}" srcOrd="0" destOrd="0" parTransId="{E195BEF2-42FE-4487-9A50-228A66D7A11B}" sibTransId="{30DFDFA9-0826-4B97-B220-5B8E83B570FF}"/>
    <dgm:cxn modelId="{6D44A41C-E692-4BBC-AABC-2742953C323E}" type="presOf" srcId="{ECF76BCC-742E-46F1-BF48-FB4C54B15239}" destId="{4BB411ED-0E7B-4A44-9AC4-EFFAA2F128A5}" srcOrd="0" destOrd="0" presId="urn:microsoft.com/office/officeart/2005/8/layout/default#1"/>
    <dgm:cxn modelId="{0C4A9322-46C3-4102-A126-C30525EA000E}" type="presOf" srcId="{D036B2CF-AF2F-4CBF-A031-A544D85D8416}" destId="{5A7CEB59-9ED5-46A5-B1CD-F7121B0B1D84}" srcOrd="0" destOrd="0" presId="urn:microsoft.com/office/officeart/2005/8/layout/default#1"/>
    <dgm:cxn modelId="{D07C433D-D27F-4B53-9B1D-7861613173DC}" type="presOf" srcId="{B63BB1C6-1F2C-42B7-B866-772BCA3FAEC8}" destId="{920B9552-46DD-4678-94C6-2F314870FAE3}" srcOrd="0" destOrd="0" presId="urn:microsoft.com/office/officeart/2005/8/layout/default#1"/>
    <dgm:cxn modelId="{195B1C5E-28D7-4B76-BD02-8C0D4821E21F}" type="presOf" srcId="{688EF378-71E4-4187-92C1-DD68356F3979}" destId="{01A32D52-2348-42FF-A5DF-0A50A0C3BF99}" srcOrd="0" destOrd="0" presId="urn:microsoft.com/office/officeart/2005/8/layout/default#1"/>
    <dgm:cxn modelId="{36C23742-3ECF-4440-A3DC-09A295340B29}" type="presOf" srcId="{B40D405A-8C43-4316-A613-6A17C74D617D}" destId="{CBA7EA48-76D4-42A9-9D48-44EC49EE7CBD}" srcOrd="0" destOrd="0" presId="urn:microsoft.com/office/officeart/2005/8/layout/default#1"/>
    <dgm:cxn modelId="{46BB1343-12C5-42C7-B8C4-86776E83C9AB}" type="presOf" srcId="{04EF456A-2286-48A9-A109-35AFE8AE923B}" destId="{F873AF74-B149-4A2B-99AE-267417FFE3F2}" srcOrd="0" destOrd="0" presId="urn:microsoft.com/office/officeart/2005/8/layout/default#1"/>
    <dgm:cxn modelId="{ED570565-764C-4A1C-B10B-7A9626CF31F8}" srcId="{B40D405A-8C43-4316-A613-6A17C74D617D}" destId="{AA5B6E1F-DFF8-4639-AB38-D2F787E0546E}" srcOrd="3" destOrd="0" parTransId="{30FB8A8A-9866-4CF4-8326-75D6C2CA80A1}" sibTransId="{EBB825DA-90D6-4E54-AD5D-839AA240F4E8}"/>
    <dgm:cxn modelId="{6A4F3467-AEB7-44F9-B7B3-B8158901A22A}" srcId="{B40D405A-8C43-4316-A613-6A17C74D617D}" destId="{5BDE8007-0706-4CBF-AD54-79A8037F198F}" srcOrd="5" destOrd="0" parTransId="{68B90F35-11E1-46DD-9B83-FF40A5DF90E4}" sibTransId="{26AD6203-DDDF-457B-B2A3-212F89CC93AE}"/>
    <dgm:cxn modelId="{93C35D48-C21F-4C60-B24F-7068A4B33208}" type="presOf" srcId="{A0CB8859-42F8-40DF-8830-F682A0AA6D94}" destId="{390F3301-A866-4428-9D9F-FB1E5AE122AE}" srcOrd="0" destOrd="0" presId="urn:microsoft.com/office/officeart/2005/8/layout/default#1"/>
    <dgm:cxn modelId="{3ADA204F-43D6-41D5-9A59-E11310F55B92}" srcId="{B40D405A-8C43-4316-A613-6A17C74D617D}" destId="{CBF5541E-AE3F-4100-AC2C-B14BCFD27B1C}" srcOrd="10" destOrd="0" parTransId="{F3FF9FDE-5300-4B29-9A45-FE3843A23450}" sibTransId="{98F4C16B-0F5B-4F4F-84B1-FB9BEC21B1E2}"/>
    <dgm:cxn modelId="{882D6A6F-0CD4-4CC3-AF44-C933B48A127E}" srcId="{B40D405A-8C43-4316-A613-6A17C74D617D}" destId="{ECF76BCC-742E-46F1-BF48-FB4C54B15239}" srcOrd="6" destOrd="0" parTransId="{6F00E460-1D0A-48C2-8809-43C8B262D5CD}" sibTransId="{CFB511D6-A475-4474-B138-A3D5443E3710}"/>
    <dgm:cxn modelId="{34978C74-767C-4ADF-BF3F-440B61A08057}" srcId="{B40D405A-8C43-4316-A613-6A17C74D617D}" destId="{8214B289-47A4-4564-A32B-841B87CEFD99}" srcOrd="9" destOrd="0" parTransId="{9DB59857-36E0-45E1-A686-20E36531F76C}" sibTransId="{985428A4-3F83-41A8-B680-E08B6DAE2088}"/>
    <dgm:cxn modelId="{7C8F5175-C2CB-4F01-AE80-539AB4BCAAC1}" type="presOf" srcId="{5517601C-266E-475B-930F-7D69DF2BCBC7}" destId="{EC37F5FF-0B42-40DF-BD07-6F5341B94C6C}" srcOrd="0" destOrd="0" presId="urn:microsoft.com/office/officeart/2005/8/layout/default#1"/>
    <dgm:cxn modelId="{8A47ED96-DFC7-4306-BAFB-3DD5E92E3034}" srcId="{B40D405A-8C43-4316-A613-6A17C74D617D}" destId="{B63BB1C6-1F2C-42B7-B866-772BCA3FAEC8}" srcOrd="4" destOrd="0" parTransId="{8B9C1E2A-71DE-433E-83E2-A750206A5473}" sibTransId="{8FA97E91-ECB4-4BC3-8493-7370AF5924AC}"/>
    <dgm:cxn modelId="{F4CC959A-CCC5-43F4-80FA-24BE26B0B6F5}" srcId="{B40D405A-8C43-4316-A613-6A17C74D617D}" destId="{26F28697-8FFE-463E-A64B-64C8E5337704}" srcOrd="12" destOrd="0" parTransId="{BF3016E6-6920-4568-A116-47E9DD260647}" sibTransId="{6CC2200C-13C9-4139-A7A4-58BFEBAE181E}"/>
    <dgm:cxn modelId="{CEB127A4-4292-46BD-A687-CC9B151C4EA2}" type="presOf" srcId="{5BDE8007-0706-4CBF-AD54-79A8037F198F}" destId="{7F32BB97-A09B-43CA-BD35-746DFD437FCA}" srcOrd="0" destOrd="0" presId="urn:microsoft.com/office/officeart/2005/8/layout/default#1"/>
    <dgm:cxn modelId="{D46AB1B9-7F8F-41E2-AF66-5E3D6CC3CCF8}" type="presOf" srcId="{AA5B6E1F-DFF8-4639-AB38-D2F787E0546E}" destId="{6C8ED14A-8F54-4796-AD31-3DE09F6FEC93}" srcOrd="0" destOrd="0" presId="urn:microsoft.com/office/officeart/2005/8/layout/default#1"/>
    <dgm:cxn modelId="{78A4FFBB-A766-44EA-B038-E6D00B10AAFA}" srcId="{B40D405A-8C43-4316-A613-6A17C74D617D}" destId="{688EF378-71E4-4187-92C1-DD68356F3979}" srcOrd="7" destOrd="0" parTransId="{C31CF77F-D04E-4881-BBE3-2F1BDBFB1179}" sibTransId="{C0C5E3E6-BD30-4D23-AA91-56F1CCEAFE77}"/>
    <dgm:cxn modelId="{AD12CBC3-1E64-41FE-B86E-2E122AADECE2}" type="presOf" srcId="{26F28697-8FFE-463E-A64B-64C8E5337704}" destId="{B4F75536-B770-4E34-B99A-5593EDA8660C}" srcOrd="0" destOrd="0" presId="urn:microsoft.com/office/officeart/2005/8/layout/default#1"/>
    <dgm:cxn modelId="{358BD5C6-22C9-4155-ACF8-07A203E5F4E2}" srcId="{B40D405A-8C43-4316-A613-6A17C74D617D}" destId="{5517601C-266E-475B-930F-7D69DF2BCBC7}" srcOrd="2" destOrd="0" parTransId="{C39612FD-90A5-4748-8DF3-6EC5C672D0C2}" sibTransId="{C3C67B67-814B-48D0-B49E-D21FEF605D84}"/>
    <dgm:cxn modelId="{D3C9D0C7-E526-4376-B099-97087075B878}" srcId="{B40D405A-8C43-4316-A613-6A17C74D617D}" destId="{D036B2CF-AF2F-4CBF-A031-A544D85D8416}" srcOrd="8" destOrd="0" parTransId="{A0661695-1F68-495C-94FE-5E918C9D0AAE}" sibTransId="{5780568A-BFDD-4189-9401-7250AE0D9762}"/>
    <dgm:cxn modelId="{D660D8CF-6EEC-4266-B59D-6679B5B44BBB}" type="presOf" srcId="{C12752C7-42F1-48D0-9072-1AFDBCE96FC7}" destId="{3F593510-2AA9-4C20-817D-1FF97AD37927}" srcOrd="0" destOrd="0" presId="urn:microsoft.com/office/officeart/2005/8/layout/default#1"/>
    <dgm:cxn modelId="{2E946FD8-B7EC-4ED9-A322-100B4750D1C9}" srcId="{B40D405A-8C43-4316-A613-6A17C74D617D}" destId="{04EF456A-2286-48A9-A109-35AFE8AE923B}" srcOrd="1" destOrd="0" parTransId="{741219AC-4A55-445A-9299-00E4A2AE7D5C}" sibTransId="{2FF7B500-23EC-4AAC-803D-B7A0A344ABB2}"/>
    <dgm:cxn modelId="{C6D013E5-4AB3-4B95-B756-B9D0735CEA3F}" type="presOf" srcId="{8214B289-47A4-4564-A32B-841B87CEFD99}" destId="{D63A5B6B-087F-4F0C-A6A1-A1C1BF9588D2}" srcOrd="0" destOrd="0" presId="urn:microsoft.com/office/officeart/2005/8/layout/default#1"/>
    <dgm:cxn modelId="{B0943CE8-F096-4827-AC42-77329112D868}" type="presOf" srcId="{CBF5541E-AE3F-4100-AC2C-B14BCFD27B1C}" destId="{F1873ED6-168E-4522-ACCD-1C3FFF109821}" srcOrd="0" destOrd="0" presId="urn:microsoft.com/office/officeart/2005/8/layout/default#1"/>
    <dgm:cxn modelId="{273ACCF8-4E1C-46D3-BF9A-565243F7EBC0}" srcId="{B40D405A-8C43-4316-A613-6A17C74D617D}" destId="{A0CB8859-42F8-40DF-8830-F682A0AA6D94}" srcOrd="11" destOrd="0" parTransId="{C28C77D8-0559-43AA-97F4-F099E5782905}" sibTransId="{B0C8C0AE-8E65-4052-AE97-21496EBEE169}"/>
    <dgm:cxn modelId="{ADF5A2F8-C809-4F0F-8606-BE937093EED3}" type="presParOf" srcId="{CBA7EA48-76D4-42A9-9D48-44EC49EE7CBD}" destId="{3F593510-2AA9-4C20-817D-1FF97AD37927}" srcOrd="0" destOrd="0" presId="urn:microsoft.com/office/officeart/2005/8/layout/default#1"/>
    <dgm:cxn modelId="{1540A610-13F1-4F73-975E-CC4327244426}" type="presParOf" srcId="{CBA7EA48-76D4-42A9-9D48-44EC49EE7CBD}" destId="{E32708A0-339D-4AAB-A9A1-21304522499B}" srcOrd="1" destOrd="0" presId="urn:microsoft.com/office/officeart/2005/8/layout/default#1"/>
    <dgm:cxn modelId="{409D6106-FB89-4916-9A89-2C17213A4D54}" type="presParOf" srcId="{CBA7EA48-76D4-42A9-9D48-44EC49EE7CBD}" destId="{F873AF74-B149-4A2B-99AE-267417FFE3F2}" srcOrd="2" destOrd="0" presId="urn:microsoft.com/office/officeart/2005/8/layout/default#1"/>
    <dgm:cxn modelId="{3D54FD92-F2FD-46D9-B5ED-680B5BE57265}" type="presParOf" srcId="{CBA7EA48-76D4-42A9-9D48-44EC49EE7CBD}" destId="{6EE84E28-D214-47F5-95F8-02B70ACCE23D}" srcOrd="3" destOrd="0" presId="urn:microsoft.com/office/officeart/2005/8/layout/default#1"/>
    <dgm:cxn modelId="{7894EB00-F5A6-4E04-9D5F-26A87CC9CDBB}" type="presParOf" srcId="{CBA7EA48-76D4-42A9-9D48-44EC49EE7CBD}" destId="{EC37F5FF-0B42-40DF-BD07-6F5341B94C6C}" srcOrd="4" destOrd="0" presId="urn:microsoft.com/office/officeart/2005/8/layout/default#1"/>
    <dgm:cxn modelId="{73A0E8A3-4BFF-4086-8978-104FB9F60FB8}" type="presParOf" srcId="{CBA7EA48-76D4-42A9-9D48-44EC49EE7CBD}" destId="{ECC0E9E0-A998-4EEF-ABDF-2383F4F0374F}" srcOrd="5" destOrd="0" presId="urn:microsoft.com/office/officeart/2005/8/layout/default#1"/>
    <dgm:cxn modelId="{FD00A789-98EB-4D36-902D-17C3C568154B}" type="presParOf" srcId="{CBA7EA48-76D4-42A9-9D48-44EC49EE7CBD}" destId="{6C8ED14A-8F54-4796-AD31-3DE09F6FEC93}" srcOrd="6" destOrd="0" presId="urn:microsoft.com/office/officeart/2005/8/layout/default#1"/>
    <dgm:cxn modelId="{731C838B-B7B7-42D1-9862-1517598B6317}" type="presParOf" srcId="{CBA7EA48-76D4-42A9-9D48-44EC49EE7CBD}" destId="{744B5DAC-C396-4500-9010-C700E36C8887}" srcOrd="7" destOrd="0" presId="urn:microsoft.com/office/officeart/2005/8/layout/default#1"/>
    <dgm:cxn modelId="{29633FC2-8C04-44DC-B030-34B93037A1A7}" type="presParOf" srcId="{CBA7EA48-76D4-42A9-9D48-44EC49EE7CBD}" destId="{920B9552-46DD-4678-94C6-2F314870FAE3}" srcOrd="8" destOrd="0" presId="urn:microsoft.com/office/officeart/2005/8/layout/default#1"/>
    <dgm:cxn modelId="{BBC08ED9-C566-4A05-8CA7-EBBDF842558F}" type="presParOf" srcId="{CBA7EA48-76D4-42A9-9D48-44EC49EE7CBD}" destId="{45D9C82F-63C2-479C-AA14-C264612BB11A}" srcOrd="9" destOrd="0" presId="urn:microsoft.com/office/officeart/2005/8/layout/default#1"/>
    <dgm:cxn modelId="{35AA005E-7C37-455B-8EFA-1952B7401DE1}" type="presParOf" srcId="{CBA7EA48-76D4-42A9-9D48-44EC49EE7CBD}" destId="{7F32BB97-A09B-43CA-BD35-746DFD437FCA}" srcOrd="10" destOrd="0" presId="urn:microsoft.com/office/officeart/2005/8/layout/default#1"/>
    <dgm:cxn modelId="{466ED3B9-8845-40C2-9FE0-C24FCEDA7D7E}" type="presParOf" srcId="{CBA7EA48-76D4-42A9-9D48-44EC49EE7CBD}" destId="{6B5AA524-4835-40DA-9BE3-EC01F163C7A7}" srcOrd="11" destOrd="0" presId="urn:microsoft.com/office/officeart/2005/8/layout/default#1"/>
    <dgm:cxn modelId="{A7D7E17D-8A45-4AF1-A1D9-4353EFE5627B}" type="presParOf" srcId="{CBA7EA48-76D4-42A9-9D48-44EC49EE7CBD}" destId="{4BB411ED-0E7B-4A44-9AC4-EFFAA2F128A5}" srcOrd="12" destOrd="0" presId="urn:microsoft.com/office/officeart/2005/8/layout/default#1"/>
    <dgm:cxn modelId="{9A3B4F60-BCD2-4BEC-B814-3477D2C538FD}" type="presParOf" srcId="{CBA7EA48-76D4-42A9-9D48-44EC49EE7CBD}" destId="{A8F37579-63DD-401A-AC89-D7819DF2E15B}" srcOrd="13" destOrd="0" presId="urn:microsoft.com/office/officeart/2005/8/layout/default#1"/>
    <dgm:cxn modelId="{4B1F8660-9662-4177-BD00-4B00F1CDEB29}" type="presParOf" srcId="{CBA7EA48-76D4-42A9-9D48-44EC49EE7CBD}" destId="{01A32D52-2348-42FF-A5DF-0A50A0C3BF99}" srcOrd="14" destOrd="0" presId="urn:microsoft.com/office/officeart/2005/8/layout/default#1"/>
    <dgm:cxn modelId="{F49D6C84-896F-4F4A-AFCC-6AD3BEF140B5}" type="presParOf" srcId="{CBA7EA48-76D4-42A9-9D48-44EC49EE7CBD}" destId="{1758346A-C641-447E-8B2C-DA0570889132}" srcOrd="15" destOrd="0" presId="urn:microsoft.com/office/officeart/2005/8/layout/default#1"/>
    <dgm:cxn modelId="{2E84DB95-9D23-4AA4-9E15-AD25CCB61767}" type="presParOf" srcId="{CBA7EA48-76D4-42A9-9D48-44EC49EE7CBD}" destId="{5A7CEB59-9ED5-46A5-B1CD-F7121B0B1D84}" srcOrd="16" destOrd="0" presId="urn:microsoft.com/office/officeart/2005/8/layout/default#1"/>
    <dgm:cxn modelId="{3601EB3D-BD1F-41A4-BC62-7391F047D58B}" type="presParOf" srcId="{CBA7EA48-76D4-42A9-9D48-44EC49EE7CBD}" destId="{577BA358-6BEC-40B0-A1CC-2D91A477A23B}" srcOrd="17" destOrd="0" presId="urn:microsoft.com/office/officeart/2005/8/layout/default#1"/>
    <dgm:cxn modelId="{E500263E-BE17-4045-8E14-0B1DA6A5BFF3}" type="presParOf" srcId="{CBA7EA48-76D4-42A9-9D48-44EC49EE7CBD}" destId="{D63A5B6B-087F-4F0C-A6A1-A1C1BF9588D2}" srcOrd="18" destOrd="0" presId="urn:microsoft.com/office/officeart/2005/8/layout/default#1"/>
    <dgm:cxn modelId="{E4A16B85-4F67-4AF5-B263-9CF866764591}" type="presParOf" srcId="{CBA7EA48-76D4-42A9-9D48-44EC49EE7CBD}" destId="{7377A601-F706-4D29-9002-2FF4AB8CDDEA}" srcOrd="19" destOrd="0" presId="urn:microsoft.com/office/officeart/2005/8/layout/default#1"/>
    <dgm:cxn modelId="{4C37FC8B-91A5-4B95-BAAA-0C6D2B955BF0}" type="presParOf" srcId="{CBA7EA48-76D4-42A9-9D48-44EC49EE7CBD}" destId="{F1873ED6-168E-4522-ACCD-1C3FFF109821}" srcOrd="20" destOrd="0" presId="urn:microsoft.com/office/officeart/2005/8/layout/default#1"/>
    <dgm:cxn modelId="{B4F34151-9115-4016-AF06-E8AB82638D55}" type="presParOf" srcId="{CBA7EA48-76D4-42A9-9D48-44EC49EE7CBD}" destId="{7B274FB5-7A86-429C-ABCC-EA8545AD0ECE}" srcOrd="21" destOrd="0" presId="urn:microsoft.com/office/officeart/2005/8/layout/default#1"/>
    <dgm:cxn modelId="{FA061B53-497D-4F3B-B6A2-F4C720ACBDE6}" type="presParOf" srcId="{CBA7EA48-76D4-42A9-9D48-44EC49EE7CBD}" destId="{390F3301-A866-4428-9D9F-FB1E5AE122AE}" srcOrd="22" destOrd="0" presId="urn:microsoft.com/office/officeart/2005/8/layout/default#1"/>
    <dgm:cxn modelId="{2EAB6419-ACE6-46DD-BCC2-E376EACF9B09}" type="presParOf" srcId="{CBA7EA48-76D4-42A9-9D48-44EC49EE7CBD}" destId="{0AC6312B-48C3-49A2-B484-321E3D69A5E3}" srcOrd="23" destOrd="0" presId="urn:microsoft.com/office/officeart/2005/8/layout/default#1"/>
    <dgm:cxn modelId="{9D05BFA8-D12D-4E7E-B20D-5B7E0B846689}" type="presParOf" srcId="{CBA7EA48-76D4-42A9-9D48-44EC49EE7CBD}" destId="{B4F75536-B770-4E34-B99A-5593EDA8660C}" srcOrd="24"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593510-2AA9-4C20-817D-1FF97AD37927}">
      <dsp:nvSpPr>
        <dsp:cNvPr id="0" name=""/>
        <dsp:cNvSpPr/>
      </dsp:nvSpPr>
      <dsp:spPr>
        <a:xfrm>
          <a:off x="2990" y="238879"/>
          <a:ext cx="1619001" cy="971400"/>
        </a:xfrm>
        <a:prstGeom prst="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de-DE" sz="2400" kern="1200" dirty="0"/>
            <a:t>Seelsorge</a:t>
          </a:r>
        </a:p>
      </dsp:txBody>
      <dsp:txXfrm>
        <a:off x="2990" y="238879"/>
        <a:ext cx="1619001" cy="971400"/>
      </dsp:txXfrm>
    </dsp:sp>
    <dsp:sp modelId="{F873AF74-B149-4A2B-99AE-267417FFE3F2}">
      <dsp:nvSpPr>
        <dsp:cNvPr id="0" name=""/>
        <dsp:cNvSpPr/>
      </dsp:nvSpPr>
      <dsp:spPr>
        <a:xfrm>
          <a:off x="1783891" y="238879"/>
          <a:ext cx="1619001" cy="971400"/>
        </a:xfrm>
        <a:prstGeom prst="rect">
          <a:avLst/>
        </a:prstGeom>
        <a:solidFill>
          <a:schemeClr val="accent5">
            <a:hueOff val="-827823"/>
            <a:satOff val="3318"/>
            <a:lumOff val="719"/>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e-DE" sz="1600" kern="1200" dirty="0"/>
            <a:t>Journalismus</a:t>
          </a:r>
        </a:p>
      </dsp:txBody>
      <dsp:txXfrm>
        <a:off x="1783891" y="238879"/>
        <a:ext cx="1619001" cy="971400"/>
      </dsp:txXfrm>
    </dsp:sp>
    <dsp:sp modelId="{EC37F5FF-0B42-40DF-BD07-6F5341B94C6C}">
      <dsp:nvSpPr>
        <dsp:cNvPr id="0" name=""/>
        <dsp:cNvSpPr/>
      </dsp:nvSpPr>
      <dsp:spPr>
        <a:xfrm>
          <a:off x="3564793" y="238879"/>
          <a:ext cx="1619001" cy="971400"/>
        </a:xfrm>
        <a:prstGeom prst="rect">
          <a:avLst/>
        </a:prstGeom>
        <a:solidFill>
          <a:schemeClr val="accent5">
            <a:hueOff val="-1655646"/>
            <a:satOff val="6635"/>
            <a:lumOff val="1438"/>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e-DE" sz="1400" kern="1200" dirty="0"/>
            <a:t>Erwachsenenbildung</a:t>
          </a:r>
        </a:p>
      </dsp:txBody>
      <dsp:txXfrm>
        <a:off x="3564793" y="238879"/>
        <a:ext cx="1619001" cy="971400"/>
      </dsp:txXfrm>
    </dsp:sp>
    <dsp:sp modelId="{6C8ED14A-8F54-4796-AD31-3DE09F6FEC93}">
      <dsp:nvSpPr>
        <dsp:cNvPr id="0" name=""/>
        <dsp:cNvSpPr/>
      </dsp:nvSpPr>
      <dsp:spPr>
        <a:xfrm>
          <a:off x="5345694" y="238879"/>
          <a:ext cx="1619001" cy="971400"/>
        </a:xfrm>
        <a:prstGeom prst="rect">
          <a:avLst/>
        </a:prstGeom>
        <a:solidFill>
          <a:schemeClr val="accent5">
            <a:hueOff val="-2483469"/>
            <a:satOff val="9953"/>
            <a:lumOff val="2157"/>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de-DE" sz="2000" kern="1200" dirty="0"/>
            <a:t>Soziales</a:t>
          </a:r>
        </a:p>
      </dsp:txBody>
      <dsp:txXfrm>
        <a:off x="5345694" y="238879"/>
        <a:ext cx="1619001" cy="971400"/>
      </dsp:txXfrm>
    </dsp:sp>
    <dsp:sp modelId="{920B9552-46DD-4678-94C6-2F314870FAE3}">
      <dsp:nvSpPr>
        <dsp:cNvPr id="0" name=""/>
        <dsp:cNvSpPr/>
      </dsp:nvSpPr>
      <dsp:spPr>
        <a:xfrm>
          <a:off x="7126596" y="238879"/>
          <a:ext cx="1619001" cy="971400"/>
        </a:xfrm>
        <a:prstGeom prst="rect">
          <a:avLst/>
        </a:prstGeom>
        <a:solidFill>
          <a:schemeClr val="accent5">
            <a:hueOff val="-3311292"/>
            <a:satOff val="13270"/>
            <a:lumOff val="2876"/>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de-DE" sz="1200" kern="1200" dirty="0"/>
            <a:t>Unternehmensberatung</a:t>
          </a:r>
        </a:p>
      </dsp:txBody>
      <dsp:txXfrm>
        <a:off x="7126596" y="238879"/>
        <a:ext cx="1619001" cy="971400"/>
      </dsp:txXfrm>
    </dsp:sp>
    <dsp:sp modelId="{7F32BB97-A09B-43CA-BD35-746DFD437FCA}">
      <dsp:nvSpPr>
        <dsp:cNvPr id="0" name=""/>
        <dsp:cNvSpPr/>
      </dsp:nvSpPr>
      <dsp:spPr>
        <a:xfrm>
          <a:off x="2990" y="1372180"/>
          <a:ext cx="1619001" cy="971400"/>
        </a:xfrm>
        <a:prstGeom prst="rect">
          <a:avLst/>
        </a:prstGeom>
        <a:solidFill>
          <a:schemeClr val="accent5">
            <a:hueOff val="-4139115"/>
            <a:satOff val="16588"/>
            <a:lumOff val="3595"/>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e-DE" sz="1600" kern="1200" dirty="0"/>
            <a:t>Personalwesen</a:t>
          </a:r>
        </a:p>
      </dsp:txBody>
      <dsp:txXfrm>
        <a:off x="2990" y="1372180"/>
        <a:ext cx="1619001" cy="971400"/>
      </dsp:txXfrm>
    </dsp:sp>
    <dsp:sp modelId="{4BB411ED-0E7B-4A44-9AC4-EFFAA2F128A5}">
      <dsp:nvSpPr>
        <dsp:cNvPr id="0" name=""/>
        <dsp:cNvSpPr/>
      </dsp:nvSpPr>
      <dsp:spPr>
        <a:xfrm>
          <a:off x="1783891" y="1372180"/>
          <a:ext cx="1619001" cy="971400"/>
        </a:xfrm>
        <a:prstGeom prst="rect">
          <a:avLst/>
        </a:prstGeom>
        <a:solidFill>
          <a:schemeClr val="accent5">
            <a:hueOff val="-4966938"/>
            <a:satOff val="19906"/>
            <a:lumOff val="4314"/>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e-DE" sz="1400" kern="1200" dirty="0"/>
            <a:t>Öffentlichkeitsarbei</a:t>
          </a:r>
          <a:r>
            <a:rPr lang="de-DE" sz="1100" kern="1200" dirty="0"/>
            <a:t>t</a:t>
          </a:r>
        </a:p>
      </dsp:txBody>
      <dsp:txXfrm>
        <a:off x="1783891" y="1372180"/>
        <a:ext cx="1619001" cy="971400"/>
      </dsp:txXfrm>
    </dsp:sp>
    <dsp:sp modelId="{01A32D52-2348-42FF-A5DF-0A50A0C3BF99}">
      <dsp:nvSpPr>
        <dsp:cNvPr id="0" name=""/>
        <dsp:cNvSpPr/>
      </dsp:nvSpPr>
      <dsp:spPr>
        <a:xfrm>
          <a:off x="3564793" y="1372180"/>
          <a:ext cx="1619001" cy="971400"/>
        </a:xfrm>
        <a:prstGeom prst="rect">
          <a:avLst/>
        </a:prstGeom>
        <a:solidFill>
          <a:schemeClr val="accent5">
            <a:hueOff val="-5794761"/>
            <a:satOff val="23223"/>
            <a:lumOff val="5033"/>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de-DE" sz="2400" kern="1200" dirty="0"/>
            <a:t>Kultur</a:t>
          </a:r>
        </a:p>
      </dsp:txBody>
      <dsp:txXfrm>
        <a:off x="3564793" y="1372180"/>
        <a:ext cx="1619001" cy="971400"/>
      </dsp:txXfrm>
    </dsp:sp>
    <dsp:sp modelId="{5A7CEB59-9ED5-46A5-B1CD-F7121B0B1D84}">
      <dsp:nvSpPr>
        <dsp:cNvPr id="0" name=""/>
        <dsp:cNvSpPr/>
      </dsp:nvSpPr>
      <dsp:spPr>
        <a:xfrm>
          <a:off x="5345694" y="1372180"/>
          <a:ext cx="1619001" cy="971400"/>
        </a:xfrm>
        <a:prstGeom prst="rect">
          <a:avLst/>
        </a:prstGeom>
        <a:solidFill>
          <a:schemeClr val="accent5">
            <a:hueOff val="-6622584"/>
            <a:satOff val="26541"/>
            <a:lumOff val="5752"/>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e-DE" sz="1800" kern="1200" dirty="0"/>
            <a:t>Wissenschaft</a:t>
          </a:r>
        </a:p>
      </dsp:txBody>
      <dsp:txXfrm>
        <a:off x="5345694" y="1372180"/>
        <a:ext cx="1619001" cy="971400"/>
      </dsp:txXfrm>
    </dsp:sp>
    <dsp:sp modelId="{D63A5B6B-087F-4F0C-A6A1-A1C1BF9588D2}">
      <dsp:nvSpPr>
        <dsp:cNvPr id="0" name=""/>
        <dsp:cNvSpPr/>
      </dsp:nvSpPr>
      <dsp:spPr>
        <a:xfrm>
          <a:off x="7126596" y="1372180"/>
          <a:ext cx="1619001" cy="971400"/>
        </a:xfrm>
        <a:prstGeom prst="rect">
          <a:avLst/>
        </a:prstGeom>
        <a:solidFill>
          <a:schemeClr val="accent5">
            <a:hueOff val="-7450407"/>
            <a:satOff val="29858"/>
            <a:lumOff val="6471"/>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e-DE" sz="1600" kern="1200" dirty="0"/>
            <a:t>Eine-Welt-Arbeit</a:t>
          </a:r>
        </a:p>
      </dsp:txBody>
      <dsp:txXfrm>
        <a:off x="7126596" y="1372180"/>
        <a:ext cx="1619001" cy="971400"/>
      </dsp:txXfrm>
    </dsp:sp>
    <dsp:sp modelId="{F1873ED6-168E-4522-ACCD-1C3FFF109821}">
      <dsp:nvSpPr>
        <dsp:cNvPr id="0" name=""/>
        <dsp:cNvSpPr/>
      </dsp:nvSpPr>
      <dsp:spPr>
        <a:xfrm>
          <a:off x="1783891" y="2505481"/>
          <a:ext cx="1619001" cy="971400"/>
        </a:xfrm>
        <a:prstGeom prst="rect">
          <a:avLst/>
        </a:prstGeom>
        <a:solidFill>
          <a:schemeClr val="accent5">
            <a:hueOff val="-8278230"/>
            <a:satOff val="33176"/>
            <a:lumOff val="719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de-DE" sz="2000" kern="1200" dirty="0"/>
            <a:t>Verlagswesen</a:t>
          </a:r>
        </a:p>
      </dsp:txBody>
      <dsp:txXfrm>
        <a:off x="1783891" y="2505481"/>
        <a:ext cx="1619001" cy="971400"/>
      </dsp:txXfrm>
    </dsp:sp>
    <dsp:sp modelId="{390F3301-A866-4428-9D9F-FB1E5AE122AE}">
      <dsp:nvSpPr>
        <dsp:cNvPr id="0" name=""/>
        <dsp:cNvSpPr/>
      </dsp:nvSpPr>
      <dsp:spPr>
        <a:xfrm>
          <a:off x="3564793" y="2505481"/>
          <a:ext cx="1619001" cy="971400"/>
        </a:xfrm>
        <a:prstGeom prst="rect">
          <a:avLst/>
        </a:prstGeom>
        <a:solidFill>
          <a:schemeClr val="accent5">
            <a:hueOff val="-9106054"/>
            <a:satOff val="36493"/>
            <a:lumOff val="7909"/>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e-DE" sz="1600" kern="1200" dirty="0"/>
            <a:t>Stiftungswesen</a:t>
          </a:r>
        </a:p>
      </dsp:txBody>
      <dsp:txXfrm>
        <a:off x="3564793" y="2505481"/>
        <a:ext cx="1619001" cy="971400"/>
      </dsp:txXfrm>
    </dsp:sp>
    <dsp:sp modelId="{B4F75536-B770-4E34-B99A-5593EDA8660C}">
      <dsp:nvSpPr>
        <dsp:cNvPr id="0" name=""/>
        <dsp:cNvSpPr/>
      </dsp:nvSpPr>
      <dsp:spPr>
        <a:xfrm>
          <a:off x="5345694" y="2505481"/>
          <a:ext cx="1619001" cy="971400"/>
        </a:xfrm>
        <a:prstGeom prst="rect">
          <a:avLst/>
        </a:prstGeom>
        <a:solidFill>
          <a:schemeClr val="accent5">
            <a:hueOff val="-9933876"/>
            <a:satOff val="39811"/>
            <a:lumOff val="8628"/>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de-DE" sz="2400" kern="1200" dirty="0"/>
            <a:t>Lehramt</a:t>
          </a:r>
        </a:p>
      </dsp:txBody>
      <dsp:txXfrm>
        <a:off x="5345694" y="2505481"/>
        <a:ext cx="1619001" cy="971400"/>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CCF3742-9CCA-4B80-85F6-1EE4265861DD}" type="datetimeFigureOut">
              <a:rPr lang="de-DE" smtClean="0"/>
              <a:pPr/>
              <a:t>26.09.2023</a:t>
            </a:fld>
            <a:endParaRPr lang="de-DE" dirty="0"/>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dirty="0"/>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D4DE16-7577-4B1E-B7EE-1D51905B3DC8}" type="slidenum">
              <a:rPr lang="de-DE" smtClean="0"/>
              <a:pPr/>
              <a:t>‹Nr.›</a:t>
            </a:fld>
            <a:endParaRPr lang="de-DE" dirty="0"/>
          </a:p>
        </p:txBody>
      </p:sp>
    </p:spTree>
    <p:extLst>
      <p:ext uri="{BB962C8B-B14F-4D97-AF65-F5344CB8AC3E}">
        <p14:creationId xmlns:p14="http://schemas.microsoft.com/office/powerpoint/2010/main" val="14483134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de-DE" sz="1200" dirty="0">
              <a:latin typeface="LMU CompatilFact" panose="02000500060000020003"/>
            </a:endParaRPr>
          </a:p>
        </p:txBody>
      </p:sp>
      <p:sp>
        <p:nvSpPr>
          <p:cNvPr id="4" name="Foliennummernplatzhalter 3"/>
          <p:cNvSpPr>
            <a:spLocks noGrp="1"/>
          </p:cNvSpPr>
          <p:nvPr>
            <p:ph type="sldNum" sz="quarter" idx="5"/>
          </p:nvPr>
        </p:nvSpPr>
        <p:spPr/>
        <p:txBody>
          <a:bodyPr/>
          <a:lstStyle/>
          <a:p>
            <a:fld id="{9E1CAD0D-262D-F145-A422-6EFA995C3514}" type="slidenum">
              <a:rPr lang="de-DE" smtClean="0"/>
              <a:t>47</a:t>
            </a:fld>
            <a:endParaRPr lang="de-DE"/>
          </a:p>
        </p:txBody>
      </p:sp>
    </p:spTree>
    <p:extLst>
      <p:ext uri="{BB962C8B-B14F-4D97-AF65-F5344CB8AC3E}">
        <p14:creationId xmlns:p14="http://schemas.microsoft.com/office/powerpoint/2010/main" val="6019492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altLang="de-DE" sz="1200" dirty="0">
              <a:solidFill>
                <a:schemeClr val="tx1"/>
              </a:solidFill>
            </a:endParaRPr>
          </a:p>
        </p:txBody>
      </p:sp>
      <p:sp>
        <p:nvSpPr>
          <p:cNvPr id="4" name="Foliennummernplatzhalter 3"/>
          <p:cNvSpPr>
            <a:spLocks noGrp="1"/>
          </p:cNvSpPr>
          <p:nvPr>
            <p:ph type="sldNum" sz="quarter" idx="5"/>
          </p:nvPr>
        </p:nvSpPr>
        <p:spPr/>
        <p:txBody>
          <a:bodyPr/>
          <a:lstStyle/>
          <a:p>
            <a:fld id="{9E1CAD0D-262D-F145-A422-6EFA995C3514}" type="slidenum">
              <a:rPr lang="de-DE" smtClean="0"/>
              <a:t>48</a:t>
            </a:fld>
            <a:endParaRPr lang="de-DE"/>
          </a:p>
        </p:txBody>
      </p:sp>
    </p:spTree>
    <p:extLst>
      <p:ext uri="{BB962C8B-B14F-4D97-AF65-F5344CB8AC3E}">
        <p14:creationId xmlns:p14="http://schemas.microsoft.com/office/powerpoint/2010/main" val="14203811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altLang="de-DE" sz="1200" dirty="0">
              <a:solidFill>
                <a:schemeClr val="tx1"/>
              </a:solidFill>
            </a:endParaRPr>
          </a:p>
        </p:txBody>
      </p:sp>
      <p:sp>
        <p:nvSpPr>
          <p:cNvPr id="4" name="Foliennummernplatzhalter 3"/>
          <p:cNvSpPr>
            <a:spLocks noGrp="1"/>
          </p:cNvSpPr>
          <p:nvPr>
            <p:ph type="sldNum" sz="quarter" idx="5"/>
          </p:nvPr>
        </p:nvSpPr>
        <p:spPr/>
        <p:txBody>
          <a:bodyPr/>
          <a:lstStyle/>
          <a:p>
            <a:fld id="{9E1CAD0D-262D-F145-A422-6EFA995C3514}" type="slidenum">
              <a:rPr lang="de-DE" smtClean="0"/>
              <a:t>49</a:t>
            </a:fld>
            <a:endParaRPr lang="de-DE"/>
          </a:p>
        </p:txBody>
      </p:sp>
    </p:spTree>
    <p:extLst>
      <p:ext uri="{BB962C8B-B14F-4D97-AF65-F5344CB8AC3E}">
        <p14:creationId xmlns:p14="http://schemas.microsoft.com/office/powerpoint/2010/main" val="28989603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a:prstGeom prst="rect">
            <a:avLst/>
          </a:prstGeo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4" name="Datumsplatzhalter 3"/>
          <p:cNvSpPr>
            <a:spLocks noGrp="1"/>
          </p:cNvSpPr>
          <p:nvPr>
            <p:ph type="dt" sz="half" idx="10"/>
          </p:nvPr>
        </p:nvSpPr>
        <p:spPr>
          <a:xfrm>
            <a:off x="457200" y="6356350"/>
            <a:ext cx="2133600" cy="365125"/>
          </a:xfrm>
          <a:prstGeom prst="rect">
            <a:avLst/>
          </a:prstGeom>
        </p:spPr>
        <p:txBody>
          <a:bodyPr/>
          <a:lstStyle/>
          <a:p>
            <a:fld id="{F5C61C1A-3E02-4691-AB37-416BF3A65AB2}" type="datetimeFigureOut">
              <a:rPr lang="de-DE" smtClean="0"/>
              <a:pPr/>
              <a:t>26.09.2023</a:t>
            </a:fld>
            <a:endParaRPr lang="de-DE" dirty="0"/>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DE" dirty="0"/>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p>
            <a:fld id="{8D1631CB-D344-4F87-92F7-FAA37F887AD3}" type="slidenum">
              <a:rPr lang="de-DE" smtClean="0"/>
              <a:pPr/>
              <a:t>‹Nr.›</a:t>
            </a:fld>
            <a:endParaRPr lang="de-DE" dirty="0"/>
          </a:p>
        </p:txBody>
      </p:sp>
      <p:sp>
        <p:nvSpPr>
          <p:cNvPr id="7" name="Rechteck 6"/>
          <p:cNvSpPr/>
          <p:nvPr userDrawn="1"/>
        </p:nvSpPr>
        <p:spPr>
          <a:xfrm>
            <a:off x="0" y="0"/>
            <a:ext cx="9144000" cy="155679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8" name="Picture 3" descr="Z:\fakultaet01\Studienberatung Ekezie_Felix\Studienbüro\Geschäftsausstattung\Logos\Fakultät\Header\Header-Fakultät_Weiß-01.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80870" y="175202"/>
            <a:ext cx="8856984" cy="1192243"/>
          </a:xfrm>
          <a:prstGeom prst="rect">
            <a:avLst/>
          </a:prstGeom>
          <a:noFill/>
          <a:extLst>
            <a:ext uri="{909E8E84-426E-40DD-AFC4-6F175D3DCCD1}">
              <a14:hiddenFill xmlns:a14="http://schemas.microsoft.com/office/drawing/2010/main">
                <a:solidFill>
                  <a:srgbClr val="FFFFFF"/>
                </a:solidFill>
              </a14:hiddenFill>
            </a:ext>
          </a:extLst>
        </p:spPr>
      </p:pic>
      <p:sp>
        <p:nvSpPr>
          <p:cNvPr id="9" name="Rechteck 8"/>
          <p:cNvSpPr/>
          <p:nvPr userDrawn="1"/>
        </p:nvSpPr>
        <p:spPr>
          <a:xfrm>
            <a:off x="0" y="1484784"/>
            <a:ext cx="9144000" cy="537321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0" name="Textfeld 9"/>
          <p:cNvSpPr txBox="1"/>
          <p:nvPr userDrawn="1"/>
        </p:nvSpPr>
        <p:spPr>
          <a:xfrm>
            <a:off x="323528" y="2132856"/>
            <a:ext cx="8568952" cy="1569660"/>
          </a:xfrm>
          <a:prstGeom prst="rect">
            <a:avLst/>
          </a:prstGeom>
          <a:noFill/>
        </p:spPr>
        <p:txBody>
          <a:bodyPr wrap="square" rtlCol="0">
            <a:spAutoFit/>
          </a:bodyPr>
          <a:lstStyle/>
          <a:p>
            <a:pPr algn="ctr"/>
            <a:r>
              <a:rPr lang="de-DE" sz="4800" b="1" dirty="0">
                <a:solidFill>
                  <a:schemeClr val="bg1"/>
                </a:solidFill>
                <a:latin typeface="LMU CompatilFact" panose="02000500060000020003" pitchFamily="2" charset="0"/>
              </a:rPr>
              <a:t>STUDIEREN </a:t>
            </a:r>
          </a:p>
          <a:p>
            <a:pPr algn="ctr"/>
            <a:r>
              <a:rPr lang="de-DE" sz="4800" b="1" dirty="0">
                <a:solidFill>
                  <a:schemeClr val="bg1"/>
                </a:solidFill>
                <a:latin typeface="LMU CompatilFact" panose="02000500060000020003" pitchFamily="2" charset="0"/>
              </a:rPr>
              <a:t>AN DER LMU MÜNCHEN</a:t>
            </a:r>
          </a:p>
        </p:txBody>
      </p:sp>
      <p:sp>
        <p:nvSpPr>
          <p:cNvPr id="11" name="Textfeld 10"/>
          <p:cNvSpPr txBox="1"/>
          <p:nvPr userDrawn="1"/>
        </p:nvSpPr>
        <p:spPr>
          <a:xfrm>
            <a:off x="323528" y="3933056"/>
            <a:ext cx="8568952" cy="1754326"/>
          </a:xfrm>
          <a:prstGeom prst="rect">
            <a:avLst/>
          </a:prstGeom>
          <a:noFill/>
        </p:spPr>
        <p:txBody>
          <a:bodyPr wrap="square" rtlCol="0">
            <a:spAutoFit/>
          </a:bodyPr>
          <a:lstStyle/>
          <a:p>
            <a:pPr algn="ctr"/>
            <a:r>
              <a:rPr lang="de-DE" sz="3600" b="1" dirty="0">
                <a:solidFill>
                  <a:schemeClr val="bg1"/>
                </a:solidFill>
                <a:latin typeface="LMU CompatilFact" panose="02000500060000020003" pitchFamily="2" charset="0"/>
              </a:rPr>
              <a:t>Das Studienfach </a:t>
            </a:r>
          </a:p>
          <a:p>
            <a:pPr algn="ctr"/>
            <a:r>
              <a:rPr lang="de-DE" sz="3600" b="1" dirty="0">
                <a:solidFill>
                  <a:schemeClr val="bg1"/>
                </a:solidFill>
                <a:latin typeface="LMU CompatilFact" panose="02000500060000020003" pitchFamily="2" charset="0"/>
              </a:rPr>
              <a:t>Katholische Theologie</a:t>
            </a:r>
          </a:p>
          <a:p>
            <a:pPr algn="ctr"/>
            <a:r>
              <a:rPr lang="de-DE" sz="3600" b="1" dirty="0">
                <a:solidFill>
                  <a:schemeClr val="bg1"/>
                </a:solidFill>
                <a:latin typeface="LMU CompatilFact" panose="02000500060000020003" pitchFamily="2" charset="0"/>
              </a:rPr>
              <a:t>im Profil</a:t>
            </a:r>
          </a:p>
        </p:txBody>
      </p:sp>
    </p:spTree>
    <p:extLst>
      <p:ext uri="{BB962C8B-B14F-4D97-AF65-F5344CB8AC3E}">
        <p14:creationId xmlns:p14="http://schemas.microsoft.com/office/powerpoint/2010/main" val="9139133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a:t>Titelmasterformat durch Klicken bearbeiten</a:t>
            </a:r>
          </a:p>
        </p:txBody>
      </p:sp>
      <p:sp>
        <p:nvSpPr>
          <p:cNvPr id="3" name="Vertikaler Textplatzhalter 2"/>
          <p:cNvSpPr>
            <a:spLocks noGrp="1"/>
          </p:cNvSpPr>
          <p:nvPr>
            <p:ph type="body" orient="vert" idx="1"/>
          </p:nvPr>
        </p:nvSpPr>
        <p:spPr>
          <a:xfrm>
            <a:off x="-1116632" y="3140968"/>
            <a:ext cx="8229600" cy="4525963"/>
          </a:xfrm>
          <a:prstGeom prst="rect">
            <a:avLst/>
          </a:prstGeo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a:xfrm>
            <a:off x="457200" y="6356350"/>
            <a:ext cx="2133600" cy="365125"/>
          </a:xfrm>
          <a:prstGeom prst="rect">
            <a:avLst/>
          </a:prstGeom>
        </p:spPr>
        <p:txBody>
          <a:bodyPr/>
          <a:lstStyle/>
          <a:p>
            <a:fld id="{F5C61C1A-3E02-4691-AB37-416BF3A65AB2}" type="datetimeFigureOut">
              <a:rPr lang="de-DE" smtClean="0"/>
              <a:pPr/>
              <a:t>26.09.2023</a:t>
            </a:fld>
            <a:endParaRPr lang="de-DE" dirty="0"/>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DE" dirty="0"/>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p>
            <a:fld id="{8D1631CB-D344-4F87-92F7-FAA37F887AD3}" type="slidenum">
              <a:rPr lang="de-DE" smtClean="0"/>
              <a:pPr/>
              <a:t>‹Nr.›</a:t>
            </a:fld>
            <a:endParaRPr lang="de-DE" dirty="0"/>
          </a:p>
        </p:txBody>
      </p:sp>
    </p:spTree>
    <p:extLst>
      <p:ext uri="{BB962C8B-B14F-4D97-AF65-F5344CB8AC3E}">
        <p14:creationId xmlns:p14="http://schemas.microsoft.com/office/powerpoint/2010/main" val="3276774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a:prstGeom prst="rect">
            <a:avLst/>
          </a:prstGeo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274638"/>
            <a:ext cx="6019800" cy="5851525"/>
          </a:xfrm>
          <a:prstGeom prst="rect">
            <a:avLst/>
          </a:prstGeo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a:xfrm>
            <a:off x="457200" y="6356350"/>
            <a:ext cx="2133600" cy="365125"/>
          </a:xfrm>
          <a:prstGeom prst="rect">
            <a:avLst/>
          </a:prstGeom>
        </p:spPr>
        <p:txBody>
          <a:bodyPr/>
          <a:lstStyle/>
          <a:p>
            <a:fld id="{F5C61C1A-3E02-4691-AB37-416BF3A65AB2}" type="datetimeFigureOut">
              <a:rPr lang="de-DE" smtClean="0"/>
              <a:pPr/>
              <a:t>26.09.2023</a:t>
            </a:fld>
            <a:endParaRPr lang="de-DE" dirty="0"/>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DE" dirty="0"/>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p>
            <a:fld id="{8D1631CB-D344-4F87-92F7-FAA37F887AD3}" type="slidenum">
              <a:rPr lang="de-DE" smtClean="0"/>
              <a:pPr/>
              <a:t>‹Nr.›</a:t>
            </a:fld>
            <a:endParaRPr lang="de-DE" dirty="0"/>
          </a:p>
        </p:txBody>
      </p:sp>
    </p:spTree>
    <p:extLst>
      <p:ext uri="{BB962C8B-B14F-4D97-AF65-F5344CB8AC3E}">
        <p14:creationId xmlns:p14="http://schemas.microsoft.com/office/powerpoint/2010/main" val="20783387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Kapiteltrenner">
    <p:spTree>
      <p:nvGrpSpPr>
        <p:cNvPr id="1" name=""/>
        <p:cNvGrpSpPr/>
        <p:nvPr/>
      </p:nvGrpSpPr>
      <p:grpSpPr>
        <a:xfrm>
          <a:off x="0" y="0"/>
          <a:ext cx="0" cy="0"/>
          <a:chOff x="0" y="0"/>
          <a:chExt cx="0" cy="0"/>
        </a:xfrm>
      </p:grpSpPr>
      <p:sp>
        <p:nvSpPr>
          <p:cNvPr id="8" name="Textplatzhalter 6">
            <a:extLst>
              <a:ext uri="{FF2B5EF4-FFF2-40B4-BE49-F238E27FC236}">
                <a16:creationId xmlns:a16="http://schemas.microsoft.com/office/drawing/2014/main" id="{61DF7720-7E46-0340-BCE7-71A2014BEE01}"/>
              </a:ext>
            </a:extLst>
          </p:cNvPr>
          <p:cNvSpPr>
            <a:spLocks noGrp="1"/>
          </p:cNvSpPr>
          <p:nvPr>
            <p:ph type="body" sz="quarter" idx="13" hasCustomPrompt="1"/>
          </p:nvPr>
        </p:nvSpPr>
        <p:spPr>
          <a:xfrm>
            <a:off x="334800" y="2160000"/>
            <a:ext cx="5400000" cy="1440000"/>
          </a:xfrm>
          <a:prstGeom prst="rect">
            <a:avLst/>
          </a:prstGeom>
        </p:spPr>
        <p:txBody>
          <a:bodyPr lIns="0" tIns="0" rIns="0" bIns="0"/>
          <a:lstStyle>
            <a:lvl1pPr marL="0" indent="0">
              <a:lnSpc>
                <a:spcPts val="2520"/>
              </a:lnSpc>
              <a:spcBef>
                <a:spcPts val="0"/>
              </a:spcBef>
              <a:buFontTx/>
              <a:buNone/>
              <a:defRPr sz="2100" b="1" i="0" baseline="0">
                <a:latin typeface="Arial" panose="020B0604020202020204" pitchFamily="34" charset="0"/>
              </a:defRPr>
            </a:lvl1pPr>
            <a:lvl2pPr>
              <a:buFontTx/>
              <a:buNone/>
              <a:defRPr sz="2100" b="1" i="0" baseline="0">
                <a:latin typeface="Arial" panose="020B0604020202020204" pitchFamily="34" charset="0"/>
              </a:defRPr>
            </a:lvl2pPr>
            <a:lvl3pPr>
              <a:buFontTx/>
              <a:buNone/>
              <a:defRPr sz="2100" b="1" i="0" baseline="0">
                <a:latin typeface="Arial" panose="020B0604020202020204" pitchFamily="34" charset="0"/>
              </a:defRPr>
            </a:lvl3pPr>
            <a:lvl4pPr>
              <a:buFontTx/>
              <a:buNone/>
              <a:defRPr sz="2100" b="1" i="0" baseline="0">
                <a:latin typeface="Arial" panose="020B0604020202020204" pitchFamily="34" charset="0"/>
              </a:defRPr>
            </a:lvl4pPr>
            <a:lvl5pPr>
              <a:buFontTx/>
              <a:buNone/>
              <a:defRPr sz="2100" b="1" i="0" baseline="0">
                <a:latin typeface="Arial" panose="020B0604020202020204" pitchFamily="34" charset="0"/>
              </a:defRPr>
            </a:lvl5pPr>
          </a:lstStyle>
          <a:p>
            <a:pPr lvl="0"/>
            <a:r>
              <a:rPr lang="de-DE" dirty="0"/>
              <a:t>1. Erstes Kapitel</a:t>
            </a:r>
          </a:p>
        </p:txBody>
      </p:sp>
    </p:spTree>
    <p:extLst>
      <p:ext uri="{BB962C8B-B14F-4D97-AF65-F5344CB8AC3E}">
        <p14:creationId xmlns:p14="http://schemas.microsoft.com/office/powerpoint/2010/main" val="2203714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a:t>Titelmasterformat durch Klicken bearbeiten</a:t>
            </a:r>
          </a:p>
        </p:txBody>
      </p:sp>
      <p:sp>
        <p:nvSpPr>
          <p:cNvPr id="3" name="Inhaltsplatzhalter 2"/>
          <p:cNvSpPr>
            <a:spLocks noGrp="1"/>
          </p:cNvSpPr>
          <p:nvPr>
            <p:ph idx="1"/>
          </p:nvPr>
        </p:nvSpPr>
        <p:spPr>
          <a:xfrm>
            <a:off x="-1116632" y="3140968"/>
            <a:ext cx="8229600" cy="4525963"/>
          </a:xfrm>
          <a:prstGeom prst="rect">
            <a:avLst/>
          </a:prstGeo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a:xfrm>
            <a:off x="457200" y="6356350"/>
            <a:ext cx="2133600" cy="365125"/>
          </a:xfrm>
          <a:prstGeom prst="rect">
            <a:avLst/>
          </a:prstGeom>
        </p:spPr>
        <p:txBody>
          <a:bodyPr/>
          <a:lstStyle/>
          <a:p>
            <a:fld id="{F5C61C1A-3E02-4691-AB37-416BF3A65AB2}" type="datetimeFigureOut">
              <a:rPr lang="de-DE" smtClean="0"/>
              <a:pPr/>
              <a:t>26.09.2023</a:t>
            </a:fld>
            <a:endParaRPr lang="de-DE" dirty="0"/>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DE" dirty="0"/>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p>
            <a:fld id="{8D1631CB-D344-4F87-92F7-FAA37F887AD3}" type="slidenum">
              <a:rPr lang="de-DE" smtClean="0"/>
              <a:pPr/>
              <a:t>‹Nr.›</a:t>
            </a:fld>
            <a:endParaRPr lang="de-DE" dirty="0"/>
          </a:p>
        </p:txBody>
      </p:sp>
    </p:spTree>
    <p:extLst>
      <p:ext uri="{BB962C8B-B14F-4D97-AF65-F5344CB8AC3E}">
        <p14:creationId xmlns:p14="http://schemas.microsoft.com/office/powerpoint/2010/main" val="2964201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a:xfrm>
            <a:off x="457200" y="6356350"/>
            <a:ext cx="2133600" cy="365125"/>
          </a:xfrm>
          <a:prstGeom prst="rect">
            <a:avLst/>
          </a:prstGeom>
        </p:spPr>
        <p:txBody>
          <a:bodyPr/>
          <a:lstStyle/>
          <a:p>
            <a:fld id="{F5C61C1A-3E02-4691-AB37-416BF3A65AB2}" type="datetimeFigureOut">
              <a:rPr lang="de-DE" smtClean="0"/>
              <a:pPr/>
              <a:t>26.09.2023</a:t>
            </a:fld>
            <a:endParaRPr lang="de-DE" dirty="0"/>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DE" dirty="0"/>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p>
            <a:fld id="{8D1631CB-D344-4F87-92F7-FAA37F887AD3}" type="slidenum">
              <a:rPr lang="de-DE" smtClean="0"/>
              <a:pPr/>
              <a:t>‹Nr.›</a:t>
            </a:fld>
            <a:endParaRPr lang="de-DE" dirty="0"/>
          </a:p>
        </p:txBody>
      </p:sp>
    </p:spTree>
    <p:extLst>
      <p:ext uri="{BB962C8B-B14F-4D97-AF65-F5344CB8AC3E}">
        <p14:creationId xmlns:p14="http://schemas.microsoft.com/office/powerpoint/2010/main" val="30270139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a:t>Titelmasterformat durch Klicken bearbeiten</a:t>
            </a:r>
          </a:p>
        </p:txBody>
      </p:sp>
      <p:sp>
        <p:nvSpPr>
          <p:cNvPr id="3" name="Inhaltsplatzhalt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a:xfrm>
            <a:off x="457200" y="6356350"/>
            <a:ext cx="2133600" cy="365125"/>
          </a:xfrm>
          <a:prstGeom prst="rect">
            <a:avLst/>
          </a:prstGeom>
        </p:spPr>
        <p:txBody>
          <a:bodyPr/>
          <a:lstStyle/>
          <a:p>
            <a:fld id="{F5C61C1A-3E02-4691-AB37-416BF3A65AB2}" type="datetimeFigureOut">
              <a:rPr lang="de-DE" smtClean="0"/>
              <a:pPr/>
              <a:t>26.09.2023</a:t>
            </a:fld>
            <a:endParaRPr lang="de-DE" dirty="0"/>
          </a:p>
        </p:txBody>
      </p:sp>
      <p:sp>
        <p:nvSpPr>
          <p:cNvPr id="6" name="Fußzeilenplatzhalter 5"/>
          <p:cNvSpPr>
            <a:spLocks noGrp="1"/>
          </p:cNvSpPr>
          <p:nvPr>
            <p:ph type="ftr" sz="quarter" idx="11"/>
          </p:nvPr>
        </p:nvSpPr>
        <p:spPr>
          <a:xfrm>
            <a:off x="3124200" y="6356350"/>
            <a:ext cx="2895600" cy="365125"/>
          </a:xfrm>
          <a:prstGeom prst="rect">
            <a:avLst/>
          </a:prstGeom>
        </p:spPr>
        <p:txBody>
          <a:bodyPr/>
          <a:lstStyle/>
          <a:p>
            <a:endParaRPr lang="de-DE" dirty="0"/>
          </a:p>
        </p:txBody>
      </p:sp>
      <p:sp>
        <p:nvSpPr>
          <p:cNvPr id="7" name="Foliennummernplatzhalter 6"/>
          <p:cNvSpPr>
            <a:spLocks noGrp="1"/>
          </p:cNvSpPr>
          <p:nvPr>
            <p:ph type="sldNum" sz="quarter" idx="12"/>
          </p:nvPr>
        </p:nvSpPr>
        <p:spPr>
          <a:xfrm>
            <a:off x="6553200" y="6356350"/>
            <a:ext cx="2133600" cy="365125"/>
          </a:xfrm>
          <a:prstGeom prst="rect">
            <a:avLst/>
          </a:prstGeom>
        </p:spPr>
        <p:txBody>
          <a:bodyPr/>
          <a:lstStyle/>
          <a:p>
            <a:fld id="{8D1631CB-D344-4F87-92F7-FAA37F887AD3}" type="slidenum">
              <a:rPr lang="de-DE" smtClean="0"/>
              <a:pPr/>
              <a:t>‹Nr.›</a:t>
            </a:fld>
            <a:endParaRPr lang="de-DE" dirty="0"/>
          </a:p>
        </p:txBody>
      </p:sp>
    </p:spTree>
    <p:extLst>
      <p:ext uri="{BB962C8B-B14F-4D97-AF65-F5344CB8AC3E}">
        <p14:creationId xmlns:p14="http://schemas.microsoft.com/office/powerpoint/2010/main" val="3832259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a:xfrm>
            <a:off x="457200" y="6356350"/>
            <a:ext cx="2133600" cy="365125"/>
          </a:xfrm>
          <a:prstGeom prst="rect">
            <a:avLst/>
          </a:prstGeom>
        </p:spPr>
        <p:txBody>
          <a:bodyPr/>
          <a:lstStyle/>
          <a:p>
            <a:fld id="{F5C61C1A-3E02-4691-AB37-416BF3A65AB2}" type="datetimeFigureOut">
              <a:rPr lang="de-DE" smtClean="0"/>
              <a:pPr/>
              <a:t>26.09.2023</a:t>
            </a:fld>
            <a:endParaRPr lang="de-DE" dirty="0"/>
          </a:p>
        </p:txBody>
      </p:sp>
      <p:sp>
        <p:nvSpPr>
          <p:cNvPr id="8" name="Fußzeilenplatzhalter 7"/>
          <p:cNvSpPr>
            <a:spLocks noGrp="1"/>
          </p:cNvSpPr>
          <p:nvPr>
            <p:ph type="ftr" sz="quarter" idx="11"/>
          </p:nvPr>
        </p:nvSpPr>
        <p:spPr>
          <a:xfrm>
            <a:off x="3124200" y="6356350"/>
            <a:ext cx="2895600" cy="365125"/>
          </a:xfrm>
          <a:prstGeom prst="rect">
            <a:avLst/>
          </a:prstGeom>
        </p:spPr>
        <p:txBody>
          <a:bodyPr/>
          <a:lstStyle/>
          <a:p>
            <a:endParaRPr lang="de-DE" dirty="0"/>
          </a:p>
        </p:txBody>
      </p:sp>
      <p:sp>
        <p:nvSpPr>
          <p:cNvPr id="9" name="Foliennummernplatzhalter 8"/>
          <p:cNvSpPr>
            <a:spLocks noGrp="1"/>
          </p:cNvSpPr>
          <p:nvPr>
            <p:ph type="sldNum" sz="quarter" idx="12"/>
          </p:nvPr>
        </p:nvSpPr>
        <p:spPr>
          <a:xfrm>
            <a:off x="6553200" y="6356350"/>
            <a:ext cx="2133600" cy="365125"/>
          </a:xfrm>
          <a:prstGeom prst="rect">
            <a:avLst/>
          </a:prstGeom>
        </p:spPr>
        <p:txBody>
          <a:bodyPr/>
          <a:lstStyle/>
          <a:p>
            <a:fld id="{8D1631CB-D344-4F87-92F7-FAA37F887AD3}" type="slidenum">
              <a:rPr lang="de-DE" smtClean="0"/>
              <a:pPr/>
              <a:t>‹Nr.›</a:t>
            </a:fld>
            <a:endParaRPr lang="de-DE" dirty="0"/>
          </a:p>
        </p:txBody>
      </p:sp>
    </p:spTree>
    <p:extLst>
      <p:ext uri="{BB962C8B-B14F-4D97-AF65-F5344CB8AC3E}">
        <p14:creationId xmlns:p14="http://schemas.microsoft.com/office/powerpoint/2010/main" val="14695617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a:t>Titelmasterformat durch Klicken bearbeiten</a:t>
            </a:r>
          </a:p>
        </p:txBody>
      </p:sp>
      <p:sp>
        <p:nvSpPr>
          <p:cNvPr id="3" name="Datumsplatzhalter 2"/>
          <p:cNvSpPr>
            <a:spLocks noGrp="1"/>
          </p:cNvSpPr>
          <p:nvPr>
            <p:ph type="dt" sz="half" idx="10"/>
          </p:nvPr>
        </p:nvSpPr>
        <p:spPr>
          <a:xfrm>
            <a:off x="457200" y="6356350"/>
            <a:ext cx="2133600" cy="365125"/>
          </a:xfrm>
          <a:prstGeom prst="rect">
            <a:avLst/>
          </a:prstGeom>
        </p:spPr>
        <p:txBody>
          <a:bodyPr/>
          <a:lstStyle/>
          <a:p>
            <a:fld id="{F5C61C1A-3E02-4691-AB37-416BF3A65AB2}" type="datetimeFigureOut">
              <a:rPr lang="de-DE" smtClean="0"/>
              <a:pPr/>
              <a:t>26.09.2023</a:t>
            </a:fld>
            <a:endParaRPr lang="de-DE" dirty="0"/>
          </a:p>
        </p:txBody>
      </p:sp>
      <p:sp>
        <p:nvSpPr>
          <p:cNvPr id="4" name="Fußzeilenplatzhalter 3"/>
          <p:cNvSpPr>
            <a:spLocks noGrp="1"/>
          </p:cNvSpPr>
          <p:nvPr>
            <p:ph type="ftr" sz="quarter" idx="11"/>
          </p:nvPr>
        </p:nvSpPr>
        <p:spPr>
          <a:xfrm>
            <a:off x="3124200" y="6356350"/>
            <a:ext cx="2895600" cy="365125"/>
          </a:xfrm>
          <a:prstGeom prst="rect">
            <a:avLst/>
          </a:prstGeom>
        </p:spPr>
        <p:txBody>
          <a:bodyPr/>
          <a:lstStyle/>
          <a:p>
            <a:endParaRPr lang="de-DE" dirty="0"/>
          </a:p>
        </p:txBody>
      </p:sp>
      <p:sp>
        <p:nvSpPr>
          <p:cNvPr id="5" name="Foliennummernplatzhalter 4"/>
          <p:cNvSpPr>
            <a:spLocks noGrp="1"/>
          </p:cNvSpPr>
          <p:nvPr>
            <p:ph type="sldNum" sz="quarter" idx="12"/>
          </p:nvPr>
        </p:nvSpPr>
        <p:spPr>
          <a:xfrm>
            <a:off x="6553200" y="6356350"/>
            <a:ext cx="2133600" cy="365125"/>
          </a:xfrm>
          <a:prstGeom prst="rect">
            <a:avLst/>
          </a:prstGeom>
        </p:spPr>
        <p:txBody>
          <a:bodyPr/>
          <a:lstStyle/>
          <a:p>
            <a:fld id="{8D1631CB-D344-4F87-92F7-FAA37F887AD3}" type="slidenum">
              <a:rPr lang="de-DE" smtClean="0"/>
              <a:pPr/>
              <a:t>‹Nr.›</a:t>
            </a:fld>
            <a:endParaRPr lang="de-DE" dirty="0"/>
          </a:p>
        </p:txBody>
      </p:sp>
    </p:spTree>
    <p:extLst>
      <p:ext uri="{BB962C8B-B14F-4D97-AF65-F5344CB8AC3E}">
        <p14:creationId xmlns:p14="http://schemas.microsoft.com/office/powerpoint/2010/main" val="14643040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a:xfrm>
            <a:off x="457200" y="6356350"/>
            <a:ext cx="2133600" cy="365125"/>
          </a:xfrm>
          <a:prstGeom prst="rect">
            <a:avLst/>
          </a:prstGeom>
        </p:spPr>
        <p:txBody>
          <a:bodyPr/>
          <a:lstStyle/>
          <a:p>
            <a:fld id="{F5C61C1A-3E02-4691-AB37-416BF3A65AB2}" type="datetimeFigureOut">
              <a:rPr lang="de-DE" smtClean="0"/>
              <a:pPr/>
              <a:t>26.09.2023</a:t>
            </a:fld>
            <a:endParaRPr lang="de-DE" dirty="0"/>
          </a:p>
        </p:txBody>
      </p:sp>
      <p:sp>
        <p:nvSpPr>
          <p:cNvPr id="3" name="Fußzeilenplatzhalter 2"/>
          <p:cNvSpPr>
            <a:spLocks noGrp="1"/>
          </p:cNvSpPr>
          <p:nvPr>
            <p:ph type="ftr" sz="quarter" idx="11"/>
          </p:nvPr>
        </p:nvSpPr>
        <p:spPr>
          <a:xfrm>
            <a:off x="3124200" y="6356350"/>
            <a:ext cx="2895600" cy="365125"/>
          </a:xfrm>
          <a:prstGeom prst="rect">
            <a:avLst/>
          </a:prstGeom>
        </p:spPr>
        <p:txBody>
          <a:bodyPr/>
          <a:lstStyle/>
          <a:p>
            <a:endParaRPr lang="de-DE" dirty="0"/>
          </a:p>
        </p:txBody>
      </p:sp>
      <p:sp>
        <p:nvSpPr>
          <p:cNvPr id="4" name="Foliennummernplatzhalter 3"/>
          <p:cNvSpPr>
            <a:spLocks noGrp="1"/>
          </p:cNvSpPr>
          <p:nvPr>
            <p:ph type="sldNum" sz="quarter" idx="12"/>
          </p:nvPr>
        </p:nvSpPr>
        <p:spPr>
          <a:xfrm>
            <a:off x="6553200" y="6356350"/>
            <a:ext cx="2133600" cy="365125"/>
          </a:xfrm>
          <a:prstGeom prst="rect">
            <a:avLst/>
          </a:prstGeom>
        </p:spPr>
        <p:txBody>
          <a:bodyPr/>
          <a:lstStyle/>
          <a:p>
            <a:fld id="{8D1631CB-D344-4F87-92F7-FAA37F887AD3}" type="slidenum">
              <a:rPr lang="de-DE" smtClean="0"/>
              <a:pPr/>
              <a:t>‹Nr.›</a:t>
            </a:fld>
            <a:endParaRPr lang="de-DE" dirty="0"/>
          </a:p>
        </p:txBody>
      </p:sp>
    </p:spTree>
    <p:extLst>
      <p:ext uri="{BB962C8B-B14F-4D97-AF65-F5344CB8AC3E}">
        <p14:creationId xmlns:p14="http://schemas.microsoft.com/office/powerpoint/2010/main" val="25245780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a:prstGeom prst="rect">
            <a:avLst/>
          </a:prstGeo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a:xfrm>
            <a:off x="457200" y="6356350"/>
            <a:ext cx="2133600" cy="365125"/>
          </a:xfrm>
          <a:prstGeom prst="rect">
            <a:avLst/>
          </a:prstGeom>
        </p:spPr>
        <p:txBody>
          <a:bodyPr/>
          <a:lstStyle/>
          <a:p>
            <a:fld id="{F5C61C1A-3E02-4691-AB37-416BF3A65AB2}" type="datetimeFigureOut">
              <a:rPr lang="de-DE" smtClean="0"/>
              <a:pPr/>
              <a:t>26.09.2023</a:t>
            </a:fld>
            <a:endParaRPr lang="de-DE" dirty="0"/>
          </a:p>
        </p:txBody>
      </p:sp>
      <p:sp>
        <p:nvSpPr>
          <p:cNvPr id="6" name="Fußzeilenplatzhalter 5"/>
          <p:cNvSpPr>
            <a:spLocks noGrp="1"/>
          </p:cNvSpPr>
          <p:nvPr>
            <p:ph type="ftr" sz="quarter" idx="11"/>
          </p:nvPr>
        </p:nvSpPr>
        <p:spPr>
          <a:xfrm>
            <a:off x="3124200" y="6356350"/>
            <a:ext cx="2895600" cy="365125"/>
          </a:xfrm>
          <a:prstGeom prst="rect">
            <a:avLst/>
          </a:prstGeom>
        </p:spPr>
        <p:txBody>
          <a:bodyPr/>
          <a:lstStyle/>
          <a:p>
            <a:endParaRPr lang="de-DE" dirty="0"/>
          </a:p>
        </p:txBody>
      </p:sp>
      <p:sp>
        <p:nvSpPr>
          <p:cNvPr id="7" name="Foliennummernplatzhalter 6"/>
          <p:cNvSpPr>
            <a:spLocks noGrp="1"/>
          </p:cNvSpPr>
          <p:nvPr>
            <p:ph type="sldNum" sz="quarter" idx="12"/>
          </p:nvPr>
        </p:nvSpPr>
        <p:spPr>
          <a:xfrm>
            <a:off x="6553200" y="6356350"/>
            <a:ext cx="2133600" cy="365125"/>
          </a:xfrm>
          <a:prstGeom prst="rect">
            <a:avLst/>
          </a:prstGeom>
        </p:spPr>
        <p:txBody>
          <a:bodyPr/>
          <a:lstStyle/>
          <a:p>
            <a:fld id="{8D1631CB-D344-4F87-92F7-FAA37F887AD3}" type="slidenum">
              <a:rPr lang="de-DE" smtClean="0"/>
              <a:pPr/>
              <a:t>‹Nr.›</a:t>
            </a:fld>
            <a:endParaRPr lang="de-DE" dirty="0"/>
          </a:p>
        </p:txBody>
      </p:sp>
    </p:spTree>
    <p:extLst>
      <p:ext uri="{BB962C8B-B14F-4D97-AF65-F5344CB8AC3E}">
        <p14:creationId xmlns:p14="http://schemas.microsoft.com/office/powerpoint/2010/main" val="30956957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a:prstGeom prst="rect">
            <a:avLst/>
          </a:prstGeo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4" name="Textplatzhalt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a:xfrm>
            <a:off x="457200" y="6356350"/>
            <a:ext cx="2133600" cy="365125"/>
          </a:xfrm>
          <a:prstGeom prst="rect">
            <a:avLst/>
          </a:prstGeom>
        </p:spPr>
        <p:txBody>
          <a:bodyPr/>
          <a:lstStyle/>
          <a:p>
            <a:fld id="{F5C61C1A-3E02-4691-AB37-416BF3A65AB2}" type="datetimeFigureOut">
              <a:rPr lang="de-DE" smtClean="0"/>
              <a:pPr/>
              <a:t>26.09.2023</a:t>
            </a:fld>
            <a:endParaRPr lang="de-DE" dirty="0"/>
          </a:p>
        </p:txBody>
      </p:sp>
      <p:sp>
        <p:nvSpPr>
          <p:cNvPr id="6" name="Fußzeilenplatzhalter 5"/>
          <p:cNvSpPr>
            <a:spLocks noGrp="1"/>
          </p:cNvSpPr>
          <p:nvPr>
            <p:ph type="ftr" sz="quarter" idx="11"/>
          </p:nvPr>
        </p:nvSpPr>
        <p:spPr>
          <a:xfrm>
            <a:off x="3124200" y="6356350"/>
            <a:ext cx="2895600" cy="365125"/>
          </a:xfrm>
          <a:prstGeom prst="rect">
            <a:avLst/>
          </a:prstGeom>
        </p:spPr>
        <p:txBody>
          <a:bodyPr/>
          <a:lstStyle/>
          <a:p>
            <a:endParaRPr lang="de-DE" dirty="0"/>
          </a:p>
        </p:txBody>
      </p:sp>
      <p:sp>
        <p:nvSpPr>
          <p:cNvPr id="7" name="Foliennummernplatzhalter 6"/>
          <p:cNvSpPr>
            <a:spLocks noGrp="1"/>
          </p:cNvSpPr>
          <p:nvPr>
            <p:ph type="sldNum" sz="quarter" idx="12"/>
          </p:nvPr>
        </p:nvSpPr>
        <p:spPr>
          <a:xfrm>
            <a:off x="6553200" y="6356350"/>
            <a:ext cx="2133600" cy="365125"/>
          </a:xfrm>
          <a:prstGeom prst="rect">
            <a:avLst/>
          </a:prstGeom>
        </p:spPr>
        <p:txBody>
          <a:bodyPr/>
          <a:lstStyle/>
          <a:p>
            <a:fld id="{8D1631CB-D344-4F87-92F7-FAA37F887AD3}" type="slidenum">
              <a:rPr lang="de-DE" smtClean="0"/>
              <a:pPr/>
              <a:t>‹Nr.›</a:t>
            </a:fld>
            <a:endParaRPr lang="de-DE" dirty="0"/>
          </a:p>
        </p:txBody>
      </p:sp>
    </p:spTree>
    <p:extLst>
      <p:ext uri="{BB962C8B-B14F-4D97-AF65-F5344CB8AC3E}">
        <p14:creationId xmlns:p14="http://schemas.microsoft.com/office/powerpoint/2010/main" val="11447514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hteck 6"/>
          <p:cNvSpPr/>
          <p:nvPr userDrawn="1"/>
        </p:nvSpPr>
        <p:spPr>
          <a:xfrm>
            <a:off x="0" y="0"/>
            <a:ext cx="9144000" cy="155679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8" name="Picture 3" descr="Z:\fakultaet01\Studienberatung Ekezie_Felix\Studienbüro\Geschäftsausstattung\Logos\Fakultät\Header\Header-Fakultät_Weiß-01.pn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180870" y="175202"/>
            <a:ext cx="8856984" cy="1192243"/>
          </a:xfrm>
          <a:prstGeom prst="rect">
            <a:avLst/>
          </a:prstGeom>
          <a:noFill/>
          <a:extLst>
            <a:ext uri="{909E8E84-426E-40DD-AFC4-6F175D3DCCD1}">
              <a14:hiddenFill xmlns:a14="http://schemas.microsoft.com/office/drawing/2010/main">
                <a:solidFill>
                  <a:srgbClr val="FFFFFF"/>
                </a:solidFill>
              </a14:hiddenFill>
            </a:ext>
          </a:extLst>
        </p:spPr>
      </p:pic>
      <p:sp>
        <p:nvSpPr>
          <p:cNvPr id="9" name="Rechteck 8"/>
          <p:cNvSpPr/>
          <p:nvPr userDrawn="1"/>
        </p:nvSpPr>
        <p:spPr>
          <a:xfrm>
            <a:off x="0" y="6691672"/>
            <a:ext cx="9144000" cy="16632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26754725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fif"/><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hyperlink" Target="http://www.uni-muenchen.de/pa/pags" TargetMode="Externa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fif"/><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hyperlink" Target="mailto:manuel.felix@kaththeol.uni-muenchen.de" TargetMode="External"/><Relationship Id="rId2" Type="http://schemas.openxmlformats.org/officeDocument/2006/relationships/hyperlink" Target="mailto:Christiane.Stoib@kaththeol.uni-muenchen.de" TargetMode="Externa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hyperlink" Target="http://www.lmu.de/inklusionstutoren"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hyperlink" Target="http://www.publicdomainpictures.net/view-image.php?image=45018&amp;picture=raised-hands" TargetMode="External"/><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755576" y="2492896"/>
            <a:ext cx="7772400" cy="1872208"/>
          </a:xfrm>
        </p:spPr>
        <p:txBody>
          <a:bodyPr/>
          <a:lstStyle/>
          <a:p>
            <a:pPr algn="ctr"/>
            <a:r>
              <a:rPr lang="de-DE" sz="2800" b="0" dirty="0">
                <a:solidFill>
                  <a:schemeClr val="bg1"/>
                </a:solidFill>
                <a:latin typeface="LMU CompatilFact" panose="02000500060000020003" pitchFamily="2" charset="0"/>
              </a:rPr>
              <a:t>Einführung zum Studium der </a:t>
            </a:r>
            <a:br>
              <a:rPr lang="de-DE" sz="2800" b="0" dirty="0">
                <a:solidFill>
                  <a:schemeClr val="bg1"/>
                </a:solidFill>
                <a:latin typeface="LMU CompatilFact" panose="02000500060000020003" pitchFamily="2" charset="0"/>
              </a:rPr>
            </a:br>
            <a:r>
              <a:rPr lang="de-DE" sz="2800" b="0" dirty="0">
                <a:solidFill>
                  <a:schemeClr val="bg1"/>
                </a:solidFill>
                <a:latin typeface="LMU CompatilFact" panose="02000500060000020003" pitchFamily="2" charset="0"/>
              </a:rPr>
              <a:t>Katholischen Theologie </a:t>
            </a:r>
            <a:br>
              <a:rPr lang="de-DE" sz="2800" b="0" dirty="0">
                <a:solidFill>
                  <a:schemeClr val="bg1"/>
                </a:solidFill>
                <a:latin typeface="LMU CompatilFact" panose="02000500060000020003" pitchFamily="2" charset="0"/>
              </a:rPr>
            </a:br>
            <a:r>
              <a:rPr lang="de-DE" sz="2800" b="0" dirty="0">
                <a:solidFill>
                  <a:schemeClr val="bg1"/>
                </a:solidFill>
                <a:latin typeface="LMU CompatilFact" panose="02000500060000020003" pitchFamily="2" charset="0"/>
              </a:rPr>
              <a:t>an der </a:t>
            </a:r>
            <a:br>
              <a:rPr lang="de-DE" sz="2800" b="0" dirty="0">
                <a:solidFill>
                  <a:schemeClr val="bg1"/>
                </a:solidFill>
                <a:latin typeface="LMU CompatilFact" panose="02000500060000020003" pitchFamily="2" charset="0"/>
              </a:rPr>
            </a:br>
            <a:r>
              <a:rPr lang="de-DE" sz="2800" b="0" dirty="0">
                <a:solidFill>
                  <a:schemeClr val="bg1"/>
                </a:solidFill>
                <a:latin typeface="LMU CompatilFact" panose="02000500060000020003" pitchFamily="2" charset="0"/>
              </a:rPr>
              <a:t>Ludwig-Maximilians-Universität München</a:t>
            </a:r>
            <a:br>
              <a:rPr lang="de-DE" sz="2800" b="0" dirty="0">
                <a:solidFill>
                  <a:schemeClr val="bg1"/>
                </a:solidFill>
                <a:latin typeface="LMU CompatilFact" panose="02000500060000020003" pitchFamily="2" charset="0"/>
              </a:rPr>
            </a:br>
            <a:r>
              <a:rPr lang="de-DE" sz="3200" dirty="0">
                <a:solidFill>
                  <a:schemeClr val="bg1"/>
                </a:solidFill>
                <a:latin typeface="LMU CompatilFact" panose="02000500060000020003" pitchFamily="2" charset="0"/>
              </a:rPr>
              <a:t>(</a:t>
            </a:r>
            <a:r>
              <a:rPr lang="de-DE" sz="3200" dirty="0" err="1">
                <a:solidFill>
                  <a:schemeClr val="bg1"/>
                </a:solidFill>
                <a:latin typeface="LMU CompatilFact" panose="02000500060000020003" pitchFamily="2" charset="0"/>
              </a:rPr>
              <a:t>LehrAmt</a:t>
            </a:r>
            <a:r>
              <a:rPr lang="de-DE" sz="3200" dirty="0">
                <a:solidFill>
                  <a:schemeClr val="bg1"/>
                </a:solidFill>
                <a:latin typeface="LMU CompatilFact" panose="02000500060000020003" pitchFamily="2" charset="0"/>
              </a:rPr>
              <a: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A20BB423-132D-E238-7708-CD5AB0321B92}"/>
              </a:ext>
            </a:extLst>
          </p:cNvPr>
          <p:cNvSpPr txBox="1"/>
          <p:nvPr/>
        </p:nvSpPr>
        <p:spPr>
          <a:xfrm>
            <a:off x="611560" y="1988840"/>
            <a:ext cx="7704856" cy="3046988"/>
          </a:xfrm>
          <a:prstGeom prst="rect">
            <a:avLst/>
          </a:prstGeom>
          <a:noFill/>
        </p:spPr>
        <p:txBody>
          <a:bodyPr wrap="square">
            <a:spAutoFit/>
          </a:bodyPr>
          <a:lstStyle/>
          <a:p>
            <a:pPr>
              <a:buClr>
                <a:srgbClr val="589898"/>
              </a:buClr>
              <a:tabLst>
                <a:tab pos="355600" algn="l"/>
              </a:tabLst>
              <a:defRPr/>
            </a:pPr>
            <a:r>
              <a:rPr lang="de-DE" altLang="de-DE" sz="2800" b="1" dirty="0">
                <a:solidFill>
                  <a:schemeClr val="tx2">
                    <a:lumMod val="60000"/>
                    <a:lumOff val="40000"/>
                  </a:schemeClr>
                </a:solidFill>
                <a:latin typeface="LMU CompatilFact" panose="02000500060000020003" pitchFamily="2" charset="0"/>
              </a:rPr>
              <a:t>Freier Bereich</a:t>
            </a:r>
          </a:p>
          <a:p>
            <a:pPr marL="457200" indent="-457200" eaLnBrk="1" hangingPunct="1"/>
            <a:endParaRPr lang="de-DE" altLang="de-DE" sz="2000" dirty="0">
              <a:solidFill>
                <a:schemeClr val="tx2">
                  <a:lumMod val="60000"/>
                  <a:lumOff val="40000"/>
                </a:schemeClr>
              </a:solidFill>
              <a:latin typeface="LMU CompatilFact" panose="02000500060000020003" pitchFamily="2" charset="0"/>
            </a:endParaRPr>
          </a:p>
          <a:p>
            <a:pPr marL="457200" indent="-457200">
              <a:buClr>
                <a:schemeClr val="tx2">
                  <a:lumMod val="60000"/>
                  <a:lumOff val="40000"/>
                </a:schemeClr>
              </a:buClr>
              <a:buFont typeface="Arial" panose="020B0604020202020204" pitchFamily="34" charset="0"/>
              <a:buChar char="•"/>
            </a:pPr>
            <a:r>
              <a:rPr lang="de-DE" altLang="de-DE" sz="2400" dirty="0">
                <a:solidFill>
                  <a:schemeClr val="tx2">
                    <a:lumMod val="60000"/>
                    <a:lumOff val="40000"/>
                  </a:schemeClr>
                </a:solidFill>
                <a:latin typeface="LMU CompatilFact" panose="02000500060000020003" pitchFamily="2" charset="0"/>
              </a:rPr>
              <a:t>Der sogenannte „freie Bereich“ ist ein eigener „Punktepool“, der Studierenden die Möglichkeit der Schwerpunktsetzung eröffnet. </a:t>
            </a:r>
          </a:p>
          <a:p>
            <a:pPr marL="457200" indent="-457200">
              <a:buClr>
                <a:schemeClr val="tx2">
                  <a:lumMod val="60000"/>
                  <a:lumOff val="40000"/>
                </a:schemeClr>
              </a:buClr>
              <a:buFont typeface="Arial" panose="020B0604020202020204" pitchFamily="34" charset="0"/>
              <a:buChar char="•"/>
            </a:pPr>
            <a:endParaRPr lang="de-DE" altLang="de-DE" sz="2400" dirty="0">
              <a:solidFill>
                <a:schemeClr val="tx2">
                  <a:lumMod val="60000"/>
                  <a:lumOff val="40000"/>
                </a:schemeClr>
              </a:solidFill>
              <a:latin typeface="LMU CompatilFact" panose="02000500060000020003" pitchFamily="2" charset="0"/>
            </a:endParaRPr>
          </a:p>
          <a:p>
            <a:pPr marL="457200" indent="-457200">
              <a:buClr>
                <a:schemeClr val="tx2">
                  <a:lumMod val="60000"/>
                  <a:lumOff val="40000"/>
                </a:schemeClr>
              </a:buClr>
              <a:buFont typeface="Arial" panose="020B0604020202020204" pitchFamily="34" charset="0"/>
              <a:buChar char="•"/>
            </a:pPr>
            <a:r>
              <a:rPr lang="de-DE" altLang="de-DE" sz="2400" dirty="0">
                <a:solidFill>
                  <a:schemeClr val="tx2">
                    <a:lumMod val="60000"/>
                    <a:lumOff val="40000"/>
                  </a:schemeClr>
                </a:solidFill>
                <a:latin typeface="LMU CompatilFact" panose="02000500060000020003" pitchFamily="2" charset="0"/>
              </a:rPr>
              <a:t>Diese Punkte kommen zum Unterrichtsfach hinzu </a:t>
            </a:r>
            <a:br>
              <a:rPr lang="de-DE" altLang="de-DE" sz="2400" dirty="0">
                <a:solidFill>
                  <a:schemeClr val="tx2">
                    <a:lumMod val="60000"/>
                    <a:lumOff val="40000"/>
                  </a:schemeClr>
                </a:solidFill>
                <a:latin typeface="LMU CompatilFact" panose="02000500060000020003" pitchFamily="2" charset="0"/>
              </a:rPr>
            </a:br>
            <a:r>
              <a:rPr lang="de-DE" altLang="de-DE" sz="2400" dirty="0">
                <a:solidFill>
                  <a:schemeClr val="tx2">
                    <a:lumMod val="60000"/>
                    <a:lumOff val="40000"/>
                  </a:schemeClr>
                </a:solidFill>
                <a:latin typeface="LMU CompatilFact" panose="02000500060000020003" pitchFamily="2" charset="0"/>
              </a:rPr>
              <a:t>(105; 72 bzw. 66 ECTS-Punkte plus freier Bereich).</a:t>
            </a:r>
          </a:p>
        </p:txBody>
      </p:sp>
    </p:spTree>
    <p:extLst>
      <p:ext uri="{BB962C8B-B14F-4D97-AF65-F5344CB8AC3E}">
        <p14:creationId xmlns:p14="http://schemas.microsoft.com/office/powerpoint/2010/main" val="38936868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789B108B-947B-FF50-1B59-38B5A6C083C5}"/>
              </a:ext>
            </a:extLst>
          </p:cNvPr>
          <p:cNvSpPr txBox="1"/>
          <p:nvPr/>
        </p:nvSpPr>
        <p:spPr>
          <a:xfrm>
            <a:off x="539552" y="1556792"/>
            <a:ext cx="7776864" cy="4278094"/>
          </a:xfrm>
          <a:prstGeom prst="rect">
            <a:avLst/>
          </a:prstGeom>
          <a:noFill/>
        </p:spPr>
        <p:txBody>
          <a:bodyPr wrap="square">
            <a:spAutoFit/>
          </a:bodyPr>
          <a:lstStyle/>
          <a:p>
            <a:pPr eaLnBrk="1" hangingPunct="1"/>
            <a:endParaRPr lang="de-DE" altLang="de-DE" dirty="0">
              <a:solidFill>
                <a:srgbClr val="589898"/>
              </a:solidFill>
            </a:endParaRPr>
          </a:p>
          <a:p>
            <a:pPr eaLnBrk="1" hangingPunct="1"/>
            <a:endParaRPr lang="de-DE" altLang="de-DE" dirty="0">
              <a:solidFill>
                <a:srgbClr val="589898"/>
              </a:solidFill>
            </a:endParaRPr>
          </a:p>
          <a:p>
            <a:pPr>
              <a:buClr>
                <a:schemeClr val="tx2">
                  <a:lumMod val="60000"/>
                  <a:lumOff val="40000"/>
                </a:schemeClr>
              </a:buClr>
            </a:pPr>
            <a:r>
              <a:rPr lang="de-DE" altLang="de-DE" sz="2000" b="1" dirty="0">
                <a:solidFill>
                  <a:schemeClr val="tx2">
                    <a:lumMod val="60000"/>
                    <a:lumOff val="40000"/>
                  </a:schemeClr>
                </a:solidFill>
                <a:latin typeface="LMU CompatilFact" panose="02000500060000020003" pitchFamily="2" charset="0"/>
              </a:rPr>
              <a:t>Freier Bereich für LA GY und LA RS</a:t>
            </a:r>
          </a:p>
          <a:p>
            <a:pPr marL="457200" indent="-457200">
              <a:buClr>
                <a:schemeClr val="tx2">
                  <a:lumMod val="60000"/>
                  <a:lumOff val="40000"/>
                </a:schemeClr>
              </a:buClr>
              <a:buFont typeface="Arial" panose="020B0604020202020204" pitchFamily="34" charset="0"/>
              <a:buChar char="•"/>
            </a:pPr>
            <a:endParaRPr lang="de-DE" altLang="de-DE" sz="2000" dirty="0">
              <a:solidFill>
                <a:schemeClr val="tx2">
                  <a:lumMod val="60000"/>
                  <a:lumOff val="40000"/>
                </a:schemeClr>
              </a:solidFill>
              <a:latin typeface="LMU CompatilFact" panose="02000500060000020003" pitchFamily="2" charset="0"/>
            </a:endParaRPr>
          </a:p>
          <a:p>
            <a:pPr marL="457200" indent="-457200">
              <a:buClr>
                <a:schemeClr val="tx2">
                  <a:lumMod val="60000"/>
                  <a:lumOff val="40000"/>
                </a:schemeClr>
              </a:buClr>
              <a:buFont typeface="Arial" panose="020B0604020202020204" pitchFamily="34" charset="0"/>
              <a:buChar char="•"/>
            </a:pPr>
            <a:r>
              <a:rPr lang="de-DE" altLang="de-DE" sz="2000" dirty="0">
                <a:solidFill>
                  <a:schemeClr val="tx2">
                    <a:lumMod val="60000"/>
                    <a:lumOff val="40000"/>
                  </a:schemeClr>
                </a:solidFill>
                <a:latin typeface="LMU CompatilFact" panose="02000500060000020003" pitchFamily="2" charset="0"/>
              </a:rPr>
              <a:t>Er umfasst für GY 6 ECTS-Punkte, für RS 12 ECTS-Punkte.</a:t>
            </a:r>
          </a:p>
          <a:p>
            <a:pPr marL="457200" indent="-457200">
              <a:spcBef>
                <a:spcPct val="60000"/>
              </a:spcBef>
              <a:buClr>
                <a:schemeClr val="tx2">
                  <a:lumMod val="60000"/>
                  <a:lumOff val="40000"/>
                </a:schemeClr>
              </a:buClr>
              <a:buFont typeface="Arial" panose="020B0604020202020204" pitchFamily="34" charset="0"/>
              <a:buChar char="•"/>
            </a:pPr>
            <a:r>
              <a:rPr lang="de-DE" altLang="de-DE" sz="2000" dirty="0">
                <a:solidFill>
                  <a:schemeClr val="tx2">
                    <a:lumMod val="60000"/>
                    <a:lumOff val="40000"/>
                  </a:schemeClr>
                </a:solidFill>
                <a:latin typeface="LMU CompatilFact" panose="02000500060000020003" pitchFamily="2" charset="0"/>
              </a:rPr>
              <a:t>Die Punkte können sowohl im Fach Katholische Religionslehre als auch im anderen Unterrichtsfach erworben werden.</a:t>
            </a:r>
          </a:p>
          <a:p>
            <a:pPr marL="457200" indent="-457200">
              <a:spcBef>
                <a:spcPct val="60000"/>
              </a:spcBef>
              <a:buClr>
                <a:schemeClr val="tx2">
                  <a:lumMod val="60000"/>
                  <a:lumOff val="40000"/>
                </a:schemeClr>
              </a:buClr>
              <a:buFont typeface="Arial" panose="020B0604020202020204" pitchFamily="34" charset="0"/>
              <a:buChar char="•"/>
            </a:pPr>
            <a:r>
              <a:rPr lang="de-DE" altLang="de-DE" sz="2000" dirty="0">
                <a:solidFill>
                  <a:schemeClr val="tx2">
                    <a:lumMod val="60000"/>
                    <a:lumOff val="40000"/>
                  </a:schemeClr>
                </a:solidFill>
                <a:latin typeface="LMU CompatilFact" panose="02000500060000020003" pitchFamily="2" charset="0"/>
              </a:rPr>
              <a:t>Die ECTS-Punkte des freien Bereichs können auch auf beide Fächer verteilt werden. </a:t>
            </a:r>
          </a:p>
          <a:p>
            <a:pPr marL="457200" indent="-457200">
              <a:spcBef>
                <a:spcPct val="60000"/>
              </a:spcBef>
              <a:buClr>
                <a:schemeClr val="tx2">
                  <a:lumMod val="60000"/>
                  <a:lumOff val="40000"/>
                </a:schemeClr>
              </a:buClr>
              <a:buFont typeface="Arial" panose="020B0604020202020204" pitchFamily="34" charset="0"/>
              <a:buChar char="•"/>
            </a:pPr>
            <a:r>
              <a:rPr lang="de-DE" altLang="de-DE" sz="2000" dirty="0">
                <a:solidFill>
                  <a:schemeClr val="tx2">
                    <a:lumMod val="60000"/>
                    <a:lumOff val="40000"/>
                  </a:schemeClr>
                </a:solidFill>
                <a:latin typeface="LMU CompatilFact" panose="02000500060000020003" pitchFamily="2" charset="0"/>
              </a:rPr>
              <a:t>Die ECTS-Punkte sind formell dem 9. (GY) bzw. 7. (RS) FS zugewiesen. Die ECTS-Punkte können/sollen aber bereits früher im Studium erworben werden.</a:t>
            </a:r>
          </a:p>
        </p:txBody>
      </p:sp>
    </p:spTree>
    <p:extLst>
      <p:ext uri="{BB962C8B-B14F-4D97-AF65-F5344CB8AC3E}">
        <p14:creationId xmlns:p14="http://schemas.microsoft.com/office/powerpoint/2010/main" val="29818640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789B108B-947B-FF50-1B59-38B5A6C083C5}"/>
              </a:ext>
            </a:extLst>
          </p:cNvPr>
          <p:cNvSpPr txBox="1"/>
          <p:nvPr/>
        </p:nvSpPr>
        <p:spPr>
          <a:xfrm>
            <a:off x="539552" y="1556792"/>
            <a:ext cx="7776864" cy="4339650"/>
          </a:xfrm>
          <a:prstGeom prst="rect">
            <a:avLst/>
          </a:prstGeom>
          <a:noFill/>
        </p:spPr>
        <p:txBody>
          <a:bodyPr wrap="square">
            <a:spAutoFit/>
          </a:bodyPr>
          <a:lstStyle/>
          <a:p>
            <a:pPr eaLnBrk="1" hangingPunct="1"/>
            <a:endParaRPr lang="de-DE" altLang="de-DE" dirty="0">
              <a:solidFill>
                <a:srgbClr val="589898"/>
              </a:solidFill>
            </a:endParaRPr>
          </a:p>
          <a:p>
            <a:pPr eaLnBrk="1" hangingPunct="1"/>
            <a:endParaRPr lang="de-DE" altLang="de-DE" dirty="0">
              <a:solidFill>
                <a:srgbClr val="589898"/>
              </a:solidFill>
            </a:endParaRPr>
          </a:p>
          <a:p>
            <a:pPr>
              <a:buClr>
                <a:schemeClr val="tx2">
                  <a:lumMod val="60000"/>
                  <a:lumOff val="40000"/>
                </a:schemeClr>
              </a:buClr>
            </a:pPr>
            <a:r>
              <a:rPr lang="de-DE" altLang="de-DE" sz="2000" b="1" dirty="0">
                <a:solidFill>
                  <a:schemeClr val="tx2">
                    <a:lumMod val="60000"/>
                    <a:lumOff val="40000"/>
                  </a:schemeClr>
                </a:solidFill>
                <a:latin typeface="LMU CompatilFact" panose="02000500060000020003" pitchFamily="2" charset="0"/>
              </a:rPr>
              <a:t>Freier Bereich für LA MS und LA GS</a:t>
            </a:r>
          </a:p>
          <a:p>
            <a:pPr marL="457200" indent="-457200">
              <a:buClr>
                <a:schemeClr val="tx2">
                  <a:lumMod val="60000"/>
                  <a:lumOff val="40000"/>
                </a:schemeClr>
              </a:buClr>
              <a:buFont typeface="Arial" panose="020B0604020202020204" pitchFamily="34" charset="0"/>
              <a:buChar char="•"/>
            </a:pPr>
            <a:endParaRPr lang="de-DE" altLang="de-DE" sz="2000" dirty="0">
              <a:solidFill>
                <a:schemeClr val="tx2">
                  <a:lumMod val="60000"/>
                  <a:lumOff val="40000"/>
                </a:schemeClr>
              </a:solidFill>
              <a:latin typeface="LMU CompatilFact" panose="02000500060000020003" pitchFamily="2" charset="0"/>
            </a:endParaRPr>
          </a:p>
          <a:p>
            <a:pPr marL="342900" indent="-342900" eaLnBrk="1" hangingPunct="1">
              <a:buFont typeface="Arial" panose="020B0604020202020204" pitchFamily="34" charset="0"/>
              <a:buChar char="•"/>
            </a:pPr>
            <a:r>
              <a:rPr lang="de-DE" altLang="de-DE" sz="2000" dirty="0">
                <a:solidFill>
                  <a:schemeClr val="tx2">
                    <a:lumMod val="60000"/>
                    <a:lumOff val="40000"/>
                  </a:schemeClr>
                </a:solidFill>
                <a:latin typeface="LMU CompatilFact" panose="02000500060000020003" pitchFamily="2" charset="0"/>
              </a:rPr>
              <a:t> Der sogenannte „freie Bereich“ umfasst für das Lehramt GS und MS 6 ECTS-Punkte.</a:t>
            </a:r>
          </a:p>
          <a:p>
            <a:pPr eaLnBrk="1" hangingPunct="1"/>
            <a:endParaRPr lang="de-DE" altLang="de-DE" sz="2000" dirty="0">
              <a:solidFill>
                <a:schemeClr val="tx2">
                  <a:lumMod val="60000"/>
                  <a:lumOff val="40000"/>
                </a:schemeClr>
              </a:solidFill>
              <a:latin typeface="LMU CompatilFact" panose="02000500060000020003" pitchFamily="2" charset="0"/>
            </a:endParaRPr>
          </a:p>
          <a:p>
            <a:pPr marL="342900" indent="-342900" eaLnBrk="1" hangingPunct="1">
              <a:buFont typeface="Arial" panose="020B0604020202020204" pitchFamily="34" charset="0"/>
              <a:buChar char="•"/>
            </a:pPr>
            <a:r>
              <a:rPr lang="de-DE" altLang="de-DE" sz="2000" dirty="0">
                <a:solidFill>
                  <a:schemeClr val="tx2">
                    <a:lumMod val="60000"/>
                    <a:lumOff val="40000"/>
                  </a:schemeClr>
                </a:solidFill>
                <a:latin typeface="LMU CompatilFact" panose="02000500060000020003" pitchFamily="2" charset="0"/>
              </a:rPr>
              <a:t> Die Punkte müssen im Unterrichtsfach Katholische Religionslehre erworben werden. 66 ECTS-Punkte plus 6 ECTS-Punkte im freien Bereich.</a:t>
            </a:r>
          </a:p>
          <a:p>
            <a:pPr eaLnBrk="1" hangingPunct="1">
              <a:buFont typeface="Wingdings" panose="05000000000000000000" pitchFamily="2" charset="2"/>
              <a:buChar char="§"/>
            </a:pPr>
            <a:endParaRPr lang="de-DE" altLang="de-DE" sz="2000" dirty="0">
              <a:solidFill>
                <a:schemeClr val="tx2">
                  <a:lumMod val="60000"/>
                  <a:lumOff val="40000"/>
                </a:schemeClr>
              </a:solidFill>
              <a:latin typeface="LMU CompatilFact" panose="02000500060000020003" pitchFamily="2" charset="0"/>
            </a:endParaRPr>
          </a:p>
          <a:p>
            <a:pPr marL="342900" indent="-342900" eaLnBrk="1" hangingPunct="1">
              <a:buFont typeface="Arial" panose="020B0604020202020204" pitchFamily="34" charset="0"/>
              <a:buChar char="•"/>
            </a:pPr>
            <a:r>
              <a:rPr lang="de-DE" altLang="de-DE" sz="2000" dirty="0">
                <a:solidFill>
                  <a:schemeClr val="tx2">
                    <a:lumMod val="60000"/>
                    <a:lumOff val="40000"/>
                  </a:schemeClr>
                </a:solidFill>
                <a:latin typeface="LMU CompatilFact" panose="02000500060000020003" pitchFamily="2" charset="0"/>
              </a:rPr>
              <a:t> Die ECTS-Punkte sind formell dem 7. FS zugewiesen. Die ECTS-Punkte können aber bereits früher im Studium erworben werden. Empfehlung ab dem 5. FS.</a:t>
            </a:r>
          </a:p>
        </p:txBody>
      </p:sp>
    </p:spTree>
    <p:extLst>
      <p:ext uri="{BB962C8B-B14F-4D97-AF65-F5344CB8AC3E}">
        <p14:creationId xmlns:p14="http://schemas.microsoft.com/office/powerpoint/2010/main" val="17297386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937FCBC9-D59F-86D9-9867-D8570A38ADF2}"/>
              </a:ext>
            </a:extLst>
          </p:cNvPr>
          <p:cNvSpPr txBox="1"/>
          <p:nvPr/>
        </p:nvSpPr>
        <p:spPr>
          <a:xfrm>
            <a:off x="287524" y="1772816"/>
            <a:ext cx="8568952" cy="3724096"/>
          </a:xfrm>
          <a:prstGeom prst="rect">
            <a:avLst/>
          </a:prstGeom>
          <a:noFill/>
        </p:spPr>
        <p:txBody>
          <a:bodyPr wrap="square">
            <a:spAutoFit/>
          </a:bodyPr>
          <a:lstStyle/>
          <a:p>
            <a:pPr>
              <a:buClr>
                <a:schemeClr val="tx2">
                  <a:lumMod val="60000"/>
                  <a:lumOff val="40000"/>
                </a:schemeClr>
              </a:buClr>
            </a:pPr>
            <a:r>
              <a:rPr lang="de-DE" altLang="de-DE" sz="2000" b="1" dirty="0">
                <a:solidFill>
                  <a:schemeClr val="tx2">
                    <a:lumMod val="60000"/>
                    <a:lumOff val="40000"/>
                  </a:schemeClr>
                </a:solidFill>
                <a:latin typeface="LMU CompatilFact" panose="02000500060000020003" pitchFamily="2" charset="0"/>
              </a:rPr>
              <a:t>Besonderheit Begleitseminar für </a:t>
            </a:r>
            <a:r>
              <a:rPr lang="de-DE" altLang="de-DE" sz="2000" b="1" u="sng" dirty="0">
                <a:solidFill>
                  <a:schemeClr val="tx2">
                    <a:lumMod val="60000"/>
                    <a:lumOff val="40000"/>
                  </a:schemeClr>
                </a:solidFill>
                <a:latin typeface="LMU CompatilFact" panose="02000500060000020003" pitchFamily="2" charset="0"/>
              </a:rPr>
              <a:t>Lehramt GY und RS:</a:t>
            </a:r>
          </a:p>
          <a:p>
            <a:pPr eaLnBrk="1" hangingPunct="1"/>
            <a:endParaRPr lang="de-DE" altLang="de-DE" sz="1800" u="sng" dirty="0"/>
          </a:p>
          <a:p>
            <a:pPr eaLnBrk="1" hangingPunct="1"/>
            <a:r>
              <a:rPr lang="de-DE" altLang="de-DE" sz="2000" dirty="0">
                <a:solidFill>
                  <a:schemeClr val="tx2">
                    <a:lumMod val="60000"/>
                    <a:lumOff val="40000"/>
                  </a:schemeClr>
                </a:solidFill>
                <a:latin typeface="LMU CompatilFact" panose="02000500060000020003" pitchFamily="2" charset="0"/>
              </a:rPr>
              <a:t>Wer sein studienbegleitendes fachdidaktisches Praktikum im Fach Religion absolviert, muss dazu verpflichtend ein Begleitseminar besuchen. Dieses ist im sogenannten freien Bereich (GY = WP 2; RS =  WP 3) wählbar.</a:t>
            </a:r>
          </a:p>
          <a:p>
            <a:pPr eaLnBrk="1" hangingPunct="1"/>
            <a:endParaRPr lang="de-DE" altLang="de-DE" sz="1800" dirty="0"/>
          </a:p>
          <a:p>
            <a:pPr eaLnBrk="1" hangingPunct="1"/>
            <a:r>
              <a:rPr lang="de-DE" altLang="de-DE" sz="2000" b="1" dirty="0">
                <a:solidFill>
                  <a:schemeClr val="tx2">
                    <a:lumMod val="60000"/>
                    <a:lumOff val="40000"/>
                  </a:schemeClr>
                </a:solidFill>
                <a:latin typeface="LMU CompatilFact" panose="02000500060000020003" pitchFamily="2" charset="0"/>
              </a:rPr>
              <a:t>Das Begleitseminar kann nur parallel zum Praktikum absolviert werden! Das Begleitseminar ist zwar im freien Bereich (GY = 9. FS; RS = 7. FS) verankert, gewählt werden muss es aber dann, wenn das Praktikum absolviert wird. Hier muss ggf. eine Abweichung vom Studienplan vorgenommen werden!</a:t>
            </a:r>
          </a:p>
        </p:txBody>
      </p:sp>
    </p:spTree>
    <p:extLst>
      <p:ext uri="{BB962C8B-B14F-4D97-AF65-F5344CB8AC3E}">
        <p14:creationId xmlns:p14="http://schemas.microsoft.com/office/powerpoint/2010/main" val="24499067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DE215646-0320-D9FB-7DB9-4C93088046A7}"/>
              </a:ext>
            </a:extLst>
          </p:cNvPr>
          <p:cNvSpPr txBox="1"/>
          <p:nvPr/>
        </p:nvSpPr>
        <p:spPr>
          <a:xfrm>
            <a:off x="251520" y="1700808"/>
            <a:ext cx="8712968" cy="3724096"/>
          </a:xfrm>
          <a:prstGeom prst="rect">
            <a:avLst/>
          </a:prstGeom>
          <a:noFill/>
        </p:spPr>
        <p:txBody>
          <a:bodyPr wrap="square">
            <a:spAutoFit/>
          </a:bodyPr>
          <a:lstStyle/>
          <a:p>
            <a:pPr>
              <a:spcBef>
                <a:spcPct val="0"/>
              </a:spcBef>
              <a:buClrTx/>
              <a:buFontTx/>
              <a:buNone/>
            </a:pPr>
            <a:r>
              <a:rPr lang="de-DE" altLang="de-DE" sz="2000" b="1" dirty="0">
                <a:solidFill>
                  <a:schemeClr val="tx2">
                    <a:lumMod val="60000"/>
                    <a:lumOff val="40000"/>
                  </a:schemeClr>
                </a:solidFill>
                <a:latin typeface="LMU CompatilFact" panose="02000500060000020003" pitchFamily="2" charset="0"/>
              </a:rPr>
              <a:t>Besonderheit Begleitseminar für </a:t>
            </a:r>
            <a:r>
              <a:rPr lang="de-DE" altLang="de-DE" sz="2000" b="1" u="sng" dirty="0">
                <a:solidFill>
                  <a:schemeClr val="tx2">
                    <a:lumMod val="60000"/>
                    <a:lumOff val="40000"/>
                  </a:schemeClr>
                </a:solidFill>
                <a:latin typeface="LMU CompatilFact" panose="02000500060000020003" pitchFamily="2" charset="0"/>
              </a:rPr>
              <a:t>Lehramt MS und GS:</a:t>
            </a:r>
            <a:r>
              <a:rPr lang="de-DE" altLang="de-DE" sz="2000" b="1" dirty="0">
                <a:solidFill>
                  <a:schemeClr val="tx2">
                    <a:lumMod val="60000"/>
                    <a:lumOff val="40000"/>
                  </a:schemeClr>
                </a:solidFill>
                <a:latin typeface="LMU CompatilFact" panose="02000500060000020003" pitchFamily="2" charset="0"/>
              </a:rPr>
              <a:t> </a:t>
            </a:r>
          </a:p>
          <a:p>
            <a:pPr>
              <a:spcBef>
                <a:spcPct val="0"/>
              </a:spcBef>
              <a:buClrTx/>
              <a:buFontTx/>
              <a:buNone/>
            </a:pPr>
            <a:endParaRPr lang="de-DE" altLang="de-DE" sz="1800" dirty="0"/>
          </a:p>
          <a:p>
            <a:pPr>
              <a:spcBef>
                <a:spcPct val="0"/>
              </a:spcBef>
              <a:buClrTx/>
              <a:buFontTx/>
              <a:buNone/>
            </a:pPr>
            <a:r>
              <a:rPr lang="de-DE" altLang="de-DE" sz="2000" dirty="0">
                <a:solidFill>
                  <a:schemeClr val="tx2">
                    <a:lumMod val="60000"/>
                    <a:lumOff val="40000"/>
                  </a:schemeClr>
                </a:solidFill>
                <a:latin typeface="LMU CompatilFact" panose="02000500060000020003" pitchFamily="2" charset="0"/>
              </a:rPr>
              <a:t>Das studienbegleitend fachdidaktische Praktikum (auch im Rahmen des Intensivpraktikums) ist im Unterrichtsfach abzulegen. Dazu muss ein Begleitseminar besucht werden, welches in Modul P 4 (3. FS) vorgesehen ist.</a:t>
            </a:r>
          </a:p>
          <a:p>
            <a:pPr eaLnBrk="1" hangingPunct="1"/>
            <a:endParaRPr lang="de-DE" altLang="de-DE" sz="1800" dirty="0">
              <a:latin typeface="Times New Roman" panose="02020603050405020304" pitchFamily="18" charset="0"/>
              <a:cs typeface="Times New Roman" panose="02020603050405020304" pitchFamily="18" charset="0"/>
            </a:endParaRPr>
          </a:p>
          <a:p>
            <a:pPr eaLnBrk="1" hangingPunct="1"/>
            <a:r>
              <a:rPr lang="de-DE" altLang="de-DE" sz="2000" b="1" dirty="0">
                <a:solidFill>
                  <a:schemeClr val="tx2">
                    <a:lumMod val="60000"/>
                    <a:lumOff val="40000"/>
                  </a:schemeClr>
                </a:solidFill>
                <a:latin typeface="LMU CompatilFact" panose="02000500060000020003" pitchFamily="2" charset="0"/>
              </a:rPr>
              <a:t>Das Begleitseminar kann nur parallel zum Praktikum absolviert werden! Es wird sowohl im WS als auch im </a:t>
            </a:r>
            <a:r>
              <a:rPr lang="de-DE" altLang="de-DE" sz="2000" b="1" dirty="0" err="1">
                <a:solidFill>
                  <a:schemeClr val="tx2">
                    <a:lumMod val="60000"/>
                    <a:lumOff val="40000"/>
                  </a:schemeClr>
                </a:solidFill>
                <a:latin typeface="LMU CompatilFact" panose="02000500060000020003" pitchFamily="2" charset="0"/>
              </a:rPr>
              <a:t>SoSe</a:t>
            </a:r>
            <a:r>
              <a:rPr lang="de-DE" altLang="de-DE" sz="2000" b="1" dirty="0">
                <a:solidFill>
                  <a:schemeClr val="tx2">
                    <a:lumMod val="60000"/>
                    <a:lumOff val="40000"/>
                  </a:schemeClr>
                </a:solidFill>
                <a:latin typeface="LMU CompatilFact" panose="02000500060000020003" pitchFamily="2" charset="0"/>
              </a:rPr>
              <a:t> angeboten.</a:t>
            </a:r>
          </a:p>
          <a:p>
            <a:pPr eaLnBrk="1" hangingPunct="1"/>
            <a:r>
              <a:rPr lang="de-DE" altLang="de-DE" sz="2000" b="1" dirty="0">
                <a:solidFill>
                  <a:schemeClr val="tx2">
                    <a:lumMod val="60000"/>
                    <a:lumOff val="40000"/>
                  </a:schemeClr>
                </a:solidFill>
                <a:latin typeface="LMU CompatilFact" panose="02000500060000020003" pitchFamily="2" charset="0"/>
              </a:rPr>
              <a:t>Das Begleitseminar ist zwar in P4 im 3. FS verankert, gewählt werden muss es aber dann, wenn das Praktikum absolviert wird. Hier muss ggf. eine Abweichung vom Studienplan vorgenommen werden!</a:t>
            </a:r>
          </a:p>
        </p:txBody>
      </p:sp>
    </p:spTree>
    <p:extLst>
      <p:ext uri="{BB962C8B-B14F-4D97-AF65-F5344CB8AC3E}">
        <p14:creationId xmlns:p14="http://schemas.microsoft.com/office/powerpoint/2010/main" val="8983712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789B108B-947B-FF50-1B59-38B5A6C083C5}"/>
              </a:ext>
            </a:extLst>
          </p:cNvPr>
          <p:cNvSpPr txBox="1"/>
          <p:nvPr/>
        </p:nvSpPr>
        <p:spPr>
          <a:xfrm>
            <a:off x="467544" y="1772816"/>
            <a:ext cx="7776864" cy="4333494"/>
          </a:xfrm>
          <a:prstGeom prst="rect">
            <a:avLst/>
          </a:prstGeom>
          <a:noFill/>
        </p:spPr>
        <p:txBody>
          <a:bodyPr wrap="square">
            <a:spAutoFit/>
          </a:bodyPr>
          <a:lstStyle/>
          <a:p>
            <a:pPr>
              <a:buClr>
                <a:schemeClr val="tx2">
                  <a:lumMod val="60000"/>
                  <a:lumOff val="40000"/>
                </a:schemeClr>
              </a:buClr>
            </a:pPr>
            <a:r>
              <a:rPr lang="de-DE" altLang="de-DE" sz="2000" b="1" dirty="0">
                <a:solidFill>
                  <a:schemeClr val="tx2">
                    <a:lumMod val="60000"/>
                    <a:lumOff val="40000"/>
                  </a:schemeClr>
                </a:solidFill>
                <a:latin typeface="LMU CompatilFact" panose="02000500060000020003" pitchFamily="2" charset="0"/>
              </a:rPr>
              <a:t>EWS/GWS – nur relevant </a:t>
            </a:r>
            <a:r>
              <a:rPr lang="de-DE" altLang="de-DE" sz="2000" b="1" u="sng" dirty="0">
                <a:solidFill>
                  <a:schemeClr val="tx2">
                    <a:lumMod val="60000"/>
                    <a:lumOff val="40000"/>
                  </a:schemeClr>
                </a:solidFill>
                <a:latin typeface="LMU CompatilFact" panose="02000500060000020003" pitchFamily="2" charset="0"/>
              </a:rPr>
              <a:t>für MS und GS</a:t>
            </a:r>
          </a:p>
          <a:p>
            <a:pPr marL="342900" indent="-342900" eaLnBrk="1" hangingPunct="1">
              <a:spcBef>
                <a:spcPct val="80000"/>
              </a:spcBef>
              <a:buFont typeface="Arial" panose="020B0604020202020204" pitchFamily="34" charset="0"/>
              <a:buChar char="•"/>
            </a:pPr>
            <a:r>
              <a:rPr lang="de-DE" altLang="de-DE" dirty="0">
                <a:solidFill>
                  <a:schemeClr val="tx2">
                    <a:lumMod val="60000"/>
                    <a:lumOff val="40000"/>
                  </a:schemeClr>
                </a:solidFill>
                <a:latin typeface="LMU CompatilFact" panose="02000500060000020003" pitchFamily="2" charset="0"/>
              </a:rPr>
              <a:t>Im Rahmen des Erziehungswissenschaftlichen Studiums müssen 9 ECTS-Punkte im Bereich „gesellschaftswissenschaftliche Studienanteile“ erworben werden.</a:t>
            </a:r>
          </a:p>
          <a:p>
            <a:pPr marL="342900" indent="-342900" eaLnBrk="1" hangingPunct="1">
              <a:spcBef>
                <a:spcPct val="80000"/>
              </a:spcBef>
              <a:buFont typeface="Arial" panose="020B0604020202020204" pitchFamily="34" charset="0"/>
              <a:buChar char="•"/>
            </a:pPr>
            <a:r>
              <a:rPr lang="de-DE" altLang="de-DE" dirty="0">
                <a:solidFill>
                  <a:schemeClr val="tx2">
                    <a:lumMod val="60000"/>
                    <a:lumOff val="40000"/>
                  </a:schemeClr>
                </a:solidFill>
                <a:latin typeface="LMU CompatilFact" panose="02000500060000020003" pitchFamily="2" charset="0"/>
              </a:rPr>
              <a:t>Wer MS oder GS studiert und Religion als Unterrichtsfach gewählt hat, muss mindestens 2 verschiedene abstrakte Lehrveranstaltungen (= 6 ECTS-Punkte) aus dem Angebot der Katholischen Religionslehre besuchen!</a:t>
            </a:r>
          </a:p>
          <a:p>
            <a:pPr marL="342900" indent="-342900" eaLnBrk="1" hangingPunct="1">
              <a:spcBef>
                <a:spcPct val="80000"/>
              </a:spcBef>
              <a:buFont typeface="Arial" panose="020B0604020202020204" pitchFamily="34" charset="0"/>
              <a:buChar char="•"/>
            </a:pPr>
            <a:r>
              <a:rPr lang="de-DE" altLang="de-DE" dirty="0">
                <a:solidFill>
                  <a:schemeClr val="tx2">
                    <a:lumMod val="60000"/>
                    <a:lumOff val="40000"/>
                  </a:schemeClr>
                </a:solidFill>
                <a:latin typeface="LMU CompatilFact" panose="02000500060000020003" pitchFamily="2" charset="0"/>
              </a:rPr>
              <a:t>Die übrigen 3 ECTS-Punkte können auch in einem anderen anbietenden Fach erworben werden. Bei Interesse können auch alle 9 ECTS-Punkte im Fach Kath. Religion erworben werden.</a:t>
            </a:r>
          </a:p>
          <a:p>
            <a:pPr marL="342900" indent="-342900" eaLnBrk="1" hangingPunct="1">
              <a:spcBef>
                <a:spcPct val="80000"/>
              </a:spcBef>
              <a:buFont typeface="Arial" panose="020B0604020202020204" pitchFamily="34" charset="0"/>
              <a:buChar char="•"/>
            </a:pPr>
            <a:r>
              <a:rPr lang="de-DE" altLang="de-DE" dirty="0">
                <a:solidFill>
                  <a:schemeClr val="tx2">
                    <a:lumMod val="60000"/>
                    <a:lumOff val="40000"/>
                  </a:schemeClr>
                </a:solidFill>
                <a:latin typeface="LMU CompatilFact" panose="02000500060000020003" pitchFamily="2" charset="0"/>
              </a:rPr>
              <a:t>Angebote finden Sie über die Fakultät 11 (EWS) und die Fakultät.</a:t>
            </a:r>
          </a:p>
        </p:txBody>
      </p:sp>
    </p:spTree>
    <p:extLst>
      <p:ext uri="{BB962C8B-B14F-4D97-AF65-F5344CB8AC3E}">
        <p14:creationId xmlns:p14="http://schemas.microsoft.com/office/powerpoint/2010/main" val="1149397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AB612E98-2D4F-1FC8-7636-D2AB1A7CF8C7}"/>
              </a:ext>
            </a:extLst>
          </p:cNvPr>
          <p:cNvPicPr>
            <a:picLocks noChangeAspect="1"/>
          </p:cNvPicPr>
          <p:nvPr/>
        </p:nvPicPr>
        <p:blipFill>
          <a:blip r:embed="rId2"/>
          <a:stretch>
            <a:fillRect/>
          </a:stretch>
        </p:blipFill>
        <p:spPr>
          <a:xfrm>
            <a:off x="443795" y="3054584"/>
            <a:ext cx="2584928" cy="1749704"/>
          </a:xfrm>
          <a:prstGeom prst="rect">
            <a:avLst/>
          </a:prstGeom>
        </p:spPr>
      </p:pic>
      <p:pic>
        <p:nvPicPr>
          <p:cNvPr id="5" name="Grafik 4">
            <a:extLst>
              <a:ext uri="{FF2B5EF4-FFF2-40B4-BE49-F238E27FC236}">
                <a16:creationId xmlns:a16="http://schemas.microsoft.com/office/drawing/2014/main" id="{01C6D76C-92C8-F051-BB3A-9F9E6FE72DE0}"/>
              </a:ext>
            </a:extLst>
          </p:cNvPr>
          <p:cNvPicPr>
            <a:picLocks noChangeAspect="1"/>
          </p:cNvPicPr>
          <p:nvPr/>
        </p:nvPicPr>
        <p:blipFill>
          <a:blip r:embed="rId3"/>
          <a:stretch>
            <a:fillRect/>
          </a:stretch>
        </p:blipFill>
        <p:spPr>
          <a:xfrm>
            <a:off x="6066640" y="3031781"/>
            <a:ext cx="2578832" cy="1749704"/>
          </a:xfrm>
          <a:prstGeom prst="rect">
            <a:avLst/>
          </a:prstGeom>
        </p:spPr>
      </p:pic>
      <p:pic>
        <p:nvPicPr>
          <p:cNvPr id="6" name="Grafik 5">
            <a:extLst>
              <a:ext uri="{FF2B5EF4-FFF2-40B4-BE49-F238E27FC236}">
                <a16:creationId xmlns:a16="http://schemas.microsoft.com/office/drawing/2014/main" id="{7E8D1FD6-DF92-189F-ADD7-0310B8A4990B}"/>
              </a:ext>
            </a:extLst>
          </p:cNvPr>
          <p:cNvPicPr>
            <a:picLocks noChangeAspect="1"/>
          </p:cNvPicPr>
          <p:nvPr/>
        </p:nvPicPr>
        <p:blipFill>
          <a:blip r:embed="rId4"/>
          <a:stretch>
            <a:fillRect/>
          </a:stretch>
        </p:blipFill>
        <p:spPr>
          <a:xfrm>
            <a:off x="3256443" y="3031781"/>
            <a:ext cx="2578832" cy="1749704"/>
          </a:xfrm>
          <a:prstGeom prst="rect">
            <a:avLst/>
          </a:prstGeom>
        </p:spPr>
      </p:pic>
      <p:sp>
        <p:nvSpPr>
          <p:cNvPr id="9" name="Textfeld 8">
            <a:extLst>
              <a:ext uri="{FF2B5EF4-FFF2-40B4-BE49-F238E27FC236}">
                <a16:creationId xmlns:a16="http://schemas.microsoft.com/office/drawing/2014/main" id="{E0B1AA98-1906-3EB0-BB90-B4B61CDFDC40}"/>
              </a:ext>
            </a:extLst>
          </p:cNvPr>
          <p:cNvSpPr txBox="1"/>
          <p:nvPr/>
        </p:nvSpPr>
        <p:spPr>
          <a:xfrm>
            <a:off x="1160195" y="5301205"/>
            <a:ext cx="1152128" cy="461665"/>
          </a:xfrm>
          <a:prstGeom prst="rect">
            <a:avLst/>
          </a:prstGeom>
          <a:noFill/>
        </p:spPr>
        <p:txBody>
          <a:bodyPr wrap="square" rtlCol="0">
            <a:spAutoFit/>
          </a:bodyPr>
          <a:lstStyle/>
          <a:p>
            <a:pPr eaLnBrk="1" hangingPunct="1">
              <a:buClr>
                <a:srgbClr val="589898"/>
              </a:buClr>
              <a:defRPr/>
            </a:pPr>
            <a:r>
              <a:rPr lang="de-DE" altLang="de-DE" sz="2400" dirty="0">
                <a:solidFill>
                  <a:schemeClr val="tx2">
                    <a:lumMod val="60000"/>
                    <a:lumOff val="40000"/>
                  </a:schemeClr>
                </a:solidFill>
                <a:latin typeface="LMU CompatilFact" panose="02000500060000020003" pitchFamily="2" charset="0"/>
              </a:rPr>
              <a:t>Latein</a:t>
            </a:r>
            <a:r>
              <a:rPr lang="de-DE" altLang="de-DE" sz="2000" dirty="0">
                <a:solidFill>
                  <a:schemeClr val="tx2">
                    <a:lumMod val="60000"/>
                    <a:lumOff val="40000"/>
                  </a:schemeClr>
                </a:solidFill>
                <a:latin typeface="LMU CompatilFact" panose="02000500060000020003" pitchFamily="2" charset="0"/>
              </a:rPr>
              <a:t> </a:t>
            </a:r>
          </a:p>
        </p:txBody>
      </p:sp>
      <p:sp>
        <p:nvSpPr>
          <p:cNvPr id="13" name="Textfeld 12">
            <a:extLst>
              <a:ext uri="{FF2B5EF4-FFF2-40B4-BE49-F238E27FC236}">
                <a16:creationId xmlns:a16="http://schemas.microsoft.com/office/drawing/2014/main" id="{80B911C0-09FC-FEBF-0F57-4D946914B070}"/>
              </a:ext>
            </a:extLst>
          </p:cNvPr>
          <p:cNvSpPr txBox="1"/>
          <p:nvPr/>
        </p:nvSpPr>
        <p:spPr>
          <a:xfrm>
            <a:off x="3419872" y="5301207"/>
            <a:ext cx="2029414" cy="461665"/>
          </a:xfrm>
          <a:prstGeom prst="rect">
            <a:avLst/>
          </a:prstGeom>
          <a:noFill/>
        </p:spPr>
        <p:txBody>
          <a:bodyPr wrap="square">
            <a:spAutoFit/>
          </a:bodyPr>
          <a:lstStyle/>
          <a:p>
            <a:pPr eaLnBrk="1" hangingPunct="1">
              <a:buClr>
                <a:srgbClr val="589898"/>
              </a:buClr>
              <a:defRPr/>
            </a:pPr>
            <a:r>
              <a:rPr lang="de-DE" altLang="de-DE" sz="2400" dirty="0">
                <a:solidFill>
                  <a:schemeClr val="tx2">
                    <a:lumMod val="60000"/>
                    <a:lumOff val="40000"/>
                  </a:schemeClr>
                </a:solidFill>
                <a:latin typeface="LMU CompatilFact" panose="02000500060000020003" pitchFamily="2" charset="0"/>
              </a:rPr>
              <a:t>Altgriechisch</a:t>
            </a:r>
          </a:p>
        </p:txBody>
      </p:sp>
      <p:sp>
        <p:nvSpPr>
          <p:cNvPr id="14" name="Textfeld 13">
            <a:extLst>
              <a:ext uri="{FF2B5EF4-FFF2-40B4-BE49-F238E27FC236}">
                <a16:creationId xmlns:a16="http://schemas.microsoft.com/office/drawing/2014/main" id="{8EB3EC62-59D0-E407-9E21-77486193F40F}"/>
              </a:ext>
            </a:extLst>
          </p:cNvPr>
          <p:cNvSpPr txBox="1"/>
          <p:nvPr/>
        </p:nvSpPr>
        <p:spPr>
          <a:xfrm>
            <a:off x="6588224" y="5301206"/>
            <a:ext cx="1662012" cy="461665"/>
          </a:xfrm>
          <a:prstGeom prst="rect">
            <a:avLst/>
          </a:prstGeom>
          <a:noFill/>
        </p:spPr>
        <p:txBody>
          <a:bodyPr wrap="square" rtlCol="0">
            <a:spAutoFit/>
          </a:bodyPr>
          <a:lstStyle/>
          <a:p>
            <a:pPr eaLnBrk="1" hangingPunct="1">
              <a:buClr>
                <a:srgbClr val="589898"/>
              </a:buClr>
              <a:defRPr/>
            </a:pPr>
            <a:r>
              <a:rPr lang="de-DE" altLang="de-DE" sz="2400" dirty="0">
                <a:solidFill>
                  <a:schemeClr val="tx2">
                    <a:lumMod val="60000"/>
                    <a:lumOff val="40000"/>
                  </a:schemeClr>
                </a:solidFill>
                <a:latin typeface="LMU CompatilFact" panose="02000500060000020003" pitchFamily="2" charset="0"/>
              </a:rPr>
              <a:t>Hebräisch</a:t>
            </a:r>
            <a:r>
              <a:rPr lang="de-DE" altLang="de-DE" sz="2000" dirty="0">
                <a:solidFill>
                  <a:schemeClr val="tx2">
                    <a:lumMod val="60000"/>
                    <a:lumOff val="40000"/>
                  </a:schemeClr>
                </a:solidFill>
                <a:latin typeface="LMU CompatilFact" panose="02000500060000020003" pitchFamily="2" charset="0"/>
              </a:rPr>
              <a:t> </a:t>
            </a:r>
          </a:p>
        </p:txBody>
      </p:sp>
      <p:sp>
        <p:nvSpPr>
          <p:cNvPr id="10" name="Rechteck 9">
            <a:extLst>
              <a:ext uri="{FF2B5EF4-FFF2-40B4-BE49-F238E27FC236}">
                <a16:creationId xmlns:a16="http://schemas.microsoft.com/office/drawing/2014/main" id="{B245C5A8-8506-A5DC-5585-5F779066CEAF}"/>
              </a:ext>
            </a:extLst>
          </p:cNvPr>
          <p:cNvSpPr/>
          <p:nvPr/>
        </p:nvSpPr>
        <p:spPr>
          <a:xfrm>
            <a:off x="279577" y="1772816"/>
            <a:ext cx="8532564" cy="576064"/>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b="1" dirty="0">
                <a:latin typeface="LMU CompatilFact" panose="02000500060000020003" pitchFamily="2" charset="0"/>
              </a:rPr>
              <a:t>Sprachen</a:t>
            </a:r>
          </a:p>
        </p:txBody>
      </p:sp>
      <p:sp>
        <p:nvSpPr>
          <p:cNvPr id="11" name="Textfeld 10">
            <a:extLst>
              <a:ext uri="{FF2B5EF4-FFF2-40B4-BE49-F238E27FC236}">
                <a16:creationId xmlns:a16="http://schemas.microsoft.com/office/drawing/2014/main" id="{B7887902-94DF-7C08-86A5-9E77F8164B85}"/>
              </a:ext>
            </a:extLst>
          </p:cNvPr>
          <p:cNvSpPr txBox="1"/>
          <p:nvPr/>
        </p:nvSpPr>
        <p:spPr>
          <a:xfrm>
            <a:off x="1141468" y="5751665"/>
            <a:ext cx="1299824" cy="369332"/>
          </a:xfrm>
          <a:prstGeom prst="rect">
            <a:avLst/>
          </a:prstGeom>
          <a:noFill/>
        </p:spPr>
        <p:txBody>
          <a:bodyPr wrap="square" rtlCol="0">
            <a:spAutoFit/>
          </a:bodyPr>
          <a:lstStyle/>
          <a:p>
            <a:pPr eaLnBrk="1" hangingPunct="1">
              <a:buClr>
                <a:srgbClr val="589898"/>
              </a:buClr>
              <a:defRPr/>
            </a:pPr>
            <a:r>
              <a:rPr lang="de-DE" altLang="de-DE" b="1" dirty="0">
                <a:solidFill>
                  <a:schemeClr val="tx2">
                    <a:lumMod val="60000"/>
                    <a:lumOff val="40000"/>
                  </a:schemeClr>
                </a:solidFill>
                <a:latin typeface="LMU CompatilFact" panose="02000500060000020003" pitchFamily="2" charset="0"/>
              </a:rPr>
              <a:t>(LA GY) </a:t>
            </a:r>
          </a:p>
        </p:txBody>
      </p:sp>
      <p:sp>
        <p:nvSpPr>
          <p:cNvPr id="12" name="Textfeld 11">
            <a:extLst>
              <a:ext uri="{FF2B5EF4-FFF2-40B4-BE49-F238E27FC236}">
                <a16:creationId xmlns:a16="http://schemas.microsoft.com/office/drawing/2014/main" id="{CB697A98-12C6-430B-22A2-3936E735728B}"/>
              </a:ext>
            </a:extLst>
          </p:cNvPr>
          <p:cNvSpPr txBox="1"/>
          <p:nvPr/>
        </p:nvSpPr>
        <p:spPr>
          <a:xfrm>
            <a:off x="3922088" y="5762871"/>
            <a:ext cx="1299824" cy="369332"/>
          </a:xfrm>
          <a:prstGeom prst="rect">
            <a:avLst/>
          </a:prstGeom>
          <a:noFill/>
        </p:spPr>
        <p:txBody>
          <a:bodyPr wrap="square" rtlCol="0">
            <a:spAutoFit/>
          </a:bodyPr>
          <a:lstStyle/>
          <a:p>
            <a:pPr eaLnBrk="1" hangingPunct="1">
              <a:buClr>
                <a:srgbClr val="589898"/>
              </a:buClr>
              <a:defRPr/>
            </a:pPr>
            <a:r>
              <a:rPr lang="de-DE" altLang="de-DE" b="1" dirty="0">
                <a:solidFill>
                  <a:schemeClr val="tx2">
                    <a:lumMod val="60000"/>
                    <a:lumOff val="40000"/>
                  </a:schemeClr>
                </a:solidFill>
                <a:latin typeface="LMU CompatilFact" panose="02000500060000020003" pitchFamily="2" charset="0"/>
              </a:rPr>
              <a:t>(LA GY) </a:t>
            </a:r>
          </a:p>
        </p:txBody>
      </p:sp>
      <p:sp>
        <p:nvSpPr>
          <p:cNvPr id="15" name="Multiplizieren 7">
            <a:extLst>
              <a:ext uri="{FF2B5EF4-FFF2-40B4-BE49-F238E27FC236}">
                <a16:creationId xmlns:a16="http://schemas.microsoft.com/office/drawing/2014/main" id="{735BF945-215B-1AD0-DB07-0AD0C2921E38}"/>
              </a:ext>
            </a:extLst>
          </p:cNvPr>
          <p:cNvSpPr/>
          <p:nvPr/>
        </p:nvSpPr>
        <p:spPr>
          <a:xfrm>
            <a:off x="872163" y="3399440"/>
            <a:ext cx="1728192" cy="1327235"/>
          </a:xfrm>
          <a:prstGeom prst="mathMultiply">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e-DE"/>
          </a:p>
        </p:txBody>
      </p:sp>
      <p:sp>
        <p:nvSpPr>
          <p:cNvPr id="16" name="Multiplizieren 7">
            <a:extLst>
              <a:ext uri="{FF2B5EF4-FFF2-40B4-BE49-F238E27FC236}">
                <a16:creationId xmlns:a16="http://schemas.microsoft.com/office/drawing/2014/main" id="{C2CA5F4C-7C19-72FA-AB5B-42BF5BEC2F37}"/>
              </a:ext>
            </a:extLst>
          </p:cNvPr>
          <p:cNvSpPr/>
          <p:nvPr/>
        </p:nvSpPr>
        <p:spPr>
          <a:xfrm>
            <a:off x="3681763" y="3454250"/>
            <a:ext cx="1728192" cy="1327235"/>
          </a:xfrm>
          <a:prstGeom prst="mathMultiply">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e-DE"/>
          </a:p>
        </p:txBody>
      </p:sp>
      <p:sp>
        <p:nvSpPr>
          <p:cNvPr id="17" name="Multiplizieren 7">
            <a:extLst>
              <a:ext uri="{FF2B5EF4-FFF2-40B4-BE49-F238E27FC236}">
                <a16:creationId xmlns:a16="http://schemas.microsoft.com/office/drawing/2014/main" id="{B6A3C1CF-E660-1DC8-2F46-3A8792E14FBD}"/>
              </a:ext>
            </a:extLst>
          </p:cNvPr>
          <p:cNvSpPr/>
          <p:nvPr/>
        </p:nvSpPr>
        <p:spPr>
          <a:xfrm>
            <a:off x="6491960" y="3477053"/>
            <a:ext cx="1728192" cy="1327235"/>
          </a:xfrm>
          <a:prstGeom prst="mathMultiply">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181658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P spid="14" grpId="0"/>
      <p:bldP spid="11" grpId="0"/>
      <p:bldP spid="12" grpId="0"/>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8B68ABA5-6F06-3625-8869-73290D7CBDC8}"/>
              </a:ext>
            </a:extLst>
          </p:cNvPr>
          <p:cNvSpPr txBox="1"/>
          <p:nvPr/>
        </p:nvSpPr>
        <p:spPr>
          <a:xfrm>
            <a:off x="467544" y="1772816"/>
            <a:ext cx="8532440" cy="4708981"/>
          </a:xfrm>
          <a:prstGeom prst="rect">
            <a:avLst/>
          </a:prstGeom>
          <a:noFill/>
        </p:spPr>
        <p:txBody>
          <a:bodyPr wrap="square">
            <a:spAutoFit/>
          </a:bodyPr>
          <a:lstStyle/>
          <a:p>
            <a:pPr marL="0" indent="0" eaLnBrk="1" hangingPunct="1"/>
            <a:r>
              <a:rPr lang="de-DE" altLang="de-DE" sz="2000" b="1" u="sng" dirty="0">
                <a:solidFill>
                  <a:schemeClr val="tx2">
                    <a:lumMod val="60000"/>
                    <a:lumOff val="40000"/>
                  </a:schemeClr>
                </a:solidFill>
                <a:latin typeface="LMU CompatilFact" panose="02000500060000020003" pitchFamily="2" charset="0"/>
              </a:rPr>
              <a:t>Spracherwerb für Lehramt Gymnasium:</a:t>
            </a:r>
          </a:p>
          <a:p>
            <a:pPr marL="0" indent="0" eaLnBrk="1" hangingPunct="1"/>
            <a:endParaRPr lang="de-DE" altLang="de-DE" sz="2000" b="1" u="sng" dirty="0">
              <a:solidFill>
                <a:schemeClr val="tx2">
                  <a:lumMod val="60000"/>
                  <a:lumOff val="40000"/>
                </a:schemeClr>
              </a:solidFill>
              <a:latin typeface="LMU CompatilFact" panose="02000500060000020003" pitchFamily="2" charset="0"/>
            </a:endParaRPr>
          </a:p>
          <a:p>
            <a:pPr>
              <a:defRPr/>
            </a:pPr>
            <a:r>
              <a:rPr lang="de-DE" altLang="de-DE" sz="2000" dirty="0">
                <a:solidFill>
                  <a:schemeClr val="tx2">
                    <a:lumMod val="60000"/>
                    <a:lumOff val="40000"/>
                  </a:schemeClr>
                </a:solidFill>
                <a:latin typeface="LMU CompatilFact" panose="02000500060000020003" pitchFamily="2" charset="0"/>
              </a:rPr>
              <a:t>Folgende Sprachen müssen bis zur Anmeldung zum Staatsexamen nachgewiesen werden:</a:t>
            </a:r>
          </a:p>
          <a:p>
            <a:pPr marL="1714500" lvl="3" indent="-342900">
              <a:buFont typeface="Wingdings" panose="05000000000000000000" pitchFamily="2" charset="2"/>
              <a:buChar char="ü"/>
              <a:defRPr/>
            </a:pPr>
            <a:r>
              <a:rPr lang="de-DE" altLang="de-DE" sz="2000" dirty="0">
                <a:solidFill>
                  <a:schemeClr val="tx2">
                    <a:lumMod val="60000"/>
                    <a:lumOff val="40000"/>
                  </a:schemeClr>
                </a:solidFill>
                <a:latin typeface="LMU CompatilFact" panose="02000500060000020003" pitchFamily="2" charset="0"/>
              </a:rPr>
              <a:t> Latein (Latinum oder universitäre Prüfung)</a:t>
            </a:r>
          </a:p>
          <a:p>
            <a:pPr marL="1714500" lvl="3" indent="-342900">
              <a:buFont typeface="Wingdings" panose="05000000000000000000" pitchFamily="2" charset="2"/>
              <a:buChar char="ü"/>
              <a:defRPr/>
            </a:pPr>
            <a:r>
              <a:rPr lang="de-DE" altLang="de-DE" sz="2000" dirty="0">
                <a:solidFill>
                  <a:schemeClr val="tx2">
                    <a:lumMod val="60000"/>
                    <a:lumOff val="40000"/>
                  </a:schemeClr>
                </a:solidFill>
                <a:latin typeface="LMU CompatilFact" panose="02000500060000020003" pitchFamily="2" charset="0"/>
              </a:rPr>
              <a:t>Altgriechisch (Graecum oder universitäre Prüfung)</a:t>
            </a:r>
          </a:p>
          <a:p>
            <a:pPr marL="1714500" lvl="3" indent="-342900">
              <a:buFont typeface="Wingdings" panose="05000000000000000000" pitchFamily="2" charset="2"/>
              <a:buChar char="ü"/>
              <a:defRPr/>
            </a:pPr>
            <a:endParaRPr lang="de-DE" altLang="de-DE" sz="2000" dirty="0">
              <a:solidFill>
                <a:schemeClr val="tx2">
                  <a:lumMod val="60000"/>
                  <a:lumOff val="40000"/>
                </a:schemeClr>
              </a:solidFill>
              <a:latin typeface="LMU CompatilFact" panose="02000500060000020003" pitchFamily="2" charset="0"/>
            </a:endParaRPr>
          </a:p>
          <a:p>
            <a:pPr marL="342900" indent="-342900" eaLnBrk="1" hangingPunct="1">
              <a:buFont typeface="Wingdings" panose="05000000000000000000" pitchFamily="2" charset="2"/>
              <a:buChar char="v"/>
              <a:defRPr/>
            </a:pPr>
            <a:r>
              <a:rPr lang="de-DE" altLang="de-DE" sz="2000" dirty="0">
                <a:solidFill>
                  <a:schemeClr val="tx2">
                    <a:lumMod val="60000"/>
                    <a:lumOff val="40000"/>
                  </a:schemeClr>
                </a:solidFill>
                <a:latin typeface="LMU CompatilFact" panose="02000500060000020003" pitchFamily="2" charset="0"/>
              </a:rPr>
              <a:t>Für Altgriechisch können ECTS-Punkte vergeben werden. </a:t>
            </a:r>
          </a:p>
          <a:p>
            <a:pPr marL="342900" indent="-342900" eaLnBrk="1" hangingPunct="1">
              <a:buFont typeface="Wingdings" panose="05000000000000000000" pitchFamily="2" charset="2"/>
              <a:buChar char="v"/>
              <a:defRPr/>
            </a:pPr>
            <a:r>
              <a:rPr lang="de-DE" altLang="de-DE" sz="2000" dirty="0">
                <a:solidFill>
                  <a:schemeClr val="tx2">
                    <a:lumMod val="60000"/>
                    <a:lumOff val="40000"/>
                  </a:schemeClr>
                </a:solidFill>
                <a:latin typeface="LMU CompatilFact" panose="02000500060000020003" pitchFamily="2" charset="0"/>
              </a:rPr>
              <a:t>Fehlende Sprachkenntnisse können u.a. über Sprachkurse an der Katholisch-Theologischen Fakultät nachgeholt werden.</a:t>
            </a:r>
          </a:p>
          <a:p>
            <a:pPr marL="342900" indent="-342900">
              <a:buFont typeface="Wingdings" panose="05000000000000000000" pitchFamily="2" charset="2"/>
              <a:buChar char="v"/>
              <a:defRPr/>
            </a:pPr>
            <a:r>
              <a:rPr lang="de-DE" altLang="de-DE" sz="2000" dirty="0">
                <a:solidFill>
                  <a:schemeClr val="tx2">
                    <a:lumMod val="60000"/>
                    <a:lumOff val="40000"/>
                  </a:schemeClr>
                </a:solidFill>
                <a:latin typeface="LMU CompatilFact" panose="02000500060000020003" pitchFamily="2" charset="0"/>
              </a:rPr>
              <a:t>Bei Belegung eines außeruniversitären Sprachkurses ist eine Anerkennung durch den Studiendekan erforderlich.</a:t>
            </a:r>
          </a:p>
          <a:p>
            <a:pPr marL="342900" indent="-342900">
              <a:buFont typeface="Wingdings" panose="05000000000000000000" pitchFamily="2" charset="2"/>
              <a:buChar char="v"/>
              <a:defRPr/>
            </a:pPr>
            <a:endParaRPr lang="de-DE" altLang="de-DE" sz="2000" dirty="0">
              <a:solidFill>
                <a:schemeClr val="tx2">
                  <a:lumMod val="60000"/>
                  <a:lumOff val="40000"/>
                </a:schemeClr>
              </a:solidFill>
              <a:latin typeface="LMU CompatilFact" panose="02000500060000020003" pitchFamily="2" charset="0"/>
            </a:endParaRPr>
          </a:p>
          <a:p>
            <a:pPr>
              <a:defRPr/>
            </a:pPr>
            <a:r>
              <a:rPr lang="de-DE" altLang="de-DE" sz="2000" b="1" dirty="0">
                <a:solidFill>
                  <a:schemeClr val="tx2">
                    <a:lumMod val="60000"/>
                    <a:lumOff val="40000"/>
                  </a:schemeClr>
                </a:solidFill>
                <a:latin typeface="LMU CompatilFact" panose="02000500060000020003" pitchFamily="2" charset="0"/>
                <a:sym typeface="Wingdings" panose="05000000000000000000" pitchFamily="2" charset="2"/>
              </a:rPr>
              <a:t> </a:t>
            </a:r>
            <a:r>
              <a:rPr lang="de-DE" altLang="de-DE" sz="2000" dirty="0">
                <a:solidFill>
                  <a:schemeClr val="tx2">
                    <a:lumMod val="60000"/>
                    <a:lumOff val="40000"/>
                  </a:schemeClr>
                </a:solidFill>
                <a:latin typeface="LMU CompatilFact" panose="02000500060000020003" pitchFamily="2" charset="0"/>
              </a:rPr>
              <a:t>Studierende des Lehramt RS, MS und GS müssen für Kath. Religionslehre </a:t>
            </a:r>
            <a:r>
              <a:rPr lang="de-DE" altLang="de-DE" sz="2000" b="1" u="sng" dirty="0">
                <a:solidFill>
                  <a:schemeClr val="tx2">
                    <a:lumMod val="60000"/>
                    <a:lumOff val="40000"/>
                  </a:schemeClr>
                </a:solidFill>
                <a:latin typeface="LMU CompatilFact" panose="02000500060000020003" pitchFamily="2" charset="0"/>
              </a:rPr>
              <a:t>keine</a:t>
            </a:r>
            <a:r>
              <a:rPr lang="de-DE" altLang="de-DE" sz="2000" dirty="0">
                <a:solidFill>
                  <a:schemeClr val="tx2">
                    <a:lumMod val="60000"/>
                    <a:lumOff val="40000"/>
                  </a:schemeClr>
                </a:solidFill>
                <a:latin typeface="LMU CompatilFact" panose="02000500060000020003" pitchFamily="2" charset="0"/>
              </a:rPr>
              <a:t> Sprachkenntnisse nachweisen.</a:t>
            </a:r>
          </a:p>
        </p:txBody>
      </p:sp>
    </p:spTree>
    <p:extLst>
      <p:ext uri="{BB962C8B-B14F-4D97-AF65-F5344CB8AC3E}">
        <p14:creationId xmlns:p14="http://schemas.microsoft.com/office/powerpoint/2010/main" val="24064429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E4F43CD9-625A-FCC2-B555-80FE44F7CDFA}"/>
              </a:ext>
            </a:extLst>
          </p:cNvPr>
          <p:cNvSpPr txBox="1"/>
          <p:nvPr/>
        </p:nvSpPr>
        <p:spPr>
          <a:xfrm>
            <a:off x="827584" y="1916832"/>
            <a:ext cx="7128792" cy="3816429"/>
          </a:xfrm>
          <a:prstGeom prst="rect">
            <a:avLst/>
          </a:prstGeom>
          <a:noFill/>
        </p:spPr>
        <p:txBody>
          <a:bodyPr wrap="square">
            <a:spAutoFit/>
          </a:bodyPr>
          <a:lstStyle/>
          <a:p>
            <a:pPr marL="342900" indent="-342900">
              <a:buFont typeface="Wingdings" panose="05000000000000000000" pitchFamily="2" charset="2"/>
              <a:buChar char="v"/>
              <a:tabLst>
                <a:tab pos="723900" algn="l"/>
              </a:tabLst>
              <a:defRPr/>
            </a:pPr>
            <a:r>
              <a:rPr lang="de-DE" altLang="de-DE" sz="2200" dirty="0">
                <a:solidFill>
                  <a:schemeClr val="tx2">
                    <a:lumMod val="60000"/>
                    <a:lumOff val="40000"/>
                  </a:schemeClr>
                </a:solidFill>
                <a:latin typeface="LMU CompatilFact" panose="02000500060000020003" pitchFamily="2" charset="0"/>
              </a:rPr>
              <a:t>Für den Erwerb des Latinums werden keine ECTS-Punkte vergeben. </a:t>
            </a:r>
          </a:p>
          <a:p>
            <a:pPr marL="342900" indent="-342900">
              <a:buFont typeface="Wingdings" panose="05000000000000000000" pitchFamily="2" charset="2"/>
              <a:buChar char="v"/>
              <a:tabLst>
                <a:tab pos="723900" algn="l"/>
              </a:tabLst>
              <a:defRPr/>
            </a:pPr>
            <a:r>
              <a:rPr lang="de-DE" altLang="de-DE" sz="2200" dirty="0">
                <a:solidFill>
                  <a:schemeClr val="tx2">
                    <a:lumMod val="60000"/>
                    <a:lumOff val="40000"/>
                  </a:schemeClr>
                </a:solidFill>
                <a:latin typeface="LMU CompatilFact" panose="02000500060000020003" pitchFamily="2" charset="0"/>
              </a:rPr>
              <a:t>Wer sich Griechisch im Laufe des Studiums aneignet, kann dafür ECTS-Punkte erwerben. </a:t>
            </a:r>
          </a:p>
          <a:p>
            <a:pPr marL="342900" indent="-342900">
              <a:buFont typeface="Wingdings" panose="05000000000000000000" pitchFamily="2" charset="2"/>
              <a:buChar char="v"/>
              <a:tabLst>
                <a:tab pos="723900" algn="l"/>
              </a:tabLst>
              <a:defRPr/>
            </a:pPr>
            <a:endParaRPr lang="de-DE" altLang="de-DE" sz="2200" dirty="0">
              <a:solidFill>
                <a:schemeClr val="tx2">
                  <a:lumMod val="60000"/>
                  <a:lumOff val="40000"/>
                </a:schemeClr>
              </a:solidFill>
              <a:latin typeface="LMU CompatilFact" panose="02000500060000020003" pitchFamily="2" charset="0"/>
            </a:endParaRPr>
          </a:p>
          <a:p>
            <a:pPr lvl="1">
              <a:tabLst>
                <a:tab pos="723900" algn="l"/>
              </a:tabLst>
              <a:defRPr/>
            </a:pPr>
            <a:r>
              <a:rPr lang="de-DE" altLang="de-DE" sz="2200" dirty="0">
                <a:solidFill>
                  <a:schemeClr val="tx2">
                    <a:lumMod val="60000"/>
                    <a:lumOff val="40000"/>
                  </a:schemeClr>
                </a:solidFill>
                <a:latin typeface="LMU CompatilFact" panose="02000500060000020003" pitchFamily="2" charset="0"/>
                <a:sym typeface="Wingdings" panose="05000000000000000000" pitchFamily="2" charset="2"/>
              </a:rPr>
              <a:t></a:t>
            </a:r>
            <a:r>
              <a:rPr lang="de-DE" altLang="de-DE" sz="2200" dirty="0">
                <a:solidFill>
                  <a:schemeClr val="tx2">
                    <a:lumMod val="60000"/>
                    <a:lumOff val="40000"/>
                  </a:schemeClr>
                </a:solidFill>
                <a:latin typeface="LMU CompatilFact" panose="02000500060000020003" pitchFamily="2" charset="0"/>
              </a:rPr>
              <a:t>Der freie Bereich sieht ein Modul WP 1 „Sprachkurs Altgriechisch“ vor. Mit Belegen des gesamten Moduls können die erforderlichen </a:t>
            </a:r>
            <a:r>
              <a:rPr lang="de-DE" altLang="de-DE" sz="2200" dirty="0" err="1">
                <a:solidFill>
                  <a:schemeClr val="tx2">
                    <a:lumMod val="60000"/>
                    <a:lumOff val="40000"/>
                  </a:schemeClr>
                </a:solidFill>
                <a:latin typeface="LMU CompatilFact" panose="02000500060000020003" pitchFamily="2" charset="0"/>
              </a:rPr>
              <a:t>Griechischkenntnisse</a:t>
            </a:r>
            <a:r>
              <a:rPr lang="de-DE" altLang="de-DE" sz="2200" dirty="0">
                <a:solidFill>
                  <a:schemeClr val="tx2">
                    <a:lumMod val="60000"/>
                    <a:lumOff val="40000"/>
                  </a:schemeClr>
                </a:solidFill>
                <a:latin typeface="LMU CompatilFact" panose="02000500060000020003" pitchFamily="2" charset="0"/>
              </a:rPr>
              <a:t> nachgewiesen werden. Mit Bestehen der Prüfungen werden 6 ECTS-Punkte erworben und der freie Bereich abgedeckt.</a:t>
            </a:r>
          </a:p>
        </p:txBody>
      </p:sp>
    </p:spTree>
    <p:extLst>
      <p:ext uri="{BB962C8B-B14F-4D97-AF65-F5344CB8AC3E}">
        <p14:creationId xmlns:p14="http://schemas.microsoft.com/office/powerpoint/2010/main" val="14222083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a:extLst>
              <a:ext uri="{FF2B5EF4-FFF2-40B4-BE49-F238E27FC236}">
                <a16:creationId xmlns:a16="http://schemas.microsoft.com/office/drawing/2014/main" id="{9861FB21-3916-1956-4E1E-8D52C6E41C90}"/>
              </a:ext>
            </a:extLst>
          </p:cNvPr>
          <p:cNvSpPr txBox="1"/>
          <p:nvPr/>
        </p:nvSpPr>
        <p:spPr>
          <a:xfrm>
            <a:off x="442195" y="2060848"/>
            <a:ext cx="7812360" cy="3050194"/>
          </a:xfrm>
          <a:prstGeom prst="rect">
            <a:avLst/>
          </a:prstGeom>
          <a:noFill/>
        </p:spPr>
        <p:txBody>
          <a:bodyPr wrap="square">
            <a:spAutoFit/>
          </a:bodyPr>
          <a:lstStyle/>
          <a:p>
            <a:pPr marL="285750" indent="-285750">
              <a:lnSpc>
                <a:spcPct val="150000"/>
              </a:lnSpc>
              <a:buFont typeface="Arial" panose="020B0604020202020204" pitchFamily="34" charset="0"/>
              <a:buChar char="•"/>
            </a:pPr>
            <a:r>
              <a:rPr lang="de-DE" sz="1600" dirty="0">
                <a:solidFill>
                  <a:schemeClr val="tx2">
                    <a:lumMod val="60000"/>
                    <a:lumOff val="40000"/>
                  </a:schemeClr>
                </a:solidFill>
                <a:latin typeface="LMU CompatilFact" panose="02000500060000020003" pitchFamily="2" charset="0"/>
              </a:rPr>
              <a:t>Empfohlener Studienverlauf: Der Studienplan spricht zu jedem Modul/ jeder Lehrveranstaltung eine Empfehlung aus, in welchem Fachsemester diese besucht werden sollten. Dies hat keinen verpflichtenden Charakter. Um Studienverzögerungen zu vermeiden und zur Erreichung der Qualifikationsziele wird jedoch (dringend) empfohlen, den Studienverlauf einzuhalten.</a:t>
            </a:r>
          </a:p>
          <a:p>
            <a:pPr marL="285750" indent="-285750">
              <a:lnSpc>
                <a:spcPct val="150000"/>
              </a:lnSpc>
              <a:buFont typeface="Arial" panose="020B0604020202020204" pitchFamily="34" charset="0"/>
              <a:buChar char="•"/>
            </a:pPr>
            <a:r>
              <a:rPr lang="de-DE" sz="1600" dirty="0">
                <a:solidFill>
                  <a:schemeClr val="tx2">
                    <a:lumMod val="60000"/>
                    <a:lumOff val="40000"/>
                  </a:schemeClr>
                </a:solidFill>
                <a:latin typeface="LMU CompatilFact" panose="02000500060000020003" pitchFamily="2" charset="0"/>
              </a:rPr>
              <a:t>Gestaltung des Stundenplans: Mit Hilfe der Übersicht zum Studienverlauf (s. Homepage) kann jedes Semester der Stundenplan erstellt werden.</a:t>
            </a:r>
          </a:p>
          <a:p>
            <a:pPr>
              <a:lnSpc>
                <a:spcPct val="150000"/>
              </a:lnSpc>
            </a:pPr>
            <a:r>
              <a:rPr lang="de-DE" sz="1600" dirty="0">
                <a:solidFill>
                  <a:schemeClr val="tx2">
                    <a:lumMod val="60000"/>
                    <a:lumOff val="40000"/>
                  </a:schemeClr>
                </a:solidFill>
                <a:latin typeface="LMU CompatilFact" panose="02000500060000020003" pitchFamily="2" charset="0"/>
              </a:rPr>
              <a:t> </a:t>
            </a:r>
            <a:r>
              <a:rPr lang="de-DE" sz="1800" dirty="0">
                <a:solidFill>
                  <a:schemeClr val="tx2">
                    <a:lumMod val="60000"/>
                    <a:lumOff val="40000"/>
                  </a:schemeClr>
                </a:solidFill>
              </a:rPr>
              <a:t>	</a:t>
            </a:r>
            <a:r>
              <a:rPr lang="de-DE" sz="1800" b="1" dirty="0">
                <a:solidFill>
                  <a:schemeClr val="tx2">
                    <a:lumMod val="60000"/>
                    <a:lumOff val="40000"/>
                  </a:schemeClr>
                </a:solidFill>
              </a:rPr>
              <a:t>https://www.kaththeol.uni-muenchen.de/studium/index.html</a:t>
            </a:r>
          </a:p>
        </p:txBody>
      </p:sp>
      <p:sp>
        <p:nvSpPr>
          <p:cNvPr id="8" name="Textfeld 7">
            <a:extLst>
              <a:ext uri="{FF2B5EF4-FFF2-40B4-BE49-F238E27FC236}">
                <a16:creationId xmlns:a16="http://schemas.microsoft.com/office/drawing/2014/main" id="{7FEFFF61-AFA7-EB88-66A6-A3780805BC9B}"/>
              </a:ext>
            </a:extLst>
          </p:cNvPr>
          <p:cNvSpPr txBox="1"/>
          <p:nvPr/>
        </p:nvSpPr>
        <p:spPr>
          <a:xfrm>
            <a:off x="719572" y="5111042"/>
            <a:ext cx="7704856" cy="1569660"/>
          </a:xfrm>
          <a:prstGeom prst="rect">
            <a:avLst/>
          </a:prstGeom>
          <a:noFill/>
        </p:spPr>
        <p:txBody>
          <a:bodyPr wrap="square" rtlCol="0">
            <a:spAutoFit/>
          </a:bodyPr>
          <a:lstStyle/>
          <a:p>
            <a:r>
              <a:rPr lang="de-DE" altLang="de-DE" sz="1600" dirty="0">
                <a:solidFill>
                  <a:schemeClr val="tx2">
                    <a:lumMod val="60000"/>
                    <a:lumOff val="40000"/>
                  </a:schemeClr>
                </a:solidFill>
                <a:latin typeface="LMU CompatilFact" panose="02000500060000020003" pitchFamily="2" charset="0"/>
              </a:rPr>
              <a:t>→ Gleichmäßige Verteilung des „Workload“. </a:t>
            </a:r>
          </a:p>
          <a:p>
            <a:r>
              <a:rPr lang="de-DE" altLang="de-DE" sz="1600" dirty="0">
                <a:solidFill>
                  <a:schemeClr val="tx2">
                    <a:lumMod val="60000"/>
                    <a:lumOff val="40000"/>
                  </a:schemeClr>
                </a:solidFill>
                <a:latin typeface="LMU CompatilFact" panose="02000500060000020003" pitchFamily="2" charset="0"/>
              </a:rPr>
              <a:t>→ </a:t>
            </a:r>
            <a:r>
              <a:rPr lang="de-DE" sz="1600" dirty="0">
                <a:solidFill>
                  <a:schemeClr val="tx2">
                    <a:lumMod val="60000"/>
                    <a:lumOff val="40000"/>
                  </a:schemeClr>
                </a:solidFill>
                <a:latin typeface="LMU CompatilFact" panose="02000500060000020003" pitchFamily="2" charset="0"/>
              </a:rPr>
              <a:t>Jedem Fachsemester ist abhängig vom Lehramt eine bestimmte Anzahl an Lehrveranstaltungen im Umfang von exakt 12, 9 oder 6 ECTS-Punkten zugeordnet.</a:t>
            </a:r>
            <a:endParaRPr lang="de-DE" altLang="de-DE" sz="1600" dirty="0">
              <a:solidFill>
                <a:schemeClr val="tx2">
                  <a:lumMod val="60000"/>
                  <a:lumOff val="40000"/>
                </a:schemeClr>
              </a:solidFill>
              <a:latin typeface="LMU CompatilFact" panose="02000500060000020003" pitchFamily="2" charset="0"/>
            </a:endParaRPr>
          </a:p>
          <a:p>
            <a:pPr eaLnBrk="1" hangingPunct="1"/>
            <a:r>
              <a:rPr lang="de-DE" altLang="de-DE" sz="1600" dirty="0">
                <a:solidFill>
                  <a:schemeClr val="tx2">
                    <a:lumMod val="60000"/>
                    <a:lumOff val="40000"/>
                  </a:schemeClr>
                </a:solidFill>
                <a:latin typeface="LMU CompatilFact" panose="02000500060000020003" pitchFamily="2" charset="0"/>
              </a:rPr>
              <a:t>→ Die Lehrveranstaltungen pro Fachsemester werden überschneidungsfrei angeboten.</a:t>
            </a:r>
          </a:p>
        </p:txBody>
      </p:sp>
      <p:sp>
        <p:nvSpPr>
          <p:cNvPr id="6" name="Rechteck 5">
            <a:extLst>
              <a:ext uri="{FF2B5EF4-FFF2-40B4-BE49-F238E27FC236}">
                <a16:creationId xmlns:a16="http://schemas.microsoft.com/office/drawing/2014/main" id="{CC18EF87-A347-4692-3506-29D8E321BBFD}"/>
              </a:ext>
            </a:extLst>
          </p:cNvPr>
          <p:cNvSpPr/>
          <p:nvPr/>
        </p:nvSpPr>
        <p:spPr>
          <a:xfrm>
            <a:off x="276745" y="1685706"/>
            <a:ext cx="8532564" cy="375142"/>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b="1" dirty="0">
                <a:latin typeface="LMU CompatilFact" panose="02000500060000020003" pitchFamily="2" charset="0"/>
              </a:rPr>
              <a:t>Studienverlauf(-</a:t>
            </a:r>
            <a:r>
              <a:rPr lang="de-DE" sz="2800" b="1" dirty="0" err="1">
                <a:latin typeface="LMU CompatilFact" panose="02000500060000020003" pitchFamily="2" charset="0"/>
              </a:rPr>
              <a:t>splan</a:t>
            </a:r>
            <a:r>
              <a:rPr lang="de-DE" sz="2800" b="1" dirty="0">
                <a:latin typeface="LMU CompatilFact" panose="02000500060000020003" pitchFamily="2" charset="0"/>
              </a:rPr>
              <a:t>)</a:t>
            </a:r>
          </a:p>
        </p:txBody>
      </p:sp>
    </p:spTree>
    <p:extLst>
      <p:ext uri="{BB962C8B-B14F-4D97-AF65-F5344CB8AC3E}">
        <p14:creationId xmlns:p14="http://schemas.microsoft.com/office/powerpoint/2010/main" val="32894790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descr="Y:\NT-Lehrstuhl\Schaukasten\_DSC0202.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7486"/>
          <a:stretch/>
        </p:blipFill>
        <p:spPr bwMode="auto">
          <a:xfrm>
            <a:off x="215900" y="1772816"/>
            <a:ext cx="8706296" cy="477122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https://lh3.googleusercontent.com/B_-AjN95tDU2RNehvtOSGyxyRiCJxfyLigqHIVDvhJX8ZdgJg35YYleOV8BeTKsnjWbR7KBn8H3JLm4_90kqU8FsP0yVeVmDF34xcGrWzo7Org5tBLnxEmUwtBt4RsnCgilHMN5v41_TAIwSaLkmL3vBXWQqMvj9bNTPT6xxM7dAxrU6xW46hTdjs2gbSiZ7usIO724qlg7VF_Fwt9j1vrP7a07uHXeWcPshsvS41EOJHDNxABpG8l5JGoMztRJM65EGoogKqUmqk8_7ku_RBvehYAlQ1Rz-VuQl3ROI6RYW1cLPWNQ2wbrlfnX-qtwTdD3wQxQPVurl9oqckF_caScxnI1-anWOGNNs5K6G6ocDCrYqQ7FPvtGuspUetT04JbPHOmXMErxazBWMJ3HC4QxawMjEHPoA0ce0_H0bYe98rww2VWNZ7pwallc0r3KcA0Q3buywhu9Kkg53qVTxpyLcPTTT33V8U0HuR3EwRhCqWJVm9uF8XRb7VMp-0YibrZyHQKDd4VgWzrAlMEZIgA5sK6Zqnp8fL-s_X0YrQU9tr1yviBTyAI9xiVzrMNCoj8cp5aUvY7DXVn2W7eI0TxD3kwsh5fImT1NSdwmFz3TU55Iv=w1273-h955-no"/>
          <p:cNvSpPr>
            <a:spLocks noChangeAspect="1" noChangeArrowheads="1"/>
          </p:cNvSpPr>
          <p:nvPr/>
        </p:nvSpPr>
        <p:spPr bwMode="auto">
          <a:xfrm>
            <a:off x="155575" y="-4160838"/>
            <a:ext cx="11553825" cy="86677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dirty="0"/>
          </a:p>
        </p:txBody>
      </p:sp>
      <p:sp>
        <p:nvSpPr>
          <p:cNvPr id="5" name="AutoShape 8" descr="https://www.goethe.de/resources/files/jpg260/Schleheimer_MCH_12.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dirty="0"/>
          </a:p>
        </p:txBody>
      </p:sp>
      <p:sp>
        <p:nvSpPr>
          <p:cNvPr id="14" name="Textfeld 13"/>
          <p:cNvSpPr txBox="1"/>
          <p:nvPr/>
        </p:nvSpPr>
        <p:spPr>
          <a:xfrm>
            <a:off x="467544" y="1943318"/>
            <a:ext cx="3888432" cy="1323439"/>
          </a:xfrm>
          <a:prstGeom prst="rect">
            <a:avLst/>
          </a:prstGeom>
          <a:noFill/>
        </p:spPr>
        <p:txBody>
          <a:bodyPr wrap="square" rtlCol="0">
            <a:spAutoFit/>
          </a:bodyPr>
          <a:lstStyle/>
          <a:p>
            <a:r>
              <a:rPr lang="de-DE" sz="4000" b="1" dirty="0">
                <a:solidFill>
                  <a:schemeClr val="bg1"/>
                </a:solidFill>
                <a:effectLst>
                  <a:outerShdw blurRad="38100" dist="38100" dir="2700000" algn="tl">
                    <a:srgbClr val="000000">
                      <a:alpha val="43137"/>
                    </a:srgbClr>
                  </a:outerShdw>
                </a:effectLst>
                <a:latin typeface="LMU CompatilFact" panose="02000500060000020003" pitchFamily="2" charset="0"/>
              </a:rPr>
              <a:t>KATHOLISCHE THEOLOGIE</a:t>
            </a:r>
          </a:p>
        </p:txBody>
      </p:sp>
    </p:spTree>
    <p:extLst>
      <p:ext uri="{BB962C8B-B14F-4D97-AF65-F5344CB8AC3E}">
        <p14:creationId xmlns:p14="http://schemas.microsoft.com/office/powerpoint/2010/main" val="14297655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B5091367-1323-9E3E-07FC-9D30627252DD}"/>
              </a:ext>
            </a:extLst>
          </p:cNvPr>
          <p:cNvSpPr txBox="1"/>
          <p:nvPr/>
        </p:nvSpPr>
        <p:spPr>
          <a:xfrm>
            <a:off x="395536" y="1772816"/>
            <a:ext cx="8136904" cy="4001095"/>
          </a:xfrm>
          <a:prstGeom prst="rect">
            <a:avLst/>
          </a:prstGeom>
          <a:noFill/>
        </p:spPr>
        <p:txBody>
          <a:bodyPr wrap="square">
            <a:spAutoFit/>
          </a:bodyPr>
          <a:lstStyle/>
          <a:p>
            <a:pPr marL="266700" indent="-266700" eaLnBrk="1" hangingPunct="1">
              <a:defRPr/>
            </a:pPr>
            <a:r>
              <a:rPr lang="de-DE" altLang="de-DE" sz="2000" b="1" dirty="0">
                <a:solidFill>
                  <a:schemeClr val="tx2">
                    <a:lumMod val="60000"/>
                    <a:lumOff val="40000"/>
                  </a:schemeClr>
                </a:solidFill>
                <a:latin typeface="LMU CompatilFact" panose="02000500060000020003" pitchFamily="2" charset="0"/>
              </a:rPr>
              <a:t>Werden weniger Lehrveranstaltungen besucht und Prüfungen abgelegt, als vorgesehen:</a:t>
            </a:r>
          </a:p>
          <a:p>
            <a:pPr marL="266700" indent="-266700" eaLnBrk="1" hangingPunct="1">
              <a:buFont typeface="Wingdings" panose="05000000000000000000" pitchFamily="2" charset="2"/>
              <a:buChar char="§"/>
              <a:defRPr/>
            </a:pPr>
            <a:endParaRPr lang="de-DE" altLang="de-DE" sz="1600" dirty="0">
              <a:solidFill>
                <a:schemeClr val="tx2">
                  <a:lumMod val="60000"/>
                  <a:lumOff val="40000"/>
                </a:schemeClr>
              </a:solidFill>
              <a:latin typeface="LMU CompatilFact" panose="02000500060000020003" pitchFamily="2" charset="0"/>
            </a:endParaRPr>
          </a:p>
          <a:p>
            <a:pPr eaLnBrk="1" hangingPunct="1">
              <a:buClr>
                <a:schemeClr val="tx2">
                  <a:lumMod val="60000"/>
                  <a:lumOff val="40000"/>
                </a:schemeClr>
              </a:buClr>
              <a:buFont typeface="Arial" panose="020B0604020202020204" pitchFamily="34" charset="0"/>
              <a:buChar char="•"/>
              <a:defRPr/>
            </a:pPr>
            <a:r>
              <a:rPr lang="de-DE" altLang="de-DE" dirty="0">
                <a:solidFill>
                  <a:schemeClr val="tx2">
                    <a:lumMod val="60000"/>
                    <a:lumOff val="40000"/>
                  </a:schemeClr>
                </a:solidFill>
                <a:latin typeface="LMU CompatilFact" panose="02000500060000020003" pitchFamily="2" charset="0"/>
              </a:rPr>
              <a:t> Müssen diese auf ein späteres Semester (Folgejahr) geschoben werden. </a:t>
            </a:r>
          </a:p>
          <a:p>
            <a:pPr marL="285750" indent="-285750" eaLnBrk="1" hangingPunct="1">
              <a:buClr>
                <a:schemeClr val="tx2">
                  <a:lumMod val="60000"/>
                  <a:lumOff val="40000"/>
                </a:schemeClr>
              </a:buClr>
              <a:buFont typeface="Arial" panose="020B0604020202020204" pitchFamily="34" charset="0"/>
              <a:buChar char="•"/>
              <a:defRPr/>
            </a:pPr>
            <a:endParaRPr lang="de-DE" altLang="de-DE" dirty="0">
              <a:solidFill>
                <a:schemeClr val="tx2">
                  <a:lumMod val="60000"/>
                  <a:lumOff val="40000"/>
                </a:schemeClr>
              </a:solidFill>
              <a:latin typeface="LMU CompatilFact" panose="02000500060000020003" pitchFamily="2" charset="0"/>
            </a:endParaRPr>
          </a:p>
          <a:p>
            <a:pPr eaLnBrk="1" hangingPunct="1">
              <a:buClr>
                <a:schemeClr val="tx2">
                  <a:lumMod val="60000"/>
                  <a:lumOff val="40000"/>
                </a:schemeClr>
              </a:buClr>
              <a:buFont typeface="Arial" panose="020B0604020202020204" pitchFamily="34" charset="0"/>
              <a:buChar char="•"/>
              <a:defRPr/>
            </a:pPr>
            <a:r>
              <a:rPr lang="de-DE" altLang="de-DE" dirty="0">
                <a:solidFill>
                  <a:schemeClr val="tx2">
                    <a:lumMod val="60000"/>
                    <a:lumOff val="40000"/>
                  </a:schemeClr>
                </a:solidFill>
                <a:latin typeface="LMU CompatilFact" panose="02000500060000020003" pitchFamily="2" charset="0"/>
              </a:rPr>
              <a:t> Bedeutet dies einen entsprechend höheren Workload in einem späteren   </a:t>
            </a:r>
          </a:p>
          <a:p>
            <a:pPr eaLnBrk="1" hangingPunct="1">
              <a:buClr>
                <a:schemeClr val="tx2">
                  <a:lumMod val="60000"/>
                  <a:lumOff val="40000"/>
                </a:schemeClr>
              </a:buClr>
              <a:defRPr/>
            </a:pPr>
            <a:r>
              <a:rPr lang="de-DE" altLang="de-DE" dirty="0">
                <a:solidFill>
                  <a:schemeClr val="tx2">
                    <a:lumMod val="60000"/>
                    <a:lumOff val="40000"/>
                  </a:schemeClr>
                </a:solidFill>
                <a:latin typeface="LMU CompatilFact" panose="02000500060000020003" pitchFamily="2" charset="0"/>
              </a:rPr>
              <a:t>  Fachsemester (z.B. 12 Punkte + x).</a:t>
            </a:r>
          </a:p>
          <a:p>
            <a:pPr eaLnBrk="1" hangingPunct="1">
              <a:buClr>
                <a:schemeClr val="tx2">
                  <a:lumMod val="60000"/>
                  <a:lumOff val="40000"/>
                </a:schemeClr>
              </a:buClr>
              <a:buFont typeface="Arial" panose="020B0604020202020204" pitchFamily="34" charset="0"/>
              <a:buChar char="•"/>
              <a:defRPr/>
            </a:pPr>
            <a:endParaRPr lang="de-DE" altLang="de-DE" dirty="0">
              <a:solidFill>
                <a:schemeClr val="tx2">
                  <a:lumMod val="60000"/>
                  <a:lumOff val="40000"/>
                </a:schemeClr>
              </a:solidFill>
              <a:latin typeface="LMU CompatilFact" panose="02000500060000020003" pitchFamily="2" charset="0"/>
            </a:endParaRPr>
          </a:p>
          <a:p>
            <a:pPr eaLnBrk="1" hangingPunct="1">
              <a:buClr>
                <a:schemeClr val="tx2">
                  <a:lumMod val="60000"/>
                  <a:lumOff val="40000"/>
                </a:schemeClr>
              </a:buClr>
              <a:buFont typeface="Arial" panose="020B0604020202020204" pitchFamily="34" charset="0"/>
              <a:buChar char="•"/>
              <a:defRPr/>
            </a:pPr>
            <a:r>
              <a:rPr lang="de-DE" altLang="de-DE" dirty="0">
                <a:solidFill>
                  <a:schemeClr val="tx2">
                    <a:lumMod val="60000"/>
                    <a:lumOff val="40000"/>
                  </a:schemeClr>
                </a:solidFill>
                <a:latin typeface="LMU CompatilFact" panose="02000500060000020003" pitchFamily="2" charset="0"/>
              </a:rPr>
              <a:t> Kann dies zu einer Verzögerung/Verlängerung Ihres Studiums führen.</a:t>
            </a:r>
          </a:p>
          <a:p>
            <a:pPr eaLnBrk="1" hangingPunct="1">
              <a:buClr>
                <a:schemeClr val="tx2">
                  <a:lumMod val="60000"/>
                  <a:lumOff val="40000"/>
                </a:schemeClr>
              </a:buClr>
              <a:buFont typeface="Arial" panose="020B0604020202020204" pitchFamily="34" charset="0"/>
              <a:buChar char="•"/>
              <a:defRPr/>
            </a:pPr>
            <a:endParaRPr lang="de-DE" altLang="de-DE" dirty="0">
              <a:solidFill>
                <a:schemeClr val="tx2">
                  <a:lumMod val="60000"/>
                  <a:lumOff val="40000"/>
                </a:schemeClr>
              </a:solidFill>
              <a:latin typeface="LMU CompatilFact" panose="02000500060000020003" pitchFamily="2" charset="0"/>
            </a:endParaRPr>
          </a:p>
          <a:p>
            <a:pPr eaLnBrk="1" hangingPunct="1">
              <a:buClr>
                <a:schemeClr val="tx2">
                  <a:lumMod val="60000"/>
                  <a:lumOff val="40000"/>
                </a:schemeClr>
              </a:buClr>
              <a:buFont typeface="Arial" panose="020B0604020202020204" pitchFamily="34" charset="0"/>
              <a:buChar char="•"/>
              <a:defRPr/>
            </a:pPr>
            <a:r>
              <a:rPr lang="de-DE" altLang="de-DE" dirty="0">
                <a:solidFill>
                  <a:schemeClr val="tx2">
                    <a:lumMod val="60000"/>
                    <a:lumOff val="40000"/>
                  </a:schemeClr>
                </a:solidFill>
                <a:latin typeface="LMU CompatilFact" panose="02000500060000020003" pitchFamily="2" charset="0"/>
              </a:rPr>
              <a:t> Kann die Überschneidungsfreiheit von Lehrveranstaltungen nicht gewährt   </a:t>
            </a:r>
          </a:p>
          <a:p>
            <a:pPr eaLnBrk="1" hangingPunct="1">
              <a:buClr>
                <a:schemeClr val="tx2">
                  <a:lumMod val="60000"/>
                  <a:lumOff val="40000"/>
                </a:schemeClr>
              </a:buClr>
              <a:defRPr/>
            </a:pPr>
            <a:r>
              <a:rPr lang="de-DE" altLang="de-DE" dirty="0">
                <a:solidFill>
                  <a:schemeClr val="tx2">
                    <a:lumMod val="60000"/>
                    <a:lumOff val="40000"/>
                  </a:schemeClr>
                </a:solidFill>
                <a:latin typeface="LMU CompatilFact" panose="02000500060000020003" pitchFamily="2" charset="0"/>
              </a:rPr>
              <a:t>  werden.</a:t>
            </a:r>
          </a:p>
          <a:p>
            <a:pPr eaLnBrk="1" hangingPunct="1">
              <a:buClr>
                <a:schemeClr val="tx2">
                  <a:lumMod val="60000"/>
                  <a:lumOff val="40000"/>
                </a:schemeClr>
              </a:buClr>
              <a:defRPr/>
            </a:pPr>
            <a:r>
              <a:rPr lang="de-DE" altLang="de-DE" dirty="0">
                <a:solidFill>
                  <a:schemeClr val="tx2">
                    <a:lumMod val="60000"/>
                    <a:lumOff val="40000"/>
                  </a:schemeClr>
                </a:solidFill>
                <a:latin typeface="LMU CompatilFact" panose="02000500060000020003" pitchFamily="2" charset="0"/>
              </a:rPr>
              <a:t>  → Überschneidungsfreiheit gilt nur für die Lehrveranstaltungen eines  </a:t>
            </a:r>
          </a:p>
          <a:p>
            <a:pPr eaLnBrk="1" hangingPunct="1">
              <a:buClr>
                <a:schemeClr val="tx2">
                  <a:lumMod val="60000"/>
                  <a:lumOff val="40000"/>
                </a:schemeClr>
              </a:buClr>
              <a:defRPr/>
            </a:pPr>
            <a:r>
              <a:rPr lang="de-DE" altLang="de-DE" dirty="0">
                <a:solidFill>
                  <a:schemeClr val="tx2">
                    <a:lumMod val="60000"/>
                    <a:lumOff val="40000"/>
                  </a:schemeClr>
                </a:solidFill>
                <a:latin typeface="LMU CompatilFact" panose="02000500060000020003" pitchFamily="2" charset="0"/>
              </a:rPr>
              <a:t>       Fachsemesters.</a:t>
            </a:r>
          </a:p>
        </p:txBody>
      </p:sp>
    </p:spTree>
    <p:extLst>
      <p:ext uri="{BB962C8B-B14F-4D97-AF65-F5344CB8AC3E}">
        <p14:creationId xmlns:p14="http://schemas.microsoft.com/office/powerpoint/2010/main" val="16743412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778C05D3-C34F-1FD9-7FDB-8E040CAB12BF}"/>
              </a:ext>
            </a:extLst>
          </p:cNvPr>
          <p:cNvSpPr txBox="1"/>
          <p:nvPr/>
        </p:nvSpPr>
        <p:spPr>
          <a:xfrm>
            <a:off x="539552" y="2060848"/>
            <a:ext cx="8496944" cy="2893100"/>
          </a:xfrm>
          <a:prstGeom prst="rect">
            <a:avLst/>
          </a:prstGeom>
          <a:noFill/>
        </p:spPr>
        <p:txBody>
          <a:bodyPr wrap="square">
            <a:spAutoFit/>
          </a:bodyPr>
          <a:lstStyle/>
          <a:p>
            <a:pPr marL="266700" indent="-266700">
              <a:defRPr/>
            </a:pPr>
            <a:r>
              <a:rPr lang="de-DE" altLang="de-DE" sz="2000" b="1" dirty="0">
                <a:solidFill>
                  <a:schemeClr val="tx2">
                    <a:lumMod val="60000"/>
                    <a:lumOff val="40000"/>
                  </a:schemeClr>
                </a:solidFill>
                <a:latin typeface="LMU CompatilFact" panose="02000500060000020003" pitchFamily="2" charset="0"/>
              </a:rPr>
              <a:t>Vorziehen von Modulen/Veranstaltungen</a:t>
            </a:r>
            <a:endParaRPr lang="de-DE" altLang="de-DE" sz="1800" u="sng" dirty="0">
              <a:solidFill>
                <a:srgbClr val="589898"/>
              </a:solidFill>
            </a:endParaRPr>
          </a:p>
          <a:p>
            <a:pPr indent="0">
              <a:buClr>
                <a:srgbClr val="589898"/>
              </a:buClr>
              <a:defRPr/>
            </a:pPr>
            <a:endParaRPr lang="de-DE" altLang="de-DE" dirty="0">
              <a:solidFill>
                <a:schemeClr val="tx2">
                  <a:lumMod val="60000"/>
                  <a:lumOff val="40000"/>
                </a:schemeClr>
              </a:solidFill>
              <a:latin typeface="LMU CompatilFact" panose="02000500060000020003" pitchFamily="2" charset="0"/>
            </a:endParaRPr>
          </a:p>
          <a:p>
            <a:pPr marL="285750" indent="-285750">
              <a:buClr>
                <a:schemeClr val="tx2">
                  <a:lumMod val="60000"/>
                  <a:lumOff val="40000"/>
                </a:schemeClr>
              </a:buClr>
              <a:buFont typeface="Wingdings" panose="05000000000000000000" pitchFamily="2" charset="2"/>
              <a:buChar char="Ø"/>
              <a:defRPr/>
            </a:pPr>
            <a:r>
              <a:rPr lang="de-DE" altLang="de-DE" dirty="0">
                <a:solidFill>
                  <a:schemeClr val="tx2">
                    <a:lumMod val="60000"/>
                    <a:lumOff val="40000"/>
                  </a:schemeClr>
                </a:solidFill>
                <a:latin typeface="LMU CompatilFact" panose="02000500060000020003" pitchFamily="2" charset="0"/>
              </a:rPr>
              <a:t> Das Studium folgt grundsätzlich dem aufbauenden Lernen. Ziehen Sie Module/Veranstaltungen vor, kann es sein, dass Sie nicht den notwendigen Wissensstand haben. </a:t>
            </a:r>
          </a:p>
          <a:p>
            <a:pPr indent="0">
              <a:buClr>
                <a:srgbClr val="589898"/>
              </a:buClr>
              <a:defRPr/>
            </a:pPr>
            <a:endParaRPr lang="de-DE" altLang="de-DE" dirty="0">
              <a:solidFill>
                <a:schemeClr val="tx2">
                  <a:lumMod val="60000"/>
                  <a:lumOff val="40000"/>
                </a:schemeClr>
              </a:solidFill>
              <a:latin typeface="LMU CompatilFact" panose="02000500060000020003" pitchFamily="2" charset="0"/>
            </a:endParaRPr>
          </a:p>
          <a:p>
            <a:pPr marL="285750" indent="-285750">
              <a:buClr>
                <a:schemeClr val="tx2">
                  <a:lumMod val="60000"/>
                  <a:lumOff val="40000"/>
                </a:schemeClr>
              </a:buClr>
              <a:buFont typeface="Wingdings" panose="05000000000000000000" pitchFamily="2" charset="2"/>
              <a:buChar char="Ø"/>
              <a:defRPr/>
            </a:pPr>
            <a:r>
              <a:rPr lang="de-DE" altLang="de-DE" dirty="0">
                <a:solidFill>
                  <a:schemeClr val="tx2">
                    <a:lumMod val="60000"/>
                    <a:lumOff val="40000"/>
                  </a:schemeClr>
                </a:solidFill>
                <a:latin typeface="LMU CompatilFact" panose="02000500060000020003" pitchFamily="2" charset="0"/>
              </a:rPr>
              <a:t>Wenn Sie „schneller“ studieren wollen/müssen, nehmen Sie bitte Kontakt mit der Studienberatung auf. </a:t>
            </a:r>
          </a:p>
          <a:p>
            <a:pPr>
              <a:buClr>
                <a:srgbClr val="589898"/>
              </a:buClr>
              <a:buFont typeface="Wingdings" panose="05000000000000000000" pitchFamily="2" charset="2"/>
              <a:buChar char="Ø"/>
              <a:defRPr/>
            </a:pPr>
            <a:endParaRPr lang="de-DE" altLang="de-DE" dirty="0">
              <a:solidFill>
                <a:schemeClr val="tx2">
                  <a:lumMod val="60000"/>
                  <a:lumOff val="40000"/>
                </a:schemeClr>
              </a:solidFill>
              <a:latin typeface="LMU CompatilFact" panose="02000500060000020003" pitchFamily="2" charset="0"/>
            </a:endParaRPr>
          </a:p>
          <a:p>
            <a:pPr marL="285750" indent="-285750">
              <a:buClr>
                <a:schemeClr val="tx2">
                  <a:lumMod val="60000"/>
                  <a:lumOff val="40000"/>
                </a:schemeClr>
              </a:buClr>
              <a:buFont typeface="Wingdings" panose="05000000000000000000" pitchFamily="2" charset="2"/>
              <a:buChar char="Ø"/>
              <a:defRPr/>
            </a:pPr>
            <a:r>
              <a:rPr lang="de-DE" altLang="de-DE" dirty="0">
                <a:solidFill>
                  <a:schemeClr val="tx2">
                    <a:lumMod val="60000"/>
                    <a:lumOff val="40000"/>
                  </a:schemeClr>
                </a:solidFill>
                <a:latin typeface="LMU CompatilFact" panose="02000500060000020003" pitchFamily="2" charset="0"/>
              </a:rPr>
              <a:t>Achten Sie auf Ihren Workload sowie Ihr Zeitmanagement.</a:t>
            </a:r>
          </a:p>
        </p:txBody>
      </p:sp>
    </p:spTree>
    <p:extLst>
      <p:ext uri="{BB962C8B-B14F-4D97-AF65-F5344CB8AC3E}">
        <p14:creationId xmlns:p14="http://schemas.microsoft.com/office/powerpoint/2010/main" val="34723608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7FD6DFE2-44D9-462E-C7B1-D40E26FACC91}"/>
              </a:ext>
            </a:extLst>
          </p:cNvPr>
          <p:cNvSpPr txBox="1"/>
          <p:nvPr/>
        </p:nvSpPr>
        <p:spPr>
          <a:xfrm>
            <a:off x="242401" y="2409275"/>
            <a:ext cx="8352928" cy="1785104"/>
          </a:xfrm>
          <a:prstGeom prst="rect">
            <a:avLst/>
          </a:prstGeom>
          <a:noFill/>
        </p:spPr>
        <p:txBody>
          <a:bodyPr wrap="square">
            <a:spAutoFit/>
          </a:bodyPr>
          <a:lstStyle/>
          <a:p>
            <a:pPr eaLnBrk="1" hangingPunct="1"/>
            <a:r>
              <a:rPr lang="de-DE" altLang="de-DE" sz="2000" b="1" dirty="0">
                <a:solidFill>
                  <a:schemeClr val="tx2">
                    <a:lumMod val="60000"/>
                    <a:lumOff val="40000"/>
                  </a:schemeClr>
                </a:solidFill>
                <a:latin typeface="LMU CompatilFact" panose="02000500060000020003" pitchFamily="2" charset="0"/>
              </a:rPr>
              <a:t>Auf Modulebene:</a:t>
            </a:r>
            <a:endParaRPr lang="de-DE" altLang="de-DE" b="1" dirty="0">
              <a:solidFill>
                <a:srgbClr val="589898"/>
              </a:solidFill>
            </a:endParaRPr>
          </a:p>
          <a:p>
            <a:pPr marL="285750" indent="-285750">
              <a:buClr>
                <a:schemeClr val="tx2">
                  <a:lumMod val="60000"/>
                  <a:lumOff val="40000"/>
                </a:schemeClr>
              </a:buClr>
              <a:buFont typeface="Arial" panose="020B0604020202020204" pitchFamily="34" charset="0"/>
              <a:buChar char="•"/>
              <a:defRPr/>
            </a:pPr>
            <a:r>
              <a:rPr lang="de-DE" altLang="de-DE" dirty="0">
                <a:solidFill>
                  <a:schemeClr val="tx2">
                    <a:lumMod val="60000"/>
                    <a:lumOff val="40000"/>
                  </a:schemeClr>
                </a:solidFill>
                <a:latin typeface="LMU CompatilFact" panose="02000500060000020003" pitchFamily="2" charset="0"/>
              </a:rPr>
              <a:t>Das Studium beinhaltet ausschließlich Pflichtmodule.</a:t>
            </a:r>
          </a:p>
          <a:p>
            <a:pPr marL="285750" indent="-285750">
              <a:buClr>
                <a:schemeClr val="tx2">
                  <a:lumMod val="60000"/>
                  <a:lumOff val="40000"/>
                </a:schemeClr>
              </a:buClr>
              <a:buFont typeface="Arial" panose="020B0604020202020204" pitchFamily="34" charset="0"/>
              <a:buChar char="•"/>
              <a:defRPr/>
            </a:pPr>
            <a:r>
              <a:rPr lang="de-DE" altLang="de-DE" dirty="0">
                <a:solidFill>
                  <a:schemeClr val="tx2">
                    <a:lumMod val="60000"/>
                    <a:lumOff val="40000"/>
                  </a:schemeClr>
                </a:solidFill>
                <a:latin typeface="LMU CompatilFact" panose="02000500060000020003" pitchFamily="2" charset="0"/>
              </a:rPr>
              <a:t>Diese Module müssen alle absolviert werden.</a:t>
            </a:r>
          </a:p>
          <a:p>
            <a:pPr lvl="1">
              <a:buFont typeface="Wingdings" panose="05000000000000000000" pitchFamily="2" charset="2"/>
              <a:buChar char="Ø"/>
            </a:pPr>
            <a:r>
              <a:rPr lang="de-DE" altLang="de-DE" dirty="0">
                <a:solidFill>
                  <a:schemeClr val="tx2">
                    <a:lumMod val="60000"/>
                    <a:lumOff val="40000"/>
                  </a:schemeClr>
                </a:solidFill>
                <a:latin typeface="LMU CompatilFact" panose="02000500060000020003" pitchFamily="2" charset="0"/>
              </a:rPr>
              <a:t> GY 14 Pflichtmodule</a:t>
            </a:r>
          </a:p>
          <a:p>
            <a:pPr lvl="1">
              <a:buFont typeface="Wingdings" panose="05000000000000000000" pitchFamily="2" charset="2"/>
              <a:buChar char="Ø"/>
            </a:pPr>
            <a:r>
              <a:rPr lang="de-DE" altLang="de-DE" dirty="0">
                <a:solidFill>
                  <a:schemeClr val="tx2">
                    <a:lumMod val="60000"/>
                    <a:lumOff val="40000"/>
                  </a:schemeClr>
                </a:solidFill>
                <a:latin typeface="LMU CompatilFact" panose="02000500060000020003" pitchFamily="2" charset="0"/>
              </a:rPr>
              <a:t> RS 10 Pflichtmodule</a:t>
            </a:r>
          </a:p>
          <a:p>
            <a:pPr lvl="1">
              <a:buFont typeface="Wingdings" panose="05000000000000000000" pitchFamily="2" charset="2"/>
              <a:buChar char="Ø"/>
            </a:pPr>
            <a:r>
              <a:rPr lang="de-DE" altLang="de-DE" dirty="0">
                <a:solidFill>
                  <a:schemeClr val="tx2">
                    <a:lumMod val="60000"/>
                    <a:lumOff val="40000"/>
                  </a:schemeClr>
                </a:solidFill>
                <a:latin typeface="LMU CompatilFact" panose="02000500060000020003" pitchFamily="2" charset="0"/>
              </a:rPr>
              <a:t> GS und MS 11 Pflichtmodule (9 im U-Fach, 2 im freien Bereich). </a:t>
            </a:r>
          </a:p>
        </p:txBody>
      </p:sp>
      <p:sp>
        <p:nvSpPr>
          <p:cNvPr id="4" name="Textfeld 3">
            <a:extLst>
              <a:ext uri="{FF2B5EF4-FFF2-40B4-BE49-F238E27FC236}">
                <a16:creationId xmlns:a16="http://schemas.microsoft.com/office/drawing/2014/main" id="{1BA023B8-3035-31DA-2C48-D106C1897FE9}"/>
              </a:ext>
            </a:extLst>
          </p:cNvPr>
          <p:cNvSpPr txBox="1"/>
          <p:nvPr/>
        </p:nvSpPr>
        <p:spPr>
          <a:xfrm>
            <a:off x="242401" y="4194379"/>
            <a:ext cx="8784976" cy="2339102"/>
          </a:xfrm>
          <a:prstGeom prst="rect">
            <a:avLst/>
          </a:prstGeom>
          <a:noFill/>
        </p:spPr>
        <p:txBody>
          <a:bodyPr wrap="square">
            <a:spAutoFit/>
          </a:bodyPr>
          <a:lstStyle/>
          <a:p>
            <a:pPr marL="0" indent="0" eaLnBrk="1" hangingPunct="1"/>
            <a:r>
              <a:rPr lang="de-DE" altLang="de-DE" sz="2000" b="1" dirty="0">
                <a:solidFill>
                  <a:schemeClr val="tx2">
                    <a:lumMod val="60000"/>
                    <a:lumOff val="40000"/>
                  </a:schemeClr>
                </a:solidFill>
                <a:latin typeface="LMU CompatilFact" panose="02000500060000020003" pitchFamily="2" charset="0"/>
              </a:rPr>
              <a:t>Auf Veranstaltungsebene:</a:t>
            </a:r>
            <a:endParaRPr lang="de-DE" altLang="de-DE" sz="2000" u="sng" dirty="0">
              <a:solidFill>
                <a:srgbClr val="589898"/>
              </a:solidFill>
            </a:endParaRPr>
          </a:p>
          <a:p>
            <a:pPr marL="0" indent="0" eaLnBrk="1" hangingPunct="1"/>
            <a:r>
              <a:rPr lang="de-DE" altLang="de-DE" u="sng" dirty="0">
                <a:solidFill>
                  <a:schemeClr val="tx2">
                    <a:lumMod val="60000"/>
                    <a:lumOff val="40000"/>
                  </a:schemeClr>
                </a:solidFill>
                <a:latin typeface="LMU CompatilFact" panose="02000500060000020003" pitchFamily="2" charset="0"/>
              </a:rPr>
              <a:t>1. Pflichtlehrveranstaltungen: </a:t>
            </a:r>
          </a:p>
          <a:p>
            <a:pPr marL="285750" indent="-285750" eaLnBrk="1" hangingPunct="1">
              <a:buFont typeface="Wingdings" panose="05000000000000000000" pitchFamily="2" charset="2"/>
              <a:buChar char="Ø"/>
            </a:pPr>
            <a:r>
              <a:rPr lang="de-DE" altLang="de-DE" dirty="0">
                <a:solidFill>
                  <a:schemeClr val="tx2">
                    <a:lumMod val="60000"/>
                    <a:lumOff val="40000"/>
                  </a:schemeClr>
                </a:solidFill>
                <a:latin typeface="LMU CompatilFact" panose="02000500060000020003" pitchFamily="2" charset="0"/>
              </a:rPr>
              <a:t>Alle Veranstaltungen eines Moduls müssen besucht werden.</a:t>
            </a:r>
          </a:p>
          <a:p>
            <a:pPr marL="285750" indent="-285750" eaLnBrk="1" hangingPunct="1">
              <a:buFont typeface="Wingdings" panose="05000000000000000000" pitchFamily="2" charset="2"/>
              <a:buChar char="Ø"/>
            </a:pPr>
            <a:r>
              <a:rPr lang="de-DE" altLang="de-DE" dirty="0">
                <a:solidFill>
                  <a:schemeClr val="tx2">
                    <a:lumMod val="60000"/>
                    <a:lumOff val="40000"/>
                  </a:schemeClr>
                </a:solidFill>
                <a:latin typeface="LMU CompatilFact" panose="02000500060000020003" pitchFamily="2" charset="0"/>
              </a:rPr>
              <a:t>Auch zu einer Pflichtlehrveranstaltung kann es ein Mehrfachangebot geben.</a:t>
            </a:r>
          </a:p>
          <a:p>
            <a:pPr marL="0" indent="0" eaLnBrk="1" hangingPunct="1"/>
            <a:r>
              <a:rPr lang="de-DE" altLang="de-DE" dirty="0">
                <a:solidFill>
                  <a:schemeClr val="tx2">
                    <a:lumMod val="60000"/>
                    <a:lumOff val="40000"/>
                  </a:schemeClr>
                </a:solidFill>
                <a:latin typeface="LMU CompatilFact" panose="02000500060000020003" pitchFamily="2" charset="0"/>
              </a:rPr>
              <a:t>	Beispiel: </a:t>
            </a:r>
          </a:p>
          <a:p>
            <a:pPr marL="0" indent="0" eaLnBrk="1" hangingPunct="1"/>
            <a:r>
              <a:rPr lang="de-DE" altLang="de-DE" dirty="0">
                <a:solidFill>
                  <a:schemeClr val="tx2">
                    <a:lumMod val="60000"/>
                    <a:lumOff val="40000"/>
                  </a:schemeClr>
                </a:solidFill>
                <a:latin typeface="LMU CompatilFact" panose="02000500060000020003" pitchFamily="2" charset="0"/>
              </a:rPr>
              <a:t>	P 1.2 „Einführung ins wissenschaftliche Arbeiten“ WS; 1. FS</a:t>
            </a:r>
          </a:p>
          <a:p>
            <a:pPr marL="0" indent="0" eaLnBrk="1" hangingPunct="1"/>
            <a:r>
              <a:rPr lang="de-DE" altLang="de-DE" dirty="0">
                <a:solidFill>
                  <a:schemeClr val="tx2">
                    <a:lumMod val="60000"/>
                    <a:lumOff val="40000"/>
                  </a:schemeClr>
                </a:solidFill>
                <a:latin typeface="LMU CompatilFact" panose="02000500060000020003" pitchFamily="2" charset="0"/>
              </a:rPr>
              <a:t>	Die Veranstaltung P 1.2 muss abgelegt werden, es gibt dazu aber viele 	gleichwertige Kurse, von denen nur einer besucht werden muss.</a:t>
            </a:r>
          </a:p>
        </p:txBody>
      </p:sp>
      <p:sp>
        <p:nvSpPr>
          <p:cNvPr id="5" name="Rechteck 4">
            <a:extLst>
              <a:ext uri="{FF2B5EF4-FFF2-40B4-BE49-F238E27FC236}">
                <a16:creationId xmlns:a16="http://schemas.microsoft.com/office/drawing/2014/main" id="{6D2C0D17-39E7-5B81-E7D1-4E29B73E6A3F}"/>
              </a:ext>
            </a:extLst>
          </p:cNvPr>
          <p:cNvSpPr/>
          <p:nvPr/>
        </p:nvSpPr>
        <p:spPr>
          <a:xfrm>
            <a:off x="305718" y="1736816"/>
            <a:ext cx="8532564" cy="576064"/>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b="1" dirty="0">
                <a:latin typeface="LMU CompatilFact" panose="02000500060000020003" pitchFamily="2" charset="0"/>
              </a:rPr>
              <a:t>Pflicht- und Wahlpflichtanteile im Studium</a:t>
            </a:r>
          </a:p>
        </p:txBody>
      </p:sp>
    </p:spTree>
    <p:extLst>
      <p:ext uri="{BB962C8B-B14F-4D97-AF65-F5344CB8AC3E}">
        <p14:creationId xmlns:p14="http://schemas.microsoft.com/office/powerpoint/2010/main" val="42187522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a:extLst>
              <a:ext uri="{FF2B5EF4-FFF2-40B4-BE49-F238E27FC236}">
                <a16:creationId xmlns:a16="http://schemas.microsoft.com/office/drawing/2014/main" id="{4C41F06C-16B6-C2DD-E19E-6333D73EB1E9}"/>
              </a:ext>
            </a:extLst>
          </p:cNvPr>
          <p:cNvSpPr txBox="1">
            <a:spLocks noChangeArrowheads="1"/>
          </p:cNvSpPr>
          <p:nvPr/>
        </p:nvSpPr>
        <p:spPr>
          <a:xfrm>
            <a:off x="278075" y="1916832"/>
            <a:ext cx="8856984" cy="4464496"/>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tabLst>
                <a:tab pos="444500" algn="l"/>
              </a:tabLst>
            </a:pPr>
            <a:r>
              <a:rPr lang="de-DE" altLang="de-DE" sz="2000" u="sng" dirty="0">
                <a:solidFill>
                  <a:schemeClr val="tx2">
                    <a:lumMod val="60000"/>
                    <a:lumOff val="40000"/>
                  </a:schemeClr>
                </a:solidFill>
                <a:latin typeface="LMU CompatilFact" panose="02000500060000020003" pitchFamily="2" charset="0"/>
              </a:rPr>
              <a:t>2. Wahlpflichtlehrveranstaltungen: </a:t>
            </a:r>
          </a:p>
          <a:p>
            <a:pPr marL="0" indent="0">
              <a:buNone/>
              <a:tabLst>
                <a:tab pos="444500" algn="l"/>
              </a:tabLst>
            </a:pPr>
            <a:r>
              <a:rPr lang="de-DE" altLang="de-DE" sz="2000" dirty="0">
                <a:solidFill>
                  <a:schemeClr val="tx2">
                    <a:lumMod val="60000"/>
                    <a:lumOff val="40000"/>
                  </a:schemeClr>
                </a:solidFill>
                <a:latin typeface="LMU CompatilFact" panose="02000500060000020003" pitchFamily="2" charset="0"/>
              </a:rPr>
              <a:t>Es sind Module vorgesehen, die sowohl Pflicht- als auch Wahlpflichtlehrveranstaltungen beinhalten.</a:t>
            </a:r>
          </a:p>
          <a:p>
            <a:pPr marL="0" indent="0">
              <a:tabLst>
                <a:tab pos="444500" algn="l"/>
              </a:tabLst>
            </a:pPr>
            <a:endParaRPr lang="de-DE" altLang="de-DE" sz="2000" dirty="0"/>
          </a:p>
          <a:p>
            <a:pPr marL="0" indent="0">
              <a:buNone/>
              <a:tabLst>
                <a:tab pos="444500" algn="l"/>
              </a:tabLst>
            </a:pPr>
            <a:r>
              <a:rPr lang="de-DE" altLang="de-DE" sz="2000" dirty="0">
                <a:solidFill>
                  <a:schemeClr val="tx2">
                    <a:lumMod val="60000"/>
                    <a:lumOff val="40000"/>
                  </a:schemeClr>
                </a:solidFill>
                <a:latin typeface="LMU CompatilFact" panose="02000500060000020003" pitchFamily="2" charset="0"/>
                <a:sym typeface="Wingdings" panose="05000000000000000000" pitchFamily="2" charset="2"/>
              </a:rPr>
              <a:t></a:t>
            </a:r>
            <a:r>
              <a:rPr lang="de-DE" altLang="de-DE" sz="2000" b="1" dirty="0">
                <a:solidFill>
                  <a:schemeClr val="tx2">
                    <a:lumMod val="60000"/>
                    <a:lumOff val="40000"/>
                  </a:schemeClr>
                </a:solidFill>
                <a:latin typeface="LMU CompatilFact" panose="02000500060000020003" pitchFamily="2" charset="0"/>
              </a:rPr>
              <a:t>Am Beispiel für MS und GS</a:t>
            </a:r>
            <a:r>
              <a:rPr lang="de-DE" altLang="de-DE" sz="2000" dirty="0">
                <a:solidFill>
                  <a:schemeClr val="tx2">
                    <a:lumMod val="60000"/>
                    <a:lumOff val="40000"/>
                  </a:schemeClr>
                </a:solidFill>
                <a:latin typeface="LMU CompatilFact" panose="02000500060000020003" pitchFamily="2" charset="0"/>
              </a:rPr>
              <a:t> Modul P 7:</a:t>
            </a:r>
          </a:p>
          <a:p>
            <a:pPr marL="0" indent="0">
              <a:buNone/>
              <a:tabLst>
                <a:tab pos="444500" algn="l"/>
              </a:tabLst>
            </a:pPr>
            <a:r>
              <a:rPr lang="de-DE" altLang="de-DE" sz="2000" dirty="0">
                <a:solidFill>
                  <a:schemeClr val="tx2">
                    <a:lumMod val="60000"/>
                    <a:lumOff val="40000"/>
                  </a:schemeClr>
                </a:solidFill>
                <a:latin typeface="LMU CompatilFact" panose="02000500060000020003" pitchFamily="2" charset="0"/>
              </a:rPr>
              <a:t>Die Lehrveranstaltungen P 7.1 und P 7.2 sind verpflichtend zu belegen:</a:t>
            </a:r>
          </a:p>
          <a:p>
            <a:pPr marL="0" indent="0">
              <a:buFont typeface="Wingdings" panose="05000000000000000000" pitchFamily="2" charset="2"/>
              <a:buChar char="§"/>
              <a:tabLst>
                <a:tab pos="444500" algn="l"/>
              </a:tabLst>
            </a:pPr>
            <a:r>
              <a:rPr lang="de-DE" altLang="de-DE" sz="2000" dirty="0">
                <a:solidFill>
                  <a:schemeClr val="tx2">
                    <a:lumMod val="60000"/>
                    <a:lumOff val="40000"/>
                  </a:schemeClr>
                </a:solidFill>
                <a:latin typeface="LMU CompatilFact" panose="02000500060000020003" pitchFamily="2" charset="0"/>
              </a:rPr>
              <a:t> P 7.1: „Grundlegung atl. Exegese und Theologie“</a:t>
            </a:r>
          </a:p>
          <a:p>
            <a:pPr marL="0" indent="0">
              <a:buFont typeface="Wingdings" panose="05000000000000000000" pitchFamily="2" charset="2"/>
              <a:buChar char="§"/>
              <a:tabLst>
                <a:tab pos="444500" algn="l"/>
              </a:tabLst>
            </a:pPr>
            <a:r>
              <a:rPr lang="de-DE" altLang="de-DE" sz="2000" dirty="0">
                <a:solidFill>
                  <a:schemeClr val="tx2">
                    <a:lumMod val="60000"/>
                    <a:lumOff val="40000"/>
                  </a:schemeClr>
                </a:solidFill>
                <a:latin typeface="LMU CompatilFact" panose="02000500060000020003" pitchFamily="2" charset="0"/>
              </a:rPr>
              <a:t> P 7.2: „Jesus von Nazareth“</a:t>
            </a:r>
          </a:p>
          <a:p>
            <a:pPr marL="0" indent="0">
              <a:tabLst>
                <a:tab pos="444500" algn="l"/>
              </a:tabLst>
            </a:pPr>
            <a:endParaRPr lang="de-DE" altLang="de-DE" sz="2000" dirty="0">
              <a:solidFill>
                <a:schemeClr val="tx2">
                  <a:lumMod val="60000"/>
                  <a:lumOff val="40000"/>
                </a:schemeClr>
              </a:solidFill>
              <a:latin typeface="LMU CompatilFact" panose="02000500060000020003" pitchFamily="2" charset="0"/>
            </a:endParaRPr>
          </a:p>
          <a:p>
            <a:pPr marL="0" indent="0">
              <a:buNone/>
              <a:tabLst>
                <a:tab pos="444500" algn="l"/>
              </a:tabLst>
            </a:pPr>
            <a:r>
              <a:rPr lang="de-DE" altLang="de-DE" sz="2000" dirty="0">
                <a:solidFill>
                  <a:schemeClr val="tx2">
                    <a:lumMod val="60000"/>
                    <a:lumOff val="40000"/>
                  </a:schemeClr>
                </a:solidFill>
                <a:latin typeface="LMU CompatilFact" panose="02000500060000020003" pitchFamily="2" charset="0"/>
              </a:rPr>
              <a:t>Zum Modul gehören vier weitere Veranstaltungen, aus denen </a:t>
            </a:r>
            <a:r>
              <a:rPr lang="de-DE" altLang="de-DE" sz="2000" b="1" dirty="0">
                <a:solidFill>
                  <a:schemeClr val="tx2">
                    <a:lumMod val="60000"/>
                    <a:lumOff val="40000"/>
                  </a:schemeClr>
                </a:solidFill>
                <a:latin typeface="LMU CompatilFact" panose="02000500060000020003" pitchFamily="2" charset="0"/>
              </a:rPr>
              <a:t>eine </a:t>
            </a:r>
            <a:r>
              <a:rPr lang="de-DE" altLang="de-DE" sz="2000" dirty="0">
                <a:solidFill>
                  <a:schemeClr val="tx2">
                    <a:lumMod val="60000"/>
                    <a:lumOff val="40000"/>
                  </a:schemeClr>
                </a:solidFill>
                <a:latin typeface="LMU CompatilFact" panose="02000500060000020003" pitchFamily="2" charset="0"/>
              </a:rPr>
              <a:t>gewählt wird:</a:t>
            </a:r>
          </a:p>
        </p:txBody>
      </p:sp>
    </p:spTree>
    <p:extLst>
      <p:ext uri="{BB962C8B-B14F-4D97-AF65-F5344CB8AC3E}">
        <p14:creationId xmlns:p14="http://schemas.microsoft.com/office/powerpoint/2010/main" val="1873423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26CFCF7D-E60A-563B-6533-F6890304820B}"/>
              </a:ext>
            </a:extLst>
          </p:cNvPr>
          <p:cNvSpPr txBox="1">
            <a:spLocks noChangeArrowheads="1"/>
          </p:cNvSpPr>
          <p:nvPr/>
        </p:nvSpPr>
        <p:spPr>
          <a:xfrm>
            <a:off x="467544" y="1700808"/>
            <a:ext cx="7992690" cy="489599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tabLst>
                <a:tab pos="1257300" algn="l"/>
              </a:tabLst>
            </a:pPr>
            <a:r>
              <a:rPr lang="de-DE" altLang="de-DE" sz="2400" dirty="0">
                <a:solidFill>
                  <a:schemeClr val="tx2">
                    <a:lumMod val="60000"/>
                    <a:lumOff val="40000"/>
                  </a:schemeClr>
                </a:solidFill>
                <a:latin typeface="LMU CompatilFact" panose="02000500060000020003" pitchFamily="2" charset="0"/>
              </a:rPr>
              <a:t>Aus den nachstehenden Veranstaltungen P 7.3.1 – P 7.3.4 ist </a:t>
            </a:r>
            <a:r>
              <a:rPr lang="de-DE" altLang="de-DE" sz="2400" b="1" dirty="0">
                <a:solidFill>
                  <a:schemeClr val="tx2">
                    <a:lumMod val="60000"/>
                    <a:lumOff val="40000"/>
                  </a:schemeClr>
                </a:solidFill>
                <a:latin typeface="LMU CompatilFact" panose="02000500060000020003" pitchFamily="2" charset="0"/>
              </a:rPr>
              <a:t>eine</a:t>
            </a:r>
            <a:r>
              <a:rPr lang="de-DE" altLang="de-DE" sz="2400" dirty="0">
                <a:solidFill>
                  <a:schemeClr val="tx2">
                    <a:lumMod val="60000"/>
                    <a:lumOff val="40000"/>
                  </a:schemeClr>
                </a:solidFill>
                <a:latin typeface="LMU CompatilFact" panose="02000500060000020003" pitchFamily="2" charset="0"/>
              </a:rPr>
              <a:t> Lehrveranstaltung zu wählen:</a:t>
            </a:r>
          </a:p>
          <a:p>
            <a:pPr marL="0" indent="0">
              <a:tabLst>
                <a:tab pos="1257300" algn="l"/>
              </a:tabLst>
            </a:pPr>
            <a:endParaRPr lang="de-DE" altLang="de-DE" sz="2400" dirty="0">
              <a:solidFill>
                <a:schemeClr val="tx2">
                  <a:lumMod val="60000"/>
                  <a:lumOff val="40000"/>
                </a:schemeClr>
              </a:solidFill>
              <a:latin typeface="LMU CompatilFact" panose="02000500060000020003" pitchFamily="2" charset="0"/>
            </a:endParaRPr>
          </a:p>
          <a:p>
            <a:pPr>
              <a:buFont typeface="Wingdings" panose="05000000000000000000" pitchFamily="2" charset="2"/>
              <a:buChar char="§"/>
              <a:tabLst>
                <a:tab pos="1257300" algn="l"/>
              </a:tabLst>
            </a:pPr>
            <a:r>
              <a:rPr lang="de-DE" altLang="de-DE" sz="2400" dirty="0">
                <a:solidFill>
                  <a:schemeClr val="tx2">
                    <a:lumMod val="60000"/>
                    <a:lumOff val="40000"/>
                  </a:schemeClr>
                </a:solidFill>
                <a:latin typeface="LMU CompatilFact" panose="02000500060000020003" pitchFamily="2" charset="0"/>
              </a:rPr>
              <a:t>P 7.3.1: 	„Seminar Altes Testament 2“</a:t>
            </a:r>
          </a:p>
          <a:p>
            <a:pPr>
              <a:buFont typeface="Wingdings" panose="05000000000000000000" pitchFamily="2" charset="2"/>
              <a:buChar char="§"/>
              <a:tabLst>
                <a:tab pos="1257300" algn="l"/>
              </a:tabLst>
            </a:pPr>
            <a:r>
              <a:rPr lang="de-DE" altLang="de-DE" sz="2400" dirty="0">
                <a:solidFill>
                  <a:schemeClr val="tx2">
                    <a:lumMod val="60000"/>
                    <a:lumOff val="40000"/>
                  </a:schemeClr>
                </a:solidFill>
                <a:latin typeface="LMU CompatilFact" panose="02000500060000020003" pitchFamily="2" charset="0"/>
              </a:rPr>
              <a:t>P 7.3.2: 	„Seminar Neues Testament 2“</a:t>
            </a:r>
          </a:p>
          <a:p>
            <a:pPr>
              <a:buFont typeface="Wingdings" panose="05000000000000000000" pitchFamily="2" charset="2"/>
              <a:buChar char="§"/>
              <a:tabLst>
                <a:tab pos="1257300" algn="l"/>
              </a:tabLst>
            </a:pPr>
            <a:r>
              <a:rPr lang="de-DE" altLang="de-DE" sz="2400" dirty="0">
                <a:solidFill>
                  <a:schemeClr val="tx2">
                    <a:lumMod val="60000"/>
                    <a:lumOff val="40000"/>
                  </a:schemeClr>
                </a:solidFill>
                <a:latin typeface="LMU CompatilFact" panose="02000500060000020003" pitchFamily="2" charset="0"/>
              </a:rPr>
              <a:t>P 7.3.3: 	„Seminar Kirchengeschichte des </a:t>
            </a:r>
          </a:p>
          <a:p>
            <a:pPr marL="0" indent="0">
              <a:buNone/>
              <a:tabLst>
                <a:tab pos="1257300" algn="l"/>
              </a:tabLst>
            </a:pPr>
            <a:r>
              <a:rPr lang="de-DE" altLang="de-DE" sz="2400" dirty="0">
                <a:solidFill>
                  <a:schemeClr val="tx2">
                    <a:lumMod val="60000"/>
                    <a:lumOff val="40000"/>
                  </a:schemeClr>
                </a:solidFill>
                <a:latin typeface="LMU CompatilFact" panose="02000500060000020003" pitchFamily="2" charset="0"/>
              </a:rPr>
              <a:t>		Altertums 2“</a:t>
            </a:r>
          </a:p>
          <a:p>
            <a:pPr>
              <a:buFont typeface="Wingdings" panose="05000000000000000000" pitchFamily="2" charset="2"/>
              <a:buChar char="§"/>
              <a:tabLst>
                <a:tab pos="1257300" algn="l"/>
              </a:tabLst>
            </a:pPr>
            <a:r>
              <a:rPr lang="de-DE" altLang="de-DE" sz="2400" dirty="0">
                <a:solidFill>
                  <a:schemeClr val="tx2">
                    <a:lumMod val="60000"/>
                    <a:lumOff val="40000"/>
                  </a:schemeClr>
                </a:solidFill>
                <a:latin typeface="LMU CompatilFact" panose="02000500060000020003" pitchFamily="2" charset="0"/>
              </a:rPr>
              <a:t>P 7.3.4: 	„Seminar Kirchengeschichte des 				Mittelalters 	und der Neuzeit 2“</a:t>
            </a:r>
          </a:p>
          <a:p>
            <a:pPr marL="0" indent="0">
              <a:tabLst>
                <a:tab pos="1257300" algn="l"/>
              </a:tabLst>
            </a:pPr>
            <a:endParaRPr lang="de-DE" altLang="de-DE" dirty="0"/>
          </a:p>
        </p:txBody>
      </p:sp>
    </p:spTree>
    <p:extLst>
      <p:ext uri="{BB962C8B-B14F-4D97-AF65-F5344CB8AC3E}">
        <p14:creationId xmlns:p14="http://schemas.microsoft.com/office/powerpoint/2010/main" val="1592670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18">
            <a:extLst>
              <a:ext uri="{FF2B5EF4-FFF2-40B4-BE49-F238E27FC236}">
                <a16:creationId xmlns:a16="http://schemas.microsoft.com/office/drawing/2014/main" id="{D93A106F-1768-E0ED-9CA6-095D9617BAFB}"/>
              </a:ext>
            </a:extLst>
          </p:cNvPr>
          <p:cNvGraphicFramePr>
            <a:graphicFrameLocks/>
          </p:cNvGraphicFramePr>
          <p:nvPr>
            <p:extLst>
              <p:ext uri="{D42A27DB-BD31-4B8C-83A1-F6EECF244321}">
                <p14:modId xmlns:p14="http://schemas.microsoft.com/office/powerpoint/2010/main" val="978310386"/>
              </p:ext>
            </p:extLst>
          </p:nvPr>
        </p:nvGraphicFramePr>
        <p:xfrm>
          <a:off x="467741" y="1916832"/>
          <a:ext cx="8280723" cy="4449852"/>
        </p:xfrm>
        <a:graphic>
          <a:graphicData uri="http://schemas.openxmlformats.org/drawingml/2006/table">
            <a:tbl>
              <a:tblPr/>
              <a:tblGrid>
                <a:gridCol w="2812484">
                  <a:extLst>
                    <a:ext uri="{9D8B030D-6E8A-4147-A177-3AD203B41FA5}">
                      <a16:colId xmlns:a16="http://schemas.microsoft.com/office/drawing/2014/main" val="20000"/>
                    </a:ext>
                  </a:extLst>
                </a:gridCol>
                <a:gridCol w="2889986">
                  <a:extLst>
                    <a:ext uri="{9D8B030D-6E8A-4147-A177-3AD203B41FA5}">
                      <a16:colId xmlns:a16="http://schemas.microsoft.com/office/drawing/2014/main" val="20001"/>
                    </a:ext>
                  </a:extLst>
                </a:gridCol>
                <a:gridCol w="2578253">
                  <a:extLst>
                    <a:ext uri="{9D8B030D-6E8A-4147-A177-3AD203B41FA5}">
                      <a16:colId xmlns:a16="http://schemas.microsoft.com/office/drawing/2014/main" val="20002"/>
                    </a:ext>
                  </a:extLst>
                </a:gridCol>
              </a:tblGrid>
              <a:tr h="2529675">
                <a:tc gridSpan="3">
                  <a:txBody>
                    <a:bodyPr/>
                    <a:lstStyle>
                      <a:lvl1pPr>
                        <a:spcBef>
                          <a:spcPct val="20000"/>
                        </a:spcBef>
                        <a:buClr>
                          <a:srgbClr val="009900"/>
                        </a:buClr>
                        <a:buFont typeface="Wingdings" pitchFamily="2" charset="2"/>
                        <a:defRPr sz="2000">
                          <a:solidFill>
                            <a:srgbClr val="006C30"/>
                          </a:solidFill>
                          <a:latin typeface="LMU CompatilFact" pitchFamily="2" charset="0"/>
                        </a:defRPr>
                      </a:lvl1pPr>
                      <a:lvl2pPr marL="742950" indent="-285750">
                        <a:lnSpc>
                          <a:spcPct val="140000"/>
                        </a:lnSpc>
                        <a:spcBef>
                          <a:spcPct val="20000"/>
                        </a:spcBef>
                        <a:buClr>
                          <a:srgbClr val="006600"/>
                        </a:buClr>
                        <a:buFont typeface="Times" pitchFamily="18" charset="0"/>
                        <a:defRPr sz="1400">
                          <a:solidFill>
                            <a:srgbClr val="006C30"/>
                          </a:solidFill>
                          <a:latin typeface="LMU CompatilFact" pitchFamily="2" charset="0"/>
                        </a:defRPr>
                      </a:lvl2pPr>
                      <a:lvl3pPr marL="1143000" indent="-228600">
                        <a:spcBef>
                          <a:spcPct val="20000"/>
                        </a:spcBef>
                        <a:buClr>
                          <a:srgbClr val="006600"/>
                        </a:buClr>
                        <a:buFont typeface="LMU CompatilFact" pitchFamily="2" charset="0"/>
                        <a:defRPr sz="1400">
                          <a:solidFill>
                            <a:srgbClr val="006C30"/>
                          </a:solidFill>
                          <a:latin typeface="LMU CompatilFact" pitchFamily="2" charset="0"/>
                        </a:defRPr>
                      </a:lvl3pPr>
                      <a:lvl4pPr marL="1600200" indent="-228600">
                        <a:spcBef>
                          <a:spcPct val="20000"/>
                        </a:spcBef>
                        <a:buClr>
                          <a:srgbClr val="006600"/>
                        </a:buClr>
                        <a:defRPr sz="1400">
                          <a:solidFill>
                            <a:srgbClr val="006C30"/>
                          </a:solidFill>
                          <a:latin typeface="LMU CompatilFact" pitchFamily="2" charset="0"/>
                        </a:defRPr>
                      </a:lvl4pPr>
                      <a:lvl5pPr marL="2057400" indent="-228600">
                        <a:spcBef>
                          <a:spcPct val="20000"/>
                        </a:spcBef>
                        <a:defRPr sz="1400">
                          <a:solidFill>
                            <a:srgbClr val="006C30"/>
                          </a:solidFill>
                          <a:latin typeface="LMU CompatilFact" pitchFamily="2" charset="0"/>
                        </a:defRPr>
                      </a:lvl5pPr>
                      <a:lvl6pPr marL="2514600" indent="-228600" eaLnBrk="0" fontAlgn="base" hangingPunct="0">
                        <a:spcBef>
                          <a:spcPct val="20000"/>
                        </a:spcBef>
                        <a:spcAft>
                          <a:spcPct val="0"/>
                        </a:spcAft>
                        <a:defRPr sz="1400">
                          <a:solidFill>
                            <a:srgbClr val="006C30"/>
                          </a:solidFill>
                          <a:latin typeface="LMU CompatilFact" pitchFamily="2" charset="0"/>
                        </a:defRPr>
                      </a:lvl6pPr>
                      <a:lvl7pPr marL="2971800" indent="-228600" eaLnBrk="0" fontAlgn="base" hangingPunct="0">
                        <a:spcBef>
                          <a:spcPct val="20000"/>
                        </a:spcBef>
                        <a:spcAft>
                          <a:spcPct val="0"/>
                        </a:spcAft>
                        <a:defRPr sz="1400">
                          <a:solidFill>
                            <a:srgbClr val="006C30"/>
                          </a:solidFill>
                          <a:latin typeface="LMU CompatilFact" pitchFamily="2" charset="0"/>
                        </a:defRPr>
                      </a:lvl7pPr>
                      <a:lvl8pPr marL="3429000" indent="-228600" eaLnBrk="0" fontAlgn="base" hangingPunct="0">
                        <a:spcBef>
                          <a:spcPct val="20000"/>
                        </a:spcBef>
                        <a:spcAft>
                          <a:spcPct val="0"/>
                        </a:spcAft>
                        <a:defRPr sz="1400">
                          <a:solidFill>
                            <a:srgbClr val="006C30"/>
                          </a:solidFill>
                          <a:latin typeface="LMU CompatilFact" pitchFamily="2" charset="0"/>
                        </a:defRPr>
                      </a:lvl8pPr>
                      <a:lvl9pPr marL="3886200" indent="-228600" eaLnBrk="0" fontAlgn="base" hangingPunct="0">
                        <a:spcBef>
                          <a:spcPct val="20000"/>
                        </a:spcBef>
                        <a:spcAft>
                          <a:spcPct val="0"/>
                        </a:spcAft>
                        <a:defRPr sz="1400">
                          <a:solidFill>
                            <a:srgbClr val="006C30"/>
                          </a:solidFill>
                          <a:latin typeface="LMU CompatilFact" pitchFamily="2" charset="0"/>
                        </a:defRPr>
                      </a:lvl9pPr>
                    </a:lstStyle>
                    <a:p>
                      <a:pPr marL="0" marR="0" lvl="0" indent="0" algn="l" defTabSz="914400" rtl="0" eaLnBrk="1" fontAlgn="base" latinLnBrk="0" hangingPunct="1">
                        <a:lnSpc>
                          <a:spcPct val="100000"/>
                        </a:lnSpc>
                        <a:spcBef>
                          <a:spcPct val="20000"/>
                        </a:spcBef>
                        <a:spcAft>
                          <a:spcPct val="0"/>
                        </a:spcAft>
                        <a:buClr>
                          <a:srgbClr val="009900"/>
                        </a:buClr>
                        <a:buSzTx/>
                        <a:buFont typeface="Wingdings" pitchFamily="2" charset="2"/>
                        <a:buNone/>
                        <a:tabLst/>
                      </a:pPr>
                      <a:r>
                        <a:rPr kumimoji="0" lang="de-DE" altLang="de-DE" sz="2000" b="0" i="0" u="none" strike="noStrike" cap="none" normalizeH="0" baseline="0" dirty="0">
                          <a:ln>
                            <a:noFill/>
                          </a:ln>
                          <a:solidFill>
                            <a:schemeClr val="tx2">
                              <a:lumMod val="60000"/>
                              <a:lumOff val="40000"/>
                            </a:schemeClr>
                          </a:solidFill>
                          <a:effectLst/>
                          <a:latin typeface="LMU CompatilFact" pitchFamily="2" charset="0"/>
                        </a:rPr>
                        <a:t>Beispiel: Pflichtmodul P 7 (LA GY)</a:t>
                      </a:r>
                    </a:p>
                    <a:p>
                      <a:pPr marL="0" marR="0" lvl="0" indent="0" algn="l" defTabSz="914400" rtl="0" eaLnBrk="1" fontAlgn="base" latinLnBrk="0" hangingPunct="1">
                        <a:lnSpc>
                          <a:spcPct val="100000"/>
                        </a:lnSpc>
                        <a:spcBef>
                          <a:spcPct val="20000"/>
                        </a:spcBef>
                        <a:spcAft>
                          <a:spcPct val="0"/>
                        </a:spcAft>
                        <a:buClr>
                          <a:srgbClr val="009900"/>
                        </a:buClr>
                        <a:buSzTx/>
                        <a:buFont typeface="Wingdings" pitchFamily="2" charset="2"/>
                        <a:buNone/>
                        <a:tabLst/>
                      </a:pPr>
                      <a:endParaRPr kumimoji="0" lang="de-DE" altLang="de-DE" sz="2000" b="0" i="0" u="none" strike="noStrike" cap="none" normalizeH="0" baseline="0" dirty="0">
                        <a:ln>
                          <a:noFill/>
                        </a:ln>
                        <a:solidFill>
                          <a:schemeClr val="tx2">
                            <a:lumMod val="60000"/>
                            <a:lumOff val="40000"/>
                          </a:schemeClr>
                        </a:solidFill>
                        <a:effectLst/>
                        <a:latin typeface="LMU CompatilFact" pitchFamily="2" charset="0"/>
                      </a:endParaRPr>
                    </a:p>
                    <a:p>
                      <a:pPr marL="0" marR="0" lvl="0" indent="0" algn="l" defTabSz="914400" rtl="0" eaLnBrk="1" fontAlgn="base" latinLnBrk="0" hangingPunct="1">
                        <a:lnSpc>
                          <a:spcPct val="100000"/>
                        </a:lnSpc>
                        <a:spcBef>
                          <a:spcPct val="20000"/>
                        </a:spcBef>
                        <a:spcAft>
                          <a:spcPct val="0"/>
                        </a:spcAft>
                        <a:buClr>
                          <a:schemeClr val="tx2">
                            <a:lumMod val="60000"/>
                            <a:lumOff val="40000"/>
                          </a:schemeClr>
                        </a:buClr>
                        <a:buSzTx/>
                        <a:buFont typeface="Wingdings" pitchFamily="2" charset="2"/>
                        <a:buChar char="§"/>
                        <a:tabLst/>
                      </a:pPr>
                      <a:r>
                        <a:rPr kumimoji="0" lang="de-DE" altLang="de-DE" sz="2000" b="0" i="0" u="none" strike="noStrike" cap="none" normalizeH="0" baseline="0" dirty="0">
                          <a:ln>
                            <a:noFill/>
                          </a:ln>
                          <a:solidFill>
                            <a:schemeClr val="tx2">
                              <a:lumMod val="60000"/>
                              <a:lumOff val="40000"/>
                            </a:schemeClr>
                          </a:solidFill>
                          <a:effectLst/>
                          <a:latin typeface="LMU CompatilFact" pitchFamily="2" charset="0"/>
                        </a:rPr>
                        <a:t> Das Modul muss belegt werden</a:t>
                      </a:r>
                    </a:p>
                    <a:p>
                      <a:pPr marL="0" marR="0" lvl="0" indent="0" algn="l" defTabSz="914400" rtl="0" eaLnBrk="1" fontAlgn="base" latinLnBrk="0" hangingPunct="1">
                        <a:lnSpc>
                          <a:spcPct val="100000"/>
                        </a:lnSpc>
                        <a:spcBef>
                          <a:spcPct val="20000"/>
                        </a:spcBef>
                        <a:spcAft>
                          <a:spcPct val="0"/>
                        </a:spcAft>
                        <a:buClr>
                          <a:schemeClr val="tx2">
                            <a:lumMod val="60000"/>
                            <a:lumOff val="40000"/>
                          </a:schemeClr>
                        </a:buClr>
                        <a:buSzTx/>
                        <a:buFont typeface="Wingdings" pitchFamily="2" charset="2"/>
                        <a:buChar char="§"/>
                        <a:tabLst/>
                      </a:pPr>
                      <a:r>
                        <a:rPr kumimoji="0" lang="de-DE" altLang="de-DE" sz="2000" b="0" i="0" u="none" strike="noStrike" cap="none" normalizeH="0" baseline="0" dirty="0">
                          <a:ln>
                            <a:noFill/>
                          </a:ln>
                          <a:solidFill>
                            <a:schemeClr val="tx2">
                              <a:lumMod val="60000"/>
                              <a:lumOff val="40000"/>
                            </a:schemeClr>
                          </a:solidFill>
                          <a:effectLst/>
                          <a:latin typeface="LMU CompatilFact" pitchFamily="2" charset="0"/>
                        </a:rPr>
                        <a:t> Die Lehrveranstaltungen P 7.1 – P 7.2 müssen belegt werden</a:t>
                      </a:r>
                    </a:p>
                    <a:p>
                      <a:pPr marL="0" marR="0" lvl="0" indent="0" algn="l" defTabSz="914400" rtl="0" eaLnBrk="1" fontAlgn="base" latinLnBrk="0" hangingPunct="1">
                        <a:lnSpc>
                          <a:spcPct val="100000"/>
                        </a:lnSpc>
                        <a:spcBef>
                          <a:spcPct val="20000"/>
                        </a:spcBef>
                        <a:spcAft>
                          <a:spcPct val="0"/>
                        </a:spcAft>
                        <a:buClr>
                          <a:srgbClr val="009900"/>
                        </a:buClr>
                        <a:buSzTx/>
                        <a:buFont typeface="Wingdings" pitchFamily="2" charset="2"/>
                        <a:buNone/>
                        <a:tabLst/>
                      </a:pPr>
                      <a:endParaRPr kumimoji="0" lang="de-DE" altLang="de-DE" sz="2000" b="0" i="0" u="none" strike="noStrike" cap="none" normalizeH="0" baseline="0" dirty="0">
                        <a:ln>
                          <a:noFill/>
                        </a:ln>
                        <a:solidFill>
                          <a:schemeClr val="tx2">
                            <a:lumMod val="60000"/>
                            <a:lumOff val="40000"/>
                          </a:schemeClr>
                        </a:solidFill>
                        <a:effectLst/>
                        <a:latin typeface="LMU CompatilFact" pitchFamily="2" charset="0"/>
                      </a:endParaRPr>
                    </a:p>
                    <a:p>
                      <a:pPr marL="0" marR="0" lvl="0" indent="0" algn="l" defTabSz="914400" rtl="0" eaLnBrk="1" fontAlgn="base" latinLnBrk="0" hangingPunct="1">
                        <a:lnSpc>
                          <a:spcPct val="100000"/>
                        </a:lnSpc>
                        <a:spcBef>
                          <a:spcPct val="20000"/>
                        </a:spcBef>
                        <a:spcAft>
                          <a:spcPct val="0"/>
                        </a:spcAft>
                        <a:buClr>
                          <a:srgbClr val="009900"/>
                        </a:buClr>
                        <a:buSzTx/>
                        <a:buFont typeface="Wingdings" pitchFamily="2" charset="2"/>
                        <a:buNone/>
                        <a:tabLst/>
                      </a:pPr>
                      <a:r>
                        <a:rPr kumimoji="0" lang="de-DE" altLang="de-DE" sz="2000" b="0" i="0" u="none" strike="noStrike" cap="none" normalizeH="0" baseline="0" dirty="0">
                          <a:ln>
                            <a:noFill/>
                          </a:ln>
                          <a:solidFill>
                            <a:schemeClr val="tx2">
                              <a:lumMod val="60000"/>
                              <a:lumOff val="40000"/>
                            </a:schemeClr>
                          </a:solidFill>
                          <a:effectLst/>
                          <a:latin typeface="LMU CompatilFact" pitchFamily="2" charset="0"/>
                        </a:rPr>
                        <a:t>Aus den Veranstaltungen P 7.3.1 – P 7.3.3 muss eine gewählt werden – </a:t>
                      </a:r>
                      <a:r>
                        <a:rPr kumimoji="0" lang="de-DE" altLang="de-DE" sz="2000" b="0" i="0" u="sng" strike="noStrike" cap="none" normalizeH="0" baseline="0" dirty="0">
                          <a:ln>
                            <a:noFill/>
                          </a:ln>
                          <a:solidFill>
                            <a:schemeClr val="tx2">
                              <a:lumMod val="60000"/>
                              <a:lumOff val="40000"/>
                            </a:schemeClr>
                          </a:solidFill>
                          <a:effectLst/>
                          <a:latin typeface="LMU CompatilFact" pitchFamily="2" charset="0"/>
                        </a:rPr>
                        <a:t>die Wahl steht dem Studierenden frei</a:t>
                      </a:r>
                      <a:r>
                        <a:rPr kumimoji="0" lang="de-DE" altLang="de-DE" sz="2000" b="0" i="0" u="none" strike="noStrike" cap="none" normalizeH="0" baseline="0" dirty="0">
                          <a:ln>
                            <a:noFill/>
                          </a:ln>
                          <a:solidFill>
                            <a:schemeClr val="tx2">
                              <a:lumMod val="60000"/>
                              <a:lumOff val="40000"/>
                            </a:schemeClr>
                          </a:solidFill>
                          <a:effectLst/>
                          <a:latin typeface="LMU CompatilFact" pitchFamily="2" charset="0"/>
                        </a:rPr>
                        <a:t>.</a:t>
                      </a:r>
                    </a:p>
                  </a:txBody>
                  <a:tcPr marT="45663" marB="4566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00"/>
                  </a:ext>
                </a:extLst>
              </a:tr>
              <a:tr h="1920087">
                <a:tc>
                  <a:txBody>
                    <a:bodyPr/>
                    <a:lstStyle>
                      <a:lvl1pPr>
                        <a:spcBef>
                          <a:spcPct val="20000"/>
                        </a:spcBef>
                        <a:buClr>
                          <a:srgbClr val="009900"/>
                        </a:buClr>
                        <a:buFont typeface="Wingdings" pitchFamily="2" charset="2"/>
                        <a:defRPr sz="2000">
                          <a:solidFill>
                            <a:srgbClr val="006C30"/>
                          </a:solidFill>
                          <a:latin typeface="LMU CompatilFact" pitchFamily="2" charset="0"/>
                        </a:defRPr>
                      </a:lvl1pPr>
                      <a:lvl2pPr marL="742950" indent="-285750">
                        <a:lnSpc>
                          <a:spcPct val="140000"/>
                        </a:lnSpc>
                        <a:spcBef>
                          <a:spcPct val="20000"/>
                        </a:spcBef>
                        <a:buClr>
                          <a:srgbClr val="006600"/>
                        </a:buClr>
                        <a:buFont typeface="Times" pitchFamily="18" charset="0"/>
                        <a:defRPr sz="1400">
                          <a:solidFill>
                            <a:srgbClr val="006C30"/>
                          </a:solidFill>
                          <a:latin typeface="LMU CompatilFact" pitchFamily="2" charset="0"/>
                        </a:defRPr>
                      </a:lvl2pPr>
                      <a:lvl3pPr marL="1143000" indent="-228600">
                        <a:spcBef>
                          <a:spcPct val="20000"/>
                        </a:spcBef>
                        <a:buClr>
                          <a:srgbClr val="006600"/>
                        </a:buClr>
                        <a:buFont typeface="LMU CompatilFact" pitchFamily="2" charset="0"/>
                        <a:defRPr sz="1400">
                          <a:solidFill>
                            <a:srgbClr val="006C30"/>
                          </a:solidFill>
                          <a:latin typeface="LMU CompatilFact" pitchFamily="2" charset="0"/>
                        </a:defRPr>
                      </a:lvl3pPr>
                      <a:lvl4pPr marL="1600200" indent="-228600">
                        <a:spcBef>
                          <a:spcPct val="20000"/>
                        </a:spcBef>
                        <a:buClr>
                          <a:srgbClr val="006600"/>
                        </a:buClr>
                        <a:defRPr sz="1400">
                          <a:solidFill>
                            <a:srgbClr val="006C30"/>
                          </a:solidFill>
                          <a:latin typeface="LMU CompatilFact" pitchFamily="2" charset="0"/>
                        </a:defRPr>
                      </a:lvl4pPr>
                      <a:lvl5pPr marL="2057400" indent="-228600">
                        <a:spcBef>
                          <a:spcPct val="20000"/>
                        </a:spcBef>
                        <a:defRPr sz="1400">
                          <a:solidFill>
                            <a:srgbClr val="006C30"/>
                          </a:solidFill>
                          <a:latin typeface="LMU CompatilFact" pitchFamily="2" charset="0"/>
                        </a:defRPr>
                      </a:lvl5pPr>
                      <a:lvl6pPr marL="2514600" indent="-228600" eaLnBrk="0" fontAlgn="base" hangingPunct="0">
                        <a:spcBef>
                          <a:spcPct val="20000"/>
                        </a:spcBef>
                        <a:spcAft>
                          <a:spcPct val="0"/>
                        </a:spcAft>
                        <a:defRPr sz="1400">
                          <a:solidFill>
                            <a:srgbClr val="006C30"/>
                          </a:solidFill>
                          <a:latin typeface="LMU CompatilFact" pitchFamily="2" charset="0"/>
                        </a:defRPr>
                      </a:lvl6pPr>
                      <a:lvl7pPr marL="2971800" indent="-228600" eaLnBrk="0" fontAlgn="base" hangingPunct="0">
                        <a:spcBef>
                          <a:spcPct val="20000"/>
                        </a:spcBef>
                        <a:spcAft>
                          <a:spcPct val="0"/>
                        </a:spcAft>
                        <a:defRPr sz="1400">
                          <a:solidFill>
                            <a:srgbClr val="006C30"/>
                          </a:solidFill>
                          <a:latin typeface="LMU CompatilFact" pitchFamily="2" charset="0"/>
                        </a:defRPr>
                      </a:lvl7pPr>
                      <a:lvl8pPr marL="3429000" indent="-228600" eaLnBrk="0" fontAlgn="base" hangingPunct="0">
                        <a:spcBef>
                          <a:spcPct val="20000"/>
                        </a:spcBef>
                        <a:spcAft>
                          <a:spcPct val="0"/>
                        </a:spcAft>
                        <a:defRPr sz="1400">
                          <a:solidFill>
                            <a:srgbClr val="006C30"/>
                          </a:solidFill>
                          <a:latin typeface="LMU CompatilFact" pitchFamily="2" charset="0"/>
                        </a:defRPr>
                      </a:lvl8pPr>
                      <a:lvl9pPr marL="3886200" indent="-228600" eaLnBrk="0" fontAlgn="base" hangingPunct="0">
                        <a:spcBef>
                          <a:spcPct val="20000"/>
                        </a:spcBef>
                        <a:spcAft>
                          <a:spcPct val="0"/>
                        </a:spcAft>
                        <a:defRPr sz="1400">
                          <a:solidFill>
                            <a:srgbClr val="006C30"/>
                          </a:solidFill>
                          <a:latin typeface="LMU CompatilFact" pitchFamily="2" charset="0"/>
                        </a:defRPr>
                      </a:lvl9pPr>
                    </a:lstStyle>
                    <a:p>
                      <a:pPr marL="0" marR="0" lvl="0" indent="0" algn="l" defTabSz="914400" rtl="0" eaLnBrk="1" fontAlgn="base" latinLnBrk="0" hangingPunct="1">
                        <a:lnSpc>
                          <a:spcPct val="100000"/>
                        </a:lnSpc>
                        <a:spcBef>
                          <a:spcPct val="20000"/>
                        </a:spcBef>
                        <a:spcAft>
                          <a:spcPct val="0"/>
                        </a:spcAft>
                        <a:buClr>
                          <a:srgbClr val="009900"/>
                        </a:buClr>
                        <a:buSzTx/>
                        <a:buFont typeface="Wingdings" pitchFamily="2" charset="2"/>
                        <a:buNone/>
                        <a:tabLst/>
                      </a:pPr>
                      <a:r>
                        <a:rPr kumimoji="0" lang="de-DE" altLang="de-DE" sz="2000" b="0" i="0" u="none" strike="noStrike" cap="none" normalizeH="0" baseline="0" dirty="0">
                          <a:ln>
                            <a:noFill/>
                          </a:ln>
                          <a:solidFill>
                            <a:schemeClr val="tx2">
                              <a:lumMod val="60000"/>
                              <a:lumOff val="40000"/>
                            </a:schemeClr>
                          </a:solidFill>
                          <a:effectLst/>
                          <a:latin typeface="LMU CompatilFact" pitchFamily="2" charset="0"/>
                        </a:rPr>
                        <a:t>P 7.3.1 „Seminar Kirchengeschichte des Altertums 1“</a:t>
                      </a:r>
                    </a:p>
                    <a:p>
                      <a:pPr marL="0" marR="0" lvl="0" indent="0" algn="l" defTabSz="914400" rtl="0" eaLnBrk="1" fontAlgn="base" latinLnBrk="0" hangingPunct="1">
                        <a:lnSpc>
                          <a:spcPct val="100000"/>
                        </a:lnSpc>
                        <a:spcBef>
                          <a:spcPct val="20000"/>
                        </a:spcBef>
                        <a:spcAft>
                          <a:spcPct val="0"/>
                        </a:spcAft>
                        <a:buClr>
                          <a:srgbClr val="009900"/>
                        </a:buClr>
                        <a:buSzTx/>
                        <a:buFont typeface="Wingdings" pitchFamily="2" charset="2"/>
                        <a:buNone/>
                        <a:tabLst/>
                      </a:pPr>
                      <a:r>
                        <a:rPr kumimoji="0" lang="de-DE" altLang="de-DE" sz="2000" b="0" i="0" u="none" strike="noStrike" cap="none" normalizeH="0" baseline="0" dirty="0">
                          <a:ln>
                            <a:noFill/>
                          </a:ln>
                          <a:solidFill>
                            <a:schemeClr val="tx2">
                              <a:lumMod val="60000"/>
                              <a:lumOff val="40000"/>
                            </a:schemeClr>
                          </a:solidFill>
                          <a:effectLst/>
                          <a:latin typeface="LMU CompatilFact" pitchFamily="2" charset="0"/>
                        </a:rPr>
                        <a:t>ODER:</a:t>
                      </a:r>
                    </a:p>
                    <a:p>
                      <a:pPr marL="0" marR="0" lvl="0" indent="0" algn="l" defTabSz="914400" rtl="0" eaLnBrk="1" fontAlgn="base" latinLnBrk="0" hangingPunct="1">
                        <a:lnSpc>
                          <a:spcPct val="100000"/>
                        </a:lnSpc>
                        <a:spcBef>
                          <a:spcPct val="20000"/>
                        </a:spcBef>
                        <a:spcAft>
                          <a:spcPct val="0"/>
                        </a:spcAft>
                        <a:buClr>
                          <a:srgbClr val="009900"/>
                        </a:buClr>
                        <a:buSzTx/>
                        <a:buFont typeface="Wingdings" pitchFamily="2" charset="2"/>
                        <a:buNone/>
                        <a:tabLst/>
                      </a:pPr>
                      <a:endParaRPr kumimoji="0" lang="de-DE" altLang="de-DE" sz="2000" b="0" i="0" u="none" strike="noStrike" cap="none" normalizeH="0" baseline="0" dirty="0">
                        <a:ln>
                          <a:noFill/>
                        </a:ln>
                        <a:solidFill>
                          <a:schemeClr val="tx2">
                            <a:lumMod val="60000"/>
                            <a:lumOff val="40000"/>
                          </a:schemeClr>
                        </a:solidFill>
                        <a:effectLst/>
                        <a:latin typeface="LMU CompatilFact" pitchFamily="2" charset="0"/>
                      </a:endParaRPr>
                    </a:p>
                  </a:txBody>
                  <a:tcPr marT="45663" marB="4566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Font typeface="Wingdings" pitchFamily="2" charset="2"/>
                        <a:defRPr sz="2000">
                          <a:solidFill>
                            <a:srgbClr val="006C30"/>
                          </a:solidFill>
                          <a:latin typeface="LMU CompatilFact" pitchFamily="2" charset="0"/>
                        </a:defRPr>
                      </a:lvl1pPr>
                      <a:lvl2pPr marL="742950" indent="-285750">
                        <a:lnSpc>
                          <a:spcPct val="140000"/>
                        </a:lnSpc>
                        <a:spcBef>
                          <a:spcPct val="20000"/>
                        </a:spcBef>
                        <a:buClr>
                          <a:srgbClr val="006600"/>
                        </a:buClr>
                        <a:buFont typeface="Times" pitchFamily="18" charset="0"/>
                        <a:defRPr sz="1400">
                          <a:solidFill>
                            <a:srgbClr val="006C30"/>
                          </a:solidFill>
                          <a:latin typeface="LMU CompatilFact" pitchFamily="2" charset="0"/>
                        </a:defRPr>
                      </a:lvl2pPr>
                      <a:lvl3pPr marL="1143000" indent="-228600">
                        <a:spcBef>
                          <a:spcPct val="20000"/>
                        </a:spcBef>
                        <a:buClr>
                          <a:srgbClr val="006600"/>
                        </a:buClr>
                        <a:buFont typeface="LMU CompatilFact" pitchFamily="2" charset="0"/>
                        <a:defRPr sz="1400">
                          <a:solidFill>
                            <a:srgbClr val="006C30"/>
                          </a:solidFill>
                          <a:latin typeface="LMU CompatilFact" pitchFamily="2" charset="0"/>
                        </a:defRPr>
                      </a:lvl3pPr>
                      <a:lvl4pPr marL="1600200" indent="-228600">
                        <a:spcBef>
                          <a:spcPct val="20000"/>
                        </a:spcBef>
                        <a:buClr>
                          <a:srgbClr val="006600"/>
                        </a:buClr>
                        <a:defRPr sz="1400">
                          <a:solidFill>
                            <a:srgbClr val="006C30"/>
                          </a:solidFill>
                          <a:latin typeface="LMU CompatilFact" pitchFamily="2" charset="0"/>
                        </a:defRPr>
                      </a:lvl4pPr>
                      <a:lvl5pPr marL="2057400" indent="-228600">
                        <a:spcBef>
                          <a:spcPct val="20000"/>
                        </a:spcBef>
                        <a:defRPr sz="1400">
                          <a:solidFill>
                            <a:srgbClr val="006C30"/>
                          </a:solidFill>
                          <a:latin typeface="LMU CompatilFact" pitchFamily="2" charset="0"/>
                        </a:defRPr>
                      </a:lvl5pPr>
                      <a:lvl6pPr marL="2514600" indent="-228600" eaLnBrk="0" fontAlgn="base" hangingPunct="0">
                        <a:spcBef>
                          <a:spcPct val="20000"/>
                        </a:spcBef>
                        <a:spcAft>
                          <a:spcPct val="0"/>
                        </a:spcAft>
                        <a:defRPr sz="1400">
                          <a:solidFill>
                            <a:srgbClr val="006C30"/>
                          </a:solidFill>
                          <a:latin typeface="LMU CompatilFact" pitchFamily="2" charset="0"/>
                        </a:defRPr>
                      </a:lvl6pPr>
                      <a:lvl7pPr marL="2971800" indent="-228600" eaLnBrk="0" fontAlgn="base" hangingPunct="0">
                        <a:spcBef>
                          <a:spcPct val="20000"/>
                        </a:spcBef>
                        <a:spcAft>
                          <a:spcPct val="0"/>
                        </a:spcAft>
                        <a:defRPr sz="1400">
                          <a:solidFill>
                            <a:srgbClr val="006C30"/>
                          </a:solidFill>
                          <a:latin typeface="LMU CompatilFact" pitchFamily="2" charset="0"/>
                        </a:defRPr>
                      </a:lvl7pPr>
                      <a:lvl8pPr marL="3429000" indent="-228600" eaLnBrk="0" fontAlgn="base" hangingPunct="0">
                        <a:spcBef>
                          <a:spcPct val="20000"/>
                        </a:spcBef>
                        <a:spcAft>
                          <a:spcPct val="0"/>
                        </a:spcAft>
                        <a:defRPr sz="1400">
                          <a:solidFill>
                            <a:srgbClr val="006C30"/>
                          </a:solidFill>
                          <a:latin typeface="LMU CompatilFact" pitchFamily="2" charset="0"/>
                        </a:defRPr>
                      </a:lvl8pPr>
                      <a:lvl9pPr marL="3886200" indent="-228600" eaLnBrk="0" fontAlgn="base" hangingPunct="0">
                        <a:spcBef>
                          <a:spcPct val="20000"/>
                        </a:spcBef>
                        <a:spcAft>
                          <a:spcPct val="0"/>
                        </a:spcAft>
                        <a:defRPr sz="1400">
                          <a:solidFill>
                            <a:srgbClr val="006C30"/>
                          </a:solidFill>
                          <a:latin typeface="LMU CompatilFact" pitchFamily="2" charset="0"/>
                        </a:defRPr>
                      </a:lvl9pPr>
                    </a:lstStyle>
                    <a:p>
                      <a:pPr marL="0" marR="0" lvl="0" indent="0" algn="l" defTabSz="914400" rtl="0" eaLnBrk="1" fontAlgn="base" latinLnBrk="0" hangingPunct="1">
                        <a:lnSpc>
                          <a:spcPct val="100000"/>
                        </a:lnSpc>
                        <a:spcBef>
                          <a:spcPct val="20000"/>
                        </a:spcBef>
                        <a:spcAft>
                          <a:spcPct val="0"/>
                        </a:spcAft>
                        <a:buClr>
                          <a:srgbClr val="009900"/>
                        </a:buClr>
                        <a:buSzTx/>
                        <a:buFont typeface="Wingdings" pitchFamily="2" charset="2"/>
                        <a:buNone/>
                        <a:tabLst/>
                      </a:pPr>
                      <a:r>
                        <a:rPr kumimoji="0" lang="de-DE" altLang="de-DE" sz="2000" b="0" i="0" u="none" strike="noStrike" cap="none" normalizeH="0" baseline="0" dirty="0">
                          <a:ln>
                            <a:noFill/>
                          </a:ln>
                          <a:solidFill>
                            <a:schemeClr val="tx2">
                              <a:lumMod val="60000"/>
                              <a:lumOff val="40000"/>
                            </a:schemeClr>
                          </a:solidFill>
                          <a:effectLst/>
                          <a:latin typeface="LMU CompatilFact" pitchFamily="2" charset="0"/>
                        </a:rPr>
                        <a:t>P 7.3.2</a:t>
                      </a: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chemeClr val="tx2">
                              <a:lumMod val="60000"/>
                              <a:lumOff val="40000"/>
                            </a:schemeClr>
                          </a:solidFill>
                          <a:effectLst/>
                          <a:latin typeface="LMU CompatilFact" pitchFamily="2" charset="0"/>
                        </a:rPr>
                        <a:t>„Seminar Kirchengeschichte des Mittelalters und der Neuzeit 1“</a:t>
                      </a: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chemeClr val="tx2">
                              <a:lumMod val="60000"/>
                              <a:lumOff val="40000"/>
                            </a:schemeClr>
                          </a:solidFill>
                          <a:effectLst/>
                          <a:latin typeface="LMU CompatilFact" pitchFamily="2" charset="0"/>
                        </a:rPr>
                        <a:t>ODER:</a:t>
                      </a:r>
                    </a:p>
                  </a:txBody>
                  <a:tcPr marT="45663" marB="4566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Font typeface="Wingdings" pitchFamily="2" charset="2"/>
                        <a:defRPr sz="2000">
                          <a:solidFill>
                            <a:srgbClr val="006C30"/>
                          </a:solidFill>
                          <a:latin typeface="LMU CompatilFact" pitchFamily="2" charset="0"/>
                        </a:defRPr>
                      </a:lvl1pPr>
                      <a:lvl2pPr marL="742950" indent="-285750">
                        <a:lnSpc>
                          <a:spcPct val="140000"/>
                        </a:lnSpc>
                        <a:spcBef>
                          <a:spcPct val="20000"/>
                        </a:spcBef>
                        <a:buClr>
                          <a:srgbClr val="006600"/>
                        </a:buClr>
                        <a:buFont typeface="Times" pitchFamily="18" charset="0"/>
                        <a:defRPr sz="1400">
                          <a:solidFill>
                            <a:srgbClr val="006C30"/>
                          </a:solidFill>
                          <a:latin typeface="LMU CompatilFact" pitchFamily="2" charset="0"/>
                        </a:defRPr>
                      </a:lvl2pPr>
                      <a:lvl3pPr marL="1143000" indent="-228600">
                        <a:spcBef>
                          <a:spcPct val="20000"/>
                        </a:spcBef>
                        <a:buClr>
                          <a:srgbClr val="006600"/>
                        </a:buClr>
                        <a:buFont typeface="LMU CompatilFact" pitchFamily="2" charset="0"/>
                        <a:defRPr sz="1400">
                          <a:solidFill>
                            <a:srgbClr val="006C30"/>
                          </a:solidFill>
                          <a:latin typeface="LMU CompatilFact" pitchFamily="2" charset="0"/>
                        </a:defRPr>
                      </a:lvl3pPr>
                      <a:lvl4pPr marL="1600200" indent="-228600">
                        <a:spcBef>
                          <a:spcPct val="20000"/>
                        </a:spcBef>
                        <a:buClr>
                          <a:srgbClr val="006600"/>
                        </a:buClr>
                        <a:defRPr sz="1400">
                          <a:solidFill>
                            <a:srgbClr val="006C30"/>
                          </a:solidFill>
                          <a:latin typeface="LMU CompatilFact" pitchFamily="2" charset="0"/>
                        </a:defRPr>
                      </a:lvl4pPr>
                      <a:lvl5pPr marL="2057400" indent="-228600">
                        <a:spcBef>
                          <a:spcPct val="20000"/>
                        </a:spcBef>
                        <a:defRPr sz="1400">
                          <a:solidFill>
                            <a:srgbClr val="006C30"/>
                          </a:solidFill>
                          <a:latin typeface="LMU CompatilFact" pitchFamily="2" charset="0"/>
                        </a:defRPr>
                      </a:lvl5pPr>
                      <a:lvl6pPr marL="2514600" indent="-228600" eaLnBrk="0" fontAlgn="base" hangingPunct="0">
                        <a:spcBef>
                          <a:spcPct val="20000"/>
                        </a:spcBef>
                        <a:spcAft>
                          <a:spcPct val="0"/>
                        </a:spcAft>
                        <a:defRPr sz="1400">
                          <a:solidFill>
                            <a:srgbClr val="006C30"/>
                          </a:solidFill>
                          <a:latin typeface="LMU CompatilFact" pitchFamily="2" charset="0"/>
                        </a:defRPr>
                      </a:lvl6pPr>
                      <a:lvl7pPr marL="2971800" indent="-228600" eaLnBrk="0" fontAlgn="base" hangingPunct="0">
                        <a:spcBef>
                          <a:spcPct val="20000"/>
                        </a:spcBef>
                        <a:spcAft>
                          <a:spcPct val="0"/>
                        </a:spcAft>
                        <a:defRPr sz="1400">
                          <a:solidFill>
                            <a:srgbClr val="006C30"/>
                          </a:solidFill>
                          <a:latin typeface="LMU CompatilFact" pitchFamily="2" charset="0"/>
                        </a:defRPr>
                      </a:lvl7pPr>
                      <a:lvl8pPr marL="3429000" indent="-228600" eaLnBrk="0" fontAlgn="base" hangingPunct="0">
                        <a:spcBef>
                          <a:spcPct val="20000"/>
                        </a:spcBef>
                        <a:spcAft>
                          <a:spcPct val="0"/>
                        </a:spcAft>
                        <a:defRPr sz="1400">
                          <a:solidFill>
                            <a:srgbClr val="006C30"/>
                          </a:solidFill>
                          <a:latin typeface="LMU CompatilFact" pitchFamily="2" charset="0"/>
                        </a:defRPr>
                      </a:lvl8pPr>
                      <a:lvl9pPr marL="3886200" indent="-228600" eaLnBrk="0" fontAlgn="base" hangingPunct="0">
                        <a:spcBef>
                          <a:spcPct val="20000"/>
                        </a:spcBef>
                        <a:spcAft>
                          <a:spcPct val="0"/>
                        </a:spcAft>
                        <a:defRPr sz="1400">
                          <a:solidFill>
                            <a:srgbClr val="006C30"/>
                          </a:solidFill>
                          <a:latin typeface="LMU CompatilFact" pitchFamily="2" charset="0"/>
                        </a:defRPr>
                      </a:lvl9pPr>
                    </a:lstStyle>
                    <a:p>
                      <a:pPr marL="0" marR="0" lvl="0" indent="0" algn="l" defTabSz="914400" rtl="0" eaLnBrk="1" fontAlgn="base" latinLnBrk="0" hangingPunct="1">
                        <a:lnSpc>
                          <a:spcPct val="100000"/>
                        </a:lnSpc>
                        <a:spcBef>
                          <a:spcPct val="20000"/>
                        </a:spcBef>
                        <a:spcAft>
                          <a:spcPct val="0"/>
                        </a:spcAft>
                        <a:buClr>
                          <a:srgbClr val="009900"/>
                        </a:buClr>
                        <a:buSzTx/>
                        <a:buFont typeface="Wingdings" pitchFamily="2" charset="2"/>
                        <a:buNone/>
                        <a:tabLst/>
                      </a:pPr>
                      <a:r>
                        <a:rPr kumimoji="0" lang="de-DE" altLang="de-DE" sz="2000" b="0" i="0" u="none" strike="noStrike" cap="none" normalizeH="0" baseline="0" dirty="0">
                          <a:ln>
                            <a:noFill/>
                          </a:ln>
                          <a:solidFill>
                            <a:schemeClr val="tx2">
                              <a:lumMod val="60000"/>
                              <a:lumOff val="40000"/>
                            </a:schemeClr>
                          </a:solidFill>
                          <a:effectLst/>
                          <a:latin typeface="LMU CompatilFact" pitchFamily="2" charset="0"/>
                        </a:rPr>
                        <a:t>P 7.3.3</a:t>
                      </a:r>
                    </a:p>
                    <a:p>
                      <a:pPr marL="0" marR="0" lvl="0" indent="0" algn="l" defTabSz="914400" rtl="0" eaLnBrk="1" fontAlgn="base" latinLnBrk="0" hangingPunct="1">
                        <a:lnSpc>
                          <a:spcPct val="100000"/>
                        </a:lnSpc>
                        <a:spcBef>
                          <a:spcPct val="20000"/>
                        </a:spcBef>
                        <a:spcAft>
                          <a:spcPct val="0"/>
                        </a:spcAft>
                        <a:buClr>
                          <a:srgbClr val="009900"/>
                        </a:buClr>
                        <a:buSzTx/>
                        <a:buFont typeface="Wingdings" pitchFamily="2" charset="2"/>
                        <a:buNone/>
                        <a:tabLst/>
                      </a:pPr>
                      <a:r>
                        <a:rPr kumimoji="0" lang="de-DE" altLang="de-DE" sz="2000" b="0" i="0" u="none" strike="noStrike" cap="none" normalizeH="0" baseline="0" dirty="0">
                          <a:ln>
                            <a:noFill/>
                          </a:ln>
                          <a:solidFill>
                            <a:schemeClr val="tx2">
                              <a:lumMod val="60000"/>
                              <a:lumOff val="40000"/>
                            </a:schemeClr>
                          </a:solidFill>
                          <a:effectLst/>
                          <a:latin typeface="LMU CompatilFact" pitchFamily="2" charset="0"/>
                        </a:rPr>
                        <a:t>„Seminar Bayerische Kirchen-geschichte 1“</a:t>
                      </a:r>
                    </a:p>
                  </a:txBody>
                  <a:tcPr marT="45663" marB="4566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1821598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B04F8262-94C9-3BEF-95A1-7F1961F999EB}"/>
              </a:ext>
            </a:extLst>
          </p:cNvPr>
          <p:cNvSpPr txBox="1"/>
          <p:nvPr/>
        </p:nvSpPr>
        <p:spPr>
          <a:xfrm>
            <a:off x="395536" y="1916832"/>
            <a:ext cx="8280920" cy="1477328"/>
          </a:xfrm>
          <a:prstGeom prst="rect">
            <a:avLst/>
          </a:prstGeom>
          <a:noFill/>
        </p:spPr>
        <p:txBody>
          <a:bodyPr wrap="square">
            <a:spAutoFit/>
          </a:bodyPr>
          <a:lstStyle/>
          <a:p>
            <a:pPr marL="285750" indent="-285750" eaLnBrk="1" hangingPunct="1">
              <a:buFont typeface="Wingdings" panose="05000000000000000000" pitchFamily="2" charset="2"/>
              <a:buChar char="Ø"/>
            </a:pPr>
            <a:r>
              <a:rPr lang="de-DE" altLang="de-DE" dirty="0">
                <a:solidFill>
                  <a:schemeClr val="tx2">
                    <a:lumMod val="60000"/>
                    <a:lumOff val="40000"/>
                  </a:schemeClr>
                </a:solidFill>
                <a:latin typeface="LMU CompatilFact" panose="02000500060000020003" pitchFamily="2" charset="0"/>
              </a:rPr>
              <a:t>Auswahlmöglichkeiten können Sie Ihrem jeweiligen Studienplan entnehmen, den Sie auf der Homepage abrufen oder im Portal LSF einsehen.</a:t>
            </a:r>
          </a:p>
          <a:p>
            <a:pPr marL="285750" indent="-285750" eaLnBrk="1" hangingPunct="1">
              <a:buFont typeface="Wingdings" panose="05000000000000000000" pitchFamily="2" charset="2"/>
              <a:buChar char="Ø"/>
            </a:pPr>
            <a:endParaRPr lang="de-DE" altLang="de-DE" dirty="0">
              <a:solidFill>
                <a:schemeClr val="tx2">
                  <a:lumMod val="60000"/>
                  <a:lumOff val="40000"/>
                </a:schemeClr>
              </a:solidFill>
              <a:latin typeface="LMU CompatilFact" panose="02000500060000020003" pitchFamily="2" charset="0"/>
            </a:endParaRPr>
          </a:p>
          <a:p>
            <a:pPr eaLnBrk="1" hangingPunct="1"/>
            <a:endParaRPr lang="de-DE" altLang="de-DE" dirty="0">
              <a:solidFill>
                <a:schemeClr val="tx2">
                  <a:lumMod val="60000"/>
                  <a:lumOff val="40000"/>
                </a:schemeClr>
              </a:solidFill>
              <a:latin typeface="LMU CompatilFact" panose="02000500060000020003" pitchFamily="2" charset="0"/>
            </a:endParaRPr>
          </a:p>
        </p:txBody>
      </p:sp>
      <p:sp>
        <p:nvSpPr>
          <p:cNvPr id="5" name="Textfeld 4">
            <a:extLst>
              <a:ext uri="{FF2B5EF4-FFF2-40B4-BE49-F238E27FC236}">
                <a16:creationId xmlns:a16="http://schemas.microsoft.com/office/drawing/2014/main" id="{1232A3FC-6FC6-FF1A-0A76-15724EA7E60F}"/>
              </a:ext>
            </a:extLst>
          </p:cNvPr>
          <p:cNvSpPr txBox="1"/>
          <p:nvPr/>
        </p:nvSpPr>
        <p:spPr>
          <a:xfrm>
            <a:off x="395536" y="2996952"/>
            <a:ext cx="8136904" cy="2585323"/>
          </a:xfrm>
          <a:prstGeom prst="rect">
            <a:avLst/>
          </a:prstGeom>
          <a:noFill/>
        </p:spPr>
        <p:txBody>
          <a:bodyPr wrap="square">
            <a:spAutoFit/>
          </a:bodyPr>
          <a:lstStyle/>
          <a:p>
            <a:pPr marL="0" indent="0" eaLnBrk="1" hangingPunct="1"/>
            <a:r>
              <a:rPr lang="de-DE" altLang="de-DE" u="sng" dirty="0">
                <a:solidFill>
                  <a:schemeClr val="tx2">
                    <a:lumMod val="60000"/>
                    <a:lumOff val="40000"/>
                  </a:schemeClr>
                </a:solidFill>
                <a:latin typeface="LMU CompatilFact" panose="02000500060000020003" pitchFamily="2" charset="0"/>
              </a:rPr>
              <a:t>Prinzipiell können Sie immer mehr LV besuchen, als Sie müssen, aber:</a:t>
            </a:r>
          </a:p>
          <a:p>
            <a:pPr marL="0" indent="0" eaLnBrk="1" hangingPunct="1"/>
            <a:endParaRPr lang="de-DE" altLang="de-DE" dirty="0">
              <a:solidFill>
                <a:schemeClr val="tx2">
                  <a:lumMod val="60000"/>
                  <a:lumOff val="40000"/>
                </a:schemeClr>
              </a:solidFill>
              <a:latin typeface="LMU CompatilFact" panose="02000500060000020003" pitchFamily="2" charset="0"/>
            </a:endParaRPr>
          </a:p>
          <a:p>
            <a:pPr marL="285750" indent="-285750" eaLnBrk="1" hangingPunct="1">
              <a:buFont typeface="Wingdings" panose="05000000000000000000" pitchFamily="2" charset="2"/>
              <a:buChar char="Ø"/>
            </a:pPr>
            <a:r>
              <a:rPr lang="de-DE" altLang="de-DE" dirty="0">
                <a:solidFill>
                  <a:schemeClr val="tx2">
                    <a:lumMod val="60000"/>
                    <a:lumOff val="40000"/>
                  </a:schemeClr>
                </a:solidFill>
                <a:latin typeface="LMU CompatilFact" panose="02000500060000020003" pitchFamily="2" charset="0"/>
              </a:rPr>
              <a:t>Bei Wahlpflichtlehrveranstaltungen ist immer angegeben, wie viele Veranstaltungen auszuwählen sind.</a:t>
            </a:r>
          </a:p>
          <a:p>
            <a:pPr marL="0" indent="0" eaLnBrk="1" hangingPunct="1"/>
            <a:r>
              <a:rPr lang="de-DE" altLang="de-DE" dirty="0">
                <a:solidFill>
                  <a:schemeClr val="tx2">
                    <a:lumMod val="60000"/>
                    <a:lumOff val="40000"/>
                  </a:schemeClr>
                </a:solidFill>
                <a:latin typeface="LMU CompatilFact" panose="02000500060000020003" pitchFamily="2" charset="0"/>
              </a:rPr>
              <a:t>	Zum Beispiel: eine Veranstaltung aus P 7.3.1 – P 7.3.4 (LA MS/GS)</a:t>
            </a:r>
          </a:p>
          <a:p>
            <a:pPr marL="285750" indent="-285750" eaLnBrk="1" hangingPunct="1">
              <a:buFont typeface="Wingdings" panose="05000000000000000000" pitchFamily="2" charset="2"/>
              <a:buChar char="Ø"/>
            </a:pPr>
            <a:r>
              <a:rPr lang="de-DE" altLang="de-DE" dirty="0">
                <a:solidFill>
                  <a:schemeClr val="tx2">
                    <a:lumMod val="60000"/>
                    <a:lumOff val="40000"/>
                  </a:schemeClr>
                </a:solidFill>
                <a:latin typeface="LMU CompatilFact" panose="02000500060000020003" pitchFamily="2" charset="0"/>
              </a:rPr>
              <a:t>Bitte halten Sie diese Auswahlvorgabe im Hinblick auf die Prüfungen ein.</a:t>
            </a:r>
          </a:p>
          <a:p>
            <a:pPr marL="285750" indent="-285750" eaLnBrk="1" hangingPunct="1">
              <a:buFont typeface="Wingdings" panose="05000000000000000000" pitchFamily="2" charset="2"/>
              <a:buChar char="Ø"/>
            </a:pPr>
            <a:r>
              <a:rPr lang="de-DE" altLang="de-DE" dirty="0">
                <a:solidFill>
                  <a:schemeClr val="tx2">
                    <a:lumMod val="60000"/>
                    <a:lumOff val="40000"/>
                  </a:schemeClr>
                </a:solidFill>
                <a:latin typeface="LMU CompatilFact" panose="02000500060000020003" pitchFamily="2" charset="0"/>
              </a:rPr>
              <a:t>Es können nicht mehr Prüfungen abgelegt und ECTS-Punkte eingebracht werden, als für das Modul vorgesehen sind!</a:t>
            </a:r>
          </a:p>
          <a:p>
            <a:pPr marL="285750" indent="-285750" eaLnBrk="1" hangingPunct="1">
              <a:buFont typeface="Wingdings" panose="05000000000000000000" pitchFamily="2" charset="2"/>
              <a:buChar char="Ø"/>
            </a:pPr>
            <a:r>
              <a:rPr lang="de-DE" altLang="de-DE" dirty="0">
                <a:solidFill>
                  <a:schemeClr val="tx2">
                    <a:lumMod val="60000"/>
                    <a:lumOff val="40000"/>
                  </a:schemeClr>
                </a:solidFill>
                <a:latin typeface="LMU CompatilFact" panose="02000500060000020003" pitchFamily="2" charset="0"/>
              </a:rPr>
              <a:t>Zu viel erbrachte Punkte werden nicht gewertet.</a:t>
            </a:r>
          </a:p>
        </p:txBody>
      </p:sp>
    </p:spTree>
    <p:extLst>
      <p:ext uri="{BB962C8B-B14F-4D97-AF65-F5344CB8AC3E}">
        <p14:creationId xmlns:p14="http://schemas.microsoft.com/office/powerpoint/2010/main" val="30251464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79512" y="2348879"/>
            <a:ext cx="8661648" cy="3996445"/>
          </a:xfrm>
        </p:spPr>
        <p:txBody>
          <a:bodyPr/>
          <a:lstStyle/>
          <a:p>
            <a:pPr>
              <a:lnSpc>
                <a:spcPct val="150000"/>
              </a:lnSpc>
            </a:pPr>
            <a:r>
              <a:rPr lang="de-DE" sz="1600" dirty="0">
                <a:solidFill>
                  <a:schemeClr val="tx2">
                    <a:lumMod val="60000"/>
                    <a:lumOff val="40000"/>
                  </a:schemeClr>
                </a:solidFill>
                <a:latin typeface="LMU CompatilFact" panose="02000500060000020003" pitchFamily="2" charset="0"/>
              </a:rPr>
              <a:t>Alle Veranstaltungen sind belegpflichtig.</a:t>
            </a:r>
          </a:p>
          <a:p>
            <a:pPr>
              <a:lnSpc>
                <a:spcPct val="150000"/>
              </a:lnSpc>
            </a:pPr>
            <a:r>
              <a:rPr lang="de-DE" sz="1600" dirty="0">
                <a:solidFill>
                  <a:schemeClr val="tx2">
                    <a:lumMod val="60000"/>
                    <a:lumOff val="40000"/>
                  </a:schemeClr>
                </a:solidFill>
                <a:latin typeface="LMU CompatilFact" panose="02000500060000020003" pitchFamily="2" charset="0"/>
              </a:rPr>
              <a:t>Für den Besuch der Veranstaltungen ist eine online-Anmeldung vor Semesterbeginn über das elektronische Vorlesungsverzeichnis der LMU: „LSF“ notwendig. </a:t>
            </a:r>
          </a:p>
          <a:p>
            <a:pPr>
              <a:lnSpc>
                <a:spcPct val="150000"/>
              </a:lnSpc>
            </a:pPr>
            <a:r>
              <a:rPr lang="de-DE" sz="1600" dirty="0">
                <a:solidFill>
                  <a:schemeClr val="tx2">
                    <a:lumMod val="60000"/>
                    <a:lumOff val="40000"/>
                  </a:schemeClr>
                </a:solidFill>
                <a:latin typeface="LMU CompatilFact" panose="02000500060000020003" pitchFamily="2" charset="0"/>
              </a:rPr>
              <a:t>Anmeldungen sind nur innerhalb der Belegfrist möglich.</a:t>
            </a:r>
          </a:p>
          <a:p>
            <a:pPr>
              <a:lnSpc>
                <a:spcPct val="150000"/>
              </a:lnSpc>
            </a:pPr>
            <a:r>
              <a:rPr lang="de-DE" altLang="de-DE" sz="1600" dirty="0">
                <a:solidFill>
                  <a:schemeClr val="tx2">
                    <a:lumMod val="60000"/>
                    <a:lumOff val="40000"/>
                  </a:schemeClr>
                </a:solidFill>
                <a:latin typeface="LMU CompatilFact" panose="02000500060000020003" pitchFamily="2" charset="0"/>
              </a:rPr>
              <a:t>Nach Ablauf der Belegfrist (für WS: </a:t>
            </a:r>
            <a:r>
              <a:rPr lang="de-DE" altLang="de-DE" sz="1600" b="1" dirty="0">
                <a:solidFill>
                  <a:schemeClr val="tx2">
                    <a:lumMod val="60000"/>
                    <a:lumOff val="40000"/>
                  </a:schemeClr>
                </a:solidFill>
                <a:latin typeface="LMU CompatilFact" panose="02000500060000020003" pitchFamily="2" charset="0"/>
              </a:rPr>
              <a:t>25.09.2023 – 09.10.2023</a:t>
            </a:r>
            <a:r>
              <a:rPr lang="de-DE" altLang="de-DE" sz="1600" dirty="0">
                <a:solidFill>
                  <a:schemeClr val="tx2">
                    <a:lumMod val="60000"/>
                    <a:lumOff val="40000"/>
                  </a:schemeClr>
                </a:solidFill>
                <a:latin typeface="LMU CompatilFact" panose="02000500060000020003" pitchFamily="2" charset="0"/>
              </a:rPr>
              <a:t>) ist keine online-Anmeldung mehr möglich! </a:t>
            </a:r>
          </a:p>
          <a:p>
            <a:pPr>
              <a:lnSpc>
                <a:spcPct val="150000"/>
              </a:lnSpc>
            </a:pPr>
            <a:r>
              <a:rPr lang="de-DE" altLang="de-DE" sz="1600" dirty="0">
                <a:solidFill>
                  <a:schemeClr val="tx2">
                    <a:lumMod val="60000"/>
                    <a:lumOff val="40000"/>
                  </a:schemeClr>
                </a:solidFill>
                <a:latin typeface="LMU CompatilFact" panose="02000500060000020003" pitchFamily="2" charset="0"/>
              </a:rPr>
              <a:t>In Ausnahmefällen können Sie nacherfasst werden. - Wenden Sie sich dazu an das Studienbüro und:</a:t>
            </a:r>
          </a:p>
          <a:p>
            <a:pPr marL="0" indent="0" eaLnBrk="1" hangingPunct="1">
              <a:spcBef>
                <a:spcPct val="50000"/>
              </a:spcBef>
              <a:buNone/>
              <a:tabLst>
                <a:tab pos="355600" algn="l"/>
              </a:tabLst>
            </a:pPr>
            <a:r>
              <a:rPr lang="de-DE" altLang="de-DE" sz="1600" dirty="0">
                <a:solidFill>
                  <a:schemeClr val="tx2">
                    <a:lumMod val="60000"/>
                    <a:lumOff val="40000"/>
                  </a:schemeClr>
                </a:solidFill>
                <a:latin typeface="LMU CompatilFact" panose="02000500060000020003" pitchFamily="2" charset="0"/>
              </a:rPr>
              <a:t>	 →  Geben Sie vollständigen Namen und Studiengang an.</a:t>
            </a:r>
          </a:p>
          <a:p>
            <a:pPr marL="0" indent="0" eaLnBrk="1" hangingPunct="1">
              <a:buNone/>
              <a:tabLst>
                <a:tab pos="355600" algn="l"/>
              </a:tabLst>
            </a:pPr>
            <a:r>
              <a:rPr lang="de-DE" altLang="de-DE" sz="1600" dirty="0">
                <a:solidFill>
                  <a:schemeClr val="tx2">
                    <a:lumMod val="60000"/>
                    <a:lumOff val="40000"/>
                  </a:schemeClr>
                </a:solidFill>
                <a:latin typeface="LMU CompatilFact" panose="02000500060000020003" pitchFamily="2" charset="0"/>
              </a:rPr>
              <a:t>	 →  Geben Sie immer Ihre Matrikelnummer an.</a:t>
            </a:r>
            <a:endParaRPr lang="de-DE" sz="1600" dirty="0">
              <a:solidFill>
                <a:schemeClr val="tx2">
                  <a:lumMod val="60000"/>
                  <a:lumOff val="40000"/>
                </a:schemeClr>
              </a:solidFill>
              <a:latin typeface="LMU CompatilFact" panose="02000500060000020003" pitchFamily="2" charset="0"/>
            </a:endParaRPr>
          </a:p>
          <a:p>
            <a:pPr marL="0" indent="0" eaLnBrk="1" hangingPunct="1">
              <a:tabLst>
                <a:tab pos="355600" algn="l"/>
              </a:tabLst>
            </a:pPr>
            <a:endParaRPr lang="de-DE" altLang="de-DE" sz="1100" dirty="0">
              <a:solidFill>
                <a:srgbClr val="589898"/>
              </a:solidFill>
            </a:endParaRPr>
          </a:p>
          <a:p>
            <a:pPr>
              <a:lnSpc>
                <a:spcPct val="150000"/>
              </a:lnSpc>
            </a:pPr>
            <a:endParaRPr lang="de-DE" sz="1800" dirty="0">
              <a:solidFill>
                <a:schemeClr val="tx2">
                  <a:lumMod val="60000"/>
                  <a:lumOff val="40000"/>
                </a:schemeClr>
              </a:solidFill>
              <a:latin typeface="LMU CompatilFact" panose="02000500060000020003" pitchFamily="2" charset="0"/>
            </a:endParaRPr>
          </a:p>
          <a:p>
            <a:endParaRPr lang="de-DE" sz="2000" dirty="0"/>
          </a:p>
        </p:txBody>
      </p:sp>
      <p:sp>
        <p:nvSpPr>
          <p:cNvPr id="5" name="Textfeld 4">
            <a:extLst>
              <a:ext uri="{FF2B5EF4-FFF2-40B4-BE49-F238E27FC236}">
                <a16:creationId xmlns:a16="http://schemas.microsoft.com/office/drawing/2014/main" id="{D77C736A-2E5A-BA8A-0279-ADE0260EE72F}"/>
              </a:ext>
            </a:extLst>
          </p:cNvPr>
          <p:cNvSpPr txBox="1"/>
          <p:nvPr/>
        </p:nvSpPr>
        <p:spPr>
          <a:xfrm>
            <a:off x="899592" y="5146572"/>
            <a:ext cx="4572000" cy="646331"/>
          </a:xfrm>
          <a:prstGeom prst="rect">
            <a:avLst/>
          </a:prstGeom>
          <a:noFill/>
        </p:spPr>
        <p:txBody>
          <a:bodyPr wrap="square">
            <a:spAutoFit/>
          </a:bodyPr>
          <a:lstStyle/>
          <a:p>
            <a:pPr marL="0" indent="0" eaLnBrk="1" hangingPunct="1">
              <a:tabLst>
                <a:tab pos="355600" algn="l"/>
              </a:tabLst>
            </a:pPr>
            <a:endParaRPr lang="de-DE" altLang="de-DE" dirty="0">
              <a:solidFill>
                <a:srgbClr val="589898"/>
              </a:solidFill>
            </a:endParaRPr>
          </a:p>
          <a:p>
            <a:pPr marL="0" indent="0" eaLnBrk="1" hangingPunct="1">
              <a:tabLst>
                <a:tab pos="355600" algn="l"/>
              </a:tabLst>
            </a:pPr>
            <a:r>
              <a:rPr lang="de-DE" altLang="de-DE" dirty="0">
                <a:solidFill>
                  <a:srgbClr val="589898"/>
                </a:solidFill>
              </a:rPr>
              <a:t> </a:t>
            </a:r>
            <a:endParaRPr lang="de-DE" dirty="0"/>
          </a:p>
        </p:txBody>
      </p:sp>
      <p:sp>
        <p:nvSpPr>
          <p:cNvPr id="6" name="Rechteck 5">
            <a:extLst>
              <a:ext uri="{FF2B5EF4-FFF2-40B4-BE49-F238E27FC236}">
                <a16:creationId xmlns:a16="http://schemas.microsoft.com/office/drawing/2014/main" id="{EF2E28AD-FEB7-BD16-3ACD-D4B62E68F0D3}"/>
              </a:ext>
            </a:extLst>
          </p:cNvPr>
          <p:cNvSpPr/>
          <p:nvPr/>
        </p:nvSpPr>
        <p:spPr>
          <a:xfrm>
            <a:off x="305718" y="1738713"/>
            <a:ext cx="8532564" cy="576064"/>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b="1" dirty="0">
                <a:latin typeface="LMU CompatilFact" panose="02000500060000020003" pitchFamily="2" charset="0"/>
              </a:rPr>
              <a:t>Belegung von Lehrveranstaltungen</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B22E654E-876D-DDDC-493A-96F6BD61A0EF}"/>
              </a:ext>
            </a:extLst>
          </p:cNvPr>
          <p:cNvSpPr/>
          <p:nvPr/>
        </p:nvSpPr>
        <p:spPr>
          <a:xfrm>
            <a:off x="175680" y="1700808"/>
            <a:ext cx="8532564" cy="576064"/>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b="1" dirty="0">
                <a:latin typeface="LMU CompatilFact" panose="02000500060000020003" pitchFamily="2" charset="0"/>
              </a:rPr>
              <a:t>Lehre-Studium-Forschung (LSF)</a:t>
            </a: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456891"/>
            <a:ext cx="8528732" cy="41459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574048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2348880"/>
            <a:ext cx="8229600" cy="3816424"/>
          </a:xfrm>
        </p:spPr>
        <p:txBody>
          <a:bodyPr/>
          <a:lstStyle/>
          <a:p>
            <a:pPr>
              <a:lnSpc>
                <a:spcPct val="150000"/>
              </a:lnSpc>
            </a:pPr>
            <a:r>
              <a:rPr lang="de-DE" sz="1800" dirty="0">
                <a:solidFill>
                  <a:schemeClr val="tx2">
                    <a:lumMod val="60000"/>
                    <a:lumOff val="40000"/>
                  </a:schemeClr>
                </a:solidFill>
                <a:latin typeface="LMU CompatilFact" panose="02000500060000020003" pitchFamily="2" charset="0"/>
              </a:rPr>
              <a:t>Die Lehrveranstaltungen der Module werden mit studienbegleitenden (Modul-) Prüfungen abgeschlossen.</a:t>
            </a:r>
          </a:p>
          <a:p>
            <a:pPr>
              <a:lnSpc>
                <a:spcPct val="150000"/>
              </a:lnSpc>
            </a:pPr>
            <a:r>
              <a:rPr lang="de-DE" sz="1800" dirty="0">
                <a:solidFill>
                  <a:schemeClr val="tx2">
                    <a:lumMod val="60000"/>
                    <a:lumOff val="40000"/>
                  </a:schemeClr>
                </a:solidFill>
                <a:latin typeface="LMU CompatilFact" panose="02000500060000020003" pitchFamily="2" charset="0"/>
              </a:rPr>
              <a:t>Die Studiengänge Katholische Religionslehre für Lehramt sind abgeschlossen, wenn alle Modulprüfungen in der vorgesehenen Weise erfolgreich abgelegt wurden.</a:t>
            </a:r>
          </a:p>
          <a:p>
            <a:pPr>
              <a:lnSpc>
                <a:spcPct val="150000"/>
              </a:lnSpc>
            </a:pPr>
            <a:r>
              <a:rPr lang="de-DE" sz="1800" dirty="0">
                <a:solidFill>
                  <a:schemeClr val="tx2">
                    <a:lumMod val="60000"/>
                    <a:lumOff val="40000"/>
                  </a:schemeClr>
                </a:solidFill>
                <a:latin typeface="LMU CompatilFact" panose="02000500060000020003" pitchFamily="2" charset="0"/>
              </a:rPr>
              <a:t>Eine Prüfung ist bestanden, wenn sie mit mindestens „ausreichend“ (4,0) bewertet ist. </a:t>
            </a:r>
          </a:p>
          <a:p>
            <a:pPr>
              <a:lnSpc>
                <a:spcPct val="150000"/>
              </a:lnSpc>
            </a:pPr>
            <a:r>
              <a:rPr lang="de-DE" sz="1800" dirty="0">
                <a:solidFill>
                  <a:schemeClr val="tx2">
                    <a:lumMod val="60000"/>
                    <a:lumOff val="40000"/>
                  </a:schemeClr>
                </a:solidFill>
                <a:latin typeface="LMU CompatilFact" panose="02000500060000020003" pitchFamily="2" charset="0"/>
              </a:rPr>
              <a:t>Eine nicht bestandene Prüfung kann im Rahmen der Höchststudienzeit beliebig oft wiederholt werden.</a:t>
            </a:r>
          </a:p>
          <a:p>
            <a:pPr>
              <a:buNone/>
            </a:pPr>
            <a:endParaRPr lang="de-DE" sz="2400" dirty="0"/>
          </a:p>
        </p:txBody>
      </p:sp>
      <p:sp>
        <p:nvSpPr>
          <p:cNvPr id="4" name="Rechteck 3">
            <a:extLst>
              <a:ext uri="{FF2B5EF4-FFF2-40B4-BE49-F238E27FC236}">
                <a16:creationId xmlns:a16="http://schemas.microsoft.com/office/drawing/2014/main" id="{CA30848A-75CB-8DF7-1803-F398964B1B8E}"/>
              </a:ext>
            </a:extLst>
          </p:cNvPr>
          <p:cNvSpPr/>
          <p:nvPr/>
        </p:nvSpPr>
        <p:spPr>
          <a:xfrm>
            <a:off x="305718" y="1700808"/>
            <a:ext cx="8532564" cy="576064"/>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b="1" dirty="0">
                <a:latin typeface="LMU CompatilFact" panose="02000500060000020003" pitchFamily="2" charset="0"/>
              </a:rPr>
              <a:t>Prüfungen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descr="Ein Bild, das Text, drinnen enthält.&#10;&#10;Automatisch generierte Beschreibung">
            <a:extLst>
              <a:ext uri="{FF2B5EF4-FFF2-40B4-BE49-F238E27FC236}">
                <a16:creationId xmlns:a16="http://schemas.microsoft.com/office/drawing/2014/main" id="{6215A656-7399-80CE-7172-C324664675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608" y="2022453"/>
            <a:ext cx="2619375" cy="1743075"/>
          </a:xfrm>
          <a:prstGeom prst="rect">
            <a:avLst/>
          </a:prstGeom>
        </p:spPr>
      </p:pic>
      <p:pic>
        <p:nvPicPr>
          <p:cNvPr id="5" name="Grafik 4">
            <a:extLst>
              <a:ext uri="{FF2B5EF4-FFF2-40B4-BE49-F238E27FC236}">
                <a16:creationId xmlns:a16="http://schemas.microsoft.com/office/drawing/2014/main" id="{247D2E6B-F8C8-7E6D-4472-73A58A0C40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608" y="4470792"/>
            <a:ext cx="2619374" cy="1715266"/>
          </a:xfrm>
          <a:prstGeom prst="rect">
            <a:avLst/>
          </a:prstGeom>
        </p:spPr>
      </p:pic>
      <p:pic>
        <p:nvPicPr>
          <p:cNvPr id="9" name="Grafik 8" descr="Ein Bild, das Text, Baum, draußen, Schild enthält.&#10;&#10;Automatisch generierte Beschreibung">
            <a:extLst>
              <a:ext uri="{FF2B5EF4-FFF2-40B4-BE49-F238E27FC236}">
                <a16:creationId xmlns:a16="http://schemas.microsoft.com/office/drawing/2014/main" id="{2E167C5B-9654-8A48-6016-46ACA864372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04375" y="4470792"/>
            <a:ext cx="2619374" cy="1777273"/>
          </a:xfrm>
          <a:prstGeom prst="rect">
            <a:avLst/>
          </a:prstGeom>
        </p:spPr>
      </p:pic>
      <p:pic>
        <p:nvPicPr>
          <p:cNvPr id="12" name="Grafik 11" descr="Ein Bild, das Text enthält.&#10;&#10;Automatisch generierte Beschreibung">
            <a:extLst>
              <a:ext uri="{FF2B5EF4-FFF2-40B4-BE49-F238E27FC236}">
                <a16:creationId xmlns:a16="http://schemas.microsoft.com/office/drawing/2014/main" id="{FC48E045-B87C-5818-8039-E8629EC5C267}"/>
              </a:ext>
            </a:extLst>
          </p:cNvPr>
          <p:cNvPicPr>
            <a:picLocks noChangeAspect="1"/>
          </p:cNvPicPr>
          <p:nvPr/>
        </p:nvPicPr>
        <p:blipFill rotWithShape="1">
          <a:blip r:embed="rId5"/>
          <a:srcRect l="73284" t="53011" r="1518" b="23469"/>
          <a:stretch/>
        </p:blipFill>
        <p:spPr bwMode="auto">
          <a:xfrm>
            <a:off x="6012160" y="1991240"/>
            <a:ext cx="2619374" cy="1680647"/>
          </a:xfrm>
          <a:prstGeom prst="rect">
            <a:avLst/>
          </a:prstGeom>
          <a:ln>
            <a:noFill/>
          </a:ln>
          <a:extLst>
            <a:ext uri="{53640926-AAD7-44D8-BBD7-CCE9431645EC}">
              <a14:shadowObscured xmlns:a14="http://schemas.microsoft.com/office/drawing/2010/main"/>
            </a:ext>
          </a:extLst>
        </p:spPr>
      </p:pic>
      <p:sp>
        <p:nvSpPr>
          <p:cNvPr id="14" name="Textfeld 13">
            <a:extLst>
              <a:ext uri="{FF2B5EF4-FFF2-40B4-BE49-F238E27FC236}">
                <a16:creationId xmlns:a16="http://schemas.microsoft.com/office/drawing/2014/main" id="{F617F240-BFDE-5A83-A4D7-DD344D3ADFCD}"/>
              </a:ext>
            </a:extLst>
          </p:cNvPr>
          <p:cNvSpPr txBox="1"/>
          <p:nvPr/>
        </p:nvSpPr>
        <p:spPr>
          <a:xfrm>
            <a:off x="683568" y="1529575"/>
            <a:ext cx="8460432" cy="461665"/>
          </a:xfrm>
          <a:prstGeom prst="rect">
            <a:avLst/>
          </a:prstGeom>
          <a:noFill/>
        </p:spPr>
        <p:txBody>
          <a:bodyPr wrap="square">
            <a:spAutoFit/>
          </a:bodyPr>
          <a:lstStyle/>
          <a:p>
            <a:pPr algn="ctr"/>
            <a:r>
              <a:rPr lang="de-DE" sz="2400" b="1" dirty="0">
                <a:solidFill>
                  <a:srgbClr val="0070C0"/>
                </a:solidFill>
                <a:latin typeface="LMU CompatilFact" panose="02000500060000020003" pitchFamily="2" charset="0"/>
              </a:rPr>
              <a:t>Theologie studieren in München</a:t>
            </a:r>
          </a:p>
        </p:txBody>
      </p:sp>
      <p:sp>
        <p:nvSpPr>
          <p:cNvPr id="18" name="Textfeld 17">
            <a:extLst>
              <a:ext uri="{FF2B5EF4-FFF2-40B4-BE49-F238E27FC236}">
                <a16:creationId xmlns:a16="http://schemas.microsoft.com/office/drawing/2014/main" id="{FC959E79-038E-8096-1E4A-6C1E83982079}"/>
              </a:ext>
            </a:extLst>
          </p:cNvPr>
          <p:cNvSpPr txBox="1"/>
          <p:nvPr/>
        </p:nvSpPr>
        <p:spPr>
          <a:xfrm>
            <a:off x="39497" y="3777239"/>
            <a:ext cx="4748261" cy="369332"/>
          </a:xfrm>
          <a:prstGeom prst="rect">
            <a:avLst/>
          </a:prstGeom>
          <a:noFill/>
        </p:spPr>
        <p:txBody>
          <a:bodyPr wrap="square">
            <a:spAutoFit/>
          </a:bodyPr>
          <a:lstStyle/>
          <a:p>
            <a:r>
              <a:rPr lang="de-DE" sz="1800" b="1" dirty="0">
                <a:solidFill>
                  <a:schemeClr val="tx2">
                    <a:lumMod val="60000"/>
                    <a:lumOff val="40000"/>
                  </a:schemeClr>
                </a:solidFill>
                <a:latin typeface="LMU CompatilFact" panose="02000500060000020003" pitchFamily="2" charset="0"/>
              </a:rPr>
              <a:t>Fachbibliothek Theologie und Philosophie</a:t>
            </a:r>
          </a:p>
        </p:txBody>
      </p:sp>
      <p:sp>
        <p:nvSpPr>
          <p:cNvPr id="22" name="Textfeld 21">
            <a:extLst>
              <a:ext uri="{FF2B5EF4-FFF2-40B4-BE49-F238E27FC236}">
                <a16:creationId xmlns:a16="http://schemas.microsoft.com/office/drawing/2014/main" id="{C3FA0CD4-229F-C355-09AB-80353AFB24A0}"/>
              </a:ext>
            </a:extLst>
          </p:cNvPr>
          <p:cNvSpPr txBox="1"/>
          <p:nvPr/>
        </p:nvSpPr>
        <p:spPr>
          <a:xfrm>
            <a:off x="4913784" y="3777239"/>
            <a:ext cx="4577136" cy="369332"/>
          </a:xfrm>
          <a:prstGeom prst="rect">
            <a:avLst/>
          </a:prstGeom>
          <a:noFill/>
        </p:spPr>
        <p:txBody>
          <a:bodyPr wrap="square">
            <a:spAutoFit/>
          </a:bodyPr>
          <a:lstStyle/>
          <a:p>
            <a:pPr algn="ctr"/>
            <a:r>
              <a:rPr lang="de-DE" b="1" dirty="0">
                <a:solidFill>
                  <a:schemeClr val="tx2">
                    <a:lumMod val="60000"/>
                    <a:lumOff val="40000"/>
                  </a:schemeClr>
                </a:solidFill>
                <a:latin typeface="LMU CompatilFact" panose="02000500060000020003" pitchFamily="2" charset="0"/>
              </a:rPr>
              <a:t>Ökumenische Theologie</a:t>
            </a:r>
            <a:endParaRPr lang="de-DE" sz="1800" b="1" dirty="0">
              <a:solidFill>
                <a:schemeClr val="tx2">
                  <a:lumMod val="60000"/>
                  <a:lumOff val="40000"/>
                </a:schemeClr>
              </a:solidFill>
              <a:latin typeface="LMU CompatilFact" panose="02000500060000020003" pitchFamily="2" charset="0"/>
            </a:endParaRPr>
          </a:p>
        </p:txBody>
      </p:sp>
      <p:sp>
        <p:nvSpPr>
          <p:cNvPr id="24" name="Textfeld 23">
            <a:extLst>
              <a:ext uri="{FF2B5EF4-FFF2-40B4-BE49-F238E27FC236}">
                <a16:creationId xmlns:a16="http://schemas.microsoft.com/office/drawing/2014/main" id="{8486234C-3B29-8080-26DF-B46BBE1BA65E}"/>
              </a:ext>
            </a:extLst>
          </p:cNvPr>
          <p:cNvSpPr txBox="1"/>
          <p:nvPr/>
        </p:nvSpPr>
        <p:spPr>
          <a:xfrm>
            <a:off x="82905" y="6186058"/>
            <a:ext cx="4751796" cy="369332"/>
          </a:xfrm>
          <a:prstGeom prst="rect">
            <a:avLst/>
          </a:prstGeom>
          <a:noFill/>
        </p:spPr>
        <p:txBody>
          <a:bodyPr wrap="square">
            <a:spAutoFit/>
          </a:bodyPr>
          <a:lstStyle/>
          <a:p>
            <a:pPr algn="ctr"/>
            <a:r>
              <a:rPr lang="de-DE" b="1" dirty="0">
                <a:solidFill>
                  <a:schemeClr val="tx2">
                    <a:lumMod val="60000"/>
                    <a:lumOff val="40000"/>
                  </a:schemeClr>
                </a:solidFill>
                <a:latin typeface="LMU CompatilFact" panose="02000500060000020003" pitchFamily="2" charset="0"/>
              </a:rPr>
              <a:t>Universitätskirche St. Ludwig</a:t>
            </a:r>
            <a:endParaRPr lang="de-DE" sz="1800" b="1" dirty="0">
              <a:solidFill>
                <a:schemeClr val="tx2">
                  <a:lumMod val="60000"/>
                  <a:lumOff val="40000"/>
                </a:schemeClr>
              </a:solidFill>
              <a:latin typeface="LMU CompatilFact" panose="02000500060000020003" pitchFamily="2" charset="0"/>
            </a:endParaRPr>
          </a:p>
        </p:txBody>
      </p:sp>
      <p:sp>
        <p:nvSpPr>
          <p:cNvPr id="26" name="Textfeld 25">
            <a:extLst>
              <a:ext uri="{FF2B5EF4-FFF2-40B4-BE49-F238E27FC236}">
                <a16:creationId xmlns:a16="http://schemas.microsoft.com/office/drawing/2014/main" id="{434D27ED-9980-77BD-38A9-FC1CF1305583}"/>
              </a:ext>
            </a:extLst>
          </p:cNvPr>
          <p:cNvSpPr txBox="1"/>
          <p:nvPr/>
        </p:nvSpPr>
        <p:spPr>
          <a:xfrm>
            <a:off x="5220072" y="6202954"/>
            <a:ext cx="4751796" cy="369332"/>
          </a:xfrm>
          <a:prstGeom prst="rect">
            <a:avLst/>
          </a:prstGeom>
          <a:noFill/>
        </p:spPr>
        <p:txBody>
          <a:bodyPr wrap="square">
            <a:spAutoFit/>
          </a:bodyPr>
          <a:lstStyle/>
          <a:p>
            <a:r>
              <a:rPr lang="de-DE" sz="1800" b="1" dirty="0">
                <a:solidFill>
                  <a:schemeClr val="tx2">
                    <a:lumMod val="40000"/>
                    <a:lumOff val="60000"/>
                  </a:schemeClr>
                </a:solidFill>
                <a:latin typeface="LMU CompatilFact" panose="02000500060000020003" pitchFamily="2" charset="0"/>
              </a:rPr>
              <a:t>    </a:t>
            </a:r>
            <a:r>
              <a:rPr lang="de-DE" sz="1800" b="1" dirty="0">
                <a:solidFill>
                  <a:schemeClr val="tx2">
                    <a:lumMod val="60000"/>
                    <a:lumOff val="40000"/>
                  </a:schemeClr>
                </a:solidFill>
                <a:latin typeface="LMU CompatilFact" panose="02000500060000020003" pitchFamily="2" charset="0"/>
              </a:rPr>
              <a:t>Katholische Hochschulgemeinde</a:t>
            </a:r>
          </a:p>
        </p:txBody>
      </p:sp>
    </p:spTree>
    <p:extLst>
      <p:ext uri="{BB962C8B-B14F-4D97-AF65-F5344CB8AC3E}">
        <p14:creationId xmlns:p14="http://schemas.microsoft.com/office/powerpoint/2010/main" val="3768165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2" grpId="0"/>
      <p:bldP spid="24" grpId="0"/>
      <p:bldP spid="2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D88B3404-E8F0-FF2D-3C98-793AD2D41384}"/>
              </a:ext>
            </a:extLst>
          </p:cNvPr>
          <p:cNvSpPr txBox="1"/>
          <p:nvPr/>
        </p:nvSpPr>
        <p:spPr>
          <a:xfrm>
            <a:off x="251520" y="1700808"/>
            <a:ext cx="6534472" cy="2123658"/>
          </a:xfrm>
          <a:prstGeom prst="rect">
            <a:avLst/>
          </a:prstGeom>
          <a:noFill/>
        </p:spPr>
        <p:txBody>
          <a:bodyPr wrap="square">
            <a:spAutoFit/>
          </a:bodyPr>
          <a:lstStyle/>
          <a:p>
            <a:pPr marL="0" indent="0" eaLnBrk="1" hangingPunct="1"/>
            <a:r>
              <a:rPr lang="de-DE" altLang="de-DE" sz="2000" b="1" dirty="0">
                <a:solidFill>
                  <a:schemeClr val="tx2">
                    <a:lumMod val="60000"/>
                    <a:lumOff val="40000"/>
                  </a:schemeClr>
                </a:solidFill>
                <a:latin typeface="LMU CompatilFact" panose="02000500060000020003" pitchFamily="2" charset="0"/>
              </a:rPr>
              <a:t>Zu allen Lehrveranstaltungen werden Prüfungen abgelegt.</a:t>
            </a:r>
          </a:p>
          <a:p>
            <a:pPr marL="0" indent="0" eaLnBrk="1" hangingPunct="1"/>
            <a:endParaRPr lang="de-DE" altLang="de-DE" sz="2000" b="1" dirty="0">
              <a:solidFill>
                <a:schemeClr val="tx2">
                  <a:lumMod val="60000"/>
                  <a:lumOff val="40000"/>
                </a:schemeClr>
              </a:solidFill>
              <a:latin typeface="LMU CompatilFact" panose="02000500060000020003" pitchFamily="2" charset="0"/>
            </a:endParaRPr>
          </a:p>
          <a:p>
            <a:pPr marL="0" indent="0" eaLnBrk="1" hangingPunct="1"/>
            <a:r>
              <a:rPr lang="de-DE" altLang="de-DE" dirty="0">
                <a:solidFill>
                  <a:schemeClr val="tx2">
                    <a:lumMod val="60000"/>
                    <a:lumOff val="40000"/>
                  </a:schemeClr>
                </a:solidFill>
                <a:latin typeface="LMU CompatilFact" panose="02000500060000020003" pitchFamily="2" charset="0"/>
              </a:rPr>
              <a:t>Dazu gibt es zwei Varianten:</a:t>
            </a:r>
          </a:p>
          <a:p>
            <a:pPr marL="0" indent="0" eaLnBrk="1" hangingPunct="1"/>
            <a:endParaRPr lang="de-DE" altLang="de-DE" dirty="0">
              <a:solidFill>
                <a:schemeClr val="tx2">
                  <a:lumMod val="60000"/>
                  <a:lumOff val="40000"/>
                </a:schemeClr>
              </a:solidFill>
              <a:latin typeface="LMU CompatilFact" panose="02000500060000020003" pitchFamily="2" charset="0"/>
            </a:endParaRPr>
          </a:p>
          <a:p>
            <a:pPr marL="0" indent="0" eaLnBrk="1" hangingPunct="1">
              <a:buClr>
                <a:schemeClr val="tx2">
                  <a:lumMod val="60000"/>
                  <a:lumOff val="40000"/>
                </a:schemeClr>
              </a:buClr>
              <a:buFont typeface="Wingdings" panose="05000000000000000000" pitchFamily="2" charset="2"/>
              <a:buAutoNum type="arabicPeriod"/>
            </a:pPr>
            <a:r>
              <a:rPr lang="de-DE" altLang="de-DE" dirty="0">
                <a:solidFill>
                  <a:schemeClr val="tx2">
                    <a:lumMod val="60000"/>
                    <a:lumOff val="40000"/>
                  </a:schemeClr>
                </a:solidFill>
                <a:latin typeface="LMU CompatilFact" panose="02000500060000020003" pitchFamily="2" charset="0"/>
              </a:rPr>
              <a:t> Modulteilprüfungen</a:t>
            </a:r>
          </a:p>
          <a:p>
            <a:pPr marL="0" indent="0" eaLnBrk="1" hangingPunct="1">
              <a:buClr>
                <a:schemeClr val="tx2">
                  <a:lumMod val="60000"/>
                  <a:lumOff val="40000"/>
                </a:schemeClr>
              </a:buClr>
              <a:buFont typeface="Wingdings" panose="05000000000000000000" pitchFamily="2" charset="2"/>
              <a:buAutoNum type="arabicPeriod"/>
            </a:pPr>
            <a:r>
              <a:rPr lang="de-DE" altLang="de-DE" dirty="0">
                <a:solidFill>
                  <a:schemeClr val="tx2">
                    <a:lumMod val="60000"/>
                    <a:lumOff val="40000"/>
                  </a:schemeClr>
                </a:solidFill>
                <a:latin typeface="LMU CompatilFact" panose="02000500060000020003" pitchFamily="2" charset="0"/>
              </a:rPr>
              <a:t> Modulprüfungen</a:t>
            </a:r>
          </a:p>
        </p:txBody>
      </p:sp>
      <p:sp>
        <p:nvSpPr>
          <p:cNvPr id="4" name="Textfeld 3">
            <a:extLst>
              <a:ext uri="{FF2B5EF4-FFF2-40B4-BE49-F238E27FC236}">
                <a16:creationId xmlns:a16="http://schemas.microsoft.com/office/drawing/2014/main" id="{BC5E77DF-AE57-9225-1A58-8A59EDAFB9A7}"/>
              </a:ext>
            </a:extLst>
          </p:cNvPr>
          <p:cNvSpPr txBox="1"/>
          <p:nvPr/>
        </p:nvSpPr>
        <p:spPr>
          <a:xfrm>
            <a:off x="179512" y="4149080"/>
            <a:ext cx="8784976" cy="1785104"/>
          </a:xfrm>
          <a:prstGeom prst="rect">
            <a:avLst/>
          </a:prstGeom>
          <a:noFill/>
        </p:spPr>
        <p:txBody>
          <a:bodyPr wrap="square">
            <a:spAutoFit/>
          </a:bodyPr>
          <a:lstStyle/>
          <a:p>
            <a:pPr marL="0" indent="0" eaLnBrk="1" hangingPunct="1"/>
            <a:r>
              <a:rPr lang="de-DE" altLang="de-DE" sz="2000" b="1" dirty="0">
                <a:solidFill>
                  <a:schemeClr val="tx2">
                    <a:lumMod val="60000"/>
                    <a:lumOff val="40000"/>
                  </a:schemeClr>
                </a:solidFill>
                <a:latin typeface="LMU CompatilFact" panose="02000500060000020003" pitchFamily="2" charset="0"/>
              </a:rPr>
              <a:t>1. Modulteilprüfungen (MTP):</a:t>
            </a:r>
          </a:p>
          <a:p>
            <a:pPr marL="0" indent="0" eaLnBrk="1" hangingPunct="1"/>
            <a:endParaRPr lang="de-DE" altLang="de-DE" b="1" dirty="0">
              <a:solidFill>
                <a:srgbClr val="589898"/>
              </a:solidFill>
            </a:endParaRPr>
          </a:p>
          <a:p>
            <a:pPr marL="285750" indent="-285750" eaLnBrk="1" hangingPunct="1">
              <a:buFont typeface="Arial" panose="020B0604020202020204" pitchFamily="34" charset="0"/>
              <a:buChar char="•"/>
            </a:pPr>
            <a:r>
              <a:rPr lang="de-DE" altLang="de-DE" dirty="0">
                <a:solidFill>
                  <a:schemeClr val="tx2">
                    <a:lumMod val="60000"/>
                    <a:lumOff val="40000"/>
                  </a:schemeClr>
                </a:solidFill>
                <a:latin typeface="LMU CompatilFact" panose="02000500060000020003" pitchFamily="2" charset="0"/>
              </a:rPr>
              <a:t>Zu jeder Lehrveranstaltung eines Moduls gibt es eine eigene Prüfung. </a:t>
            </a:r>
          </a:p>
          <a:p>
            <a:pPr marL="0" indent="0" eaLnBrk="1" hangingPunct="1"/>
            <a:endParaRPr lang="de-DE" altLang="de-DE" dirty="0">
              <a:solidFill>
                <a:schemeClr val="tx2">
                  <a:lumMod val="60000"/>
                  <a:lumOff val="40000"/>
                </a:schemeClr>
              </a:solidFill>
              <a:latin typeface="LMU CompatilFact" panose="02000500060000020003" pitchFamily="2" charset="0"/>
            </a:endParaRPr>
          </a:p>
          <a:p>
            <a:pPr marL="285750" indent="-285750" eaLnBrk="1" hangingPunct="1">
              <a:buFont typeface="Arial" panose="020B0604020202020204" pitchFamily="34" charset="0"/>
              <a:buChar char="•"/>
            </a:pPr>
            <a:r>
              <a:rPr lang="de-DE" altLang="de-DE" dirty="0">
                <a:solidFill>
                  <a:schemeClr val="tx2">
                    <a:lumMod val="60000"/>
                    <a:lumOff val="40000"/>
                  </a:schemeClr>
                </a:solidFill>
                <a:latin typeface="LMU CompatilFact" panose="02000500060000020003" pitchFamily="2" charset="0"/>
              </a:rPr>
              <a:t>Die Prüfung findet meist nach Abschluss der Lehrveranstaltung am Ende des Semesters statt.</a:t>
            </a:r>
          </a:p>
        </p:txBody>
      </p:sp>
    </p:spTree>
    <p:extLst>
      <p:ext uri="{BB962C8B-B14F-4D97-AF65-F5344CB8AC3E}">
        <p14:creationId xmlns:p14="http://schemas.microsoft.com/office/powerpoint/2010/main" val="36506774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9ACBCDC4-5ABA-C19D-C5C5-7DC87F33FC5D}"/>
              </a:ext>
            </a:extLst>
          </p:cNvPr>
          <p:cNvSpPr txBox="1"/>
          <p:nvPr/>
        </p:nvSpPr>
        <p:spPr>
          <a:xfrm>
            <a:off x="215516" y="1628800"/>
            <a:ext cx="8712968" cy="2062103"/>
          </a:xfrm>
          <a:prstGeom prst="rect">
            <a:avLst/>
          </a:prstGeom>
          <a:noFill/>
        </p:spPr>
        <p:txBody>
          <a:bodyPr wrap="square">
            <a:spAutoFit/>
          </a:bodyPr>
          <a:lstStyle/>
          <a:p>
            <a:r>
              <a:rPr lang="de-DE" altLang="de-DE" sz="2000" b="1" dirty="0">
                <a:solidFill>
                  <a:schemeClr val="tx2">
                    <a:lumMod val="60000"/>
                    <a:lumOff val="40000"/>
                  </a:schemeClr>
                </a:solidFill>
                <a:latin typeface="LMU CompatilFact" panose="02000500060000020003" pitchFamily="2" charset="0"/>
              </a:rPr>
              <a:t>2. Modulprüfungen (MP):</a:t>
            </a:r>
          </a:p>
          <a:p>
            <a:pPr marL="0" indent="0" eaLnBrk="1" hangingPunct="1"/>
            <a:endParaRPr lang="de-DE" altLang="de-DE" b="1" dirty="0">
              <a:solidFill>
                <a:srgbClr val="589898"/>
              </a:solidFill>
            </a:endParaRPr>
          </a:p>
          <a:p>
            <a:pPr marL="285750" indent="-285750" eaLnBrk="1" hangingPunct="1">
              <a:buFont typeface="Arial" panose="020B0604020202020204" pitchFamily="34" charset="0"/>
              <a:buChar char="•"/>
            </a:pPr>
            <a:r>
              <a:rPr lang="de-DE" altLang="de-DE" dirty="0">
                <a:solidFill>
                  <a:schemeClr val="tx2">
                    <a:lumMod val="60000"/>
                    <a:lumOff val="40000"/>
                  </a:schemeClr>
                </a:solidFill>
                <a:latin typeface="LMU CompatilFact" panose="02000500060000020003" pitchFamily="2" charset="0"/>
              </a:rPr>
              <a:t>Ein Modul (und damit alle Lehrveranstaltungen eines Moduls) wird mit einer Prüfung abgelegt.</a:t>
            </a:r>
          </a:p>
          <a:p>
            <a:pPr marL="0" indent="0" eaLnBrk="1" hangingPunct="1"/>
            <a:endParaRPr lang="de-DE" altLang="de-DE" dirty="0">
              <a:solidFill>
                <a:schemeClr val="tx2">
                  <a:lumMod val="60000"/>
                  <a:lumOff val="40000"/>
                </a:schemeClr>
              </a:solidFill>
              <a:latin typeface="LMU CompatilFact" panose="02000500060000020003" pitchFamily="2" charset="0"/>
            </a:endParaRPr>
          </a:p>
          <a:p>
            <a:pPr marL="285750" indent="-285750" eaLnBrk="1" hangingPunct="1">
              <a:buFont typeface="Arial" panose="020B0604020202020204" pitchFamily="34" charset="0"/>
              <a:buChar char="•"/>
            </a:pPr>
            <a:r>
              <a:rPr lang="de-DE" altLang="de-DE" dirty="0">
                <a:solidFill>
                  <a:schemeClr val="tx2">
                    <a:lumMod val="60000"/>
                    <a:lumOff val="40000"/>
                  </a:schemeClr>
                </a:solidFill>
                <a:latin typeface="LMU CompatilFact" panose="02000500060000020003" pitchFamily="2" charset="0"/>
              </a:rPr>
              <a:t>Die Modulprüfung findet am Ende des Moduls statt. Bei zweisemestrigen Modulen am Ende dieser zwei Semester.</a:t>
            </a:r>
          </a:p>
        </p:txBody>
      </p:sp>
      <p:sp>
        <p:nvSpPr>
          <p:cNvPr id="3" name="Rectangle 3">
            <a:extLst>
              <a:ext uri="{FF2B5EF4-FFF2-40B4-BE49-F238E27FC236}">
                <a16:creationId xmlns:a16="http://schemas.microsoft.com/office/drawing/2014/main" id="{D9EEF2CA-C91A-14CD-7B52-8CE829F9A4C7}"/>
              </a:ext>
            </a:extLst>
          </p:cNvPr>
          <p:cNvSpPr txBox="1">
            <a:spLocks noChangeArrowheads="1"/>
          </p:cNvSpPr>
          <p:nvPr/>
        </p:nvSpPr>
        <p:spPr>
          <a:xfrm>
            <a:off x="215516" y="4005138"/>
            <a:ext cx="8208962" cy="244812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de-DE" altLang="de-DE" sz="1800" dirty="0">
                <a:solidFill>
                  <a:schemeClr val="tx2">
                    <a:lumMod val="60000"/>
                    <a:lumOff val="40000"/>
                  </a:schemeClr>
                </a:solidFill>
                <a:latin typeface="LMU CompatilFact" panose="02000500060000020003" pitchFamily="2" charset="0"/>
              </a:rPr>
              <a:t>Beispiel P 2 „Einführung in die Biblische Theologie“ für </a:t>
            </a:r>
            <a:r>
              <a:rPr lang="de-DE" altLang="de-DE" sz="1800" b="1" dirty="0">
                <a:solidFill>
                  <a:schemeClr val="tx2">
                    <a:lumMod val="60000"/>
                    <a:lumOff val="40000"/>
                  </a:schemeClr>
                </a:solidFill>
                <a:latin typeface="LMU CompatilFact" panose="02000500060000020003" pitchFamily="2" charset="0"/>
              </a:rPr>
              <a:t>GS, MS, RS</a:t>
            </a:r>
            <a:endParaRPr lang="de-DE" altLang="de-DE" sz="1800" dirty="0">
              <a:solidFill>
                <a:schemeClr val="tx2">
                  <a:lumMod val="60000"/>
                  <a:lumOff val="40000"/>
                </a:schemeClr>
              </a:solidFill>
              <a:latin typeface="LMU CompatilFact" panose="02000500060000020003" pitchFamily="2" charset="0"/>
            </a:endParaRPr>
          </a:p>
          <a:p>
            <a:pPr marL="0" indent="0">
              <a:buNone/>
            </a:pPr>
            <a:r>
              <a:rPr lang="de-DE" altLang="de-DE" sz="1800" dirty="0">
                <a:solidFill>
                  <a:schemeClr val="tx2">
                    <a:lumMod val="60000"/>
                    <a:lumOff val="40000"/>
                  </a:schemeClr>
                </a:solidFill>
                <a:latin typeface="LMU CompatilFact" panose="02000500060000020003" pitchFamily="2" charset="0"/>
              </a:rPr>
              <a:t>P 2.1 „</a:t>
            </a:r>
            <a:r>
              <a:rPr lang="de-DE" altLang="de-DE" sz="1800" b="1" dirty="0">
                <a:solidFill>
                  <a:schemeClr val="tx2">
                    <a:lumMod val="60000"/>
                    <a:lumOff val="40000"/>
                  </a:schemeClr>
                </a:solidFill>
                <a:latin typeface="LMU CompatilFact" panose="02000500060000020003" pitchFamily="2" charset="0"/>
              </a:rPr>
              <a:t>Einleitung in das Alte Testament - Grundlegung</a:t>
            </a:r>
            <a:r>
              <a:rPr lang="de-DE" altLang="de-DE" sz="1800" dirty="0">
                <a:solidFill>
                  <a:schemeClr val="tx2">
                    <a:lumMod val="60000"/>
                    <a:lumOff val="40000"/>
                  </a:schemeClr>
                </a:solidFill>
                <a:latin typeface="LMU CompatilFact" panose="02000500060000020003" pitchFamily="2" charset="0"/>
              </a:rPr>
              <a:t>“ 	</a:t>
            </a:r>
          </a:p>
          <a:p>
            <a:pPr marL="400050" lvl="1" indent="0">
              <a:buNone/>
            </a:pPr>
            <a:r>
              <a:rPr lang="de-DE" altLang="de-DE" sz="1800" dirty="0">
                <a:solidFill>
                  <a:schemeClr val="tx2">
                    <a:lumMod val="60000"/>
                    <a:lumOff val="40000"/>
                  </a:schemeClr>
                </a:solidFill>
                <a:latin typeface="LMU CompatilFact" panose="02000500060000020003" pitchFamily="2" charset="0"/>
                <a:sym typeface="Wingdings" panose="05000000000000000000" pitchFamily="2" charset="2"/>
              </a:rPr>
              <a:t></a:t>
            </a:r>
            <a:r>
              <a:rPr lang="de-DE" altLang="de-DE" sz="1800" dirty="0">
                <a:solidFill>
                  <a:schemeClr val="tx2">
                    <a:lumMod val="60000"/>
                    <a:lumOff val="40000"/>
                  </a:schemeClr>
                </a:solidFill>
                <a:latin typeface="LMU CompatilFact" panose="02000500060000020003" pitchFamily="2" charset="0"/>
              </a:rPr>
              <a:t> die Veranstaltung wird im WS gehört. </a:t>
            </a:r>
          </a:p>
          <a:p>
            <a:pPr marL="0" indent="0">
              <a:buNone/>
            </a:pPr>
            <a:r>
              <a:rPr lang="de-DE" altLang="de-DE" sz="1800" dirty="0">
                <a:solidFill>
                  <a:schemeClr val="tx2">
                    <a:lumMod val="60000"/>
                    <a:lumOff val="40000"/>
                  </a:schemeClr>
                </a:solidFill>
                <a:latin typeface="LMU CompatilFact" panose="02000500060000020003" pitchFamily="2" charset="0"/>
              </a:rPr>
              <a:t>P 2.2 „</a:t>
            </a:r>
            <a:r>
              <a:rPr lang="de-DE" altLang="de-DE" sz="1800" b="1" dirty="0">
                <a:solidFill>
                  <a:schemeClr val="tx2">
                    <a:lumMod val="60000"/>
                    <a:lumOff val="40000"/>
                  </a:schemeClr>
                </a:solidFill>
                <a:latin typeface="LMU CompatilFact" panose="02000500060000020003" pitchFamily="2" charset="0"/>
              </a:rPr>
              <a:t>Einleitung in das Neue Testament - Grundlegung</a:t>
            </a:r>
            <a:r>
              <a:rPr lang="de-DE" altLang="de-DE" sz="1800" dirty="0">
                <a:solidFill>
                  <a:schemeClr val="tx2">
                    <a:lumMod val="60000"/>
                    <a:lumOff val="40000"/>
                  </a:schemeClr>
                </a:solidFill>
                <a:latin typeface="LMU CompatilFact" panose="02000500060000020003" pitchFamily="2" charset="0"/>
              </a:rPr>
              <a:t>“ 	</a:t>
            </a:r>
          </a:p>
          <a:p>
            <a:pPr marL="400050" lvl="1" indent="0">
              <a:buNone/>
            </a:pPr>
            <a:r>
              <a:rPr lang="de-DE" altLang="de-DE" sz="1800" dirty="0">
                <a:solidFill>
                  <a:schemeClr val="tx2">
                    <a:lumMod val="60000"/>
                    <a:lumOff val="40000"/>
                  </a:schemeClr>
                </a:solidFill>
                <a:latin typeface="LMU CompatilFact" panose="02000500060000020003" pitchFamily="2" charset="0"/>
                <a:sym typeface="Wingdings" panose="05000000000000000000" pitchFamily="2" charset="2"/>
              </a:rPr>
              <a:t></a:t>
            </a:r>
            <a:r>
              <a:rPr lang="de-DE" altLang="de-DE" sz="1800" dirty="0">
                <a:solidFill>
                  <a:schemeClr val="tx2">
                    <a:lumMod val="60000"/>
                    <a:lumOff val="40000"/>
                  </a:schemeClr>
                </a:solidFill>
                <a:latin typeface="LMU CompatilFact" panose="02000500060000020003" pitchFamily="2" charset="0"/>
              </a:rPr>
              <a:t> die Veranstaltung wird im </a:t>
            </a:r>
            <a:r>
              <a:rPr lang="de-DE" altLang="de-DE" sz="1800" dirty="0" err="1">
                <a:solidFill>
                  <a:schemeClr val="tx2">
                    <a:lumMod val="60000"/>
                    <a:lumOff val="40000"/>
                  </a:schemeClr>
                </a:solidFill>
                <a:latin typeface="LMU CompatilFact" panose="02000500060000020003" pitchFamily="2" charset="0"/>
              </a:rPr>
              <a:t>SoSe</a:t>
            </a:r>
            <a:r>
              <a:rPr lang="de-DE" altLang="de-DE" sz="1800" dirty="0">
                <a:solidFill>
                  <a:schemeClr val="tx2">
                    <a:lumMod val="60000"/>
                    <a:lumOff val="40000"/>
                  </a:schemeClr>
                </a:solidFill>
                <a:latin typeface="LMU CompatilFact" panose="02000500060000020003" pitchFamily="2" charset="0"/>
              </a:rPr>
              <a:t> gehört.</a:t>
            </a:r>
          </a:p>
          <a:p>
            <a:pPr marL="0" indent="0">
              <a:buNone/>
            </a:pPr>
            <a:r>
              <a:rPr lang="de-DE" altLang="de-DE" sz="1800" dirty="0">
                <a:solidFill>
                  <a:schemeClr val="tx2">
                    <a:lumMod val="60000"/>
                    <a:lumOff val="40000"/>
                  </a:schemeClr>
                </a:solidFill>
                <a:latin typeface="LMU CompatilFact" panose="02000500060000020003" pitchFamily="2" charset="0"/>
              </a:rPr>
              <a:t>Beide Veranstaltungen werden im Rahmen einer Modulprüfung abgelegt. Die Modulprüfung findet am Ende des </a:t>
            </a:r>
            <a:r>
              <a:rPr lang="de-DE" altLang="de-DE" sz="1800" dirty="0" err="1">
                <a:solidFill>
                  <a:schemeClr val="tx2">
                    <a:lumMod val="60000"/>
                    <a:lumOff val="40000"/>
                  </a:schemeClr>
                </a:solidFill>
                <a:latin typeface="LMU CompatilFact" panose="02000500060000020003" pitchFamily="2" charset="0"/>
              </a:rPr>
              <a:t>SoSe</a:t>
            </a:r>
            <a:r>
              <a:rPr lang="de-DE" altLang="de-DE" sz="1800" dirty="0">
                <a:solidFill>
                  <a:schemeClr val="tx2">
                    <a:lumMod val="60000"/>
                    <a:lumOff val="40000"/>
                  </a:schemeClr>
                </a:solidFill>
                <a:latin typeface="LMU CompatilFact" panose="02000500060000020003" pitchFamily="2" charset="0"/>
              </a:rPr>
              <a:t> statt.</a:t>
            </a:r>
          </a:p>
        </p:txBody>
      </p:sp>
    </p:spTree>
    <p:extLst>
      <p:ext uri="{BB962C8B-B14F-4D97-AF65-F5344CB8AC3E}">
        <p14:creationId xmlns:p14="http://schemas.microsoft.com/office/powerpoint/2010/main" val="204412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F5DE0FE5-907C-40E9-548E-ECBC383CFFB9}"/>
              </a:ext>
            </a:extLst>
          </p:cNvPr>
          <p:cNvSpPr txBox="1"/>
          <p:nvPr/>
        </p:nvSpPr>
        <p:spPr>
          <a:xfrm>
            <a:off x="323528" y="1875758"/>
            <a:ext cx="8208912" cy="590931"/>
          </a:xfrm>
          <a:prstGeom prst="rect">
            <a:avLst/>
          </a:prstGeom>
          <a:noFill/>
        </p:spPr>
        <p:txBody>
          <a:bodyPr wrap="square">
            <a:spAutoFit/>
          </a:bodyPr>
          <a:lstStyle/>
          <a:p>
            <a:pPr marL="0" indent="0" eaLnBrk="1" hangingPunct="1">
              <a:lnSpc>
                <a:spcPct val="90000"/>
              </a:lnSpc>
            </a:pPr>
            <a:r>
              <a:rPr lang="de-DE" altLang="de-DE" dirty="0">
                <a:solidFill>
                  <a:schemeClr val="tx2">
                    <a:lumMod val="60000"/>
                    <a:lumOff val="40000"/>
                  </a:schemeClr>
                </a:solidFill>
                <a:latin typeface="LMU CompatilFact" panose="02000500060000020003" pitchFamily="2" charset="0"/>
              </a:rPr>
              <a:t>Informationen, wann Sie welche Prüfung haben, können Sie jedes Semester der Homepage, LSF und den Aushängen der Lehrstühle entnehmen.</a:t>
            </a:r>
          </a:p>
        </p:txBody>
      </p:sp>
      <p:sp>
        <p:nvSpPr>
          <p:cNvPr id="5" name="Textfeld 4">
            <a:extLst>
              <a:ext uri="{FF2B5EF4-FFF2-40B4-BE49-F238E27FC236}">
                <a16:creationId xmlns:a16="http://schemas.microsoft.com/office/drawing/2014/main" id="{6B18B13B-69B9-EF0C-98B1-A603597875DF}"/>
              </a:ext>
            </a:extLst>
          </p:cNvPr>
          <p:cNvSpPr txBox="1"/>
          <p:nvPr/>
        </p:nvSpPr>
        <p:spPr>
          <a:xfrm>
            <a:off x="322194" y="2636912"/>
            <a:ext cx="7706189" cy="2308324"/>
          </a:xfrm>
          <a:prstGeom prst="rect">
            <a:avLst/>
          </a:prstGeom>
          <a:noFill/>
        </p:spPr>
        <p:txBody>
          <a:bodyPr wrap="square">
            <a:spAutoFit/>
          </a:bodyPr>
          <a:lstStyle/>
          <a:p>
            <a:pPr marL="0" indent="0" eaLnBrk="1" hangingPunct="1"/>
            <a:r>
              <a:rPr lang="de-DE" altLang="de-DE" u="sng" dirty="0">
                <a:solidFill>
                  <a:schemeClr val="tx2">
                    <a:lumMod val="60000"/>
                    <a:lumOff val="40000"/>
                  </a:schemeClr>
                </a:solidFill>
                <a:latin typeface="LMU CompatilFact" panose="02000500060000020003" pitchFamily="2" charset="0"/>
              </a:rPr>
              <a:t>Bitte achten Sie auf Folgendes:</a:t>
            </a:r>
          </a:p>
          <a:p>
            <a:pPr marL="0" indent="0" eaLnBrk="1" hangingPunct="1"/>
            <a:endParaRPr lang="de-DE" altLang="de-DE" dirty="0">
              <a:solidFill>
                <a:schemeClr val="tx2">
                  <a:lumMod val="60000"/>
                  <a:lumOff val="40000"/>
                </a:schemeClr>
              </a:solidFill>
              <a:latin typeface="LMU CompatilFact" panose="02000500060000020003" pitchFamily="2" charset="0"/>
            </a:endParaRPr>
          </a:p>
          <a:p>
            <a:pPr marL="0" indent="0" eaLnBrk="1" hangingPunct="1"/>
            <a:r>
              <a:rPr lang="de-DE" altLang="de-DE" dirty="0">
                <a:solidFill>
                  <a:schemeClr val="tx2">
                    <a:lumMod val="60000"/>
                    <a:lumOff val="40000"/>
                  </a:schemeClr>
                </a:solidFill>
                <a:latin typeface="LMU CompatilFact" panose="02000500060000020003" pitchFamily="2" charset="0"/>
              </a:rPr>
              <a:t>An einer Lehrveranstaltung nehmen oft </a:t>
            </a:r>
            <a:r>
              <a:rPr lang="de-DE" altLang="de-DE" u="sng" dirty="0">
                <a:solidFill>
                  <a:schemeClr val="tx2">
                    <a:lumMod val="60000"/>
                    <a:lumOff val="40000"/>
                  </a:schemeClr>
                </a:solidFill>
                <a:latin typeface="LMU CompatilFact" panose="02000500060000020003" pitchFamily="2" charset="0"/>
              </a:rPr>
              <a:t>verschiedene Studiengänge</a:t>
            </a:r>
            <a:r>
              <a:rPr lang="de-DE" altLang="de-DE" dirty="0">
                <a:solidFill>
                  <a:schemeClr val="tx2">
                    <a:lumMod val="60000"/>
                    <a:lumOff val="40000"/>
                  </a:schemeClr>
                </a:solidFill>
                <a:latin typeface="LMU CompatilFact" panose="02000500060000020003" pitchFamily="2" charset="0"/>
              </a:rPr>
              <a:t> der Katholischen Theologie teil.</a:t>
            </a:r>
          </a:p>
          <a:p>
            <a:pPr marL="0" indent="0" eaLnBrk="1" hangingPunct="1"/>
            <a:endParaRPr lang="de-DE" altLang="de-DE" dirty="0">
              <a:solidFill>
                <a:schemeClr val="tx2">
                  <a:lumMod val="60000"/>
                  <a:lumOff val="40000"/>
                </a:schemeClr>
              </a:solidFill>
              <a:latin typeface="LMU CompatilFact" panose="02000500060000020003" pitchFamily="2" charset="0"/>
            </a:endParaRPr>
          </a:p>
          <a:p>
            <a:pPr marL="0" indent="0" eaLnBrk="1" hangingPunct="1"/>
            <a:r>
              <a:rPr lang="de-DE" altLang="de-DE" dirty="0">
                <a:solidFill>
                  <a:schemeClr val="tx2">
                    <a:lumMod val="60000"/>
                    <a:lumOff val="40000"/>
                  </a:schemeClr>
                </a:solidFill>
                <a:latin typeface="LMU CompatilFact" panose="02000500060000020003" pitchFamily="2" charset="0"/>
              </a:rPr>
              <a:t>Eine LV wird </a:t>
            </a:r>
            <a:r>
              <a:rPr lang="de-DE" altLang="de-DE" u="sng" dirty="0">
                <a:solidFill>
                  <a:schemeClr val="tx2">
                    <a:lumMod val="60000"/>
                    <a:lumOff val="40000"/>
                  </a:schemeClr>
                </a:solidFill>
                <a:latin typeface="LMU CompatilFact" panose="02000500060000020003" pitchFamily="2" charset="0"/>
              </a:rPr>
              <a:t>nicht für jeden</a:t>
            </a:r>
            <a:r>
              <a:rPr lang="de-DE" altLang="de-DE" dirty="0">
                <a:solidFill>
                  <a:schemeClr val="tx2">
                    <a:lumMod val="60000"/>
                    <a:lumOff val="40000"/>
                  </a:schemeClr>
                </a:solidFill>
                <a:latin typeface="LMU CompatilFact" panose="02000500060000020003" pitchFamily="2" charset="0"/>
              </a:rPr>
              <a:t> Studiengang auf dieselbe Weise abgeprüft.</a:t>
            </a:r>
          </a:p>
          <a:p>
            <a:pPr marL="0" indent="0" eaLnBrk="1" hangingPunct="1"/>
            <a:r>
              <a:rPr lang="de-DE" altLang="de-DE" dirty="0">
                <a:solidFill>
                  <a:schemeClr val="tx2">
                    <a:lumMod val="60000"/>
                    <a:lumOff val="40000"/>
                  </a:schemeClr>
                </a:solidFill>
                <a:latin typeface="LMU CompatilFact" panose="02000500060000020003" pitchFamily="2" charset="0"/>
              </a:rPr>
              <a:t>Was für Sie in dieser Lehrveranstaltung gilt, gilt nicht unbedingt für Ihren Kommilitonen/Ihre Kommilitonin aus einem anderen Studiengang.</a:t>
            </a:r>
          </a:p>
        </p:txBody>
      </p:sp>
    </p:spTree>
    <p:extLst>
      <p:ext uri="{BB962C8B-B14F-4D97-AF65-F5344CB8AC3E}">
        <p14:creationId xmlns:p14="http://schemas.microsoft.com/office/powerpoint/2010/main" val="24097981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9178E81F-87B7-F293-9A21-3E8AEC958BAB}"/>
              </a:ext>
            </a:extLst>
          </p:cNvPr>
          <p:cNvSpPr txBox="1"/>
          <p:nvPr/>
        </p:nvSpPr>
        <p:spPr>
          <a:xfrm>
            <a:off x="197768" y="2100918"/>
            <a:ext cx="8748464" cy="4413516"/>
          </a:xfrm>
          <a:prstGeom prst="rect">
            <a:avLst/>
          </a:prstGeom>
          <a:noFill/>
        </p:spPr>
        <p:txBody>
          <a:bodyPr wrap="square">
            <a:spAutoFit/>
          </a:bodyPr>
          <a:lstStyle/>
          <a:p>
            <a:pPr marL="0" indent="0" eaLnBrk="1" hangingPunct="1"/>
            <a:r>
              <a:rPr lang="de-DE" altLang="de-DE" u="sng" dirty="0">
                <a:solidFill>
                  <a:schemeClr val="tx2">
                    <a:lumMod val="60000"/>
                    <a:lumOff val="40000"/>
                  </a:schemeClr>
                </a:solidFill>
                <a:latin typeface="LMU CompatilFact" panose="02000500060000020003" pitchFamily="2" charset="0"/>
              </a:rPr>
              <a:t>Zu allen Prüfungen müssen Sie sich vorab anmelden!</a:t>
            </a:r>
          </a:p>
          <a:p>
            <a:pPr marL="285750" indent="-285750" eaLnBrk="1" hangingPunct="1">
              <a:spcBef>
                <a:spcPct val="60000"/>
              </a:spcBef>
              <a:buFont typeface="Arial" panose="020B0604020202020204" pitchFamily="34" charset="0"/>
              <a:buChar char="•"/>
            </a:pPr>
            <a:r>
              <a:rPr lang="de-DE" altLang="de-DE" dirty="0">
                <a:solidFill>
                  <a:schemeClr val="tx2">
                    <a:lumMod val="60000"/>
                    <a:lumOff val="40000"/>
                  </a:schemeClr>
                </a:solidFill>
                <a:latin typeface="LMU CompatilFact" panose="02000500060000020003" pitchFamily="2" charset="0"/>
              </a:rPr>
              <a:t>Das Prüfungsamt und die Fakultät geben auf ihren Homepages die Frist zur Prüfungsanmeldung bekannt.</a:t>
            </a:r>
          </a:p>
          <a:p>
            <a:pPr marL="285750" indent="-285750" eaLnBrk="1" hangingPunct="1">
              <a:spcBef>
                <a:spcPct val="60000"/>
              </a:spcBef>
              <a:buFont typeface="Arial" panose="020B0604020202020204" pitchFamily="34" charset="0"/>
              <a:buChar char="•"/>
            </a:pPr>
            <a:r>
              <a:rPr lang="de-DE" altLang="de-DE" b="1" dirty="0">
                <a:solidFill>
                  <a:schemeClr val="tx2">
                    <a:lumMod val="60000"/>
                    <a:lumOff val="40000"/>
                  </a:schemeClr>
                </a:solidFill>
                <a:latin typeface="LMU CompatilFact" panose="02000500060000020003" pitchFamily="2" charset="0"/>
              </a:rPr>
              <a:t>Anmeldefrist für das WS 2023/24 für Prüfungen: 27.11.2023 – 18.12.2023</a:t>
            </a:r>
          </a:p>
          <a:p>
            <a:pPr marL="285750" indent="-285750" eaLnBrk="1" hangingPunct="1">
              <a:spcBef>
                <a:spcPct val="60000"/>
              </a:spcBef>
              <a:buFont typeface="Arial" panose="020B0604020202020204" pitchFamily="34" charset="0"/>
              <a:buChar char="•"/>
            </a:pPr>
            <a:r>
              <a:rPr lang="de-DE" altLang="de-DE" dirty="0">
                <a:solidFill>
                  <a:schemeClr val="tx2">
                    <a:lumMod val="60000"/>
                    <a:lumOff val="40000"/>
                  </a:schemeClr>
                </a:solidFill>
                <a:latin typeface="LMU CompatilFact" panose="02000500060000020003" pitchFamily="2" charset="0"/>
              </a:rPr>
              <a:t>Innerhalb dieser Frist melden Sie sich online über LSF zu Prüfungen an (Funktion: „Prüfungen an- und abmelden“).</a:t>
            </a:r>
          </a:p>
          <a:p>
            <a:pPr marL="285750" indent="-285750" eaLnBrk="1" hangingPunct="1">
              <a:spcBef>
                <a:spcPct val="60000"/>
              </a:spcBef>
              <a:buFont typeface="Arial" panose="020B0604020202020204" pitchFamily="34" charset="0"/>
              <a:buChar char="•"/>
            </a:pPr>
            <a:r>
              <a:rPr lang="de-DE" altLang="de-DE" dirty="0">
                <a:solidFill>
                  <a:schemeClr val="tx2">
                    <a:lumMod val="60000"/>
                    <a:lumOff val="40000"/>
                  </a:schemeClr>
                </a:solidFill>
                <a:latin typeface="LMU CompatilFact" panose="02000500060000020003" pitchFamily="2" charset="0"/>
              </a:rPr>
              <a:t>Die Prüfungsanmeldung funktioniert ganz ähnlich der Anmeldung zur Lehrveranstaltung.</a:t>
            </a:r>
          </a:p>
          <a:p>
            <a:pPr marL="285750" indent="-285750" eaLnBrk="1" hangingPunct="1">
              <a:spcBef>
                <a:spcPct val="60000"/>
              </a:spcBef>
              <a:buFont typeface="Arial" panose="020B0604020202020204" pitchFamily="34" charset="0"/>
              <a:buChar char="•"/>
            </a:pPr>
            <a:r>
              <a:rPr lang="de-DE" altLang="de-DE" dirty="0">
                <a:solidFill>
                  <a:schemeClr val="tx2">
                    <a:lumMod val="60000"/>
                    <a:lumOff val="40000"/>
                  </a:schemeClr>
                </a:solidFill>
                <a:latin typeface="LMU CompatilFact" panose="02000500060000020003" pitchFamily="2" charset="0"/>
              </a:rPr>
              <a:t>Sobald Sie die Prüfung zu einer Lehrveranstaltung angemeldet haben, können Sie die Wahl nicht mehr rückgängig machen.</a:t>
            </a:r>
          </a:p>
          <a:p>
            <a:pPr marL="285750" indent="-285750" eaLnBrk="1" hangingPunct="1">
              <a:spcBef>
                <a:spcPct val="60000"/>
              </a:spcBef>
              <a:buFont typeface="Arial" panose="020B0604020202020204" pitchFamily="34" charset="0"/>
              <a:buChar char="•"/>
            </a:pPr>
            <a:r>
              <a:rPr lang="de-DE" altLang="de-DE" dirty="0">
                <a:solidFill>
                  <a:schemeClr val="tx2">
                    <a:lumMod val="60000"/>
                    <a:lumOff val="40000"/>
                  </a:schemeClr>
                </a:solidFill>
                <a:latin typeface="LMU CompatilFact" panose="02000500060000020003" pitchFamily="2" charset="0"/>
              </a:rPr>
              <a:t>Bestehen Sie die Prüfung zur Lehrveranstaltung nicht, so müssen Sie die Prüfung zu dieser LV wiederholen. </a:t>
            </a:r>
          </a:p>
        </p:txBody>
      </p:sp>
      <p:sp>
        <p:nvSpPr>
          <p:cNvPr id="5" name="Textfeld 4">
            <a:extLst>
              <a:ext uri="{FF2B5EF4-FFF2-40B4-BE49-F238E27FC236}">
                <a16:creationId xmlns:a16="http://schemas.microsoft.com/office/drawing/2014/main" id="{4ECA4AEE-39E0-A8C4-13BF-53DA4C97DFD9}"/>
              </a:ext>
            </a:extLst>
          </p:cNvPr>
          <p:cNvSpPr txBox="1"/>
          <p:nvPr/>
        </p:nvSpPr>
        <p:spPr>
          <a:xfrm>
            <a:off x="220006" y="1700808"/>
            <a:ext cx="4572000" cy="400110"/>
          </a:xfrm>
          <a:prstGeom prst="rect">
            <a:avLst/>
          </a:prstGeom>
          <a:noFill/>
        </p:spPr>
        <p:txBody>
          <a:bodyPr wrap="square">
            <a:spAutoFit/>
          </a:bodyPr>
          <a:lstStyle/>
          <a:p>
            <a:pPr>
              <a:defRPr/>
            </a:pPr>
            <a:r>
              <a:rPr lang="de-DE" sz="2000" b="1" dirty="0">
                <a:solidFill>
                  <a:schemeClr val="tx2">
                    <a:lumMod val="60000"/>
                    <a:lumOff val="40000"/>
                  </a:schemeClr>
                </a:solidFill>
                <a:latin typeface="LMU CompatilFact" panose="02000500060000020003" pitchFamily="2" charset="0"/>
              </a:rPr>
              <a:t>Prüfungsanmeldung</a:t>
            </a:r>
          </a:p>
        </p:txBody>
      </p:sp>
    </p:spTree>
    <p:extLst>
      <p:ext uri="{BB962C8B-B14F-4D97-AF65-F5344CB8AC3E}">
        <p14:creationId xmlns:p14="http://schemas.microsoft.com/office/powerpoint/2010/main" val="31108026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69D3EFE6-D4CE-67F8-CE56-CC8DC031A617}"/>
              </a:ext>
            </a:extLst>
          </p:cNvPr>
          <p:cNvSpPr txBox="1"/>
          <p:nvPr/>
        </p:nvSpPr>
        <p:spPr>
          <a:xfrm>
            <a:off x="218939" y="2094453"/>
            <a:ext cx="8456450" cy="2252924"/>
          </a:xfrm>
          <a:prstGeom prst="rect">
            <a:avLst/>
          </a:prstGeom>
          <a:noFill/>
        </p:spPr>
        <p:txBody>
          <a:bodyPr wrap="square">
            <a:spAutoFit/>
          </a:bodyPr>
          <a:lstStyle/>
          <a:p>
            <a:pPr marL="285750" indent="-285750">
              <a:spcBef>
                <a:spcPct val="60000"/>
              </a:spcBef>
              <a:buClr>
                <a:schemeClr val="tx2">
                  <a:lumMod val="60000"/>
                  <a:lumOff val="40000"/>
                </a:schemeClr>
              </a:buClr>
              <a:buFont typeface="Arial" panose="020B0604020202020204" pitchFamily="34" charset="0"/>
              <a:buChar char="•"/>
            </a:pPr>
            <a:r>
              <a:rPr lang="de-DE" altLang="de-DE" dirty="0">
                <a:solidFill>
                  <a:schemeClr val="tx2">
                    <a:lumMod val="60000"/>
                    <a:lumOff val="40000"/>
                  </a:schemeClr>
                </a:solidFill>
                <a:latin typeface="LMU CompatilFact" panose="02000500060000020003" pitchFamily="2" charset="0"/>
              </a:rPr>
              <a:t>Rücktritt: Sie gelten für die Prüfung als nicht angemeldet. </a:t>
            </a:r>
          </a:p>
          <a:p>
            <a:pPr marL="285750" indent="-285750">
              <a:spcBef>
                <a:spcPct val="60000"/>
              </a:spcBef>
              <a:buClr>
                <a:schemeClr val="tx2">
                  <a:lumMod val="60000"/>
                  <a:lumOff val="40000"/>
                </a:schemeClr>
              </a:buClr>
              <a:buFont typeface="Arial" panose="020B0604020202020204" pitchFamily="34" charset="0"/>
              <a:buChar char="•"/>
            </a:pPr>
            <a:r>
              <a:rPr lang="de-DE" altLang="de-DE" dirty="0">
                <a:solidFill>
                  <a:schemeClr val="tx2">
                    <a:lumMod val="60000"/>
                    <a:lumOff val="40000"/>
                  </a:schemeClr>
                </a:solidFill>
                <a:latin typeface="LMU CompatilFact" panose="02000500060000020003" pitchFamily="2" charset="0"/>
              </a:rPr>
              <a:t>Innerhalb der Rücktrittsfrist können Sie von Prüfungen zurücktreten (= Abmeldung).</a:t>
            </a:r>
          </a:p>
          <a:p>
            <a:pPr marL="285750" indent="-285750">
              <a:spcBef>
                <a:spcPct val="60000"/>
              </a:spcBef>
              <a:buClr>
                <a:schemeClr val="tx2">
                  <a:lumMod val="60000"/>
                  <a:lumOff val="40000"/>
                </a:schemeClr>
              </a:buClr>
              <a:buFont typeface="Arial" panose="020B0604020202020204" pitchFamily="34" charset="0"/>
              <a:buChar char="•"/>
            </a:pPr>
            <a:r>
              <a:rPr lang="de-DE" altLang="de-DE" dirty="0">
                <a:solidFill>
                  <a:schemeClr val="tx2">
                    <a:lumMod val="60000"/>
                    <a:lumOff val="40000"/>
                  </a:schemeClr>
                </a:solidFill>
                <a:latin typeface="LMU CompatilFact" panose="02000500060000020003" pitchFamily="2" charset="0"/>
              </a:rPr>
              <a:t>Dies funktioniert ebenfalls online (analog zur Anmeldung zur Prüfung). </a:t>
            </a:r>
          </a:p>
          <a:p>
            <a:pPr marL="285750" indent="-285750">
              <a:spcBef>
                <a:spcPct val="60000"/>
              </a:spcBef>
              <a:buClr>
                <a:schemeClr val="tx2">
                  <a:lumMod val="60000"/>
                  <a:lumOff val="40000"/>
                </a:schemeClr>
              </a:buClr>
              <a:buFont typeface="Arial" panose="020B0604020202020204" pitchFamily="34" charset="0"/>
              <a:buChar char="•"/>
            </a:pPr>
            <a:r>
              <a:rPr lang="de-DE" altLang="de-DE" dirty="0">
                <a:solidFill>
                  <a:schemeClr val="tx2">
                    <a:lumMod val="60000"/>
                    <a:lumOff val="40000"/>
                  </a:schemeClr>
                </a:solidFill>
                <a:latin typeface="LMU CompatilFact" panose="02000500060000020003" pitchFamily="2" charset="0"/>
              </a:rPr>
              <a:t>Nach Ablauf der Rücktrittsfrist (27.11.2023 – 08.01.2024) ist kein Rücktritt mehr möglich. </a:t>
            </a:r>
          </a:p>
        </p:txBody>
      </p:sp>
      <p:sp>
        <p:nvSpPr>
          <p:cNvPr id="4" name="Textfeld 3">
            <a:extLst>
              <a:ext uri="{FF2B5EF4-FFF2-40B4-BE49-F238E27FC236}">
                <a16:creationId xmlns:a16="http://schemas.microsoft.com/office/drawing/2014/main" id="{C0F156FD-7D4F-4499-4CBB-DE310A37A2E7}"/>
              </a:ext>
            </a:extLst>
          </p:cNvPr>
          <p:cNvSpPr txBox="1"/>
          <p:nvPr/>
        </p:nvSpPr>
        <p:spPr>
          <a:xfrm>
            <a:off x="218939" y="1583558"/>
            <a:ext cx="4572000" cy="400110"/>
          </a:xfrm>
          <a:prstGeom prst="rect">
            <a:avLst/>
          </a:prstGeom>
          <a:noFill/>
        </p:spPr>
        <p:txBody>
          <a:bodyPr wrap="square">
            <a:spAutoFit/>
          </a:bodyPr>
          <a:lstStyle/>
          <a:p>
            <a:pPr>
              <a:defRPr/>
            </a:pPr>
            <a:r>
              <a:rPr lang="de-DE" sz="2000" b="1" dirty="0">
                <a:solidFill>
                  <a:schemeClr val="tx2">
                    <a:lumMod val="60000"/>
                    <a:lumOff val="40000"/>
                  </a:schemeClr>
                </a:solidFill>
                <a:latin typeface="LMU CompatilFact" panose="02000500060000020003" pitchFamily="2" charset="0"/>
              </a:rPr>
              <a:t>Prüfungsrücktritt</a:t>
            </a:r>
          </a:p>
        </p:txBody>
      </p:sp>
      <p:sp>
        <p:nvSpPr>
          <p:cNvPr id="5" name="Textfeld 4">
            <a:extLst>
              <a:ext uri="{FF2B5EF4-FFF2-40B4-BE49-F238E27FC236}">
                <a16:creationId xmlns:a16="http://schemas.microsoft.com/office/drawing/2014/main" id="{CF3BB140-5ACA-4817-1DDE-2B0916AD7326}"/>
              </a:ext>
            </a:extLst>
          </p:cNvPr>
          <p:cNvSpPr txBox="1"/>
          <p:nvPr/>
        </p:nvSpPr>
        <p:spPr>
          <a:xfrm>
            <a:off x="107504" y="4458162"/>
            <a:ext cx="4572000" cy="400110"/>
          </a:xfrm>
          <a:prstGeom prst="rect">
            <a:avLst/>
          </a:prstGeom>
          <a:noFill/>
        </p:spPr>
        <p:txBody>
          <a:bodyPr wrap="square">
            <a:spAutoFit/>
          </a:bodyPr>
          <a:lstStyle/>
          <a:p>
            <a:pPr>
              <a:defRPr/>
            </a:pPr>
            <a:r>
              <a:rPr lang="de-DE" sz="2000" b="1" dirty="0">
                <a:solidFill>
                  <a:schemeClr val="tx2">
                    <a:lumMod val="60000"/>
                    <a:lumOff val="40000"/>
                  </a:schemeClr>
                </a:solidFill>
                <a:latin typeface="LMU CompatilFact" panose="02000500060000020003" pitchFamily="2" charset="0"/>
              </a:rPr>
              <a:t>Verpassen der Prüfungsanmeldung</a:t>
            </a:r>
          </a:p>
        </p:txBody>
      </p:sp>
      <p:sp>
        <p:nvSpPr>
          <p:cNvPr id="7" name="Textfeld 6">
            <a:extLst>
              <a:ext uri="{FF2B5EF4-FFF2-40B4-BE49-F238E27FC236}">
                <a16:creationId xmlns:a16="http://schemas.microsoft.com/office/drawing/2014/main" id="{C322E95E-958C-01C7-E4B2-910306E2C0AE}"/>
              </a:ext>
            </a:extLst>
          </p:cNvPr>
          <p:cNvSpPr txBox="1"/>
          <p:nvPr/>
        </p:nvSpPr>
        <p:spPr>
          <a:xfrm>
            <a:off x="220006" y="4796983"/>
            <a:ext cx="7808378" cy="1754326"/>
          </a:xfrm>
          <a:prstGeom prst="rect">
            <a:avLst/>
          </a:prstGeom>
          <a:noFill/>
        </p:spPr>
        <p:txBody>
          <a:bodyPr wrap="square">
            <a:spAutoFit/>
          </a:bodyPr>
          <a:lstStyle/>
          <a:p>
            <a:pPr marL="285750" indent="-285750" eaLnBrk="1" hangingPunct="1">
              <a:buFont typeface="Arial" panose="020B0604020202020204" pitchFamily="34" charset="0"/>
              <a:buChar char="•"/>
            </a:pPr>
            <a:r>
              <a:rPr lang="de-DE" altLang="de-DE" dirty="0">
                <a:solidFill>
                  <a:schemeClr val="tx2">
                    <a:lumMod val="60000"/>
                    <a:lumOff val="40000"/>
                  </a:schemeClr>
                </a:solidFill>
                <a:latin typeface="LMU CompatilFact" panose="02000500060000020003" pitchFamily="2" charset="0"/>
              </a:rPr>
              <a:t>Eine Nacherfassung von </a:t>
            </a:r>
            <a:r>
              <a:rPr lang="de-DE" altLang="de-DE" dirty="0" err="1">
                <a:solidFill>
                  <a:schemeClr val="tx2">
                    <a:lumMod val="60000"/>
                    <a:lumOff val="40000"/>
                  </a:schemeClr>
                </a:solidFill>
                <a:latin typeface="LMU CompatilFact" panose="02000500060000020003" pitchFamily="2" charset="0"/>
              </a:rPr>
              <a:t>Prüfungskandidat:innen</a:t>
            </a:r>
            <a:r>
              <a:rPr lang="de-DE" altLang="de-DE" dirty="0">
                <a:solidFill>
                  <a:schemeClr val="tx2">
                    <a:lumMod val="60000"/>
                    <a:lumOff val="40000"/>
                  </a:schemeClr>
                </a:solidFill>
                <a:latin typeface="LMU CompatilFact" panose="02000500060000020003" pitchFamily="2" charset="0"/>
              </a:rPr>
              <a:t> ist nicht möglich!</a:t>
            </a:r>
          </a:p>
          <a:p>
            <a:pPr marL="0" indent="0" eaLnBrk="1" hangingPunct="1"/>
            <a:endParaRPr lang="de-DE" altLang="de-DE" dirty="0">
              <a:solidFill>
                <a:schemeClr val="tx2">
                  <a:lumMod val="60000"/>
                  <a:lumOff val="40000"/>
                </a:schemeClr>
              </a:solidFill>
              <a:latin typeface="LMU CompatilFact" panose="02000500060000020003" pitchFamily="2" charset="0"/>
            </a:endParaRPr>
          </a:p>
          <a:p>
            <a:pPr marL="285750" indent="-285750" eaLnBrk="1" hangingPunct="1">
              <a:buFont typeface="Arial" panose="020B0604020202020204" pitchFamily="34" charset="0"/>
              <a:buChar char="•"/>
            </a:pPr>
            <a:r>
              <a:rPr lang="de-DE" altLang="de-DE" dirty="0">
                <a:solidFill>
                  <a:schemeClr val="tx2">
                    <a:lumMod val="60000"/>
                    <a:lumOff val="40000"/>
                  </a:schemeClr>
                </a:solidFill>
                <a:latin typeface="LMU CompatilFact" panose="02000500060000020003" pitchFamily="2" charset="0"/>
              </a:rPr>
              <a:t>Wird die Frist versäumt, kann eine Anmeldung erst zum nächsten regulären Prüfungstermin (ein Jahr später) wieder vorgenommen werden! </a:t>
            </a:r>
          </a:p>
          <a:p>
            <a:pPr marL="0" indent="0" algn="ctr" eaLnBrk="1" hangingPunct="1"/>
            <a:r>
              <a:rPr lang="de-DE" altLang="de-DE" b="1" u="sng" dirty="0">
                <a:solidFill>
                  <a:schemeClr val="tx2">
                    <a:lumMod val="60000"/>
                    <a:lumOff val="40000"/>
                  </a:schemeClr>
                </a:solidFill>
                <a:latin typeface="LMU CompatilFact" panose="02000500060000020003" pitchFamily="2" charset="0"/>
              </a:rPr>
              <a:t>Halten Sie deswegen die Frist unbedingt ein!</a:t>
            </a:r>
          </a:p>
        </p:txBody>
      </p:sp>
    </p:spTree>
    <p:extLst>
      <p:ext uri="{BB962C8B-B14F-4D97-AF65-F5344CB8AC3E}">
        <p14:creationId xmlns:p14="http://schemas.microsoft.com/office/powerpoint/2010/main" val="29573090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56DDE2BE-BEFD-29BF-6F5E-E520EFB56E46}"/>
              </a:ext>
            </a:extLst>
          </p:cNvPr>
          <p:cNvSpPr txBox="1"/>
          <p:nvPr/>
        </p:nvSpPr>
        <p:spPr>
          <a:xfrm>
            <a:off x="309431" y="1989428"/>
            <a:ext cx="8424936" cy="4801314"/>
          </a:xfrm>
          <a:prstGeom prst="rect">
            <a:avLst/>
          </a:prstGeom>
          <a:noFill/>
        </p:spPr>
        <p:txBody>
          <a:bodyPr wrap="square">
            <a:spAutoFit/>
          </a:bodyPr>
          <a:lstStyle/>
          <a:p>
            <a:pPr marL="285750" indent="-285750">
              <a:buClr>
                <a:schemeClr val="tx2">
                  <a:lumMod val="60000"/>
                  <a:lumOff val="40000"/>
                </a:schemeClr>
              </a:buClr>
              <a:buFont typeface="Arial" panose="020B0604020202020204" pitchFamily="34" charset="0"/>
              <a:buChar char="•"/>
              <a:defRPr/>
            </a:pPr>
            <a:r>
              <a:rPr lang="de-DE" altLang="de-DE" dirty="0">
                <a:solidFill>
                  <a:schemeClr val="tx2">
                    <a:lumMod val="60000"/>
                    <a:lumOff val="40000"/>
                  </a:schemeClr>
                </a:solidFill>
                <a:latin typeface="LMU CompatilFact" panose="02000500060000020003" pitchFamily="2" charset="0"/>
              </a:rPr>
              <a:t>Die meisten Prüfungsleistungen werden benotet.</a:t>
            </a:r>
          </a:p>
          <a:p>
            <a:pPr marL="285750" indent="-285750">
              <a:buClr>
                <a:schemeClr val="tx2">
                  <a:lumMod val="60000"/>
                  <a:lumOff val="40000"/>
                </a:schemeClr>
              </a:buClr>
              <a:buFont typeface="Arial" panose="020B0604020202020204" pitchFamily="34" charset="0"/>
              <a:buChar char="•"/>
              <a:defRPr/>
            </a:pPr>
            <a:endParaRPr lang="de-DE" altLang="de-DE" dirty="0">
              <a:solidFill>
                <a:schemeClr val="tx2">
                  <a:lumMod val="60000"/>
                  <a:lumOff val="40000"/>
                </a:schemeClr>
              </a:solidFill>
              <a:latin typeface="LMU CompatilFact" panose="02000500060000020003" pitchFamily="2" charset="0"/>
            </a:endParaRPr>
          </a:p>
          <a:p>
            <a:pPr marL="285750" indent="-285750">
              <a:buClr>
                <a:schemeClr val="tx2">
                  <a:lumMod val="60000"/>
                  <a:lumOff val="40000"/>
                </a:schemeClr>
              </a:buClr>
              <a:buFont typeface="Arial" panose="020B0604020202020204" pitchFamily="34" charset="0"/>
              <a:buChar char="•"/>
              <a:defRPr/>
            </a:pPr>
            <a:r>
              <a:rPr lang="de-DE" altLang="de-DE" dirty="0">
                <a:solidFill>
                  <a:schemeClr val="tx2">
                    <a:lumMod val="60000"/>
                    <a:lumOff val="40000"/>
                  </a:schemeClr>
                </a:solidFill>
                <a:latin typeface="LMU CompatilFact" panose="02000500060000020003" pitchFamily="2" charset="0"/>
              </a:rPr>
              <a:t>Einzelne Prüfungen werden mit bestanden/nicht bestanden bewertet </a:t>
            </a:r>
          </a:p>
          <a:p>
            <a:pPr>
              <a:buClr>
                <a:schemeClr val="tx2">
                  <a:lumMod val="60000"/>
                  <a:lumOff val="40000"/>
                </a:schemeClr>
              </a:buClr>
              <a:defRPr/>
            </a:pPr>
            <a:r>
              <a:rPr lang="de-DE" altLang="de-DE" dirty="0">
                <a:solidFill>
                  <a:schemeClr val="tx2">
                    <a:lumMod val="60000"/>
                    <a:lumOff val="40000"/>
                  </a:schemeClr>
                </a:solidFill>
                <a:latin typeface="LMU CompatilFact" panose="02000500060000020003" pitchFamily="2" charset="0"/>
              </a:rPr>
              <a:t>     (z.B. P 1.2 „Einführung in das wissenschaftliche Arbeiten und in die</a:t>
            </a:r>
          </a:p>
          <a:p>
            <a:pPr>
              <a:buClr>
                <a:schemeClr val="tx2">
                  <a:lumMod val="60000"/>
                  <a:lumOff val="40000"/>
                </a:schemeClr>
              </a:buClr>
              <a:defRPr/>
            </a:pPr>
            <a:r>
              <a:rPr lang="de-DE" altLang="de-DE" dirty="0">
                <a:solidFill>
                  <a:schemeClr val="tx2">
                    <a:lumMod val="60000"/>
                    <a:lumOff val="40000"/>
                  </a:schemeClr>
                </a:solidFill>
                <a:latin typeface="LMU CompatilFact" panose="02000500060000020003" pitchFamily="2" charset="0"/>
              </a:rPr>
              <a:t>     Grundlagen der Theologie“). </a:t>
            </a:r>
          </a:p>
          <a:p>
            <a:pPr marL="285750" indent="-285750">
              <a:buClr>
                <a:schemeClr val="tx2">
                  <a:lumMod val="60000"/>
                  <a:lumOff val="40000"/>
                </a:schemeClr>
              </a:buClr>
              <a:buFont typeface="Arial" panose="020B0604020202020204" pitchFamily="34" charset="0"/>
              <a:buChar char="•"/>
              <a:defRPr/>
            </a:pPr>
            <a:endParaRPr lang="de-DE" altLang="de-DE" dirty="0">
              <a:solidFill>
                <a:schemeClr val="tx2">
                  <a:lumMod val="60000"/>
                  <a:lumOff val="40000"/>
                </a:schemeClr>
              </a:solidFill>
              <a:latin typeface="LMU CompatilFact" panose="02000500060000020003" pitchFamily="2" charset="0"/>
            </a:endParaRPr>
          </a:p>
          <a:p>
            <a:pPr marL="285750" indent="-285750">
              <a:buClr>
                <a:schemeClr val="tx2">
                  <a:lumMod val="60000"/>
                  <a:lumOff val="40000"/>
                </a:schemeClr>
              </a:buClr>
              <a:buFont typeface="Arial" panose="020B0604020202020204" pitchFamily="34" charset="0"/>
              <a:buChar char="•"/>
              <a:defRPr/>
            </a:pPr>
            <a:r>
              <a:rPr lang="de-DE" altLang="de-DE" dirty="0">
                <a:solidFill>
                  <a:schemeClr val="tx2">
                    <a:lumMod val="60000"/>
                    <a:lumOff val="40000"/>
                  </a:schemeClr>
                </a:solidFill>
                <a:latin typeface="LMU CompatilFact" panose="02000500060000020003" pitchFamily="2" charset="0"/>
              </a:rPr>
              <a:t>Eine Prüfung ist bestanden, wenn Sie mit 4,0 oder besser bewertet wurde. </a:t>
            </a:r>
          </a:p>
          <a:p>
            <a:pPr marL="285750" indent="-285750">
              <a:buClr>
                <a:schemeClr val="tx2">
                  <a:lumMod val="60000"/>
                  <a:lumOff val="40000"/>
                </a:schemeClr>
              </a:buClr>
              <a:buFont typeface="Arial" panose="020B0604020202020204" pitchFamily="34" charset="0"/>
              <a:buChar char="•"/>
              <a:defRPr/>
            </a:pPr>
            <a:endParaRPr lang="de-DE" altLang="de-DE" dirty="0">
              <a:solidFill>
                <a:schemeClr val="tx2">
                  <a:lumMod val="60000"/>
                  <a:lumOff val="40000"/>
                </a:schemeClr>
              </a:solidFill>
              <a:latin typeface="LMU CompatilFact" panose="02000500060000020003" pitchFamily="2" charset="0"/>
            </a:endParaRPr>
          </a:p>
          <a:p>
            <a:pPr marL="285750" indent="-285750">
              <a:buClr>
                <a:schemeClr val="tx2">
                  <a:lumMod val="60000"/>
                  <a:lumOff val="40000"/>
                </a:schemeClr>
              </a:buClr>
              <a:buFont typeface="Arial" panose="020B0604020202020204" pitchFamily="34" charset="0"/>
              <a:buChar char="•"/>
              <a:defRPr/>
            </a:pPr>
            <a:r>
              <a:rPr lang="de-DE" altLang="de-DE" dirty="0">
                <a:solidFill>
                  <a:schemeClr val="tx2">
                    <a:lumMod val="60000"/>
                    <a:lumOff val="40000"/>
                  </a:schemeClr>
                </a:solidFill>
                <a:latin typeface="LMU CompatilFact" panose="02000500060000020003" pitchFamily="2" charset="0"/>
              </a:rPr>
              <a:t>Die Note hat keine Auswirkung auf den Wert der ECTS-Punkte.</a:t>
            </a:r>
          </a:p>
          <a:p>
            <a:pPr>
              <a:buClr>
                <a:schemeClr val="tx2">
                  <a:lumMod val="60000"/>
                  <a:lumOff val="40000"/>
                </a:schemeClr>
              </a:buClr>
              <a:defRPr/>
            </a:pPr>
            <a:endParaRPr lang="de-DE" altLang="de-DE" dirty="0">
              <a:solidFill>
                <a:schemeClr val="tx2">
                  <a:lumMod val="60000"/>
                  <a:lumOff val="40000"/>
                </a:schemeClr>
              </a:solidFill>
              <a:latin typeface="LMU CompatilFact" panose="02000500060000020003" pitchFamily="2" charset="0"/>
            </a:endParaRPr>
          </a:p>
          <a:p>
            <a:pPr marL="285750" indent="-285750">
              <a:buClr>
                <a:schemeClr val="tx2">
                  <a:lumMod val="60000"/>
                  <a:lumOff val="40000"/>
                </a:schemeClr>
              </a:buClr>
              <a:buFont typeface="Arial" panose="020B0604020202020204" pitchFamily="34" charset="0"/>
              <a:buChar char="•"/>
              <a:defRPr/>
            </a:pPr>
            <a:r>
              <a:rPr lang="de-DE" altLang="de-DE" dirty="0">
                <a:solidFill>
                  <a:schemeClr val="tx2">
                    <a:lumMod val="60000"/>
                    <a:lumOff val="40000"/>
                  </a:schemeClr>
                </a:solidFill>
                <a:latin typeface="LMU CompatilFact" panose="02000500060000020003" pitchFamily="2" charset="0"/>
              </a:rPr>
              <a:t>Eine Prüfung kann nicht zur Notenverbesserung wiederholt werden.</a:t>
            </a:r>
          </a:p>
          <a:p>
            <a:pPr>
              <a:buClr>
                <a:schemeClr val="tx2">
                  <a:lumMod val="60000"/>
                  <a:lumOff val="40000"/>
                </a:schemeClr>
              </a:buClr>
              <a:defRPr/>
            </a:pPr>
            <a:endParaRPr lang="de-DE" altLang="de-DE" dirty="0">
              <a:solidFill>
                <a:schemeClr val="tx2">
                  <a:lumMod val="60000"/>
                  <a:lumOff val="40000"/>
                </a:schemeClr>
              </a:solidFill>
              <a:latin typeface="LMU CompatilFact" panose="02000500060000020003" pitchFamily="2" charset="0"/>
            </a:endParaRPr>
          </a:p>
          <a:p>
            <a:pPr marL="285750" indent="-285750">
              <a:buClr>
                <a:schemeClr val="tx2">
                  <a:lumMod val="60000"/>
                  <a:lumOff val="40000"/>
                </a:schemeClr>
              </a:buClr>
              <a:buFont typeface="Arial" panose="020B0604020202020204" pitchFamily="34" charset="0"/>
              <a:buChar char="•"/>
              <a:defRPr/>
            </a:pPr>
            <a:r>
              <a:rPr lang="de-DE" altLang="de-DE" sz="1800" dirty="0">
                <a:solidFill>
                  <a:schemeClr val="tx2">
                    <a:lumMod val="60000"/>
                    <a:lumOff val="40000"/>
                  </a:schemeClr>
                </a:solidFill>
                <a:latin typeface="LMU CompatilFact" panose="02000500060000020003" pitchFamily="2" charset="0"/>
              </a:rPr>
              <a:t>Sie können Prüfungen im Rahmen der Maximalstudienzeit beliebig oft wiederholen</a:t>
            </a:r>
            <a:endParaRPr lang="de-DE" altLang="de-DE" dirty="0">
              <a:solidFill>
                <a:schemeClr val="tx2">
                  <a:lumMod val="60000"/>
                  <a:lumOff val="40000"/>
                </a:schemeClr>
              </a:solidFill>
              <a:latin typeface="LMU CompatilFact" panose="02000500060000020003" pitchFamily="2" charset="0"/>
            </a:endParaRPr>
          </a:p>
          <a:p>
            <a:pPr marL="285750" indent="-285750">
              <a:buClr>
                <a:schemeClr val="tx2">
                  <a:lumMod val="60000"/>
                  <a:lumOff val="40000"/>
                </a:schemeClr>
              </a:buClr>
              <a:buFont typeface="Arial" panose="020B0604020202020204" pitchFamily="34" charset="0"/>
              <a:buChar char="•"/>
              <a:defRPr/>
            </a:pPr>
            <a:endParaRPr lang="de-DE" altLang="de-DE" dirty="0">
              <a:solidFill>
                <a:schemeClr val="tx2">
                  <a:lumMod val="60000"/>
                  <a:lumOff val="40000"/>
                </a:schemeClr>
              </a:solidFill>
              <a:latin typeface="LMU CompatilFact" panose="02000500060000020003" pitchFamily="2" charset="0"/>
            </a:endParaRPr>
          </a:p>
          <a:p>
            <a:pPr marL="285750" indent="-285750">
              <a:buClr>
                <a:schemeClr val="tx2">
                  <a:lumMod val="60000"/>
                  <a:lumOff val="40000"/>
                </a:schemeClr>
              </a:buClr>
              <a:buFont typeface="Arial" panose="020B0604020202020204" pitchFamily="34" charset="0"/>
              <a:buChar char="•"/>
              <a:defRPr/>
            </a:pPr>
            <a:r>
              <a:rPr lang="de-DE" altLang="de-DE" dirty="0">
                <a:solidFill>
                  <a:schemeClr val="tx2">
                    <a:lumMod val="60000"/>
                    <a:lumOff val="40000"/>
                  </a:schemeClr>
                </a:solidFill>
                <a:latin typeface="LMU CompatilFact" panose="02000500060000020003" pitchFamily="2" charset="0"/>
              </a:rPr>
              <a:t>Ihre Noten können Sie am Ende der vorlesungsfreien Zeit / am Beginn des nächsten Semesters in „LSF“ einsehen.</a:t>
            </a:r>
          </a:p>
        </p:txBody>
      </p:sp>
      <p:sp>
        <p:nvSpPr>
          <p:cNvPr id="5" name="Textfeld 4">
            <a:extLst>
              <a:ext uri="{FF2B5EF4-FFF2-40B4-BE49-F238E27FC236}">
                <a16:creationId xmlns:a16="http://schemas.microsoft.com/office/drawing/2014/main" id="{6BC4F4D8-96F8-59E0-B366-09387D7CCB21}"/>
              </a:ext>
            </a:extLst>
          </p:cNvPr>
          <p:cNvSpPr txBox="1"/>
          <p:nvPr/>
        </p:nvSpPr>
        <p:spPr>
          <a:xfrm>
            <a:off x="309431" y="1589318"/>
            <a:ext cx="4572000" cy="400110"/>
          </a:xfrm>
          <a:prstGeom prst="rect">
            <a:avLst/>
          </a:prstGeom>
          <a:noFill/>
        </p:spPr>
        <p:txBody>
          <a:bodyPr wrap="square">
            <a:spAutoFit/>
          </a:bodyPr>
          <a:lstStyle/>
          <a:p>
            <a:r>
              <a:rPr lang="de-DE" sz="2000" b="1" dirty="0">
                <a:solidFill>
                  <a:schemeClr val="tx2">
                    <a:lumMod val="60000"/>
                    <a:lumOff val="40000"/>
                  </a:schemeClr>
                </a:solidFill>
                <a:latin typeface="LMU CompatilFact" panose="02000500060000020003" pitchFamily="2" charset="0"/>
              </a:rPr>
              <a:t>Prüfungsbewertung</a:t>
            </a:r>
            <a:endParaRPr lang="de-DE" sz="2000" dirty="0"/>
          </a:p>
        </p:txBody>
      </p:sp>
    </p:spTree>
    <p:extLst>
      <p:ext uri="{BB962C8B-B14F-4D97-AF65-F5344CB8AC3E}">
        <p14:creationId xmlns:p14="http://schemas.microsoft.com/office/powerpoint/2010/main" val="25135382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1C889524-E084-5402-155D-A82974398424}"/>
              </a:ext>
            </a:extLst>
          </p:cNvPr>
          <p:cNvSpPr txBox="1"/>
          <p:nvPr/>
        </p:nvSpPr>
        <p:spPr>
          <a:xfrm>
            <a:off x="395536" y="2348880"/>
            <a:ext cx="8496944" cy="2031325"/>
          </a:xfrm>
          <a:prstGeom prst="rect">
            <a:avLst/>
          </a:prstGeom>
          <a:noFill/>
        </p:spPr>
        <p:txBody>
          <a:bodyPr wrap="square">
            <a:spAutoFit/>
          </a:bodyPr>
          <a:lstStyle/>
          <a:p>
            <a:pPr marL="285750" indent="-285750">
              <a:buClr>
                <a:schemeClr val="tx2">
                  <a:lumMod val="60000"/>
                  <a:lumOff val="40000"/>
                </a:schemeClr>
              </a:buClr>
              <a:buFont typeface="Arial" panose="020B0604020202020204" pitchFamily="34" charset="0"/>
              <a:buChar char="•"/>
              <a:defRPr/>
            </a:pPr>
            <a:r>
              <a:rPr lang="de-DE" dirty="0">
                <a:solidFill>
                  <a:schemeClr val="tx2">
                    <a:lumMod val="60000"/>
                    <a:lumOff val="40000"/>
                  </a:schemeClr>
                </a:solidFill>
                <a:latin typeface="LMU CompatilFact" panose="02000500060000020003" pitchFamily="2" charset="0"/>
              </a:rPr>
              <a:t>Wenn Sie von der Prüfung fernbleiben, gilt diese als nicht bestanden. </a:t>
            </a:r>
          </a:p>
          <a:p>
            <a:pPr>
              <a:buClr>
                <a:schemeClr val="tx2">
                  <a:lumMod val="60000"/>
                  <a:lumOff val="40000"/>
                </a:schemeClr>
              </a:buClr>
              <a:buFont typeface="Arial" panose="020B0604020202020204" pitchFamily="34" charset="0"/>
              <a:buChar char="•"/>
              <a:defRPr/>
            </a:pPr>
            <a:endParaRPr lang="de-DE" dirty="0">
              <a:solidFill>
                <a:schemeClr val="tx2">
                  <a:lumMod val="60000"/>
                  <a:lumOff val="40000"/>
                </a:schemeClr>
              </a:solidFill>
              <a:latin typeface="LMU CompatilFact" panose="02000500060000020003" pitchFamily="2" charset="0"/>
            </a:endParaRPr>
          </a:p>
          <a:p>
            <a:pPr marL="285750" indent="-285750">
              <a:buClr>
                <a:schemeClr val="tx2">
                  <a:lumMod val="60000"/>
                  <a:lumOff val="40000"/>
                </a:schemeClr>
              </a:buClr>
              <a:buFont typeface="Arial" panose="020B0604020202020204" pitchFamily="34" charset="0"/>
              <a:buChar char="•"/>
              <a:defRPr/>
            </a:pPr>
            <a:r>
              <a:rPr lang="de-DE" dirty="0">
                <a:solidFill>
                  <a:schemeClr val="tx2">
                    <a:lumMod val="60000"/>
                    <a:lumOff val="40000"/>
                  </a:schemeClr>
                </a:solidFill>
                <a:latin typeface="LMU CompatilFact" panose="02000500060000020003" pitchFamily="2" charset="0"/>
              </a:rPr>
              <a:t>Wenn Sie am Tag der Prüfung erkrankt sind, benötigen Sie auf jeden Fall ein ärztliches Attest. Eine Arbeitsunfähigkeits-bescheinigung reicht nicht aus!</a:t>
            </a:r>
          </a:p>
          <a:p>
            <a:pPr>
              <a:buClr>
                <a:schemeClr val="tx2">
                  <a:lumMod val="60000"/>
                  <a:lumOff val="40000"/>
                </a:schemeClr>
              </a:buClr>
              <a:buFont typeface="Arial" panose="020B0604020202020204" pitchFamily="34" charset="0"/>
              <a:buChar char="•"/>
              <a:defRPr/>
            </a:pPr>
            <a:endParaRPr lang="de-DE" dirty="0">
              <a:solidFill>
                <a:schemeClr val="tx2">
                  <a:lumMod val="60000"/>
                  <a:lumOff val="40000"/>
                </a:schemeClr>
              </a:solidFill>
              <a:latin typeface="LMU CompatilFact" panose="02000500060000020003" pitchFamily="2" charset="0"/>
            </a:endParaRPr>
          </a:p>
          <a:p>
            <a:pPr marL="285750" indent="-285750">
              <a:buClr>
                <a:schemeClr val="tx2">
                  <a:lumMod val="60000"/>
                  <a:lumOff val="40000"/>
                </a:schemeClr>
              </a:buClr>
              <a:buFont typeface="Arial" panose="020B0604020202020204" pitchFamily="34" charset="0"/>
              <a:buChar char="•"/>
              <a:defRPr/>
            </a:pPr>
            <a:r>
              <a:rPr lang="de-DE" dirty="0">
                <a:solidFill>
                  <a:schemeClr val="tx2">
                    <a:lumMod val="60000"/>
                    <a:lumOff val="40000"/>
                  </a:schemeClr>
                </a:solidFill>
                <a:latin typeface="LMU CompatilFact" panose="02000500060000020003" pitchFamily="2" charset="0"/>
              </a:rPr>
              <a:t>Schicken Sie dieses Attest unverzüglich (in den nächsten drei Tagen nach Prüfungstermin) an das Prüfungsamt: </a:t>
            </a:r>
          </a:p>
        </p:txBody>
      </p:sp>
      <p:sp>
        <p:nvSpPr>
          <p:cNvPr id="4" name="Textfeld 3">
            <a:extLst>
              <a:ext uri="{FF2B5EF4-FFF2-40B4-BE49-F238E27FC236}">
                <a16:creationId xmlns:a16="http://schemas.microsoft.com/office/drawing/2014/main" id="{0D85EB61-3E70-933D-4FDC-4F1AE9521C54}"/>
              </a:ext>
            </a:extLst>
          </p:cNvPr>
          <p:cNvSpPr txBox="1"/>
          <p:nvPr/>
        </p:nvSpPr>
        <p:spPr>
          <a:xfrm>
            <a:off x="323528" y="1772816"/>
            <a:ext cx="4572000" cy="400110"/>
          </a:xfrm>
          <a:prstGeom prst="rect">
            <a:avLst/>
          </a:prstGeom>
          <a:noFill/>
        </p:spPr>
        <p:txBody>
          <a:bodyPr wrap="square">
            <a:spAutoFit/>
          </a:bodyPr>
          <a:lstStyle/>
          <a:p>
            <a:r>
              <a:rPr lang="de-DE" sz="2000" b="1" dirty="0">
                <a:solidFill>
                  <a:schemeClr val="tx2">
                    <a:lumMod val="60000"/>
                    <a:lumOff val="40000"/>
                  </a:schemeClr>
                </a:solidFill>
                <a:latin typeface="LMU CompatilFact" panose="02000500060000020003" pitchFamily="2" charset="0"/>
              </a:rPr>
              <a:t>Nichtantreten von Prüfungen</a:t>
            </a:r>
            <a:endParaRPr lang="de-DE" sz="2000" dirty="0"/>
          </a:p>
        </p:txBody>
      </p:sp>
      <p:sp>
        <p:nvSpPr>
          <p:cNvPr id="6" name="Textfeld 5">
            <a:extLst>
              <a:ext uri="{FF2B5EF4-FFF2-40B4-BE49-F238E27FC236}">
                <a16:creationId xmlns:a16="http://schemas.microsoft.com/office/drawing/2014/main" id="{E936B239-B396-6964-D766-77D1206D534C}"/>
              </a:ext>
            </a:extLst>
          </p:cNvPr>
          <p:cNvSpPr txBox="1"/>
          <p:nvPr/>
        </p:nvSpPr>
        <p:spPr>
          <a:xfrm>
            <a:off x="395536" y="4357622"/>
            <a:ext cx="8568952" cy="2308324"/>
          </a:xfrm>
          <a:prstGeom prst="rect">
            <a:avLst/>
          </a:prstGeom>
          <a:noFill/>
        </p:spPr>
        <p:txBody>
          <a:bodyPr wrap="square">
            <a:spAutoFit/>
          </a:bodyPr>
          <a:lstStyle/>
          <a:p>
            <a:pPr algn="ctr" eaLnBrk="1" hangingPunct="1">
              <a:spcBef>
                <a:spcPct val="80000"/>
              </a:spcBef>
              <a:tabLst>
                <a:tab pos="622300" algn="l"/>
              </a:tabLst>
            </a:pPr>
            <a:r>
              <a:rPr lang="de-DE" altLang="de-DE" dirty="0">
                <a:solidFill>
                  <a:schemeClr val="tx2">
                    <a:lumMod val="60000"/>
                    <a:lumOff val="40000"/>
                  </a:schemeClr>
                </a:solidFill>
                <a:latin typeface="LMU CompatilFact" panose="02000500060000020003" pitchFamily="2" charset="0"/>
              </a:rPr>
              <a:t>PAGS (Prüfungsamt für Geistes- und Sozialwissenschaften)</a:t>
            </a:r>
          </a:p>
          <a:p>
            <a:pPr algn="ctr" eaLnBrk="1" hangingPunct="1">
              <a:tabLst>
                <a:tab pos="622300" algn="l"/>
              </a:tabLst>
            </a:pPr>
            <a:r>
              <a:rPr lang="de-DE" altLang="de-DE" dirty="0">
                <a:solidFill>
                  <a:schemeClr val="tx2">
                    <a:lumMod val="60000"/>
                    <a:lumOff val="40000"/>
                  </a:schemeClr>
                </a:solidFill>
                <a:latin typeface="LMU CompatilFact" panose="02000500060000020003" pitchFamily="2" charset="0"/>
              </a:rPr>
              <a:t>	Geschwister-Scholl-Platz 1</a:t>
            </a:r>
          </a:p>
          <a:p>
            <a:pPr algn="ctr" eaLnBrk="1" hangingPunct="1">
              <a:tabLst>
                <a:tab pos="622300" algn="l"/>
              </a:tabLst>
            </a:pPr>
            <a:r>
              <a:rPr lang="de-DE" altLang="de-DE" dirty="0">
                <a:solidFill>
                  <a:schemeClr val="tx2">
                    <a:lumMod val="60000"/>
                    <a:lumOff val="40000"/>
                  </a:schemeClr>
                </a:solidFill>
                <a:latin typeface="LMU CompatilFact" panose="02000500060000020003" pitchFamily="2" charset="0"/>
              </a:rPr>
              <a:t>	Herr Phil </a:t>
            </a:r>
            <a:r>
              <a:rPr lang="de-DE" altLang="de-DE" dirty="0" err="1">
                <a:solidFill>
                  <a:schemeClr val="tx2">
                    <a:lumMod val="60000"/>
                    <a:lumOff val="40000"/>
                  </a:schemeClr>
                </a:solidFill>
                <a:latin typeface="LMU CompatilFact" panose="02000500060000020003" pitchFamily="2" charset="0"/>
              </a:rPr>
              <a:t>Hänßler</a:t>
            </a:r>
            <a:endParaRPr lang="de-DE" altLang="de-DE" dirty="0">
              <a:solidFill>
                <a:schemeClr val="tx2">
                  <a:lumMod val="60000"/>
                  <a:lumOff val="40000"/>
                </a:schemeClr>
              </a:solidFill>
              <a:latin typeface="LMU CompatilFact" panose="02000500060000020003" pitchFamily="2" charset="0"/>
            </a:endParaRPr>
          </a:p>
          <a:p>
            <a:pPr algn="ctr" eaLnBrk="1" hangingPunct="1">
              <a:tabLst>
                <a:tab pos="622300" algn="l"/>
              </a:tabLst>
            </a:pPr>
            <a:r>
              <a:rPr lang="de-DE" altLang="de-DE" dirty="0">
                <a:solidFill>
                  <a:schemeClr val="tx2">
                    <a:lumMod val="60000"/>
                    <a:lumOff val="40000"/>
                  </a:schemeClr>
                </a:solidFill>
                <a:latin typeface="LMU CompatilFact" panose="02000500060000020003" pitchFamily="2" charset="0"/>
              </a:rPr>
              <a:t>	80539 München</a:t>
            </a:r>
          </a:p>
          <a:p>
            <a:pPr>
              <a:tabLst>
                <a:tab pos="622300" algn="l"/>
              </a:tabLst>
            </a:pPr>
            <a:endParaRPr lang="de-DE" altLang="de-DE" dirty="0">
              <a:solidFill>
                <a:srgbClr val="589898"/>
              </a:solidFill>
            </a:endParaRPr>
          </a:p>
          <a:p>
            <a:pPr marL="285750" indent="-285750">
              <a:buFont typeface="Arial" panose="020B0604020202020204" pitchFamily="34" charset="0"/>
              <a:buChar char="•"/>
              <a:tabLst>
                <a:tab pos="622300" algn="l"/>
              </a:tabLst>
            </a:pPr>
            <a:r>
              <a:rPr lang="de-DE" altLang="de-DE" dirty="0">
                <a:solidFill>
                  <a:schemeClr val="tx2">
                    <a:lumMod val="60000"/>
                    <a:lumOff val="40000"/>
                  </a:schemeClr>
                </a:solidFill>
                <a:latin typeface="LMU CompatilFact" panose="02000500060000020003" pitchFamily="2" charset="0"/>
              </a:rPr>
              <a:t>Dem Attest ist ein ausgefülltes Formular (Beiblatt zum Attest) beizufügen, das Sie auf der Homepage des Prüfungsamtes </a:t>
            </a:r>
            <a:r>
              <a:rPr lang="de-DE" altLang="de-DE" dirty="0">
                <a:solidFill>
                  <a:schemeClr val="tx2">
                    <a:lumMod val="60000"/>
                    <a:lumOff val="40000"/>
                  </a:schemeClr>
                </a:solidFill>
                <a:latin typeface="LMU CompatilFact" panose="02000500060000020003" pitchFamily="2" charset="0"/>
                <a:hlinkClick r:id="rId2">
                  <a:extLst>
                    <a:ext uri="{A12FA001-AC4F-418D-AE19-62706E023703}">
                      <ahyp:hlinkClr xmlns:ahyp="http://schemas.microsoft.com/office/drawing/2018/hyperlinkcolor" val="tx"/>
                    </a:ext>
                  </a:extLst>
                </a:hlinkClick>
              </a:rPr>
              <a:t>www.uni-muenchen.de/pa/pags</a:t>
            </a:r>
            <a:r>
              <a:rPr lang="de-DE" altLang="de-DE" dirty="0">
                <a:solidFill>
                  <a:schemeClr val="tx2">
                    <a:lumMod val="60000"/>
                    <a:lumOff val="40000"/>
                  </a:schemeClr>
                </a:solidFill>
                <a:latin typeface="LMU CompatilFact" panose="02000500060000020003" pitchFamily="2" charset="0"/>
              </a:rPr>
              <a:t> herunterladen können. </a:t>
            </a:r>
          </a:p>
        </p:txBody>
      </p:sp>
    </p:spTree>
    <p:extLst>
      <p:ext uri="{BB962C8B-B14F-4D97-AF65-F5344CB8AC3E}">
        <p14:creationId xmlns:p14="http://schemas.microsoft.com/office/powerpoint/2010/main" val="32777243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5CFCF3AB-7DE3-F984-1881-2D914E2DEE97}"/>
              </a:ext>
            </a:extLst>
          </p:cNvPr>
          <p:cNvSpPr txBox="1"/>
          <p:nvPr/>
        </p:nvSpPr>
        <p:spPr>
          <a:xfrm>
            <a:off x="647564" y="2132856"/>
            <a:ext cx="7848872" cy="1754326"/>
          </a:xfrm>
          <a:prstGeom prst="rect">
            <a:avLst/>
          </a:prstGeom>
          <a:noFill/>
        </p:spPr>
        <p:txBody>
          <a:bodyPr wrap="square">
            <a:spAutoFit/>
          </a:bodyPr>
          <a:lstStyle/>
          <a:p>
            <a:pPr eaLnBrk="1" hangingPunct="1"/>
            <a:r>
              <a:rPr lang="de-DE" altLang="de-DE" b="1" u="sng" dirty="0">
                <a:solidFill>
                  <a:schemeClr val="tx2">
                    <a:lumMod val="60000"/>
                    <a:lumOff val="40000"/>
                  </a:schemeClr>
                </a:solidFill>
                <a:latin typeface="LMU CompatilFact" panose="02000500060000020003" pitchFamily="2" charset="0"/>
              </a:rPr>
              <a:t>Möglichkeit 1: </a:t>
            </a:r>
          </a:p>
          <a:p>
            <a:pPr eaLnBrk="1" hangingPunct="1"/>
            <a:r>
              <a:rPr lang="de-DE" altLang="de-DE" dirty="0">
                <a:solidFill>
                  <a:schemeClr val="tx2">
                    <a:lumMod val="60000"/>
                    <a:lumOff val="40000"/>
                  </a:schemeClr>
                </a:solidFill>
                <a:latin typeface="LMU CompatilFact" panose="02000500060000020003" pitchFamily="2" charset="0"/>
              </a:rPr>
              <a:t>Wiederholung der Prüfung im Folgesemester (WS nicht bestanden - im </a:t>
            </a:r>
            <a:r>
              <a:rPr lang="de-DE" altLang="de-DE" dirty="0" err="1">
                <a:solidFill>
                  <a:schemeClr val="tx2">
                    <a:lumMod val="60000"/>
                    <a:lumOff val="40000"/>
                  </a:schemeClr>
                </a:solidFill>
                <a:latin typeface="LMU CompatilFact" panose="02000500060000020003" pitchFamily="2" charset="0"/>
              </a:rPr>
              <a:t>SoSe</a:t>
            </a:r>
            <a:r>
              <a:rPr lang="de-DE" altLang="de-DE" dirty="0">
                <a:solidFill>
                  <a:schemeClr val="tx2">
                    <a:lumMod val="60000"/>
                    <a:lumOff val="40000"/>
                  </a:schemeClr>
                </a:solidFill>
                <a:latin typeface="LMU CompatilFact" panose="02000500060000020003" pitchFamily="2" charset="0"/>
              </a:rPr>
              <a:t> wiederholen) ohne die LV nochmals zu besuchen.</a:t>
            </a:r>
          </a:p>
          <a:p>
            <a:pPr marL="285750" indent="-285750" eaLnBrk="1" hangingPunct="1">
              <a:buClr>
                <a:schemeClr val="tx2">
                  <a:lumMod val="60000"/>
                  <a:lumOff val="40000"/>
                </a:schemeClr>
              </a:buClr>
              <a:buFont typeface="Arial" panose="020B0604020202020204" pitchFamily="34" charset="0"/>
              <a:buChar char="•"/>
            </a:pPr>
            <a:r>
              <a:rPr lang="de-DE" altLang="de-DE" dirty="0">
                <a:solidFill>
                  <a:schemeClr val="tx2">
                    <a:lumMod val="60000"/>
                    <a:lumOff val="40000"/>
                  </a:schemeClr>
                </a:solidFill>
                <a:latin typeface="LMU CompatilFact" panose="02000500060000020003" pitchFamily="2" charset="0"/>
              </a:rPr>
              <a:t>Diese Prüfungen werden in LSF und der Homepage der Fakultät veröffentlicht.</a:t>
            </a:r>
          </a:p>
          <a:p>
            <a:pPr marL="285750" indent="-285750" eaLnBrk="1" hangingPunct="1">
              <a:buClr>
                <a:schemeClr val="tx2">
                  <a:lumMod val="60000"/>
                  <a:lumOff val="40000"/>
                </a:schemeClr>
              </a:buClr>
              <a:buFont typeface="Arial" panose="020B0604020202020204" pitchFamily="34" charset="0"/>
              <a:buChar char="•"/>
            </a:pPr>
            <a:r>
              <a:rPr lang="de-DE" altLang="de-DE" dirty="0">
                <a:solidFill>
                  <a:schemeClr val="tx2">
                    <a:lumMod val="60000"/>
                    <a:lumOff val="40000"/>
                  </a:schemeClr>
                </a:solidFill>
                <a:latin typeface="LMU CompatilFact" panose="02000500060000020003" pitchFamily="2" charset="0"/>
              </a:rPr>
              <a:t>Die Anmeldung erfolgt bei diesen Prüfungen über LSF.</a:t>
            </a:r>
          </a:p>
        </p:txBody>
      </p:sp>
      <p:sp>
        <p:nvSpPr>
          <p:cNvPr id="4" name="Textfeld 3">
            <a:extLst>
              <a:ext uri="{FF2B5EF4-FFF2-40B4-BE49-F238E27FC236}">
                <a16:creationId xmlns:a16="http://schemas.microsoft.com/office/drawing/2014/main" id="{6DDF87DF-0FC6-7F8D-5F5B-DEF2ACF96C93}"/>
              </a:ext>
            </a:extLst>
          </p:cNvPr>
          <p:cNvSpPr txBox="1"/>
          <p:nvPr/>
        </p:nvSpPr>
        <p:spPr>
          <a:xfrm>
            <a:off x="251520" y="1638818"/>
            <a:ext cx="4572000" cy="400110"/>
          </a:xfrm>
          <a:prstGeom prst="rect">
            <a:avLst/>
          </a:prstGeom>
          <a:noFill/>
        </p:spPr>
        <p:txBody>
          <a:bodyPr wrap="square">
            <a:spAutoFit/>
          </a:bodyPr>
          <a:lstStyle/>
          <a:p>
            <a:r>
              <a:rPr lang="de-DE" sz="2000" b="1" dirty="0">
                <a:solidFill>
                  <a:schemeClr val="tx2">
                    <a:lumMod val="60000"/>
                    <a:lumOff val="40000"/>
                  </a:schemeClr>
                </a:solidFill>
                <a:latin typeface="LMU CompatilFact" panose="02000500060000020003" pitchFamily="2" charset="0"/>
              </a:rPr>
              <a:t>Wiederholungsprüfung</a:t>
            </a:r>
            <a:endParaRPr lang="de-DE" sz="2000" dirty="0"/>
          </a:p>
        </p:txBody>
      </p:sp>
      <p:sp>
        <p:nvSpPr>
          <p:cNvPr id="6" name="Textfeld 5">
            <a:extLst>
              <a:ext uri="{FF2B5EF4-FFF2-40B4-BE49-F238E27FC236}">
                <a16:creationId xmlns:a16="http://schemas.microsoft.com/office/drawing/2014/main" id="{2CA59C3B-2BBA-FEB4-A99C-FFDE2DACF442}"/>
              </a:ext>
            </a:extLst>
          </p:cNvPr>
          <p:cNvSpPr txBox="1"/>
          <p:nvPr/>
        </p:nvSpPr>
        <p:spPr>
          <a:xfrm>
            <a:off x="647565" y="4075038"/>
            <a:ext cx="7848872" cy="2308324"/>
          </a:xfrm>
          <a:prstGeom prst="rect">
            <a:avLst/>
          </a:prstGeom>
          <a:noFill/>
        </p:spPr>
        <p:txBody>
          <a:bodyPr wrap="square">
            <a:spAutoFit/>
          </a:bodyPr>
          <a:lstStyle/>
          <a:p>
            <a:r>
              <a:rPr lang="de-DE" altLang="de-DE" b="1" u="sng" dirty="0">
                <a:solidFill>
                  <a:schemeClr val="tx2">
                    <a:lumMod val="60000"/>
                    <a:lumOff val="40000"/>
                  </a:schemeClr>
                </a:solidFill>
                <a:latin typeface="LMU CompatilFact" panose="02000500060000020003" pitchFamily="2" charset="0"/>
              </a:rPr>
              <a:t>Möglichkeit 2: </a:t>
            </a:r>
          </a:p>
          <a:p>
            <a:pPr eaLnBrk="1" hangingPunct="1"/>
            <a:r>
              <a:rPr lang="de-DE" altLang="de-DE" dirty="0">
                <a:solidFill>
                  <a:schemeClr val="tx2">
                    <a:lumMod val="60000"/>
                    <a:lumOff val="40000"/>
                  </a:schemeClr>
                </a:solidFill>
                <a:latin typeface="LMU CompatilFact" panose="02000500060000020003" pitchFamily="2" charset="0"/>
              </a:rPr>
              <a:t>Wiederholung der Prüfung zum Regeltermin ein Jahr später (WS 2023/24 nicht bestanden, WS 2024/25 wiederholen) mit der Möglichkeit, die LV nochmals zu hören.</a:t>
            </a:r>
            <a:endParaRPr lang="de-DE" altLang="de-DE" sz="1800" dirty="0">
              <a:solidFill>
                <a:srgbClr val="589898"/>
              </a:solidFill>
            </a:endParaRPr>
          </a:p>
          <a:p>
            <a:pPr marL="285750" indent="-285750">
              <a:buClr>
                <a:schemeClr val="tx2">
                  <a:lumMod val="60000"/>
                  <a:lumOff val="40000"/>
                </a:schemeClr>
              </a:buClr>
              <a:buFont typeface="Arial" panose="020B0604020202020204" pitchFamily="34" charset="0"/>
              <a:buChar char="•"/>
            </a:pPr>
            <a:r>
              <a:rPr lang="de-DE" altLang="de-DE" dirty="0">
                <a:solidFill>
                  <a:schemeClr val="tx2">
                    <a:lumMod val="60000"/>
                    <a:lumOff val="40000"/>
                  </a:schemeClr>
                </a:solidFill>
                <a:latin typeface="LMU CompatilFact" panose="02000500060000020003" pitchFamily="2" charset="0"/>
              </a:rPr>
              <a:t>Diese Prüfungen werden durch u.a. Aushang am Lehrstuhl (wie bei der Erstablegung) veröffentlicht.</a:t>
            </a:r>
          </a:p>
          <a:p>
            <a:pPr marL="285750" indent="-285750">
              <a:buClr>
                <a:schemeClr val="tx2">
                  <a:lumMod val="60000"/>
                  <a:lumOff val="40000"/>
                </a:schemeClr>
              </a:buClr>
              <a:buFont typeface="Arial" panose="020B0604020202020204" pitchFamily="34" charset="0"/>
              <a:buChar char="•"/>
            </a:pPr>
            <a:r>
              <a:rPr lang="de-DE" altLang="de-DE" dirty="0">
                <a:solidFill>
                  <a:schemeClr val="tx2">
                    <a:lumMod val="60000"/>
                    <a:lumOff val="40000"/>
                  </a:schemeClr>
                </a:solidFill>
                <a:latin typeface="LMU CompatilFact" panose="02000500060000020003" pitchFamily="2" charset="0"/>
              </a:rPr>
              <a:t>Die Anmeldung erfolgt über LSF.</a:t>
            </a:r>
          </a:p>
          <a:p>
            <a:pPr marL="285750" indent="-285750">
              <a:buClr>
                <a:schemeClr val="tx2">
                  <a:lumMod val="60000"/>
                  <a:lumOff val="40000"/>
                </a:schemeClr>
              </a:buClr>
              <a:buFont typeface="Arial" panose="020B0604020202020204" pitchFamily="34" charset="0"/>
              <a:buChar char="•"/>
            </a:pPr>
            <a:r>
              <a:rPr lang="de-DE" altLang="de-DE" dirty="0">
                <a:solidFill>
                  <a:schemeClr val="tx2">
                    <a:lumMod val="60000"/>
                    <a:lumOff val="40000"/>
                  </a:schemeClr>
                </a:solidFill>
                <a:latin typeface="LMU CompatilFact" panose="02000500060000020003" pitchFamily="2" charset="0"/>
              </a:rPr>
              <a:t>Der Anmeldezeitraum entspricht dem der Erstablegung.</a:t>
            </a:r>
          </a:p>
        </p:txBody>
      </p:sp>
    </p:spTree>
    <p:extLst>
      <p:ext uri="{BB962C8B-B14F-4D97-AF65-F5344CB8AC3E}">
        <p14:creationId xmlns:p14="http://schemas.microsoft.com/office/powerpoint/2010/main" val="2430296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F658B807-6683-7B41-2DCA-D541DE16A24F}"/>
              </a:ext>
            </a:extLst>
          </p:cNvPr>
          <p:cNvSpPr txBox="1"/>
          <p:nvPr/>
        </p:nvSpPr>
        <p:spPr>
          <a:xfrm>
            <a:off x="281452" y="2204864"/>
            <a:ext cx="7818939" cy="3970318"/>
          </a:xfrm>
          <a:prstGeom prst="rect">
            <a:avLst/>
          </a:prstGeom>
          <a:noFill/>
        </p:spPr>
        <p:txBody>
          <a:bodyPr wrap="square">
            <a:spAutoFit/>
          </a:bodyPr>
          <a:lstStyle/>
          <a:p>
            <a:pPr marL="285750" indent="-285750" eaLnBrk="1" hangingPunct="1">
              <a:buFont typeface="Arial" panose="020B0604020202020204" pitchFamily="34" charset="0"/>
              <a:buChar char="•"/>
            </a:pPr>
            <a:r>
              <a:rPr lang="de-DE" altLang="de-DE" dirty="0">
                <a:solidFill>
                  <a:schemeClr val="tx2">
                    <a:lumMod val="60000"/>
                    <a:lumOff val="40000"/>
                  </a:schemeClr>
                </a:solidFill>
                <a:latin typeface="LMU CompatilFact" panose="02000500060000020003" pitchFamily="2" charset="0"/>
              </a:rPr>
              <a:t>Wenden Sie sich an Ihre Lehrenden und erkundigen Sie sich, wann eine „Einsichtnahme“ in die Klausuren erfolgen kann.</a:t>
            </a:r>
          </a:p>
          <a:p>
            <a:pPr eaLnBrk="1" hangingPunct="1"/>
            <a:endParaRPr lang="de-DE" altLang="de-DE" dirty="0">
              <a:solidFill>
                <a:schemeClr val="tx2">
                  <a:lumMod val="60000"/>
                  <a:lumOff val="40000"/>
                </a:schemeClr>
              </a:solidFill>
              <a:latin typeface="LMU CompatilFact" panose="02000500060000020003" pitchFamily="2" charset="0"/>
            </a:endParaRPr>
          </a:p>
          <a:p>
            <a:pPr marL="285750" indent="-285750" eaLnBrk="1" hangingPunct="1">
              <a:buFont typeface="Arial" panose="020B0604020202020204" pitchFamily="34" charset="0"/>
              <a:buChar char="•"/>
            </a:pPr>
            <a:r>
              <a:rPr lang="de-DE" altLang="de-DE" dirty="0">
                <a:solidFill>
                  <a:schemeClr val="tx2">
                    <a:lumMod val="60000"/>
                    <a:lumOff val="40000"/>
                  </a:schemeClr>
                </a:solidFill>
                <a:latin typeface="LMU CompatilFact" panose="02000500060000020003" pitchFamily="2" charset="0"/>
              </a:rPr>
              <a:t>Der Zeitpunkt wird von den Lehrenden festgesetzt.</a:t>
            </a:r>
          </a:p>
          <a:p>
            <a:pPr marL="285750" indent="-285750" eaLnBrk="1" hangingPunct="1">
              <a:buFont typeface="Arial" panose="020B0604020202020204" pitchFamily="34" charset="0"/>
              <a:buChar char="•"/>
            </a:pPr>
            <a:endParaRPr lang="de-DE" altLang="de-DE" dirty="0">
              <a:solidFill>
                <a:schemeClr val="tx2">
                  <a:lumMod val="60000"/>
                  <a:lumOff val="40000"/>
                </a:schemeClr>
              </a:solidFill>
              <a:latin typeface="LMU CompatilFact" panose="02000500060000020003" pitchFamily="2" charset="0"/>
            </a:endParaRPr>
          </a:p>
          <a:p>
            <a:pPr marL="285750" indent="-285750" eaLnBrk="1" hangingPunct="1">
              <a:buFont typeface="Arial" panose="020B0604020202020204" pitchFamily="34" charset="0"/>
              <a:buChar char="•"/>
            </a:pPr>
            <a:r>
              <a:rPr lang="de-DE" altLang="de-DE" dirty="0">
                <a:solidFill>
                  <a:schemeClr val="tx2">
                    <a:lumMod val="60000"/>
                    <a:lumOff val="40000"/>
                  </a:schemeClr>
                </a:solidFill>
                <a:latin typeface="LMU CompatilFact" panose="02000500060000020003" pitchFamily="2" charset="0"/>
              </a:rPr>
              <a:t>Zu empfehlen, wenn:</a:t>
            </a:r>
          </a:p>
          <a:p>
            <a:pPr eaLnBrk="1" hangingPunct="1"/>
            <a:endParaRPr lang="de-DE" altLang="de-DE" dirty="0">
              <a:solidFill>
                <a:schemeClr val="tx2">
                  <a:lumMod val="60000"/>
                  <a:lumOff val="40000"/>
                </a:schemeClr>
              </a:solidFill>
              <a:latin typeface="LMU CompatilFact" panose="02000500060000020003" pitchFamily="2" charset="0"/>
            </a:endParaRPr>
          </a:p>
          <a:p>
            <a:pPr marL="742950" lvl="1" indent="-285750">
              <a:buFont typeface="Wingdings" panose="05000000000000000000" pitchFamily="2" charset="2"/>
              <a:buChar char="Ø"/>
            </a:pPr>
            <a:r>
              <a:rPr lang="de-DE" altLang="de-DE" dirty="0">
                <a:solidFill>
                  <a:schemeClr val="tx2">
                    <a:lumMod val="60000"/>
                    <a:lumOff val="40000"/>
                  </a:schemeClr>
                </a:solidFill>
                <a:latin typeface="LMU CompatilFact" panose="02000500060000020003" pitchFamily="2" charset="0"/>
              </a:rPr>
              <a:t>Sie nicht bestanden haben und sich nicht erklären können, warum.</a:t>
            </a:r>
          </a:p>
          <a:p>
            <a:pPr marL="742950" lvl="1" indent="-285750">
              <a:buFont typeface="Wingdings" panose="05000000000000000000" pitchFamily="2" charset="2"/>
              <a:buChar char="Ø"/>
            </a:pPr>
            <a:endParaRPr lang="de-DE" altLang="de-DE" dirty="0">
              <a:solidFill>
                <a:schemeClr val="tx2">
                  <a:lumMod val="60000"/>
                  <a:lumOff val="40000"/>
                </a:schemeClr>
              </a:solidFill>
              <a:latin typeface="LMU CompatilFact" panose="02000500060000020003" pitchFamily="2" charset="0"/>
            </a:endParaRPr>
          </a:p>
          <a:p>
            <a:pPr marL="742950" lvl="1" indent="-285750">
              <a:buFont typeface="Wingdings" panose="05000000000000000000" pitchFamily="2" charset="2"/>
              <a:buChar char="Ø"/>
            </a:pPr>
            <a:r>
              <a:rPr lang="de-DE" altLang="de-DE" dirty="0">
                <a:solidFill>
                  <a:schemeClr val="tx2">
                    <a:lumMod val="60000"/>
                    <a:lumOff val="40000"/>
                  </a:schemeClr>
                </a:solidFill>
                <a:latin typeface="LMU CompatilFact" panose="02000500060000020003" pitchFamily="2" charset="0"/>
              </a:rPr>
              <a:t>Sie eine schlechte Note bekommen haben und wissen möchten, was Sie das nächste Mal besser machen können.</a:t>
            </a:r>
          </a:p>
          <a:p>
            <a:pPr marL="742950" lvl="1" indent="-285750">
              <a:buFont typeface="Wingdings" panose="05000000000000000000" pitchFamily="2" charset="2"/>
              <a:buChar char="Ø"/>
            </a:pPr>
            <a:endParaRPr lang="de-DE" altLang="de-DE" dirty="0">
              <a:solidFill>
                <a:schemeClr val="tx2">
                  <a:lumMod val="60000"/>
                  <a:lumOff val="40000"/>
                </a:schemeClr>
              </a:solidFill>
              <a:latin typeface="LMU CompatilFact" panose="02000500060000020003" pitchFamily="2" charset="0"/>
            </a:endParaRPr>
          </a:p>
          <a:p>
            <a:pPr marL="285750" indent="-285750" eaLnBrk="1" hangingPunct="1">
              <a:buFont typeface="Arial" panose="020B0604020202020204" pitchFamily="34" charset="0"/>
              <a:buChar char="•"/>
            </a:pPr>
            <a:endParaRPr lang="de-DE" altLang="de-DE" dirty="0">
              <a:solidFill>
                <a:schemeClr val="tx2">
                  <a:lumMod val="60000"/>
                  <a:lumOff val="40000"/>
                </a:schemeClr>
              </a:solidFill>
              <a:latin typeface="LMU CompatilFact" panose="02000500060000020003" pitchFamily="2" charset="0"/>
            </a:endParaRPr>
          </a:p>
          <a:p>
            <a:pPr eaLnBrk="1" hangingPunct="1"/>
            <a:endParaRPr lang="de-DE" altLang="de-DE" dirty="0">
              <a:solidFill>
                <a:schemeClr val="tx2">
                  <a:lumMod val="60000"/>
                  <a:lumOff val="40000"/>
                </a:schemeClr>
              </a:solidFill>
              <a:latin typeface="LMU CompatilFact" panose="02000500060000020003" pitchFamily="2" charset="0"/>
            </a:endParaRPr>
          </a:p>
        </p:txBody>
      </p:sp>
      <p:sp>
        <p:nvSpPr>
          <p:cNvPr id="4" name="Textfeld 3">
            <a:extLst>
              <a:ext uri="{FF2B5EF4-FFF2-40B4-BE49-F238E27FC236}">
                <a16:creationId xmlns:a16="http://schemas.microsoft.com/office/drawing/2014/main" id="{A8727614-1FD3-05AF-04A7-3FC4892D4F48}"/>
              </a:ext>
            </a:extLst>
          </p:cNvPr>
          <p:cNvSpPr txBox="1"/>
          <p:nvPr/>
        </p:nvSpPr>
        <p:spPr>
          <a:xfrm>
            <a:off x="251520" y="1638818"/>
            <a:ext cx="4572000" cy="400110"/>
          </a:xfrm>
          <a:prstGeom prst="rect">
            <a:avLst/>
          </a:prstGeom>
          <a:noFill/>
        </p:spPr>
        <p:txBody>
          <a:bodyPr wrap="square">
            <a:spAutoFit/>
          </a:bodyPr>
          <a:lstStyle/>
          <a:p>
            <a:r>
              <a:rPr lang="de-DE" sz="2000" b="1" dirty="0">
                <a:solidFill>
                  <a:schemeClr val="tx2">
                    <a:lumMod val="60000"/>
                    <a:lumOff val="40000"/>
                  </a:schemeClr>
                </a:solidFill>
                <a:latin typeface="LMU CompatilFact" panose="02000500060000020003" pitchFamily="2" charset="0"/>
              </a:rPr>
              <a:t>Klausureinsicht</a:t>
            </a:r>
            <a:endParaRPr lang="de-DE" sz="2000" dirty="0"/>
          </a:p>
        </p:txBody>
      </p:sp>
    </p:spTree>
    <p:extLst>
      <p:ext uri="{BB962C8B-B14F-4D97-AF65-F5344CB8AC3E}">
        <p14:creationId xmlns:p14="http://schemas.microsoft.com/office/powerpoint/2010/main" val="37521794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0" y="1588276"/>
            <a:ext cx="8229600" cy="576064"/>
          </a:xfrm>
        </p:spPr>
        <p:txBody>
          <a:bodyPr/>
          <a:lstStyle/>
          <a:p>
            <a:pPr algn="l"/>
            <a:r>
              <a:rPr lang="de-DE" sz="2800" b="1" dirty="0" err="1">
                <a:solidFill>
                  <a:srgbClr val="0070C0"/>
                </a:solidFill>
                <a:latin typeface="LMU CompatilFact" panose="02000500060000020003" pitchFamily="2" charset="0"/>
              </a:rPr>
              <a:t>Missio</a:t>
            </a:r>
            <a:endParaRPr lang="de-DE" sz="2800" b="1" dirty="0">
              <a:solidFill>
                <a:srgbClr val="0070C0"/>
              </a:solidFill>
              <a:latin typeface="LMU CompatilFact" panose="02000500060000020003" pitchFamily="2" charset="0"/>
            </a:endParaRPr>
          </a:p>
        </p:txBody>
      </p:sp>
      <p:sp>
        <p:nvSpPr>
          <p:cNvPr id="3" name="Inhaltsplatzhalter 2"/>
          <p:cNvSpPr>
            <a:spLocks noGrp="1"/>
          </p:cNvSpPr>
          <p:nvPr>
            <p:ph idx="1"/>
          </p:nvPr>
        </p:nvSpPr>
        <p:spPr>
          <a:xfrm>
            <a:off x="180496" y="2129081"/>
            <a:ext cx="6264696" cy="3085803"/>
          </a:xfrm>
        </p:spPr>
        <p:txBody>
          <a:bodyPr/>
          <a:lstStyle/>
          <a:p>
            <a:r>
              <a:rPr lang="de-DE" sz="2000" dirty="0" err="1">
                <a:solidFill>
                  <a:schemeClr val="tx2">
                    <a:lumMod val="60000"/>
                    <a:lumOff val="40000"/>
                  </a:schemeClr>
                </a:solidFill>
                <a:latin typeface="LMU CompatilFact" panose="02000500060000020003" pitchFamily="2" charset="0"/>
              </a:rPr>
              <a:t>Religionslehrer:innen</a:t>
            </a:r>
            <a:r>
              <a:rPr lang="de-DE" sz="2000" dirty="0">
                <a:solidFill>
                  <a:schemeClr val="tx2">
                    <a:lumMod val="60000"/>
                    <a:lumOff val="40000"/>
                  </a:schemeClr>
                </a:solidFill>
                <a:latin typeface="LMU CompatilFact" panose="02000500060000020003" pitchFamily="2" charset="0"/>
              </a:rPr>
              <a:t> müssen die sogenannte „Missio“, (kirchliche Unterrichtserlaubnis) erwerben</a:t>
            </a:r>
          </a:p>
          <a:p>
            <a:r>
              <a:rPr lang="de-DE" altLang="de-DE" sz="2000" dirty="0">
                <a:solidFill>
                  <a:schemeClr val="tx2">
                    <a:lumMod val="60000"/>
                    <a:lumOff val="40000"/>
                  </a:schemeClr>
                </a:solidFill>
                <a:latin typeface="LMU CompatilFact" panose="02000500060000020003" pitchFamily="2" charset="0"/>
              </a:rPr>
              <a:t>Diese erwerben Sie nicht an der Universität, sondern indem Sie das Angebot und bestimmte verpflichtende Veranstaltungen des „Mentorats“ wahrnehmen.</a:t>
            </a:r>
            <a:endParaRPr lang="de-DE" sz="2000" dirty="0">
              <a:solidFill>
                <a:schemeClr val="tx2">
                  <a:lumMod val="60000"/>
                  <a:lumOff val="40000"/>
                </a:schemeClr>
              </a:solidFill>
              <a:latin typeface="LMU CompatilFact" panose="02000500060000020003" pitchFamily="2" charset="0"/>
            </a:endParaRPr>
          </a:p>
          <a:p>
            <a:r>
              <a:rPr lang="de-DE" sz="2000" dirty="0">
                <a:solidFill>
                  <a:schemeClr val="tx2">
                    <a:lumMod val="60000"/>
                    <a:lumOff val="40000"/>
                  </a:schemeClr>
                </a:solidFill>
                <a:latin typeface="LMU CompatilFact" panose="02000500060000020003" pitchFamily="2" charset="0"/>
              </a:rPr>
              <a:t>Begleitung durch </a:t>
            </a:r>
            <a:r>
              <a:rPr lang="de-DE" sz="2000" dirty="0" err="1">
                <a:solidFill>
                  <a:schemeClr val="tx2">
                    <a:lumMod val="60000"/>
                    <a:lumOff val="40000"/>
                  </a:schemeClr>
                </a:solidFill>
                <a:latin typeface="LMU CompatilFact" panose="02000500060000020003" pitchFamily="2" charset="0"/>
              </a:rPr>
              <a:t>Mentor:innen</a:t>
            </a:r>
            <a:endParaRPr lang="de-DE" sz="2000" dirty="0">
              <a:solidFill>
                <a:schemeClr val="tx2">
                  <a:lumMod val="60000"/>
                  <a:lumOff val="40000"/>
                </a:schemeClr>
              </a:solidFill>
              <a:latin typeface="LMU CompatilFact" panose="02000500060000020003" pitchFamily="2" charset="0"/>
            </a:endParaRPr>
          </a:p>
          <a:p>
            <a:pPr>
              <a:buNone/>
            </a:pPr>
            <a:r>
              <a:rPr lang="de-DE" sz="2000" dirty="0">
                <a:solidFill>
                  <a:schemeClr val="tx2">
                    <a:lumMod val="60000"/>
                    <a:lumOff val="40000"/>
                  </a:schemeClr>
                </a:solidFill>
                <a:latin typeface="LMU CompatilFact" panose="02000500060000020003" pitchFamily="2" charset="0"/>
              </a:rPr>
              <a:t>             Persönlichkeitsentwicklung, Möglichkeit für Erfahrungsaustausch, Wegweisung und persönliche Gespräche</a:t>
            </a:r>
          </a:p>
          <a:p>
            <a:pPr>
              <a:lnSpc>
                <a:spcPct val="150000"/>
              </a:lnSpc>
            </a:pPr>
            <a:r>
              <a:rPr lang="de-DE" sz="2000" dirty="0">
                <a:solidFill>
                  <a:schemeClr val="tx2">
                    <a:lumMod val="60000"/>
                    <a:lumOff val="40000"/>
                  </a:schemeClr>
                </a:solidFill>
                <a:latin typeface="LMU CompatilFact" panose="02000500060000020003" pitchFamily="2" charset="0"/>
              </a:rPr>
              <a:t>Weiterführende Informationen: 			www.mentorat.lmu.de</a:t>
            </a:r>
          </a:p>
        </p:txBody>
      </p:sp>
      <p:sp>
        <p:nvSpPr>
          <p:cNvPr id="4" name="Pfeil nach rechts 3"/>
          <p:cNvSpPr/>
          <p:nvPr/>
        </p:nvSpPr>
        <p:spPr>
          <a:xfrm>
            <a:off x="683568" y="4869160"/>
            <a:ext cx="216024" cy="144016"/>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0070C0"/>
              </a:solidFill>
            </a:endParaRPr>
          </a:p>
        </p:txBody>
      </p:sp>
      <p:pic>
        <p:nvPicPr>
          <p:cNvPr id="6" name="Grafik 5">
            <a:extLst>
              <a:ext uri="{FF2B5EF4-FFF2-40B4-BE49-F238E27FC236}">
                <a16:creationId xmlns:a16="http://schemas.microsoft.com/office/drawing/2014/main" id="{72A5998F-F926-8A8A-7769-075B111FA4AF}"/>
              </a:ext>
            </a:extLst>
          </p:cNvPr>
          <p:cNvPicPr>
            <a:picLocks noChangeAspect="1"/>
          </p:cNvPicPr>
          <p:nvPr/>
        </p:nvPicPr>
        <p:blipFill>
          <a:blip r:embed="rId2"/>
          <a:stretch>
            <a:fillRect/>
          </a:stretch>
        </p:blipFill>
        <p:spPr>
          <a:xfrm>
            <a:off x="6804248" y="3355033"/>
            <a:ext cx="2157300" cy="1438200"/>
          </a:xfrm>
          <a:prstGeom prst="rect">
            <a:avLst/>
          </a:prstGeom>
        </p:spPr>
      </p:pic>
      <p:pic>
        <p:nvPicPr>
          <p:cNvPr id="7" name="Grafik 6">
            <a:extLst>
              <a:ext uri="{FF2B5EF4-FFF2-40B4-BE49-F238E27FC236}">
                <a16:creationId xmlns:a16="http://schemas.microsoft.com/office/drawing/2014/main" id="{7A9AA046-201F-6EFB-CC4E-125D50584E1E}"/>
              </a:ext>
            </a:extLst>
          </p:cNvPr>
          <p:cNvPicPr>
            <a:picLocks noChangeAspect="1"/>
          </p:cNvPicPr>
          <p:nvPr/>
        </p:nvPicPr>
        <p:blipFill>
          <a:blip r:embed="rId3"/>
          <a:stretch>
            <a:fillRect/>
          </a:stretch>
        </p:blipFill>
        <p:spPr>
          <a:xfrm>
            <a:off x="6804248" y="4931607"/>
            <a:ext cx="2157300" cy="1438200"/>
          </a:xfrm>
          <a:prstGeom prst="rect">
            <a:avLst/>
          </a:prstGeom>
        </p:spPr>
      </p:pic>
      <p:pic>
        <p:nvPicPr>
          <p:cNvPr id="1028" name="Picture 4" descr="gemeinsam beten - kirche stock-fotos und bilder">
            <a:extLst>
              <a:ext uri="{FF2B5EF4-FFF2-40B4-BE49-F238E27FC236}">
                <a16:creationId xmlns:a16="http://schemas.microsoft.com/office/drawing/2014/main" id="{99ECA9CA-CA67-440A-A5E9-91459E2BBDF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09174" y="1916831"/>
            <a:ext cx="2152373" cy="129316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descr="Ein Bild, das Gebäude, Himmel, draußen, Verwaltungsgebäude enthält.&#10;&#10;Automatisch generierte Beschreibung">
            <a:extLst>
              <a:ext uri="{FF2B5EF4-FFF2-40B4-BE49-F238E27FC236}">
                <a16:creationId xmlns:a16="http://schemas.microsoft.com/office/drawing/2014/main" id="{1E895303-C845-DA54-481A-25015F9575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2924944"/>
            <a:ext cx="3600400" cy="2209336"/>
          </a:xfrm>
          <a:prstGeom prst="rect">
            <a:avLst/>
          </a:prstGeom>
        </p:spPr>
      </p:pic>
      <p:pic>
        <p:nvPicPr>
          <p:cNvPr id="9" name="Grafik 8" descr="Ein Bild, das Karte enthält.&#10;&#10;Automatisch generierte Beschreibung">
            <a:extLst>
              <a:ext uri="{FF2B5EF4-FFF2-40B4-BE49-F238E27FC236}">
                <a16:creationId xmlns:a16="http://schemas.microsoft.com/office/drawing/2014/main" id="{E60D3FA2-7ED6-94BE-FCC6-0C0454B3D08C}"/>
              </a:ext>
            </a:extLst>
          </p:cNvPr>
          <p:cNvPicPr>
            <a:picLocks noChangeAspect="1"/>
          </p:cNvPicPr>
          <p:nvPr/>
        </p:nvPicPr>
        <p:blipFill rotWithShape="1">
          <a:blip r:embed="rId3"/>
          <a:srcRect l="32986" t="21153" r="257" b="13234"/>
          <a:stretch/>
        </p:blipFill>
        <p:spPr bwMode="auto">
          <a:xfrm>
            <a:off x="4454351" y="2924944"/>
            <a:ext cx="4006081" cy="2237303"/>
          </a:xfrm>
          <a:prstGeom prst="rect">
            <a:avLst/>
          </a:prstGeom>
          <a:ln>
            <a:noFill/>
          </a:ln>
          <a:extLst>
            <a:ext uri="{53640926-AAD7-44D8-BBD7-CCE9431645EC}">
              <a14:shadowObscured xmlns:a14="http://schemas.microsoft.com/office/drawing/2010/main"/>
            </a:ext>
          </a:extLst>
        </p:spPr>
      </p:pic>
      <p:sp>
        <p:nvSpPr>
          <p:cNvPr id="10" name="Textfeld 9">
            <a:extLst>
              <a:ext uri="{FF2B5EF4-FFF2-40B4-BE49-F238E27FC236}">
                <a16:creationId xmlns:a16="http://schemas.microsoft.com/office/drawing/2014/main" id="{FCD98F43-339D-B434-4C9B-44219B3A3937}"/>
              </a:ext>
            </a:extLst>
          </p:cNvPr>
          <p:cNvSpPr txBox="1"/>
          <p:nvPr/>
        </p:nvSpPr>
        <p:spPr>
          <a:xfrm>
            <a:off x="539552" y="1772816"/>
            <a:ext cx="8064895" cy="954107"/>
          </a:xfrm>
          <a:prstGeom prst="rect">
            <a:avLst/>
          </a:prstGeom>
          <a:noFill/>
        </p:spPr>
        <p:txBody>
          <a:bodyPr wrap="square" rtlCol="0">
            <a:spAutoFit/>
          </a:bodyPr>
          <a:lstStyle/>
          <a:p>
            <a:pPr algn="ctr"/>
            <a:r>
              <a:rPr lang="de-DE" sz="2800" b="1" dirty="0">
                <a:solidFill>
                  <a:srgbClr val="0070C0"/>
                </a:solidFill>
                <a:latin typeface="LMU CompatilFact" panose="02000500060000020003" pitchFamily="2" charset="0"/>
              </a:rPr>
              <a:t>Die Katholisch-Theologische Fakultät an der LMU</a:t>
            </a:r>
          </a:p>
        </p:txBody>
      </p:sp>
      <p:sp>
        <p:nvSpPr>
          <p:cNvPr id="11" name="Textfeld 10">
            <a:extLst>
              <a:ext uri="{FF2B5EF4-FFF2-40B4-BE49-F238E27FC236}">
                <a16:creationId xmlns:a16="http://schemas.microsoft.com/office/drawing/2014/main" id="{DFACDD47-2C26-AE41-D97B-E73AABB344AD}"/>
              </a:ext>
            </a:extLst>
          </p:cNvPr>
          <p:cNvSpPr txBox="1"/>
          <p:nvPr/>
        </p:nvSpPr>
        <p:spPr>
          <a:xfrm>
            <a:off x="654879" y="5360268"/>
            <a:ext cx="7776864" cy="954107"/>
          </a:xfrm>
          <a:prstGeom prst="rect">
            <a:avLst/>
          </a:prstGeom>
          <a:noFill/>
        </p:spPr>
        <p:txBody>
          <a:bodyPr wrap="square" rtlCol="0">
            <a:spAutoFit/>
          </a:bodyPr>
          <a:lstStyle/>
          <a:p>
            <a:pPr algn="ctr"/>
            <a:r>
              <a:rPr lang="de-DE" sz="2800" b="1" i="1" dirty="0" err="1">
                <a:solidFill>
                  <a:srgbClr val="0070C0"/>
                </a:solidFill>
                <a:latin typeface="LMU CompatilFact" panose="02000500060000020003" pitchFamily="2" charset="0"/>
              </a:rPr>
              <a:t>Theologicum</a:t>
            </a:r>
            <a:r>
              <a:rPr lang="de-DE" sz="2800" b="1" dirty="0">
                <a:solidFill>
                  <a:srgbClr val="0070C0"/>
                </a:solidFill>
                <a:latin typeface="LMU CompatilFact" panose="02000500060000020003" pitchFamily="2" charset="0"/>
              </a:rPr>
              <a:t> – </a:t>
            </a:r>
          </a:p>
          <a:p>
            <a:r>
              <a:rPr lang="de-DE" sz="2800" b="1" dirty="0">
                <a:solidFill>
                  <a:srgbClr val="0070C0"/>
                </a:solidFill>
                <a:latin typeface="LMU CompatilFact" panose="02000500060000020003" pitchFamily="2" charset="0"/>
              </a:rPr>
              <a:t>Geschwister-Scholl-Platz 1, 80539 München </a:t>
            </a:r>
          </a:p>
        </p:txBody>
      </p:sp>
    </p:spTree>
    <p:extLst>
      <p:ext uri="{BB962C8B-B14F-4D97-AF65-F5344CB8AC3E}">
        <p14:creationId xmlns:p14="http://schemas.microsoft.com/office/powerpoint/2010/main" val="26896062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8" descr="https://www.goethe.de/resources/files/jpg260/Schleheimer_MCH_12.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dirty="0"/>
          </a:p>
        </p:txBody>
      </p:sp>
      <p:graphicFrame>
        <p:nvGraphicFramePr>
          <p:cNvPr id="2058" name="Diagramm 2057">
            <a:extLst>
              <a:ext uri="{FF2B5EF4-FFF2-40B4-BE49-F238E27FC236}">
                <a16:creationId xmlns:a16="http://schemas.microsoft.com/office/drawing/2014/main" id="{B5C8C2AE-6223-4D1E-9602-01DAF79780B6}"/>
              </a:ext>
            </a:extLst>
          </p:cNvPr>
          <p:cNvGraphicFramePr/>
          <p:nvPr>
            <p:extLst>
              <p:ext uri="{D42A27DB-BD31-4B8C-83A1-F6EECF244321}">
                <p14:modId xmlns:p14="http://schemas.microsoft.com/office/powerpoint/2010/main" val="4061518304"/>
              </p:ext>
            </p:extLst>
          </p:nvPr>
        </p:nvGraphicFramePr>
        <p:xfrm>
          <a:off x="215900" y="2809582"/>
          <a:ext cx="8748588" cy="37157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hteck 5">
            <a:extLst>
              <a:ext uri="{FF2B5EF4-FFF2-40B4-BE49-F238E27FC236}">
                <a16:creationId xmlns:a16="http://schemas.microsoft.com/office/drawing/2014/main" id="{0F318730-4BB5-261E-E134-69B2E0010CD9}"/>
              </a:ext>
            </a:extLst>
          </p:cNvPr>
          <p:cNvSpPr/>
          <p:nvPr/>
        </p:nvSpPr>
        <p:spPr>
          <a:xfrm>
            <a:off x="179512" y="1772816"/>
            <a:ext cx="8532564" cy="792088"/>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b="1" dirty="0">
                <a:latin typeface="LMU CompatilFact" panose="02000500060000020003" pitchFamily="2" charset="0"/>
              </a:rPr>
              <a:t>Berufsziele</a:t>
            </a:r>
          </a:p>
        </p:txBody>
      </p:sp>
    </p:spTree>
    <p:extLst>
      <p:ext uri="{BB962C8B-B14F-4D97-AF65-F5344CB8AC3E}">
        <p14:creationId xmlns:p14="http://schemas.microsoft.com/office/powerpoint/2010/main" val="2661130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39C61A99-3C1E-261F-DFCB-EE9412E49B7A}"/>
              </a:ext>
            </a:extLst>
          </p:cNvPr>
          <p:cNvSpPr txBox="1"/>
          <p:nvPr/>
        </p:nvSpPr>
        <p:spPr>
          <a:xfrm>
            <a:off x="323528" y="1772816"/>
            <a:ext cx="8352928" cy="4416594"/>
          </a:xfrm>
          <a:prstGeom prst="rect">
            <a:avLst/>
          </a:prstGeom>
          <a:noFill/>
        </p:spPr>
        <p:txBody>
          <a:bodyPr wrap="square">
            <a:spAutoFit/>
          </a:bodyPr>
          <a:lstStyle/>
          <a:p>
            <a:r>
              <a:rPr lang="de-DE" sz="2400" b="1" dirty="0">
                <a:solidFill>
                  <a:srgbClr val="0070C0"/>
                </a:solidFill>
                <a:latin typeface="LMU CompatilFact" panose="02000500060000020003" pitchFamily="2" charset="0"/>
              </a:rPr>
              <a:t>Netzwerkbüro für Theologie und Berufsqualifikation</a:t>
            </a:r>
          </a:p>
          <a:p>
            <a:endParaRPr lang="de-DE" sz="2400" b="1" dirty="0">
              <a:solidFill>
                <a:srgbClr val="0070C0"/>
              </a:solidFill>
              <a:latin typeface="LMU CompatilFact" panose="02000500060000020003" pitchFamily="2" charset="0"/>
            </a:endParaRPr>
          </a:p>
          <a:p>
            <a:r>
              <a:rPr lang="de-DE" sz="2000" b="1" dirty="0">
                <a:solidFill>
                  <a:srgbClr val="0070C0"/>
                </a:solidFill>
                <a:latin typeface="LMU CompatilFact" panose="02000500060000020003" pitchFamily="2" charset="0"/>
              </a:rPr>
              <a:t>Unterstützung</a:t>
            </a:r>
          </a:p>
          <a:p>
            <a:pPr marL="800100" lvl="1" indent="-342900">
              <a:buFont typeface="Arial" panose="020B0604020202020204" pitchFamily="34" charset="0"/>
              <a:buChar char="•"/>
            </a:pPr>
            <a:r>
              <a:rPr lang="de-DE" sz="1900" b="1" dirty="0">
                <a:solidFill>
                  <a:srgbClr val="0070C0"/>
                </a:solidFill>
                <a:latin typeface="LMU CompatilFact" panose="02000500060000020003" pitchFamily="2" charset="0"/>
              </a:rPr>
              <a:t>Berufsorientierung und Einstieg in den Beruf</a:t>
            </a:r>
          </a:p>
          <a:p>
            <a:pPr marL="800100" lvl="1" indent="-342900">
              <a:buFont typeface="Arial" panose="020B0604020202020204" pitchFamily="34" charset="0"/>
              <a:buChar char="•"/>
            </a:pPr>
            <a:r>
              <a:rPr lang="de-DE" sz="1900" b="1" dirty="0">
                <a:solidFill>
                  <a:srgbClr val="0070C0"/>
                </a:solidFill>
                <a:latin typeface="LMU CompatilFact" panose="02000500060000020003" pitchFamily="2" charset="0"/>
              </a:rPr>
              <a:t>Austausch und Vernetzung </a:t>
            </a:r>
          </a:p>
          <a:p>
            <a:endParaRPr lang="de-DE" sz="2000" b="1" dirty="0">
              <a:solidFill>
                <a:srgbClr val="0070C0"/>
              </a:solidFill>
              <a:latin typeface="LMU CompatilFact" panose="02000500060000020003" pitchFamily="2" charset="0"/>
            </a:endParaRPr>
          </a:p>
          <a:p>
            <a:r>
              <a:rPr lang="de-DE" sz="2000" b="1" dirty="0">
                <a:solidFill>
                  <a:srgbClr val="0070C0"/>
                </a:solidFill>
                <a:latin typeface="LMU CompatilFact" panose="02000500060000020003" pitchFamily="2" charset="0"/>
              </a:rPr>
              <a:t>Angebote</a:t>
            </a:r>
          </a:p>
          <a:p>
            <a:pPr marL="800100" lvl="1" indent="-342900">
              <a:buFont typeface="Arial" panose="020B0604020202020204" pitchFamily="34" charset="0"/>
              <a:buChar char="•"/>
            </a:pPr>
            <a:r>
              <a:rPr lang="de-DE" sz="1900" b="1" dirty="0">
                <a:solidFill>
                  <a:srgbClr val="0070C0"/>
                </a:solidFill>
                <a:latin typeface="LMU CompatilFact" panose="02000500060000020003" pitchFamily="2" charset="0"/>
              </a:rPr>
              <a:t>persönliche Beratung </a:t>
            </a:r>
          </a:p>
          <a:p>
            <a:pPr marL="800100" lvl="1" indent="-342900">
              <a:buFont typeface="Arial" panose="020B0604020202020204" pitchFamily="34" charset="0"/>
              <a:buChar char="•"/>
            </a:pPr>
            <a:r>
              <a:rPr lang="de-DE" sz="1900" b="1" dirty="0">
                <a:solidFill>
                  <a:srgbClr val="0070C0"/>
                </a:solidFill>
                <a:latin typeface="LMU CompatilFact" panose="02000500060000020003" pitchFamily="2" charset="0"/>
              </a:rPr>
              <a:t>Veranstaltungen mit ArbeitgeberInnen und Alumni</a:t>
            </a:r>
          </a:p>
          <a:p>
            <a:pPr marL="800100" lvl="1" indent="-342900">
              <a:buFont typeface="Arial" panose="020B0604020202020204" pitchFamily="34" charset="0"/>
              <a:buChar char="•"/>
            </a:pPr>
            <a:r>
              <a:rPr lang="de-DE" sz="1900" b="1" dirty="0">
                <a:solidFill>
                  <a:srgbClr val="0070C0"/>
                </a:solidFill>
                <a:latin typeface="LMU CompatilFact" panose="02000500060000020003" pitchFamily="2" charset="0"/>
              </a:rPr>
              <a:t>monatlicher Jobletter</a:t>
            </a:r>
          </a:p>
          <a:p>
            <a:pPr lvl="1"/>
            <a:endParaRPr lang="de-DE" sz="2000" b="1" dirty="0">
              <a:solidFill>
                <a:srgbClr val="0070C0"/>
              </a:solidFill>
              <a:latin typeface="LMU CompatilFact" panose="02000500060000020003" pitchFamily="2" charset="0"/>
            </a:endParaRPr>
          </a:p>
          <a:p>
            <a:r>
              <a:rPr lang="de-DE" sz="2000" b="1" dirty="0">
                <a:solidFill>
                  <a:srgbClr val="0070C0"/>
                </a:solidFill>
                <a:latin typeface="LMU CompatilFact" panose="02000500060000020003" pitchFamily="2" charset="0"/>
              </a:rPr>
              <a:t>Kontakt </a:t>
            </a:r>
          </a:p>
          <a:p>
            <a:pPr marL="800100" lvl="1" indent="-342900">
              <a:buFont typeface="Arial" panose="020B0604020202020204" pitchFamily="34" charset="0"/>
              <a:buChar char="•"/>
            </a:pPr>
            <a:r>
              <a:rPr lang="de-DE" sz="1900" b="1" dirty="0">
                <a:solidFill>
                  <a:srgbClr val="0070C0"/>
                </a:solidFill>
                <a:latin typeface="LMU CompatilFact" panose="02000500060000020003" pitchFamily="2" charset="0"/>
              </a:rPr>
              <a:t>verena.keidel@lmu.de  (Raum: C 218)</a:t>
            </a:r>
          </a:p>
          <a:p>
            <a:pPr marL="800100" lvl="1" indent="-342900">
              <a:buFont typeface="Arial" panose="020B0604020202020204" pitchFamily="34" charset="0"/>
              <a:buChar char="•"/>
            </a:pPr>
            <a:r>
              <a:rPr lang="de-DE" sz="1900" b="1" dirty="0">
                <a:solidFill>
                  <a:srgbClr val="0070C0"/>
                </a:solidFill>
                <a:latin typeface="LMU CompatilFact" panose="02000500060000020003" pitchFamily="2" charset="0"/>
              </a:rPr>
              <a:t>https://www.netzwerkbuero.kaththeol.uni-muenchen.de</a:t>
            </a:r>
          </a:p>
        </p:txBody>
      </p:sp>
    </p:spTree>
    <p:extLst>
      <p:ext uri="{BB962C8B-B14F-4D97-AF65-F5344CB8AC3E}">
        <p14:creationId xmlns:p14="http://schemas.microsoft.com/office/powerpoint/2010/main" val="29694463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07C121B7-A2C1-8EA4-12E3-204ABFF8BC98}"/>
              </a:ext>
            </a:extLst>
          </p:cNvPr>
          <p:cNvSpPr txBox="1"/>
          <p:nvPr/>
        </p:nvSpPr>
        <p:spPr>
          <a:xfrm>
            <a:off x="240511" y="2020193"/>
            <a:ext cx="8424936" cy="4001095"/>
          </a:xfrm>
          <a:prstGeom prst="rect">
            <a:avLst/>
          </a:prstGeom>
          <a:noFill/>
        </p:spPr>
        <p:txBody>
          <a:bodyPr wrap="square">
            <a:spAutoFit/>
          </a:bodyPr>
          <a:lstStyle/>
          <a:p>
            <a:r>
              <a:rPr lang="de-DE" altLang="de-DE" sz="2000" b="1" u="sng" dirty="0">
                <a:solidFill>
                  <a:schemeClr val="tx2">
                    <a:lumMod val="60000"/>
                    <a:lumOff val="40000"/>
                  </a:schemeClr>
                </a:solidFill>
                <a:latin typeface="LMU CompatilFact" panose="02000500060000020003" pitchFamily="2" charset="0"/>
              </a:rPr>
              <a:t>Fachstudienberatung</a:t>
            </a:r>
          </a:p>
          <a:p>
            <a:pPr marL="0" indent="0" eaLnBrk="1" hangingPunct="1"/>
            <a:endParaRPr lang="de-DE" altLang="de-DE" u="sng" dirty="0">
              <a:solidFill>
                <a:srgbClr val="589898"/>
              </a:solidFill>
            </a:endParaRPr>
          </a:p>
          <a:p>
            <a:pPr marL="0" indent="0" eaLnBrk="1" hangingPunct="1"/>
            <a:r>
              <a:rPr lang="de-DE" altLang="de-DE" dirty="0">
                <a:solidFill>
                  <a:schemeClr val="tx2">
                    <a:lumMod val="60000"/>
                    <a:lumOff val="40000"/>
                  </a:schemeClr>
                </a:solidFill>
                <a:latin typeface="LMU CompatilFact" panose="02000500060000020003" pitchFamily="2" charset="0"/>
              </a:rPr>
              <a:t>Die Fachstudienberatung steht Ihnen in den Sprechstunden bei Fragen zu Ihrem Studium zur Verfügung.</a:t>
            </a:r>
          </a:p>
          <a:p>
            <a:pPr marL="0" indent="0" eaLnBrk="1" hangingPunct="1"/>
            <a:endParaRPr lang="de-DE" altLang="de-DE" dirty="0">
              <a:solidFill>
                <a:schemeClr val="tx2">
                  <a:lumMod val="60000"/>
                  <a:lumOff val="40000"/>
                </a:schemeClr>
              </a:solidFill>
              <a:latin typeface="LMU CompatilFact" panose="02000500060000020003" pitchFamily="2" charset="0"/>
            </a:endParaRPr>
          </a:p>
          <a:p>
            <a:pPr marL="285750" indent="-285750" eaLnBrk="1" hangingPunct="1">
              <a:buFont typeface="Arial" panose="020B0604020202020204" pitchFamily="34" charset="0"/>
              <a:buChar char="•"/>
            </a:pPr>
            <a:r>
              <a:rPr lang="de-DE" dirty="0">
                <a:solidFill>
                  <a:schemeClr val="tx2">
                    <a:lumMod val="60000"/>
                    <a:lumOff val="40000"/>
                  </a:schemeClr>
                </a:solidFill>
                <a:latin typeface="LMU CompatilFact" panose="02000500060000020003" pitchFamily="2" charset="0"/>
              </a:rPr>
              <a:t>wenn Sie Fragen haben bzgl. Organisation und Planung des Studiums.</a:t>
            </a:r>
          </a:p>
          <a:p>
            <a:pPr marL="285750" indent="-285750" eaLnBrk="1" hangingPunct="1">
              <a:buFont typeface="Arial" panose="020B0604020202020204" pitchFamily="34" charset="0"/>
              <a:buChar char="•"/>
            </a:pPr>
            <a:r>
              <a:rPr lang="de-DE" dirty="0">
                <a:solidFill>
                  <a:schemeClr val="tx2">
                    <a:lumMod val="60000"/>
                    <a:lumOff val="40000"/>
                  </a:schemeClr>
                </a:solidFill>
                <a:latin typeface="LMU CompatilFact" panose="02000500060000020003" pitchFamily="2" charset="0"/>
              </a:rPr>
              <a:t>wenn Ihr Studienfortschritt beeinträchtigt ist und Sie Rat und Hilfe brauchen.</a:t>
            </a:r>
          </a:p>
          <a:p>
            <a:pPr marL="285750" indent="-285750" eaLnBrk="1" hangingPunct="1">
              <a:buFont typeface="Arial" panose="020B0604020202020204" pitchFamily="34" charset="0"/>
              <a:buChar char="•"/>
            </a:pPr>
            <a:r>
              <a:rPr lang="de-DE" dirty="0">
                <a:solidFill>
                  <a:schemeClr val="tx2">
                    <a:lumMod val="60000"/>
                    <a:lumOff val="40000"/>
                  </a:schemeClr>
                </a:solidFill>
                <a:latin typeface="LMU CompatilFact" panose="02000500060000020003" pitchFamily="2" charset="0"/>
              </a:rPr>
              <a:t>wenn Sie sich mit dem Gedanken tragen, Ihr Studium abzubrechen oder das Fach zu wechseln.</a:t>
            </a:r>
          </a:p>
          <a:p>
            <a:pPr marL="285750" indent="-285750" eaLnBrk="1" hangingPunct="1">
              <a:buFont typeface="Arial" panose="020B0604020202020204" pitchFamily="34" charset="0"/>
              <a:buChar char="•"/>
            </a:pPr>
            <a:r>
              <a:rPr lang="de-DE" dirty="0">
                <a:solidFill>
                  <a:schemeClr val="tx2">
                    <a:lumMod val="60000"/>
                    <a:lumOff val="40000"/>
                  </a:schemeClr>
                </a:solidFill>
                <a:latin typeface="LMU CompatilFact" panose="02000500060000020003" pitchFamily="2" charset="0"/>
              </a:rPr>
              <a:t>Wenn Sie für ein oder zwei Semester an einer anderen Uni studieren wollen und wir Ihr Freisemester/</a:t>
            </a:r>
            <a:r>
              <a:rPr lang="de-DE" dirty="0" err="1">
                <a:solidFill>
                  <a:schemeClr val="tx2">
                    <a:lumMod val="60000"/>
                    <a:lumOff val="40000"/>
                  </a:schemeClr>
                </a:solidFill>
                <a:latin typeface="LMU CompatilFact" panose="02000500060000020003" pitchFamily="2" charset="0"/>
              </a:rPr>
              <a:t>Freijahr</a:t>
            </a:r>
            <a:r>
              <a:rPr lang="de-DE" dirty="0">
                <a:solidFill>
                  <a:schemeClr val="tx2">
                    <a:lumMod val="60000"/>
                    <a:lumOff val="40000"/>
                  </a:schemeClr>
                </a:solidFill>
                <a:latin typeface="LMU CompatilFact" panose="02000500060000020003" pitchFamily="2" charset="0"/>
              </a:rPr>
              <a:t> planen.</a:t>
            </a:r>
          </a:p>
          <a:p>
            <a:pPr marL="285750" indent="-285750" eaLnBrk="1" hangingPunct="1">
              <a:buFont typeface="Arial" panose="020B0604020202020204" pitchFamily="34" charset="0"/>
              <a:buChar char="•"/>
            </a:pPr>
            <a:r>
              <a:rPr lang="de-DE" dirty="0">
                <a:solidFill>
                  <a:schemeClr val="tx2">
                    <a:lumMod val="60000"/>
                    <a:lumOff val="40000"/>
                  </a:schemeClr>
                </a:solidFill>
                <a:latin typeface="LMU CompatilFact" panose="02000500060000020003" pitchFamily="2" charset="0"/>
              </a:rPr>
              <a:t>Anerkennungen von vor oder während des Studiums erbrachten Prüfungsleistungen. </a:t>
            </a:r>
          </a:p>
          <a:p>
            <a:pPr marL="285750" indent="-285750">
              <a:buFont typeface="Arial" panose="020B0604020202020204" pitchFamily="34" charset="0"/>
              <a:buChar char="•"/>
            </a:pPr>
            <a:r>
              <a:rPr lang="de-DE" altLang="de-DE" dirty="0">
                <a:solidFill>
                  <a:schemeClr val="tx2">
                    <a:lumMod val="60000"/>
                    <a:lumOff val="40000"/>
                  </a:schemeClr>
                </a:solidFill>
                <a:latin typeface="LMU CompatilFact" panose="02000500060000020003" pitchFamily="2" charset="0"/>
              </a:rPr>
              <a:t>Wenn Sie sonstige Sorgen und Nöte rund um das Studium haben… </a:t>
            </a:r>
          </a:p>
        </p:txBody>
      </p:sp>
    </p:spTree>
    <p:extLst>
      <p:ext uri="{BB962C8B-B14F-4D97-AF65-F5344CB8AC3E}">
        <p14:creationId xmlns:p14="http://schemas.microsoft.com/office/powerpoint/2010/main" val="9786332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475F1616-61B5-8F56-A194-B5BCA1739E74}"/>
              </a:ext>
            </a:extLst>
          </p:cNvPr>
          <p:cNvSpPr txBox="1"/>
          <p:nvPr/>
        </p:nvSpPr>
        <p:spPr>
          <a:xfrm>
            <a:off x="251520" y="1990054"/>
            <a:ext cx="4320480" cy="3887218"/>
          </a:xfrm>
          <a:prstGeom prst="rect">
            <a:avLst/>
          </a:prstGeom>
          <a:noFill/>
        </p:spPr>
        <p:txBody>
          <a:bodyPr wrap="square">
            <a:spAutoFit/>
          </a:bodyPr>
          <a:lstStyle/>
          <a:p>
            <a:pPr>
              <a:lnSpc>
                <a:spcPct val="90000"/>
              </a:lnSpc>
              <a:tabLst>
                <a:tab pos="266700" algn="l"/>
              </a:tabLst>
            </a:pPr>
            <a:r>
              <a:rPr lang="de-DE" altLang="de-DE" sz="2000" b="1" u="sng" dirty="0">
                <a:solidFill>
                  <a:schemeClr val="tx2">
                    <a:lumMod val="60000"/>
                    <a:lumOff val="40000"/>
                  </a:schemeClr>
                </a:solidFill>
                <a:latin typeface="LMU CompatilFact" panose="02000500060000020003" pitchFamily="2" charset="0"/>
              </a:rPr>
              <a:t>Kontakt: Dipl. </a:t>
            </a:r>
            <a:r>
              <a:rPr lang="de-DE" altLang="de-DE" sz="2000" b="1" u="sng" dirty="0" err="1">
                <a:solidFill>
                  <a:schemeClr val="tx2">
                    <a:lumMod val="60000"/>
                    <a:lumOff val="40000"/>
                  </a:schemeClr>
                </a:solidFill>
                <a:latin typeface="LMU CompatilFact" panose="02000500060000020003" pitchFamily="2" charset="0"/>
              </a:rPr>
              <a:t>Theol</a:t>
            </a:r>
            <a:r>
              <a:rPr lang="de-DE" altLang="de-DE" sz="2000" b="1" u="sng" dirty="0">
                <a:solidFill>
                  <a:schemeClr val="tx2">
                    <a:lumMod val="60000"/>
                    <a:lumOff val="40000"/>
                  </a:schemeClr>
                </a:solidFill>
                <a:latin typeface="LMU CompatilFact" panose="02000500060000020003" pitchFamily="2" charset="0"/>
              </a:rPr>
              <a:t>. Christiane </a:t>
            </a:r>
            <a:r>
              <a:rPr lang="de-DE" altLang="de-DE" sz="2000" b="1" u="sng" dirty="0" err="1">
                <a:solidFill>
                  <a:schemeClr val="tx2">
                    <a:lumMod val="60000"/>
                    <a:lumOff val="40000"/>
                  </a:schemeClr>
                </a:solidFill>
                <a:latin typeface="LMU CompatilFact" panose="02000500060000020003" pitchFamily="2" charset="0"/>
              </a:rPr>
              <a:t>Stoib</a:t>
            </a:r>
            <a:endParaRPr lang="de-DE" altLang="de-DE" sz="2000" b="1" u="sng" dirty="0">
              <a:solidFill>
                <a:schemeClr val="tx2">
                  <a:lumMod val="60000"/>
                  <a:lumOff val="40000"/>
                </a:schemeClr>
              </a:solidFill>
              <a:latin typeface="LMU CompatilFact" panose="02000500060000020003" pitchFamily="2" charset="0"/>
            </a:endParaRPr>
          </a:p>
          <a:p>
            <a:pPr>
              <a:lnSpc>
                <a:spcPct val="90000"/>
              </a:lnSpc>
              <a:tabLst>
                <a:tab pos="266700" algn="l"/>
              </a:tabLst>
            </a:pPr>
            <a:endParaRPr lang="de-DE" altLang="de-DE" sz="1800" dirty="0">
              <a:solidFill>
                <a:schemeClr val="tx2">
                  <a:lumMod val="60000"/>
                  <a:lumOff val="40000"/>
                </a:schemeClr>
              </a:solidFill>
              <a:latin typeface="LMU CompatilFact" panose="02000500060000020003" pitchFamily="2" charset="0"/>
            </a:endParaRPr>
          </a:p>
          <a:p>
            <a:pPr marL="0" indent="0" eaLnBrk="1" hangingPunct="1">
              <a:lnSpc>
                <a:spcPct val="90000"/>
              </a:lnSpc>
              <a:tabLst>
                <a:tab pos="266700" algn="l"/>
              </a:tabLst>
            </a:pPr>
            <a:r>
              <a:rPr lang="de-DE" altLang="de-DE" sz="1800" b="1" dirty="0">
                <a:solidFill>
                  <a:schemeClr val="tx2">
                    <a:lumMod val="60000"/>
                    <a:lumOff val="40000"/>
                  </a:schemeClr>
                </a:solidFill>
                <a:latin typeface="LMU CompatilFact" panose="02000500060000020003" pitchFamily="2" charset="0"/>
              </a:rPr>
              <a:t>Dienstzeiten:</a:t>
            </a:r>
            <a:endParaRPr lang="de-DE" altLang="de-DE" sz="1800" dirty="0">
              <a:solidFill>
                <a:schemeClr val="tx2">
                  <a:lumMod val="60000"/>
                  <a:lumOff val="40000"/>
                </a:schemeClr>
              </a:solidFill>
              <a:latin typeface="LMU CompatilFact" panose="02000500060000020003" pitchFamily="2" charset="0"/>
            </a:endParaRPr>
          </a:p>
          <a:p>
            <a:pPr>
              <a:lnSpc>
                <a:spcPct val="90000"/>
              </a:lnSpc>
              <a:tabLst>
                <a:tab pos="266700" algn="l"/>
              </a:tabLst>
            </a:pPr>
            <a:r>
              <a:rPr lang="de-DE" altLang="de-DE" dirty="0">
                <a:solidFill>
                  <a:schemeClr val="tx2">
                    <a:lumMod val="60000"/>
                    <a:lumOff val="40000"/>
                  </a:schemeClr>
                </a:solidFill>
                <a:latin typeface="LMU CompatilFact" panose="02000500060000020003" pitchFamily="2" charset="0"/>
              </a:rPr>
              <a:t>Montags – mittwochs 8-12 Uhr, Donnerstags 8-11 Uhr</a:t>
            </a:r>
          </a:p>
          <a:p>
            <a:pPr>
              <a:lnSpc>
                <a:spcPct val="90000"/>
              </a:lnSpc>
              <a:tabLst>
                <a:tab pos="266700" algn="l"/>
              </a:tabLst>
            </a:pPr>
            <a:endParaRPr lang="de-DE" altLang="de-DE" dirty="0">
              <a:solidFill>
                <a:schemeClr val="tx2">
                  <a:lumMod val="60000"/>
                  <a:lumOff val="40000"/>
                </a:schemeClr>
              </a:solidFill>
              <a:latin typeface="LMU CompatilFact" panose="02000500060000020003" pitchFamily="2" charset="0"/>
            </a:endParaRPr>
          </a:p>
          <a:p>
            <a:pPr>
              <a:lnSpc>
                <a:spcPct val="90000"/>
              </a:lnSpc>
              <a:tabLst>
                <a:tab pos="266700" algn="l"/>
              </a:tabLst>
            </a:pPr>
            <a:r>
              <a:rPr lang="de-DE" altLang="de-DE" dirty="0">
                <a:solidFill>
                  <a:schemeClr val="tx2">
                    <a:lumMod val="60000"/>
                    <a:lumOff val="40000"/>
                  </a:schemeClr>
                </a:solidFill>
                <a:latin typeface="LMU CompatilFact" panose="02000500060000020003" pitchFamily="2" charset="0"/>
              </a:rPr>
              <a:t>E-Mail: </a:t>
            </a:r>
            <a:r>
              <a:rPr lang="de-DE" altLang="de-DE" dirty="0">
                <a:solidFill>
                  <a:schemeClr val="tx2">
                    <a:lumMod val="60000"/>
                    <a:lumOff val="40000"/>
                  </a:schemeClr>
                </a:solidFill>
                <a:latin typeface="LMU CompatilFact" panose="02000500060000020003" pitchFamily="2" charset="0"/>
                <a:hlinkClick r:id="rId2"/>
              </a:rPr>
              <a:t>Christiane.Stoib@kaththeol.uni-muenchen.de</a:t>
            </a:r>
            <a:endParaRPr lang="de-DE" altLang="de-DE" dirty="0">
              <a:solidFill>
                <a:schemeClr val="tx2">
                  <a:lumMod val="60000"/>
                  <a:lumOff val="40000"/>
                </a:schemeClr>
              </a:solidFill>
              <a:latin typeface="LMU CompatilFact" panose="02000500060000020003" pitchFamily="2" charset="0"/>
            </a:endParaRPr>
          </a:p>
          <a:p>
            <a:pPr>
              <a:lnSpc>
                <a:spcPct val="90000"/>
              </a:lnSpc>
              <a:tabLst>
                <a:tab pos="266700" algn="l"/>
              </a:tabLst>
            </a:pPr>
            <a:endParaRPr lang="de-DE" altLang="de-DE" dirty="0">
              <a:solidFill>
                <a:schemeClr val="tx2">
                  <a:lumMod val="60000"/>
                  <a:lumOff val="40000"/>
                </a:schemeClr>
              </a:solidFill>
              <a:latin typeface="LMU CompatilFact" panose="02000500060000020003" pitchFamily="2" charset="0"/>
            </a:endParaRPr>
          </a:p>
          <a:p>
            <a:pPr>
              <a:lnSpc>
                <a:spcPct val="90000"/>
              </a:lnSpc>
              <a:tabLst>
                <a:tab pos="266700" algn="l"/>
              </a:tabLst>
            </a:pPr>
            <a:r>
              <a:rPr lang="de-DE" altLang="de-DE" dirty="0">
                <a:solidFill>
                  <a:schemeClr val="tx2">
                    <a:lumMod val="60000"/>
                    <a:lumOff val="40000"/>
                  </a:schemeClr>
                </a:solidFill>
                <a:latin typeface="LMU CompatilFact" panose="02000500060000020003" pitchFamily="2" charset="0"/>
              </a:rPr>
              <a:t>Telefon: 089/2180-2245</a:t>
            </a:r>
          </a:p>
          <a:p>
            <a:pPr>
              <a:lnSpc>
                <a:spcPct val="90000"/>
              </a:lnSpc>
              <a:tabLst>
                <a:tab pos="266700" algn="l"/>
              </a:tabLst>
            </a:pPr>
            <a:endParaRPr lang="de-DE" altLang="de-DE" dirty="0">
              <a:solidFill>
                <a:schemeClr val="tx2">
                  <a:lumMod val="60000"/>
                  <a:lumOff val="40000"/>
                </a:schemeClr>
              </a:solidFill>
              <a:latin typeface="LMU CompatilFact" panose="02000500060000020003" pitchFamily="2" charset="0"/>
            </a:endParaRPr>
          </a:p>
          <a:p>
            <a:pPr>
              <a:lnSpc>
                <a:spcPct val="90000"/>
              </a:lnSpc>
              <a:tabLst>
                <a:tab pos="266700" algn="l"/>
              </a:tabLst>
            </a:pPr>
            <a:r>
              <a:rPr lang="de-DE" altLang="de-DE" b="1" dirty="0">
                <a:solidFill>
                  <a:schemeClr val="tx2">
                    <a:lumMod val="60000"/>
                    <a:lumOff val="40000"/>
                  </a:schemeClr>
                </a:solidFill>
                <a:latin typeface="LMU CompatilFact" panose="02000500060000020003" pitchFamily="2" charset="0"/>
              </a:rPr>
              <a:t>Zoom-Sprechstunde: </a:t>
            </a:r>
          </a:p>
          <a:p>
            <a:pPr>
              <a:lnSpc>
                <a:spcPct val="90000"/>
              </a:lnSpc>
              <a:tabLst>
                <a:tab pos="266700" algn="l"/>
              </a:tabLst>
            </a:pPr>
            <a:r>
              <a:rPr lang="de-DE" altLang="de-DE" b="1" dirty="0">
                <a:solidFill>
                  <a:schemeClr val="tx2">
                    <a:lumMod val="60000"/>
                    <a:lumOff val="40000"/>
                  </a:schemeClr>
                </a:solidFill>
                <a:latin typeface="LMU CompatilFact" panose="02000500060000020003" pitchFamily="2" charset="0"/>
              </a:rPr>
              <a:t>Dienstags 10-11:30 Uhr </a:t>
            </a:r>
            <a:r>
              <a:rPr lang="de-DE" altLang="de-DE" dirty="0">
                <a:solidFill>
                  <a:schemeClr val="tx2">
                    <a:lumMod val="60000"/>
                    <a:lumOff val="40000"/>
                  </a:schemeClr>
                </a:solidFill>
                <a:latin typeface="LMU CompatilFact" panose="02000500060000020003" pitchFamily="2" charset="0"/>
              </a:rPr>
              <a:t>mit vorheriger Anmeldung oder nach Absprache</a:t>
            </a:r>
          </a:p>
        </p:txBody>
      </p:sp>
      <p:sp>
        <p:nvSpPr>
          <p:cNvPr id="3" name="Textfeld 2">
            <a:extLst>
              <a:ext uri="{FF2B5EF4-FFF2-40B4-BE49-F238E27FC236}">
                <a16:creationId xmlns:a16="http://schemas.microsoft.com/office/drawing/2014/main" id="{475F1616-61B5-8F56-A194-B5BCA1739E74}"/>
              </a:ext>
            </a:extLst>
          </p:cNvPr>
          <p:cNvSpPr txBox="1"/>
          <p:nvPr/>
        </p:nvSpPr>
        <p:spPr>
          <a:xfrm>
            <a:off x="4644008" y="1988840"/>
            <a:ext cx="4284476" cy="4330416"/>
          </a:xfrm>
          <a:prstGeom prst="rect">
            <a:avLst/>
          </a:prstGeom>
          <a:noFill/>
        </p:spPr>
        <p:txBody>
          <a:bodyPr wrap="square">
            <a:spAutoFit/>
          </a:bodyPr>
          <a:lstStyle/>
          <a:p>
            <a:pPr>
              <a:lnSpc>
                <a:spcPct val="90000"/>
              </a:lnSpc>
              <a:tabLst>
                <a:tab pos="266700" algn="l"/>
              </a:tabLst>
            </a:pPr>
            <a:r>
              <a:rPr lang="de-DE" altLang="de-DE" sz="2000" b="1" u="sng" dirty="0">
                <a:solidFill>
                  <a:schemeClr val="tx2">
                    <a:lumMod val="60000"/>
                    <a:lumOff val="40000"/>
                  </a:schemeClr>
                </a:solidFill>
                <a:latin typeface="LMU CompatilFact" panose="02000500060000020003" pitchFamily="2" charset="0"/>
              </a:rPr>
              <a:t>Kontakt: Dipl. </a:t>
            </a:r>
            <a:r>
              <a:rPr lang="de-DE" altLang="de-DE" sz="2000" b="1" u="sng" dirty="0" err="1">
                <a:solidFill>
                  <a:schemeClr val="tx2">
                    <a:lumMod val="60000"/>
                    <a:lumOff val="40000"/>
                  </a:schemeClr>
                </a:solidFill>
                <a:latin typeface="LMU CompatilFact" panose="02000500060000020003" pitchFamily="2" charset="0"/>
              </a:rPr>
              <a:t>Theol</a:t>
            </a:r>
            <a:r>
              <a:rPr lang="de-DE" altLang="de-DE" sz="2000" b="1" u="sng" dirty="0">
                <a:solidFill>
                  <a:schemeClr val="tx2">
                    <a:lumMod val="60000"/>
                    <a:lumOff val="40000"/>
                  </a:schemeClr>
                </a:solidFill>
                <a:latin typeface="LMU CompatilFact" panose="02000500060000020003" pitchFamily="2" charset="0"/>
              </a:rPr>
              <a:t>. Manuel Felix</a:t>
            </a:r>
          </a:p>
          <a:p>
            <a:pPr>
              <a:lnSpc>
                <a:spcPct val="90000"/>
              </a:lnSpc>
              <a:tabLst>
                <a:tab pos="266700" algn="l"/>
              </a:tabLst>
            </a:pPr>
            <a:endParaRPr lang="de-DE" altLang="de-DE" sz="1800" dirty="0">
              <a:solidFill>
                <a:schemeClr val="tx2">
                  <a:lumMod val="60000"/>
                  <a:lumOff val="40000"/>
                </a:schemeClr>
              </a:solidFill>
              <a:latin typeface="LMU CompatilFact" panose="02000500060000020003" pitchFamily="2" charset="0"/>
            </a:endParaRPr>
          </a:p>
          <a:p>
            <a:pPr>
              <a:lnSpc>
                <a:spcPct val="90000"/>
              </a:lnSpc>
              <a:tabLst>
                <a:tab pos="266700" algn="l"/>
              </a:tabLst>
            </a:pPr>
            <a:endParaRPr lang="de-DE" altLang="de-DE" sz="1800" dirty="0">
              <a:solidFill>
                <a:schemeClr val="tx2">
                  <a:lumMod val="60000"/>
                  <a:lumOff val="40000"/>
                </a:schemeClr>
              </a:solidFill>
              <a:latin typeface="LMU CompatilFact" panose="02000500060000020003" pitchFamily="2" charset="0"/>
            </a:endParaRPr>
          </a:p>
          <a:p>
            <a:pPr marL="0" indent="0" eaLnBrk="1" hangingPunct="1">
              <a:lnSpc>
                <a:spcPct val="90000"/>
              </a:lnSpc>
              <a:tabLst>
                <a:tab pos="266700" algn="l"/>
              </a:tabLst>
            </a:pPr>
            <a:r>
              <a:rPr lang="de-DE" altLang="de-DE" sz="1800" b="1" dirty="0">
                <a:solidFill>
                  <a:schemeClr val="tx2">
                    <a:lumMod val="60000"/>
                    <a:lumOff val="40000"/>
                  </a:schemeClr>
                </a:solidFill>
                <a:latin typeface="LMU CompatilFact" panose="02000500060000020003" pitchFamily="2" charset="0"/>
              </a:rPr>
              <a:t>Während des WS 2023-24</a:t>
            </a:r>
            <a:r>
              <a:rPr lang="de-DE" altLang="de-DE" sz="1800" dirty="0">
                <a:solidFill>
                  <a:schemeClr val="tx2">
                    <a:lumMod val="60000"/>
                    <a:lumOff val="40000"/>
                  </a:schemeClr>
                </a:solidFill>
                <a:latin typeface="LMU CompatilFact" panose="02000500060000020003" pitchFamily="2" charset="0"/>
              </a:rPr>
              <a:t>:</a:t>
            </a:r>
            <a:endParaRPr lang="de-DE" altLang="de-DE" dirty="0">
              <a:solidFill>
                <a:schemeClr val="tx2">
                  <a:lumMod val="60000"/>
                  <a:lumOff val="40000"/>
                </a:schemeClr>
              </a:solidFill>
              <a:latin typeface="LMU CompatilFact" panose="02000500060000020003" pitchFamily="2" charset="0"/>
            </a:endParaRPr>
          </a:p>
          <a:p>
            <a:pPr marL="0" indent="0" eaLnBrk="1" hangingPunct="1">
              <a:lnSpc>
                <a:spcPct val="90000"/>
              </a:lnSpc>
              <a:tabLst>
                <a:tab pos="266700" algn="l"/>
              </a:tabLst>
            </a:pPr>
            <a:r>
              <a:rPr lang="de-DE" altLang="de-DE" dirty="0">
                <a:solidFill>
                  <a:schemeClr val="tx2">
                    <a:lumMod val="60000"/>
                    <a:lumOff val="40000"/>
                  </a:schemeClr>
                </a:solidFill>
                <a:latin typeface="LMU CompatilFact" panose="02000500060000020003" pitchFamily="2" charset="0"/>
              </a:rPr>
              <a:t>Montags 10-12 Uhr und mittwochs 10-12 Uhr</a:t>
            </a:r>
          </a:p>
          <a:p>
            <a:pPr marL="0" indent="0" eaLnBrk="1" hangingPunct="1">
              <a:lnSpc>
                <a:spcPct val="90000"/>
              </a:lnSpc>
              <a:tabLst>
                <a:tab pos="266700" algn="l"/>
              </a:tabLst>
            </a:pPr>
            <a:r>
              <a:rPr lang="de-DE" altLang="de-DE" sz="1800" dirty="0">
                <a:solidFill>
                  <a:schemeClr val="tx2">
                    <a:lumMod val="60000"/>
                    <a:lumOff val="40000"/>
                  </a:schemeClr>
                </a:solidFill>
                <a:latin typeface="LMU CompatilFact" panose="02000500060000020003" pitchFamily="2" charset="0"/>
                <a:cs typeface="Times New Roman" panose="02020603050405020304" pitchFamily="18" charset="0"/>
              </a:rPr>
              <a:t>→ </a:t>
            </a:r>
            <a:r>
              <a:rPr lang="de-DE" altLang="de-DE" sz="1800" dirty="0">
                <a:solidFill>
                  <a:schemeClr val="tx2">
                    <a:lumMod val="60000"/>
                    <a:lumOff val="40000"/>
                  </a:schemeClr>
                </a:solidFill>
                <a:latin typeface="LMU CompatilFact" panose="02000500060000020003" pitchFamily="2" charset="0"/>
              </a:rPr>
              <a:t>Keine vorherige Anmeldung erforderlich!</a:t>
            </a:r>
          </a:p>
          <a:p>
            <a:pPr marL="0" indent="0" eaLnBrk="1" hangingPunct="1">
              <a:lnSpc>
                <a:spcPct val="90000"/>
              </a:lnSpc>
              <a:spcBef>
                <a:spcPct val="100000"/>
              </a:spcBef>
              <a:tabLst>
                <a:tab pos="266700" algn="l"/>
              </a:tabLst>
            </a:pPr>
            <a:r>
              <a:rPr lang="de-DE" altLang="de-DE" sz="1800" b="1" dirty="0">
                <a:solidFill>
                  <a:schemeClr val="tx2">
                    <a:lumMod val="60000"/>
                    <a:lumOff val="40000"/>
                  </a:schemeClr>
                </a:solidFill>
                <a:latin typeface="LMU CompatilFact" panose="02000500060000020003" pitchFamily="2" charset="0"/>
              </a:rPr>
              <a:t>In der vorlesungsfreien Zeit</a:t>
            </a:r>
            <a:r>
              <a:rPr lang="de-DE" altLang="de-DE" sz="1800" dirty="0">
                <a:solidFill>
                  <a:schemeClr val="tx2">
                    <a:lumMod val="60000"/>
                    <a:lumOff val="40000"/>
                  </a:schemeClr>
                </a:solidFill>
                <a:latin typeface="LMU CompatilFact" panose="02000500060000020003" pitchFamily="2" charset="0"/>
              </a:rPr>
              <a:t>: </a:t>
            </a:r>
          </a:p>
          <a:p>
            <a:pPr marL="0" indent="0" eaLnBrk="1" hangingPunct="1">
              <a:lnSpc>
                <a:spcPct val="90000"/>
              </a:lnSpc>
              <a:tabLst>
                <a:tab pos="266700" algn="l"/>
              </a:tabLst>
            </a:pPr>
            <a:r>
              <a:rPr lang="de-DE" altLang="de-DE" sz="1800" dirty="0">
                <a:solidFill>
                  <a:schemeClr val="tx2">
                    <a:lumMod val="60000"/>
                    <a:lumOff val="40000"/>
                  </a:schemeClr>
                </a:solidFill>
                <a:latin typeface="LMU CompatilFact" panose="02000500060000020003" pitchFamily="2" charset="0"/>
              </a:rPr>
              <a:t>Beachten Sie den Aushang am Büro und die Hinweise auf der Homepage der Fakultät unter Studium – Studienbüro.</a:t>
            </a:r>
          </a:p>
          <a:p>
            <a:pPr marL="0" indent="0" eaLnBrk="1" hangingPunct="1">
              <a:lnSpc>
                <a:spcPct val="90000"/>
              </a:lnSpc>
              <a:spcBef>
                <a:spcPct val="80000"/>
              </a:spcBef>
              <a:tabLst>
                <a:tab pos="266700" algn="l"/>
              </a:tabLst>
            </a:pPr>
            <a:r>
              <a:rPr lang="de-DE" altLang="de-DE" sz="1800" dirty="0">
                <a:solidFill>
                  <a:schemeClr val="tx2">
                    <a:lumMod val="60000"/>
                    <a:lumOff val="40000"/>
                  </a:schemeClr>
                </a:solidFill>
                <a:latin typeface="LMU CompatilFact" panose="02000500060000020003" pitchFamily="2" charset="0"/>
              </a:rPr>
              <a:t>Bei „kurzen“ Anfragen:</a:t>
            </a:r>
          </a:p>
          <a:p>
            <a:pPr marL="0" indent="0" eaLnBrk="1" hangingPunct="1">
              <a:lnSpc>
                <a:spcPct val="90000"/>
              </a:lnSpc>
              <a:tabLst>
                <a:tab pos="266700" algn="l"/>
              </a:tabLst>
            </a:pPr>
            <a:r>
              <a:rPr lang="de-DE" altLang="de-DE" sz="1600" u="sng" dirty="0">
                <a:solidFill>
                  <a:schemeClr val="tx2">
                    <a:lumMod val="60000"/>
                    <a:lumOff val="40000"/>
                  </a:schemeClr>
                </a:solidFill>
                <a:latin typeface="LMU CompatilFact" panose="02000500060000020003" pitchFamily="2" charset="0"/>
                <a:hlinkClick r:id="rId3" tooltip="E-Mail senden an: manuel.felix@kaththeol.uni-muenchen.de"/>
              </a:rPr>
              <a:t>manuel.felix@kaththeol.uni-muenchen.de</a:t>
            </a:r>
            <a:endParaRPr lang="de-DE" altLang="de-DE" sz="1600" u="sng" dirty="0">
              <a:solidFill>
                <a:schemeClr val="tx2">
                  <a:lumMod val="60000"/>
                  <a:lumOff val="40000"/>
                </a:schemeClr>
              </a:solidFill>
              <a:latin typeface="LMU CompatilFact" panose="02000500060000020003" pitchFamily="2" charset="0"/>
            </a:endParaRPr>
          </a:p>
        </p:txBody>
      </p:sp>
    </p:spTree>
    <p:extLst>
      <p:ext uri="{BB962C8B-B14F-4D97-AF65-F5344CB8AC3E}">
        <p14:creationId xmlns:p14="http://schemas.microsoft.com/office/powerpoint/2010/main" val="27175849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1" y="1556792"/>
            <a:ext cx="3623227" cy="5112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074921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F2A08E6D-A379-E40B-1DE3-F1DA63AEFCEE}"/>
              </a:ext>
            </a:extLst>
          </p:cNvPr>
          <p:cNvSpPr txBox="1"/>
          <p:nvPr/>
        </p:nvSpPr>
        <p:spPr>
          <a:xfrm>
            <a:off x="290394" y="1744479"/>
            <a:ext cx="8496944" cy="2616101"/>
          </a:xfrm>
          <a:prstGeom prst="rect">
            <a:avLst/>
          </a:prstGeom>
          <a:noFill/>
        </p:spPr>
        <p:txBody>
          <a:bodyPr wrap="square">
            <a:spAutoFit/>
          </a:bodyPr>
          <a:lstStyle/>
          <a:p>
            <a:pPr marL="0" indent="0" eaLnBrk="1" hangingPunct="1"/>
            <a:r>
              <a:rPr lang="de-DE" altLang="de-DE" sz="2000" b="1" u="sng" dirty="0">
                <a:solidFill>
                  <a:schemeClr val="tx2">
                    <a:lumMod val="60000"/>
                    <a:lumOff val="40000"/>
                  </a:schemeClr>
                </a:solidFill>
                <a:latin typeface="LMU CompatilFact" panose="02000500060000020003" pitchFamily="2" charset="0"/>
              </a:rPr>
              <a:t>Zentrale Studienberatung</a:t>
            </a:r>
          </a:p>
          <a:p>
            <a:pPr marL="0" indent="0" eaLnBrk="1" hangingPunct="1"/>
            <a:endParaRPr lang="de-DE" altLang="de-DE" dirty="0">
              <a:solidFill>
                <a:srgbClr val="589898"/>
              </a:solidFill>
            </a:endParaRPr>
          </a:p>
          <a:p>
            <a:pPr marL="0" indent="0" eaLnBrk="1" hangingPunct="1"/>
            <a:r>
              <a:rPr lang="de-DE" altLang="de-DE" dirty="0">
                <a:solidFill>
                  <a:schemeClr val="tx2">
                    <a:lumMod val="60000"/>
                    <a:lumOff val="40000"/>
                  </a:schemeClr>
                </a:solidFill>
                <a:latin typeface="LMU CompatilFact" panose="02000500060000020003" pitchFamily="2" charset="0"/>
              </a:rPr>
              <a:t>Die zentrale Studienberatung hilft vor allem bei Fragen zu Doppelstudium, Studienortwechsel etc.</a:t>
            </a:r>
          </a:p>
          <a:p>
            <a:pPr marL="0" indent="0" eaLnBrk="1" hangingPunct="1"/>
            <a:r>
              <a:rPr lang="de-DE" altLang="de-DE" dirty="0">
                <a:solidFill>
                  <a:schemeClr val="tx2">
                    <a:lumMod val="60000"/>
                    <a:lumOff val="40000"/>
                  </a:schemeClr>
                </a:solidFill>
                <a:latin typeface="LMU CompatilFact" panose="02000500060000020003" pitchFamily="2" charset="0"/>
              </a:rPr>
              <a:t>Dort erhalten Sie auch weitere Infos zu Fragen rund um Stipendien.</a:t>
            </a:r>
          </a:p>
          <a:p>
            <a:pPr marL="0" indent="0" eaLnBrk="1" hangingPunct="1"/>
            <a:endParaRPr lang="de-DE" altLang="de-DE" dirty="0">
              <a:solidFill>
                <a:schemeClr val="tx2">
                  <a:lumMod val="60000"/>
                  <a:lumOff val="40000"/>
                </a:schemeClr>
              </a:solidFill>
              <a:latin typeface="LMU CompatilFact" panose="02000500060000020003" pitchFamily="2" charset="0"/>
            </a:endParaRPr>
          </a:p>
          <a:p>
            <a:pPr marL="0" indent="0" eaLnBrk="1" hangingPunct="1"/>
            <a:endParaRPr lang="de-DE" altLang="de-DE" dirty="0">
              <a:solidFill>
                <a:schemeClr val="tx2">
                  <a:lumMod val="60000"/>
                  <a:lumOff val="40000"/>
                </a:schemeClr>
              </a:solidFill>
              <a:latin typeface="LMU CompatilFact" panose="02000500060000020003" pitchFamily="2" charset="0"/>
            </a:endParaRPr>
          </a:p>
          <a:p>
            <a:pPr marL="0" indent="0" algn="ctr" eaLnBrk="1" hangingPunct="1"/>
            <a:r>
              <a:rPr lang="de-DE" altLang="de-DE" b="1" dirty="0">
                <a:solidFill>
                  <a:schemeClr val="tx2">
                    <a:lumMod val="60000"/>
                    <a:lumOff val="40000"/>
                  </a:schemeClr>
                </a:solidFill>
                <a:latin typeface="LMU CompatilFact" panose="02000500060000020003" pitchFamily="2" charset="0"/>
              </a:rPr>
              <a:t>https://www.lmu.de/de/studium/wichtige-kontakte/zentrale-studienberatung/index.html</a:t>
            </a:r>
          </a:p>
        </p:txBody>
      </p:sp>
      <p:sp>
        <p:nvSpPr>
          <p:cNvPr id="4" name="Textfeld 3">
            <a:extLst>
              <a:ext uri="{FF2B5EF4-FFF2-40B4-BE49-F238E27FC236}">
                <a16:creationId xmlns:a16="http://schemas.microsoft.com/office/drawing/2014/main" id="{99510289-865D-6297-4073-B9CE778BCCF3}"/>
              </a:ext>
            </a:extLst>
          </p:cNvPr>
          <p:cNvSpPr txBox="1"/>
          <p:nvPr/>
        </p:nvSpPr>
        <p:spPr>
          <a:xfrm>
            <a:off x="179512" y="4653136"/>
            <a:ext cx="8496944" cy="1631216"/>
          </a:xfrm>
          <a:prstGeom prst="rect">
            <a:avLst/>
          </a:prstGeom>
          <a:noFill/>
        </p:spPr>
        <p:txBody>
          <a:bodyPr wrap="square">
            <a:spAutoFit/>
          </a:bodyPr>
          <a:lstStyle/>
          <a:p>
            <a:pPr marL="0" indent="0" eaLnBrk="1" hangingPunct="1"/>
            <a:r>
              <a:rPr lang="de-DE" altLang="de-DE" sz="2000" b="1" u="sng" dirty="0">
                <a:solidFill>
                  <a:schemeClr val="tx2">
                    <a:lumMod val="60000"/>
                    <a:lumOff val="40000"/>
                  </a:schemeClr>
                </a:solidFill>
                <a:latin typeface="LMU CompatilFact" panose="02000500060000020003" pitchFamily="2" charset="0"/>
              </a:rPr>
              <a:t>Erstsemesterbegrüßung, 16. Oktober 2023:</a:t>
            </a:r>
          </a:p>
          <a:p>
            <a:pPr marL="342900" indent="-342900" eaLnBrk="1" hangingPunct="1">
              <a:buFont typeface="Arial" panose="020B0604020202020204" pitchFamily="34" charset="0"/>
              <a:buChar char="•"/>
            </a:pPr>
            <a:r>
              <a:rPr lang="de-DE" altLang="de-DE" sz="2000" dirty="0">
                <a:solidFill>
                  <a:schemeClr val="tx2">
                    <a:lumMod val="60000"/>
                    <a:lumOff val="40000"/>
                  </a:schemeClr>
                </a:solidFill>
                <a:latin typeface="LMU CompatilFact" panose="02000500060000020003" pitchFamily="2" charset="0"/>
              </a:rPr>
              <a:t>ab 14 Uhr: Informationen über </a:t>
            </a:r>
            <a:r>
              <a:rPr lang="de-DE" sz="2000" dirty="0">
                <a:solidFill>
                  <a:schemeClr val="tx2">
                    <a:lumMod val="60000"/>
                    <a:lumOff val="40000"/>
                  </a:schemeClr>
                </a:solidFill>
                <a:latin typeface="LMU CompatilFact" panose="02000500060000020003" pitchFamily="2" charset="0"/>
              </a:rPr>
              <a:t>Institutionen wie Studienberatung, Studierendenvertretung und viele weitere auf einer Messe im Hauptgebäude</a:t>
            </a:r>
          </a:p>
          <a:p>
            <a:pPr marL="342900" indent="-342900" eaLnBrk="1" hangingPunct="1">
              <a:buFont typeface="Arial" panose="020B0604020202020204" pitchFamily="34" charset="0"/>
              <a:buChar char="•"/>
            </a:pPr>
            <a:r>
              <a:rPr lang="de-DE" sz="2000" dirty="0">
                <a:solidFill>
                  <a:schemeClr val="tx2">
                    <a:lumMod val="60000"/>
                    <a:lumOff val="40000"/>
                  </a:schemeClr>
                </a:solidFill>
                <a:latin typeface="LMU CompatilFact" panose="02000500060000020003" pitchFamily="2" charset="0"/>
              </a:rPr>
              <a:t>18 Uhr: Begrüßung der Studierenden durch Präsident, Prof. Bernd Huber im Lichthof der LMU</a:t>
            </a:r>
          </a:p>
        </p:txBody>
      </p:sp>
    </p:spTree>
    <p:extLst>
      <p:ext uri="{BB962C8B-B14F-4D97-AF65-F5344CB8AC3E}">
        <p14:creationId xmlns:p14="http://schemas.microsoft.com/office/powerpoint/2010/main" val="2365545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260648"/>
            <a:ext cx="2082800" cy="1092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5" name="Textfeld 4"/>
          <p:cNvSpPr txBox="1"/>
          <p:nvPr/>
        </p:nvSpPr>
        <p:spPr>
          <a:xfrm>
            <a:off x="2190303" y="706517"/>
            <a:ext cx="4853433" cy="584775"/>
          </a:xfrm>
          <a:prstGeom prst="rect">
            <a:avLst/>
          </a:prstGeom>
          <a:noFill/>
        </p:spPr>
        <p:txBody>
          <a:bodyPr wrap="square" rtlCol="0">
            <a:spAutoFit/>
          </a:bodyPr>
          <a:lstStyle/>
          <a:p>
            <a:r>
              <a:rPr lang="de-DE" sz="1600" b="1" dirty="0">
                <a:latin typeface="LMU CompatilFact" panose="02000500060000020003" pitchFamily="2" charset="0"/>
              </a:rPr>
              <a:t>ZENTRALE STUDIENBERATUNG</a:t>
            </a:r>
            <a:endParaRPr lang="de-DE" sz="1600" dirty="0">
              <a:latin typeface="LMU CompatilFact" panose="02000500060000020003" pitchFamily="2" charset="0"/>
            </a:endParaRPr>
          </a:p>
          <a:p>
            <a:r>
              <a:rPr lang="de-DE" sz="1600" b="1" dirty="0">
                <a:latin typeface="LMU CompatilFact" panose="02000500060000020003" pitchFamily="2" charset="0"/>
              </a:rPr>
              <a:t>BERATUNGSSTELLE „STUDIEREN MIT KIND“</a:t>
            </a:r>
            <a:endParaRPr lang="de-DE" sz="1600" dirty="0">
              <a:latin typeface="LMU CompatilFact" panose="02000500060000020003" pitchFamily="2" charset="0"/>
            </a:endParaRPr>
          </a:p>
        </p:txBody>
      </p:sp>
      <p:pic>
        <p:nvPicPr>
          <p:cNvPr id="1027" name="Picture 3" descr="ZSB-StuKind_Einzelteile_Blume mit Sti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43737" y="363041"/>
            <a:ext cx="1710165" cy="2417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6" name="Textfeld 5"/>
          <p:cNvSpPr txBox="1"/>
          <p:nvPr/>
        </p:nvSpPr>
        <p:spPr>
          <a:xfrm>
            <a:off x="539552" y="1700808"/>
            <a:ext cx="7272808" cy="369332"/>
          </a:xfrm>
          <a:prstGeom prst="rect">
            <a:avLst/>
          </a:prstGeom>
          <a:noFill/>
        </p:spPr>
        <p:txBody>
          <a:bodyPr wrap="square" rtlCol="0">
            <a:spAutoFit/>
          </a:bodyPr>
          <a:lstStyle/>
          <a:p>
            <a:r>
              <a:rPr lang="de-DE" dirty="0">
                <a:latin typeface="LMU CompatilFact" panose="02000500060000020003" pitchFamily="2" charset="0"/>
              </a:rPr>
              <a:t>Bei Fragen rund ums Studium mit Kind(</a:t>
            </a:r>
            <a:r>
              <a:rPr lang="de-DE" dirty="0" err="1">
                <a:latin typeface="LMU CompatilFact" panose="02000500060000020003" pitchFamily="2" charset="0"/>
              </a:rPr>
              <a:t>ern</a:t>
            </a:r>
            <a:r>
              <a:rPr lang="de-DE" dirty="0">
                <a:latin typeface="LMU CompatilFact" panose="02000500060000020003" pitchFamily="2" charset="0"/>
              </a:rPr>
              <a:t>) sind wir für Sie da!</a:t>
            </a:r>
          </a:p>
        </p:txBody>
      </p:sp>
      <p:pic>
        <p:nvPicPr>
          <p:cNvPr id="4" name="Grafik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4269" y="2204864"/>
            <a:ext cx="3241627" cy="4320480"/>
          </a:xfrm>
          <a:prstGeom prst="rect">
            <a:avLst/>
          </a:prstGeom>
        </p:spPr>
      </p:pic>
      <p:sp>
        <p:nvSpPr>
          <p:cNvPr id="7" name="Textfeld 6"/>
          <p:cNvSpPr txBox="1"/>
          <p:nvPr/>
        </p:nvSpPr>
        <p:spPr>
          <a:xfrm>
            <a:off x="3311352" y="2722918"/>
            <a:ext cx="5832648" cy="3416320"/>
          </a:xfrm>
          <a:prstGeom prst="rect">
            <a:avLst/>
          </a:prstGeom>
          <a:noFill/>
        </p:spPr>
        <p:txBody>
          <a:bodyPr wrap="square" rtlCol="0">
            <a:spAutoFit/>
          </a:bodyPr>
          <a:lstStyle/>
          <a:p>
            <a:r>
              <a:rPr lang="de-DE" b="1" dirty="0">
                <a:latin typeface="LMU CompatilFact" panose="02000500060000020003" pitchFamily="2" charset="0"/>
              </a:rPr>
              <a:t>Service-Telefon: 089 / 2180-3124</a:t>
            </a:r>
            <a:endParaRPr lang="de-DE" dirty="0">
              <a:latin typeface="LMU CompatilFact" panose="02000500060000020003" pitchFamily="2" charset="0"/>
            </a:endParaRPr>
          </a:p>
          <a:p>
            <a:r>
              <a:rPr lang="de-DE" b="1" dirty="0">
                <a:latin typeface="LMU CompatilFact" panose="02000500060000020003" pitchFamily="2" charset="0"/>
              </a:rPr>
              <a:t>Montag bis Mittwoch 9-12 Uhr</a:t>
            </a:r>
            <a:endParaRPr lang="de-DE" dirty="0">
              <a:latin typeface="LMU CompatilFact" panose="02000500060000020003" pitchFamily="2" charset="0"/>
            </a:endParaRPr>
          </a:p>
          <a:p>
            <a:endParaRPr lang="de-DE" dirty="0">
              <a:latin typeface="LMU CompatilFact" panose="02000500060000020003" pitchFamily="2" charset="0"/>
            </a:endParaRPr>
          </a:p>
          <a:p>
            <a:r>
              <a:rPr lang="de-DE" dirty="0">
                <a:latin typeface="LMU CompatilFact" panose="02000500060000020003" pitchFamily="2" charset="0"/>
              </a:rPr>
              <a:t>oder eine E-Mail an:</a:t>
            </a:r>
          </a:p>
          <a:p>
            <a:r>
              <a:rPr lang="de-DE" b="1" dirty="0">
                <a:latin typeface="LMU CompatilFact" panose="02000500060000020003" pitchFamily="2" charset="0"/>
              </a:rPr>
              <a:t>studierenmitkind@lmu.de</a:t>
            </a:r>
          </a:p>
          <a:p>
            <a:endParaRPr lang="de-DE" dirty="0">
              <a:latin typeface="LMU CompatilFact" panose="02000500060000020003" pitchFamily="2" charset="0"/>
            </a:endParaRPr>
          </a:p>
          <a:p>
            <a:r>
              <a:rPr lang="de-DE" dirty="0">
                <a:latin typeface="LMU CompatilFact" panose="02000500060000020003" pitchFamily="2" charset="0"/>
              </a:rPr>
              <a:t>Besuchen Sie uns auf:</a:t>
            </a:r>
          </a:p>
          <a:p>
            <a:r>
              <a:rPr lang="de-DE" b="1" dirty="0">
                <a:solidFill>
                  <a:schemeClr val="accent3">
                    <a:lumMod val="75000"/>
                  </a:schemeClr>
                </a:solidFill>
                <a:latin typeface="LMU CompatilFact" panose="02000500060000020003" pitchFamily="2" charset="0"/>
              </a:rPr>
              <a:t>www.lmu.de/studierenmitkind</a:t>
            </a:r>
          </a:p>
          <a:p>
            <a:endParaRPr lang="de-DE" dirty="0">
              <a:latin typeface="LMU CompatilFact" panose="02000500060000020003" pitchFamily="2" charset="0"/>
            </a:endParaRPr>
          </a:p>
          <a:p>
            <a:r>
              <a:rPr lang="de-DE" dirty="0">
                <a:latin typeface="LMU CompatilFact" panose="02000500060000020003" pitchFamily="2" charset="0"/>
              </a:rPr>
              <a:t>Gerne vereinbaren wir mit Ihnen einen Termin für ein persönliches Beratungsgespräch. Rufen Sie uns an!</a:t>
            </a:r>
          </a:p>
          <a:p>
            <a:endParaRPr lang="de-DE" dirty="0"/>
          </a:p>
        </p:txBody>
      </p:sp>
    </p:spTree>
    <p:extLst>
      <p:ext uri="{BB962C8B-B14F-4D97-AF65-F5344CB8AC3E}">
        <p14:creationId xmlns:p14="http://schemas.microsoft.com/office/powerpoint/2010/main" val="3523799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5D68CEC2-623A-5248-A252-32730BC64A88}"/>
              </a:ext>
            </a:extLst>
          </p:cNvPr>
          <p:cNvSpPr>
            <a:spLocks noGrp="1"/>
          </p:cNvSpPr>
          <p:nvPr>
            <p:ph type="body" sz="quarter" idx="13"/>
          </p:nvPr>
        </p:nvSpPr>
        <p:spPr>
          <a:xfrm>
            <a:off x="467544" y="1916832"/>
            <a:ext cx="7769180" cy="607219"/>
          </a:xfrm>
        </p:spPr>
        <p:txBody>
          <a:bodyPr/>
          <a:lstStyle/>
          <a:p>
            <a:r>
              <a:rPr lang="de-DE" altLang="de-DE" sz="2200" b="0" dirty="0">
                <a:solidFill>
                  <a:schemeClr val="tx2">
                    <a:lumMod val="60000"/>
                    <a:lumOff val="40000"/>
                  </a:schemeClr>
                </a:solidFill>
                <a:latin typeface="LMU CompatilFact" panose="02000500060000020003"/>
              </a:rPr>
              <a:t>1. Die Beratungsstelle für Studierende mit Beeinträchtigung</a:t>
            </a:r>
          </a:p>
          <a:p>
            <a:endParaRPr lang="de-DE" dirty="0">
              <a:latin typeface="LMU CompatilFact" panose="02000500060000020003"/>
            </a:endParaRPr>
          </a:p>
        </p:txBody>
      </p:sp>
      <p:sp>
        <p:nvSpPr>
          <p:cNvPr id="4" name="Textfeld 3">
            <a:extLst>
              <a:ext uri="{FF2B5EF4-FFF2-40B4-BE49-F238E27FC236}">
                <a16:creationId xmlns:a16="http://schemas.microsoft.com/office/drawing/2014/main" id="{178F70EE-A521-4C33-A34E-7AA2881B56DD}"/>
              </a:ext>
            </a:extLst>
          </p:cNvPr>
          <p:cNvSpPr txBox="1"/>
          <p:nvPr/>
        </p:nvSpPr>
        <p:spPr>
          <a:xfrm>
            <a:off x="0" y="2409723"/>
            <a:ext cx="8452748" cy="3978012"/>
          </a:xfrm>
          <a:prstGeom prst="rect">
            <a:avLst/>
          </a:prstGeom>
          <a:noFill/>
        </p:spPr>
        <p:txBody>
          <a:bodyPr wrap="square">
            <a:spAutoFit/>
          </a:bodyPr>
          <a:lstStyle/>
          <a:p>
            <a:pPr marL="771525" indent="-257175">
              <a:lnSpc>
                <a:spcPct val="130000"/>
              </a:lnSpc>
              <a:spcBef>
                <a:spcPct val="0"/>
              </a:spcBef>
              <a:spcAft>
                <a:spcPts val="450"/>
              </a:spcAft>
              <a:buFont typeface="Arial" panose="020B0604020202020204" pitchFamily="34" charset="0"/>
              <a:buChar char="•"/>
            </a:pPr>
            <a:r>
              <a:rPr lang="de-DE" altLang="de-DE" sz="1600" b="1" dirty="0">
                <a:solidFill>
                  <a:schemeClr val="tx2">
                    <a:lumMod val="60000"/>
                    <a:lumOff val="40000"/>
                  </a:schemeClr>
                </a:solidFill>
                <a:latin typeface="LMU CompatilFact" panose="02000500060000020003"/>
              </a:rPr>
              <a:t>Unterstützung</a:t>
            </a:r>
            <a:r>
              <a:rPr lang="de-DE" altLang="de-DE" sz="1600" dirty="0">
                <a:solidFill>
                  <a:schemeClr val="tx2">
                    <a:lumMod val="60000"/>
                    <a:lumOff val="40000"/>
                  </a:schemeClr>
                </a:solidFill>
                <a:latin typeface="LMU CompatilFact" panose="02000500060000020003"/>
              </a:rPr>
              <a:t> im Unialltag </a:t>
            </a:r>
            <a:r>
              <a:rPr lang="de-DE" altLang="de-DE" sz="1600" dirty="0">
                <a:solidFill>
                  <a:schemeClr val="tx2">
                    <a:lumMod val="60000"/>
                    <a:lumOff val="40000"/>
                  </a:schemeClr>
                </a:solidFill>
                <a:latin typeface="LMU CompatilFact" panose="02000500060000020003"/>
                <a:sym typeface="Wingdings" panose="05000000000000000000" pitchFamily="2" charset="2"/>
              </a:rPr>
              <a:t>f</a:t>
            </a:r>
            <a:r>
              <a:rPr lang="de-DE" altLang="de-DE" sz="1600" dirty="0">
                <a:solidFill>
                  <a:schemeClr val="tx2">
                    <a:lumMod val="60000"/>
                    <a:lumOff val="40000"/>
                  </a:schemeClr>
                </a:solidFill>
                <a:latin typeface="LMU CompatilFact" panose="02000500060000020003"/>
              </a:rPr>
              <a:t>ür Studierende mit Behinderung, chronischer und psychischer Erkrankung</a:t>
            </a:r>
          </a:p>
          <a:p>
            <a:pPr marL="771525" indent="-257175">
              <a:lnSpc>
                <a:spcPct val="130000"/>
              </a:lnSpc>
              <a:spcBef>
                <a:spcPct val="0"/>
              </a:spcBef>
              <a:spcAft>
                <a:spcPts val="450"/>
              </a:spcAft>
              <a:buFont typeface="Arial" panose="020B0604020202020204" pitchFamily="34" charset="0"/>
              <a:buChar char="•"/>
            </a:pPr>
            <a:r>
              <a:rPr lang="de-DE" altLang="de-DE" sz="1600" b="1" dirty="0">
                <a:solidFill>
                  <a:schemeClr val="tx2">
                    <a:lumMod val="60000"/>
                    <a:lumOff val="40000"/>
                  </a:schemeClr>
                </a:solidFill>
                <a:latin typeface="LMU CompatilFact" panose="02000500060000020003"/>
              </a:rPr>
              <a:t>Beratung</a:t>
            </a:r>
            <a:r>
              <a:rPr lang="de-DE" altLang="de-DE" sz="1600" dirty="0">
                <a:solidFill>
                  <a:schemeClr val="tx2">
                    <a:lumMod val="60000"/>
                    <a:lumOff val="40000"/>
                  </a:schemeClr>
                </a:solidFill>
                <a:latin typeface="LMU CompatilFact" panose="02000500060000020003"/>
              </a:rPr>
              <a:t>s- und </a:t>
            </a:r>
            <a:r>
              <a:rPr lang="de-DE" altLang="de-DE" sz="1600" b="1" dirty="0">
                <a:solidFill>
                  <a:schemeClr val="tx2">
                    <a:lumMod val="60000"/>
                    <a:lumOff val="40000"/>
                  </a:schemeClr>
                </a:solidFill>
                <a:latin typeface="LMU CompatilFact" panose="02000500060000020003"/>
              </a:rPr>
              <a:t>Information</a:t>
            </a:r>
            <a:r>
              <a:rPr lang="de-DE" altLang="de-DE" sz="1600" dirty="0">
                <a:solidFill>
                  <a:schemeClr val="tx2">
                    <a:lumMod val="60000"/>
                    <a:lumOff val="40000"/>
                  </a:schemeClr>
                </a:solidFill>
                <a:latin typeface="LMU CompatilFact" panose="02000500060000020003"/>
              </a:rPr>
              <a:t>sangebote (u. a. bezüglich Nachteilsausgleich bei Prüfungen) </a:t>
            </a:r>
          </a:p>
          <a:p>
            <a:pPr marL="771525" indent="-257175">
              <a:lnSpc>
                <a:spcPct val="130000"/>
              </a:lnSpc>
              <a:spcBef>
                <a:spcPct val="0"/>
              </a:spcBef>
              <a:spcAft>
                <a:spcPts val="450"/>
              </a:spcAft>
              <a:buFont typeface="Arial" panose="020B0604020202020204" pitchFamily="34" charset="0"/>
              <a:buChar char="•"/>
            </a:pPr>
            <a:r>
              <a:rPr lang="en-US" altLang="de-DE" sz="1600" dirty="0" err="1">
                <a:solidFill>
                  <a:schemeClr val="tx2">
                    <a:lumMod val="60000"/>
                    <a:lumOff val="40000"/>
                  </a:schemeClr>
                </a:solidFill>
                <a:latin typeface="LMU CompatilFact" panose="02000500060000020003"/>
              </a:rPr>
              <a:t>Alle</a:t>
            </a:r>
            <a:r>
              <a:rPr lang="en-US" altLang="de-DE" sz="1600" dirty="0">
                <a:solidFill>
                  <a:schemeClr val="tx2">
                    <a:lumMod val="60000"/>
                    <a:lumOff val="40000"/>
                  </a:schemeClr>
                </a:solidFill>
                <a:latin typeface="LMU CompatilFact" panose="02000500060000020003"/>
              </a:rPr>
              <a:t> </a:t>
            </a:r>
            <a:r>
              <a:rPr lang="en-US" altLang="de-DE" sz="1600" dirty="0" err="1">
                <a:solidFill>
                  <a:schemeClr val="tx2">
                    <a:lumMod val="60000"/>
                    <a:lumOff val="40000"/>
                  </a:schemeClr>
                </a:solidFill>
                <a:latin typeface="LMU CompatilFact" panose="02000500060000020003"/>
              </a:rPr>
              <a:t>Beratungs</a:t>
            </a:r>
            <a:r>
              <a:rPr lang="en-US" altLang="de-DE" sz="1600" dirty="0">
                <a:solidFill>
                  <a:schemeClr val="tx2">
                    <a:lumMod val="60000"/>
                    <a:lumOff val="40000"/>
                  </a:schemeClr>
                </a:solidFill>
                <a:latin typeface="LMU CompatilFact" panose="02000500060000020003"/>
              </a:rPr>
              <a:t>- und </a:t>
            </a:r>
            <a:r>
              <a:rPr lang="en-US" altLang="de-DE" sz="1600" dirty="0" err="1">
                <a:solidFill>
                  <a:schemeClr val="tx2">
                    <a:lumMod val="60000"/>
                    <a:lumOff val="40000"/>
                  </a:schemeClr>
                </a:solidFill>
                <a:latin typeface="LMU CompatilFact" panose="02000500060000020003"/>
              </a:rPr>
              <a:t>Unterstützungsangebote</a:t>
            </a:r>
            <a:r>
              <a:rPr lang="en-US" altLang="de-DE" sz="1600" dirty="0">
                <a:solidFill>
                  <a:schemeClr val="tx2">
                    <a:lumMod val="60000"/>
                    <a:lumOff val="40000"/>
                  </a:schemeClr>
                </a:solidFill>
                <a:latin typeface="LMU CompatilFact" panose="02000500060000020003"/>
              </a:rPr>
              <a:t> </a:t>
            </a:r>
            <a:r>
              <a:rPr lang="en-US" altLang="de-DE" sz="1600" dirty="0" err="1">
                <a:solidFill>
                  <a:schemeClr val="tx2">
                    <a:lumMod val="60000"/>
                    <a:lumOff val="40000"/>
                  </a:schemeClr>
                </a:solidFill>
                <a:latin typeface="LMU CompatilFact" panose="02000500060000020003"/>
              </a:rPr>
              <a:t>sind</a:t>
            </a:r>
            <a:r>
              <a:rPr lang="en-US" altLang="de-DE" sz="1600" dirty="0">
                <a:solidFill>
                  <a:schemeClr val="tx2">
                    <a:lumMod val="60000"/>
                    <a:lumOff val="40000"/>
                  </a:schemeClr>
                </a:solidFill>
                <a:latin typeface="LMU CompatilFact" panose="02000500060000020003"/>
              </a:rPr>
              <a:t> </a:t>
            </a:r>
            <a:r>
              <a:rPr lang="en-US" altLang="de-DE" sz="1600" b="1" dirty="0" err="1">
                <a:solidFill>
                  <a:schemeClr val="tx2">
                    <a:lumMod val="60000"/>
                    <a:lumOff val="40000"/>
                  </a:schemeClr>
                </a:solidFill>
                <a:latin typeface="LMU CompatilFact" panose="02000500060000020003"/>
              </a:rPr>
              <a:t>streng</a:t>
            </a:r>
            <a:r>
              <a:rPr lang="en-US" altLang="de-DE" sz="1600" b="1" dirty="0">
                <a:solidFill>
                  <a:schemeClr val="tx2">
                    <a:lumMod val="60000"/>
                    <a:lumOff val="40000"/>
                  </a:schemeClr>
                </a:solidFill>
                <a:latin typeface="LMU CompatilFact" panose="02000500060000020003"/>
              </a:rPr>
              <a:t> </a:t>
            </a:r>
            <a:r>
              <a:rPr lang="en-US" altLang="de-DE" sz="1600" b="1" dirty="0" err="1">
                <a:solidFill>
                  <a:schemeClr val="tx2">
                    <a:lumMod val="60000"/>
                    <a:lumOff val="40000"/>
                  </a:schemeClr>
                </a:solidFill>
                <a:latin typeface="LMU CompatilFact" panose="02000500060000020003"/>
              </a:rPr>
              <a:t>vertraulich</a:t>
            </a:r>
            <a:r>
              <a:rPr lang="en-US" altLang="de-DE" sz="1600" dirty="0">
                <a:solidFill>
                  <a:schemeClr val="tx2">
                    <a:lumMod val="60000"/>
                    <a:lumOff val="40000"/>
                  </a:schemeClr>
                </a:solidFill>
                <a:latin typeface="LMU CompatilFact" panose="02000500060000020003"/>
              </a:rPr>
              <a:t> </a:t>
            </a:r>
          </a:p>
          <a:p>
            <a:pPr marL="771525" indent="-257175">
              <a:lnSpc>
                <a:spcPct val="130000"/>
              </a:lnSpc>
              <a:spcBef>
                <a:spcPct val="0"/>
              </a:spcBef>
              <a:spcAft>
                <a:spcPts val="450"/>
              </a:spcAft>
              <a:buFont typeface="Arial" panose="020B0604020202020204" pitchFamily="34" charset="0"/>
              <a:buChar char="•"/>
            </a:pPr>
            <a:r>
              <a:rPr lang="de-DE" altLang="de-DE" sz="1600" b="1" dirty="0">
                <a:solidFill>
                  <a:schemeClr val="tx2">
                    <a:lumMod val="60000"/>
                    <a:lumOff val="40000"/>
                  </a:schemeClr>
                </a:solidFill>
                <a:latin typeface="LMU CompatilFact" panose="02000500060000020003"/>
              </a:rPr>
              <a:t>WICHTIG</a:t>
            </a:r>
            <a:r>
              <a:rPr lang="de-DE" altLang="de-DE" sz="1600" dirty="0">
                <a:solidFill>
                  <a:schemeClr val="tx2">
                    <a:lumMod val="60000"/>
                    <a:lumOff val="40000"/>
                  </a:schemeClr>
                </a:solidFill>
                <a:latin typeface="LMU CompatilFact" panose="02000500060000020003"/>
              </a:rPr>
              <a:t>: Die Inanspruchnahme der Beratungsstelle wird auf keinem offiziellen Bescheid o. Ä. dokumentiert!</a:t>
            </a:r>
          </a:p>
          <a:p>
            <a:pPr marL="771525" indent="-257175">
              <a:lnSpc>
                <a:spcPct val="130000"/>
              </a:lnSpc>
              <a:spcBef>
                <a:spcPct val="0"/>
              </a:spcBef>
              <a:spcAft>
                <a:spcPts val="450"/>
              </a:spcAft>
              <a:buFont typeface="Arial" panose="020B0604020202020204" pitchFamily="34" charset="0"/>
              <a:buChar char="•"/>
            </a:pPr>
            <a:r>
              <a:rPr lang="de-DE" altLang="de-DE" sz="1600" dirty="0">
                <a:solidFill>
                  <a:schemeClr val="tx2">
                    <a:lumMod val="60000"/>
                    <a:lumOff val="40000"/>
                  </a:schemeClr>
                </a:solidFill>
                <a:latin typeface="LMU CompatilFact" panose="02000500060000020003"/>
              </a:rPr>
              <a:t>Informationen und Ansprechpersonen: www.lmu.de/barrierefrei</a:t>
            </a:r>
          </a:p>
          <a:p>
            <a:pPr marL="771525" indent="-257175">
              <a:lnSpc>
                <a:spcPct val="130000"/>
              </a:lnSpc>
              <a:spcBef>
                <a:spcPct val="0"/>
              </a:spcBef>
              <a:spcAft>
                <a:spcPts val="450"/>
              </a:spcAft>
              <a:buFont typeface="Arial" panose="020B0604020202020204" pitchFamily="34" charset="0"/>
              <a:buChar char="•"/>
            </a:pPr>
            <a:r>
              <a:rPr lang="de-DE" altLang="de-DE" sz="1600" dirty="0">
                <a:solidFill>
                  <a:schemeClr val="tx2">
                    <a:lumMod val="60000"/>
                    <a:lumOff val="40000"/>
                  </a:schemeClr>
                </a:solidFill>
                <a:latin typeface="LMU CompatilFact" panose="02000500060000020003"/>
              </a:rPr>
              <a:t>Einführungsveranstaltung der Beratungsstelle am 13. Oktober 2023 von 10-11:30 Uhr </a:t>
            </a:r>
            <a:r>
              <a:rPr lang="de-DE" altLang="de-DE" sz="1600" dirty="0">
                <a:solidFill>
                  <a:schemeClr val="tx2">
                    <a:lumMod val="60000"/>
                    <a:lumOff val="40000"/>
                  </a:schemeClr>
                </a:solidFill>
                <a:latin typeface="LMU CompatilFact" panose="02000500060000020003"/>
                <a:sym typeface="Wingdings" panose="05000000000000000000" pitchFamily="2" charset="2"/>
              </a:rPr>
              <a:t> </a:t>
            </a:r>
            <a:r>
              <a:rPr lang="de-DE" altLang="de-DE" sz="1600" dirty="0">
                <a:solidFill>
                  <a:schemeClr val="tx2">
                    <a:lumMod val="60000"/>
                    <a:lumOff val="40000"/>
                  </a:schemeClr>
                </a:solidFill>
                <a:latin typeface="LMU CompatilFact" panose="02000500060000020003"/>
              </a:rPr>
              <a:t>siehe Homepage der LMU unter </a:t>
            </a:r>
            <a:r>
              <a:rPr lang="de-DE" altLang="de-DE" sz="1600" u="sng" dirty="0">
                <a:solidFill>
                  <a:schemeClr val="tx2">
                    <a:lumMod val="60000"/>
                    <a:lumOff val="40000"/>
                  </a:schemeClr>
                </a:solidFill>
                <a:latin typeface="LMU CompatilFact" panose="02000500060000020003"/>
              </a:rPr>
              <a:t>„Einführungsveranstaltung“</a:t>
            </a:r>
          </a:p>
          <a:p>
            <a:pPr marL="771525" indent="-257175">
              <a:lnSpc>
                <a:spcPct val="130000"/>
              </a:lnSpc>
              <a:spcBef>
                <a:spcPct val="0"/>
              </a:spcBef>
              <a:spcAft>
                <a:spcPts val="450"/>
              </a:spcAft>
              <a:buFont typeface="Arial" panose="020B0604020202020204" pitchFamily="34" charset="0"/>
              <a:buChar char="•"/>
            </a:pPr>
            <a:endParaRPr lang="de-DE" altLang="de-DE" sz="1400" dirty="0">
              <a:latin typeface="LMU CompatilFact" panose="02000500060000020003"/>
            </a:endParaRPr>
          </a:p>
        </p:txBody>
      </p:sp>
    </p:spTree>
    <p:extLst>
      <p:ext uri="{BB962C8B-B14F-4D97-AF65-F5344CB8AC3E}">
        <p14:creationId xmlns:p14="http://schemas.microsoft.com/office/powerpoint/2010/main" val="290904867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5D68CEC2-623A-5248-A252-32730BC64A88}"/>
              </a:ext>
            </a:extLst>
          </p:cNvPr>
          <p:cNvSpPr>
            <a:spLocks noGrp="1"/>
          </p:cNvSpPr>
          <p:nvPr>
            <p:ph type="body" sz="quarter" idx="13"/>
          </p:nvPr>
        </p:nvSpPr>
        <p:spPr>
          <a:xfrm>
            <a:off x="539552" y="1885677"/>
            <a:ext cx="5800650" cy="607219"/>
          </a:xfrm>
        </p:spPr>
        <p:txBody>
          <a:bodyPr/>
          <a:lstStyle/>
          <a:p>
            <a:r>
              <a:rPr lang="de-DE" altLang="de-DE" sz="2200" b="0" dirty="0">
                <a:solidFill>
                  <a:schemeClr val="tx2">
                    <a:lumMod val="60000"/>
                    <a:lumOff val="40000"/>
                  </a:schemeClr>
                </a:solidFill>
                <a:latin typeface="LMU CompatilFact" panose="02000500060000020003"/>
              </a:rPr>
              <a:t>2. </a:t>
            </a:r>
            <a:r>
              <a:rPr lang="de-DE" altLang="de-DE" sz="2200" b="0" dirty="0" err="1">
                <a:solidFill>
                  <a:schemeClr val="tx2">
                    <a:lumMod val="60000"/>
                    <a:lumOff val="40000"/>
                  </a:schemeClr>
                </a:solidFill>
                <a:latin typeface="LMU CompatilFact" panose="02000500060000020003"/>
              </a:rPr>
              <a:t>Inklusionstutor:innen</a:t>
            </a:r>
            <a:r>
              <a:rPr lang="de-DE" altLang="de-DE" sz="2200" b="0" dirty="0">
                <a:solidFill>
                  <a:schemeClr val="tx2">
                    <a:lumMod val="60000"/>
                    <a:lumOff val="40000"/>
                  </a:schemeClr>
                </a:solidFill>
                <a:latin typeface="LMU CompatilFact" panose="02000500060000020003"/>
              </a:rPr>
              <a:t> </a:t>
            </a:r>
          </a:p>
          <a:p>
            <a:endParaRPr lang="de-DE" sz="2200" dirty="0">
              <a:latin typeface="LMU CompatilFact" panose="02000500060000020003"/>
            </a:endParaRPr>
          </a:p>
        </p:txBody>
      </p:sp>
      <p:sp>
        <p:nvSpPr>
          <p:cNvPr id="9" name="Textfeld 8">
            <a:extLst>
              <a:ext uri="{FF2B5EF4-FFF2-40B4-BE49-F238E27FC236}">
                <a16:creationId xmlns:a16="http://schemas.microsoft.com/office/drawing/2014/main" id="{9C5F67AF-9313-40D6-A903-B4D5D108E0FB}"/>
              </a:ext>
            </a:extLst>
          </p:cNvPr>
          <p:cNvSpPr txBox="1"/>
          <p:nvPr/>
        </p:nvSpPr>
        <p:spPr>
          <a:xfrm>
            <a:off x="15652" y="2492896"/>
            <a:ext cx="8820472" cy="3919535"/>
          </a:xfrm>
          <a:prstGeom prst="rect">
            <a:avLst/>
          </a:prstGeom>
          <a:noFill/>
        </p:spPr>
        <p:txBody>
          <a:bodyPr wrap="square">
            <a:spAutoFit/>
          </a:bodyPr>
          <a:lstStyle/>
          <a:p>
            <a:pPr marL="514350">
              <a:lnSpc>
                <a:spcPct val="120000"/>
              </a:lnSpc>
              <a:spcBef>
                <a:spcPct val="0"/>
              </a:spcBef>
              <a:spcAft>
                <a:spcPts val="450"/>
              </a:spcAft>
            </a:pPr>
            <a:r>
              <a:rPr lang="de-DE" altLang="de-DE" sz="1600" dirty="0">
                <a:solidFill>
                  <a:schemeClr val="tx2">
                    <a:lumMod val="60000"/>
                    <a:lumOff val="40000"/>
                  </a:schemeClr>
                </a:solidFill>
                <a:latin typeface="LMU CompatilFact" panose="02000500060000020003"/>
              </a:rPr>
              <a:t>Wer sind die </a:t>
            </a:r>
            <a:r>
              <a:rPr lang="de-DE" altLang="de-DE" sz="1600" dirty="0" err="1">
                <a:solidFill>
                  <a:schemeClr val="tx2">
                    <a:lumMod val="60000"/>
                    <a:lumOff val="40000"/>
                  </a:schemeClr>
                </a:solidFill>
                <a:latin typeface="LMU CompatilFact" panose="02000500060000020003"/>
              </a:rPr>
              <a:t>Tutor:innen</a:t>
            </a:r>
            <a:r>
              <a:rPr lang="de-DE" altLang="de-DE" sz="1600" dirty="0">
                <a:solidFill>
                  <a:schemeClr val="tx2">
                    <a:lumMod val="60000"/>
                    <a:lumOff val="40000"/>
                  </a:schemeClr>
                </a:solidFill>
                <a:latin typeface="LMU CompatilFact" panose="02000500060000020003"/>
              </a:rPr>
              <a:t>?</a:t>
            </a:r>
          </a:p>
          <a:p>
            <a:pPr marL="771525" indent="-257175">
              <a:lnSpc>
                <a:spcPct val="120000"/>
              </a:lnSpc>
              <a:spcBef>
                <a:spcPct val="0"/>
              </a:spcBef>
              <a:spcAft>
                <a:spcPts val="450"/>
              </a:spcAft>
              <a:buFont typeface="Arial" panose="020B0604020202020204" pitchFamily="34" charset="0"/>
              <a:buChar char="•"/>
            </a:pPr>
            <a:r>
              <a:rPr lang="de-DE" altLang="de-DE" sz="1600" dirty="0">
                <a:solidFill>
                  <a:schemeClr val="tx2">
                    <a:lumMod val="60000"/>
                    <a:lumOff val="40000"/>
                  </a:schemeClr>
                </a:solidFill>
                <a:latin typeface="LMU CompatilFact" panose="02000500060000020003"/>
              </a:rPr>
              <a:t>Ehrenamtliche studentische Ansprechpersonen</a:t>
            </a:r>
          </a:p>
          <a:p>
            <a:pPr marL="771525" indent="-257175">
              <a:lnSpc>
                <a:spcPct val="120000"/>
              </a:lnSpc>
              <a:spcBef>
                <a:spcPct val="0"/>
              </a:spcBef>
              <a:spcAft>
                <a:spcPts val="450"/>
              </a:spcAft>
              <a:buFont typeface="Arial" panose="020B0604020202020204" pitchFamily="34" charset="0"/>
              <a:buChar char="•"/>
            </a:pPr>
            <a:r>
              <a:rPr lang="de-DE" altLang="de-DE" sz="1600" dirty="0">
                <a:solidFill>
                  <a:schemeClr val="tx2">
                    <a:lumMod val="60000"/>
                    <a:lumOff val="40000"/>
                  </a:schemeClr>
                </a:solidFill>
                <a:latin typeface="LMU CompatilFact" panose="02000500060000020003"/>
              </a:rPr>
              <a:t>Viele Fakultäten vertreten</a:t>
            </a:r>
          </a:p>
          <a:p>
            <a:pPr marL="771525" indent="-257175">
              <a:lnSpc>
                <a:spcPct val="120000"/>
              </a:lnSpc>
              <a:spcBef>
                <a:spcPct val="0"/>
              </a:spcBef>
              <a:spcAft>
                <a:spcPts val="450"/>
              </a:spcAft>
              <a:buFont typeface="Arial" panose="020B0604020202020204" pitchFamily="34" charset="0"/>
              <a:buChar char="•"/>
            </a:pPr>
            <a:r>
              <a:rPr lang="de-DE" altLang="de-DE" sz="1600" dirty="0">
                <a:solidFill>
                  <a:schemeClr val="tx2">
                    <a:lumMod val="60000"/>
                    <a:lumOff val="40000"/>
                  </a:schemeClr>
                </a:solidFill>
                <a:latin typeface="LMU CompatilFact" panose="02000500060000020003"/>
              </a:rPr>
              <a:t>Ausgebildet von der Beratungsstelle</a:t>
            </a:r>
          </a:p>
          <a:p>
            <a:pPr marL="514350">
              <a:lnSpc>
                <a:spcPct val="120000"/>
              </a:lnSpc>
              <a:spcBef>
                <a:spcPct val="0"/>
              </a:spcBef>
              <a:spcAft>
                <a:spcPts val="450"/>
              </a:spcAft>
            </a:pPr>
            <a:r>
              <a:rPr lang="de-DE" altLang="de-DE" sz="1600" dirty="0">
                <a:solidFill>
                  <a:schemeClr val="tx2">
                    <a:lumMod val="60000"/>
                    <a:lumOff val="40000"/>
                  </a:schemeClr>
                </a:solidFill>
                <a:latin typeface="LMU CompatilFact" panose="02000500060000020003"/>
              </a:rPr>
              <a:t>Was sind ihre Aufgaben?</a:t>
            </a:r>
          </a:p>
          <a:p>
            <a:pPr marL="771525" indent="-257175">
              <a:lnSpc>
                <a:spcPct val="120000"/>
              </a:lnSpc>
              <a:spcBef>
                <a:spcPct val="0"/>
              </a:spcBef>
              <a:spcAft>
                <a:spcPts val="450"/>
              </a:spcAft>
              <a:buFont typeface="Arial" panose="020B0604020202020204" pitchFamily="34" charset="0"/>
              <a:buChar char="•"/>
            </a:pPr>
            <a:r>
              <a:rPr lang="de-DE" altLang="de-DE" sz="1600" dirty="0">
                <a:solidFill>
                  <a:schemeClr val="tx2">
                    <a:lumMod val="60000"/>
                    <a:lumOff val="40000"/>
                  </a:schemeClr>
                </a:solidFill>
                <a:latin typeface="LMU CompatilFact" panose="02000500060000020003"/>
              </a:rPr>
              <a:t>Unterstützung von und Austausch mit Studierenden </a:t>
            </a:r>
          </a:p>
          <a:p>
            <a:pPr marL="771525" indent="-257175">
              <a:lnSpc>
                <a:spcPct val="120000"/>
              </a:lnSpc>
              <a:spcBef>
                <a:spcPct val="0"/>
              </a:spcBef>
              <a:spcAft>
                <a:spcPts val="450"/>
              </a:spcAft>
              <a:buFont typeface="Arial" panose="020B0604020202020204" pitchFamily="34" charset="0"/>
              <a:buChar char="•"/>
            </a:pPr>
            <a:r>
              <a:rPr lang="de-DE" altLang="de-DE" sz="1600" dirty="0">
                <a:solidFill>
                  <a:schemeClr val="tx2">
                    <a:lumMod val="60000"/>
                    <a:lumOff val="40000"/>
                  </a:schemeClr>
                </a:solidFill>
                <a:latin typeface="LMU CompatilFact" panose="02000500060000020003"/>
              </a:rPr>
              <a:t>Fungieren als Bindeglied zwischen Studierenden, der Studiengangskoordination, den Dozierenden und der Beratungsstelle</a:t>
            </a:r>
          </a:p>
          <a:p>
            <a:pPr marL="514350">
              <a:lnSpc>
                <a:spcPct val="120000"/>
              </a:lnSpc>
              <a:spcBef>
                <a:spcPct val="0"/>
              </a:spcBef>
              <a:spcAft>
                <a:spcPts val="450"/>
              </a:spcAft>
            </a:pPr>
            <a:r>
              <a:rPr lang="de-DE" altLang="de-DE" sz="1600" dirty="0">
                <a:solidFill>
                  <a:schemeClr val="tx2">
                    <a:lumMod val="60000"/>
                    <a:lumOff val="40000"/>
                  </a:schemeClr>
                </a:solidFill>
                <a:latin typeface="LMU CompatilFact" panose="02000500060000020003"/>
              </a:rPr>
              <a:t>Wie kann man sie kontaktieren?</a:t>
            </a:r>
          </a:p>
          <a:p>
            <a:pPr marL="771525" indent="-257175">
              <a:lnSpc>
                <a:spcPct val="120000"/>
              </a:lnSpc>
              <a:spcBef>
                <a:spcPct val="0"/>
              </a:spcBef>
              <a:spcAft>
                <a:spcPts val="450"/>
              </a:spcAft>
              <a:buFont typeface="Arial" panose="020B0604020202020204" pitchFamily="34" charset="0"/>
              <a:buChar char="•"/>
            </a:pPr>
            <a:r>
              <a:rPr lang="de-DE" altLang="de-DE" sz="1600" dirty="0">
                <a:solidFill>
                  <a:schemeClr val="tx2">
                    <a:lumMod val="60000"/>
                    <a:lumOff val="40000"/>
                  </a:schemeClr>
                </a:solidFill>
                <a:latin typeface="LMU CompatilFact" panose="02000500060000020003"/>
              </a:rPr>
              <a:t>E-Mail: </a:t>
            </a:r>
            <a:r>
              <a:rPr lang="de-DE" altLang="de-DE" sz="1600" b="1" dirty="0">
                <a:solidFill>
                  <a:schemeClr val="tx2">
                    <a:lumMod val="60000"/>
                    <a:lumOff val="40000"/>
                  </a:schemeClr>
                </a:solidFill>
                <a:latin typeface="LMU CompatilFact" panose="02000500060000020003" pitchFamily="2" charset="0"/>
              </a:rPr>
              <a:t>inklusionstutoren@verwaltung.uni-muenchen.de</a:t>
            </a:r>
          </a:p>
          <a:p>
            <a:pPr marL="771525" indent="-257175">
              <a:lnSpc>
                <a:spcPct val="120000"/>
              </a:lnSpc>
              <a:spcBef>
                <a:spcPct val="0"/>
              </a:spcBef>
              <a:spcAft>
                <a:spcPts val="450"/>
              </a:spcAft>
              <a:buFont typeface="Arial" panose="020B0604020202020204" pitchFamily="34" charset="0"/>
              <a:buChar char="•"/>
            </a:pPr>
            <a:r>
              <a:rPr lang="de-DE" altLang="de-DE" sz="1600" dirty="0">
                <a:solidFill>
                  <a:schemeClr val="tx2">
                    <a:lumMod val="60000"/>
                    <a:lumOff val="40000"/>
                  </a:schemeClr>
                </a:solidFill>
                <a:latin typeface="LMU CompatilFact" panose="02000500060000020003"/>
              </a:rPr>
              <a:t>Weitere Infos: </a:t>
            </a:r>
            <a:r>
              <a:rPr lang="de-DE" altLang="de-DE" sz="1600" dirty="0">
                <a:solidFill>
                  <a:schemeClr val="tx2">
                    <a:lumMod val="60000"/>
                    <a:lumOff val="40000"/>
                  </a:schemeClr>
                </a:solidFill>
                <a:latin typeface="LMU CompatilFact" panose="02000500060000020003"/>
                <a:hlinkClick r:id="rId3">
                  <a:extLst>
                    <a:ext uri="{A12FA001-AC4F-418D-AE19-62706E023703}">
                      <ahyp:hlinkClr xmlns:ahyp="http://schemas.microsoft.com/office/drawing/2018/hyperlinkcolor" val="tx"/>
                    </a:ext>
                  </a:extLst>
                </a:hlinkClick>
              </a:rPr>
              <a:t>www.lmu.de/inklusionstutoren</a:t>
            </a:r>
            <a:r>
              <a:rPr lang="de-DE" altLang="de-DE" sz="1600" dirty="0">
                <a:solidFill>
                  <a:schemeClr val="tx2">
                    <a:lumMod val="60000"/>
                    <a:lumOff val="40000"/>
                  </a:schemeClr>
                </a:solidFill>
                <a:latin typeface="LMU CompatilFact" panose="02000500060000020003"/>
              </a:rPr>
              <a:t> </a:t>
            </a:r>
          </a:p>
        </p:txBody>
      </p:sp>
    </p:spTree>
    <p:extLst>
      <p:ext uri="{BB962C8B-B14F-4D97-AF65-F5344CB8AC3E}">
        <p14:creationId xmlns:p14="http://schemas.microsoft.com/office/powerpoint/2010/main" val="12919751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5D68CEC2-623A-5248-A252-32730BC64A88}"/>
              </a:ext>
            </a:extLst>
          </p:cNvPr>
          <p:cNvSpPr>
            <a:spLocks noGrp="1"/>
          </p:cNvSpPr>
          <p:nvPr>
            <p:ph type="body" sz="quarter" idx="13"/>
          </p:nvPr>
        </p:nvSpPr>
        <p:spPr>
          <a:xfrm>
            <a:off x="611560" y="1916832"/>
            <a:ext cx="4680520" cy="607219"/>
          </a:xfrm>
        </p:spPr>
        <p:txBody>
          <a:bodyPr/>
          <a:lstStyle/>
          <a:p>
            <a:r>
              <a:rPr lang="de-DE" altLang="de-DE" sz="2200" b="0" dirty="0">
                <a:solidFill>
                  <a:schemeClr val="tx2">
                    <a:lumMod val="60000"/>
                    <a:lumOff val="40000"/>
                  </a:schemeClr>
                </a:solidFill>
                <a:latin typeface="LMU CompatilFact" panose="02000500060000020003"/>
              </a:rPr>
              <a:t>3. Peer-Groups Barrierefrei</a:t>
            </a:r>
          </a:p>
        </p:txBody>
      </p:sp>
      <p:sp>
        <p:nvSpPr>
          <p:cNvPr id="9" name="Textfeld 8">
            <a:extLst>
              <a:ext uri="{FF2B5EF4-FFF2-40B4-BE49-F238E27FC236}">
                <a16:creationId xmlns:a16="http://schemas.microsoft.com/office/drawing/2014/main" id="{9C5F67AF-9313-40D6-A903-B4D5D108E0FB}"/>
              </a:ext>
            </a:extLst>
          </p:cNvPr>
          <p:cNvSpPr txBox="1"/>
          <p:nvPr/>
        </p:nvSpPr>
        <p:spPr>
          <a:xfrm>
            <a:off x="0" y="2348880"/>
            <a:ext cx="8748464" cy="4055982"/>
          </a:xfrm>
          <a:prstGeom prst="rect">
            <a:avLst/>
          </a:prstGeom>
          <a:noFill/>
        </p:spPr>
        <p:txBody>
          <a:bodyPr wrap="square">
            <a:spAutoFit/>
          </a:bodyPr>
          <a:lstStyle/>
          <a:p>
            <a:pPr marL="771525" indent="-257175">
              <a:lnSpc>
                <a:spcPct val="130000"/>
              </a:lnSpc>
              <a:spcBef>
                <a:spcPct val="0"/>
              </a:spcBef>
              <a:spcAft>
                <a:spcPts val="450"/>
              </a:spcAft>
              <a:buFont typeface="Arial" panose="020B0604020202020204" pitchFamily="34" charset="0"/>
              <a:buChar char="•"/>
            </a:pPr>
            <a:r>
              <a:rPr lang="de-DE" altLang="de-DE" sz="1600" dirty="0">
                <a:solidFill>
                  <a:schemeClr val="tx2">
                    <a:lumMod val="60000"/>
                    <a:lumOff val="40000"/>
                  </a:schemeClr>
                </a:solidFill>
                <a:latin typeface="LMU CompatilFact" panose="02000500060000020003"/>
              </a:rPr>
              <a:t>Peer-Groups gibt es für Seh-, Hör- und Mobilitätseinschränkungen, chronische und psychische Erkrankungen sowie für AD(H)S</a:t>
            </a:r>
          </a:p>
          <a:p>
            <a:pPr marL="514350">
              <a:lnSpc>
                <a:spcPct val="130000"/>
              </a:lnSpc>
              <a:spcBef>
                <a:spcPct val="0"/>
              </a:spcBef>
              <a:spcAft>
                <a:spcPts val="450"/>
              </a:spcAft>
            </a:pPr>
            <a:r>
              <a:rPr lang="de-DE" altLang="de-DE" sz="1600" dirty="0">
                <a:solidFill>
                  <a:schemeClr val="tx2">
                    <a:lumMod val="60000"/>
                    <a:lumOff val="40000"/>
                  </a:schemeClr>
                </a:solidFill>
                <a:latin typeface="LMU CompatilFact" panose="02000500060000020003"/>
              </a:rPr>
              <a:t>Was bieten die Peer-Groups an?</a:t>
            </a:r>
          </a:p>
          <a:p>
            <a:pPr marL="771525" indent="-257175">
              <a:lnSpc>
                <a:spcPct val="130000"/>
              </a:lnSpc>
              <a:spcBef>
                <a:spcPct val="0"/>
              </a:spcBef>
              <a:spcAft>
                <a:spcPts val="450"/>
              </a:spcAft>
              <a:buFont typeface="Arial" panose="020B0604020202020204" pitchFamily="34" charset="0"/>
              <a:buChar char="•"/>
            </a:pPr>
            <a:r>
              <a:rPr lang="de-DE" altLang="de-DE" sz="1600" dirty="0">
                <a:solidFill>
                  <a:schemeClr val="tx2">
                    <a:lumMod val="60000"/>
                    <a:lumOff val="40000"/>
                  </a:schemeClr>
                </a:solidFill>
                <a:latin typeface="LMU CompatilFact" panose="02000500060000020003"/>
              </a:rPr>
              <a:t>Diskussionsforen/persönlicher Austausch in Netzwerken</a:t>
            </a:r>
          </a:p>
          <a:p>
            <a:pPr marL="771525" indent="-257175">
              <a:lnSpc>
                <a:spcPct val="130000"/>
              </a:lnSpc>
              <a:spcBef>
                <a:spcPct val="0"/>
              </a:spcBef>
              <a:spcAft>
                <a:spcPts val="450"/>
              </a:spcAft>
              <a:buFont typeface="Arial" panose="020B0604020202020204" pitchFamily="34" charset="0"/>
              <a:buChar char="•"/>
            </a:pPr>
            <a:r>
              <a:rPr lang="de-DE" altLang="de-DE" sz="1600" dirty="0">
                <a:solidFill>
                  <a:schemeClr val="tx2">
                    <a:lumMod val="60000"/>
                    <a:lumOff val="40000"/>
                  </a:schemeClr>
                </a:solidFill>
                <a:latin typeface="LMU CompatilFact" panose="02000500060000020003"/>
              </a:rPr>
              <a:t>Treffen (virtuell und persönlich)</a:t>
            </a:r>
          </a:p>
          <a:p>
            <a:pPr marL="771525" indent="-257175">
              <a:lnSpc>
                <a:spcPct val="130000"/>
              </a:lnSpc>
              <a:spcBef>
                <a:spcPct val="0"/>
              </a:spcBef>
              <a:spcAft>
                <a:spcPts val="450"/>
              </a:spcAft>
              <a:buFont typeface="Arial" panose="020B0604020202020204" pitchFamily="34" charset="0"/>
              <a:buChar char="•"/>
            </a:pPr>
            <a:r>
              <a:rPr lang="de-DE" altLang="de-DE" sz="1600" dirty="0">
                <a:solidFill>
                  <a:schemeClr val="tx2">
                    <a:lumMod val="60000"/>
                    <a:lumOff val="40000"/>
                  </a:schemeClr>
                </a:solidFill>
                <a:latin typeface="LMU CompatilFact" panose="02000500060000020003"/>
              </a:rPr>
              <a:t>Fragen aller Art für spezifische Beeinträchtigungen und individuelle Probleme werden angegangen</a:t>
            </a:r>
          </a:p>
          <a:p>
            <a:pPr marL="771525" indent="-257175">
              <a:lnSpc>
                <a:spcPct val="130000"/>
              </a:lnSpc>
              <a:spcBef>
                <a:spcPct val="0"/>
              </a:spcBef>
              <a:spcAft>
                <a:spcPts val="450"/>
              </a:spcAft>
              <a:buFont typeface="Arial" panose="020B0604020202020204" pitchFamily="34" charset="0"/>
              <a:buChar char="•"/>
            </a:pPr>
            <a:r>
              <a:rPr lang="de-DE" altLang="de-DE" sz="1600" dirty="0">
                <a:solidFill>
                  <a:schemeClr val="tx2">
                    <a:lumMod val="60000"/>
                    <a:lumOff val="40000"/>
                  </a:schemeClr>
                </a:solidFill>
                <a:latin typeface="LMU CompatilFact" panose="02000500060000020003"/>
              </a:rPr>
              <a:t>Weiteres Angebot: IBS (Interessensgruppe für Studierende mit und ohne Beeinträchtigung)</a:t>
            </a:r>
          </a:p>
          <a:p>
            <a:pPr marL="1257300" lvl="1" indent="-285750">
              <a:spcBef>
                <a:spcPct val="0"/>
              </a:spcBef>
              <a:spcAft>
                <a:spcPts val="450"/>
              </a:spcAft>
              <a:buFont typeface="Wingdings" panose="05000000000000000000" pitchFamily="2" charset="2"/>
              <a:buChar char="à"/>
            </a:pPr>
            <a:r>
              <a:rPr lang="de-DE" altLang="de-DE" sz="1600" dirty="0">
                <a:solidFill>
                  <a:schemeClr val="tx2">
                    <a:lumMod val="60000"/>
                    <a:lumOff val="40000"/>
                  </a:schemeClr>
                </a:solidFill>
                <a:latin typeface="LMU CompatilFact" panose="02000500060000020003"/>
                <a:sym typeface="Wingdings" panose="05000000000000000000" pitchFamily="2" charset="2"/>
              </a:rPr>
              <a:t>Für alle hochschulpolitisch </a:t>
            </a:r>
          </a:p>
          <a:p>
            <a:pPr marL="971550" lvl="1">
              <a:spcBef>
                <a:spcPct val="0"/>
              </a:spcBef>
              <a:spcAft>
                <a:spcPts val="450"/>
              </a:spcAft>
            </a:pPr>
            <a:r>
              <a:rPr lang="de-DE" altLang="de-DE" sz="1600" dirty="0">
                <a:solidFill>
                  <a:schemeClr val="tx2">
                    <a:lumMod val="60000"/>
                    <a:lumOff val="40000"/>
                  </a:schemeClr>
                </a:solidFill>
                <a:latin typeface="LMU CompatilFact" panose="02000500060000020003"/>
                <a:sym typeface="Wingdings" panose="05000000000000000000" pitchFamily="2" charset="2"/>
              </a:rPr>
              <a:t>Interessierten offen</a:t>
            </a:r>
            <a:endParaRPr lang="de-DE" altLang="de-DE" sz="1600" dirty="0">
              <a:solidFill>
                <a:schemeClr val="tx2">
                  <a:lumMod val="60000"/>
                  <a:lumOff val="40000"/>
                </a:schemeClr>
              </a:solidFill>
              <a:latin typeface="LMU CompatilFact" panose="02000500060000020003"/>
            </a:endParaRPr>
          </a:p>
        </p:txBody>
      </p:sp>
      <p:pic>
        <p:nvPicPr>
          <p:cNvPr id="4" name="Grafik 3" descr="The picture shows comic style drawn &quot;superheroes&quot; with various disabilities.">
            <a:extLst>
              <a:ext uri="{FF2B5EF4-FFF2-40B4-BE49-F238E27FC236}">
                <a16:creationId xmlns:a16="http://schemas.microsoft.com/office/drawing/2014/main" id="{0A2D1D4B-F45A-4079-9EAF-C6B9A0D8BD26}"/>
              </a:ext>
            </a:extLst>
          </p:cNvPr>
          <p:cNvPicPr>
            <a:picLocks noChangeAspect="1"/>
          </p:cNvPicPr>
          <p:nvPr/>
        </p:nvPicPr>
        <p:blipFill>
          <a:blip r:embed="rId3"/>
          <a:stretch>
            <a:fillRect/>
          </a:stretch>
        </p:blipFill>
        <p:spPr>
          <a:xfrm>
            <a:off x="4836868" y="5674430"/>
            <a:ext cx="3911596" cy="706520"/>
          </a:xfrm>
          <a:prstGeom prst="rect">
            <a:avLst/>
          </a:prstGeom>
        </p:spPr>
      </p:pic>
    </p:spTree>
    <p:extLst>
      <p:ext uri="{BB962C8B-B14F-4D97-AF65-F5344CB8AC3E}">
        <p14:creationId xmlns:p14="http://schemas.microsoft.com/office/powerpoint/2010/main" val="31341597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2E90821A-9351-24B0-B496-39C45D79F7E8}"/>
              </a:ext>
            </a:extLst>
          </p:cNvPr>
          <p:cNvSpPr txBox="1"/>
          <p:nvPr/>
        </p:nvSpPr>
        <p:spPr>
          <a:xfrm>
            <a:off x="539551" y="1544717"/>
            <a:ext cx="8064895" cy="892552"/>
          </a:xfrm>
          <a:prstGeom prst="rect">
            <a:avLst/>
          </a:prstGeom>
          <a:noFill/>
        </p:spPr>
        <p:txBody>
          <a:bodyPr wrap="square" rtlCol="0">
            <a:spAutoFit/>
          </a:bodyPr>
          <a:lstStyle/>
          <a:p>
            <a:pPr algn="ctr"/>
            <a:r>
              <a:rPr lang="de-DE" sz="2600" b="1" dirty="0">
                <a:solidFill>
                  <a:srgbClr val="0070C0"/>
                </a:solidFill>
                <a:latin typeface="LMU CompatilFact" panose="02000500060000020003" pitchFamily="2" charset="0"/>
              </a:rPr>
              <a:t>Homepage der Katholisch-Theologischen Fakultät (Studium)</a:t>
            </a:r>
          </a:p>
        </p:txBody>
      </p:sp>
      <p:pic>
        <p:nvPicPr>
          <p:cNvPr id="3" name="Grafik 2">
            <a:extLst>
              <a:ext uri="{FF2B5EF4-FFF2-40B4-BE49-F238E27FC236}">
                <a16:creationId xmlns:a16="http://schemas.microsoft.com/office/drawing/2014/main" id="{D3FCFEB6-EE87-CA40-6C4A-66D3FE461D1D}"/>
              </a:ext>
            </a:extLst>
          </p:cNvPr>
          <p:cNvPicPr>
            <a:picLocks noChangeAspect="1"/>
          </p:cNvPicPr>
          <p:nvPr/>
        </p:nvPicPr>
        <p:blipFill rotWithShape="1">
          <a:blip r:embed="rId2"/>
          <a:srcRect t="3800" r="1176" b="6601"/>
          <a:stretch/>
        </p:blipFill>
        <p:spPr>
          <a:xfrm>
            <a:off x="539551" y="2483789"/>
            <a:ext cx="7992890" cy="4076285"/>
          </a:xfrm>
          <a:prstGeom prst="rect">
            <a:avLst/>
          </a:prstGeom>
        </p:spPr>
      </p:pic>
    </p:spTree>
    <p:extLst>
      <p:ext uri="{BB962C8B-B14F-4D97-AF65-F5344CB8AC3E}">
        <p14:creationId xmlns:p14="http://schemas.microsoft.com/office/powerpoint/2010/main" val="353368947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8" descr="https://www.goethe.de/resources/files/jpg260/Schleheimer_MCH_12.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dirty="0"/>
          </a:p>
        </p:txBody>
      </p:sp>
      <p:sp>
        <p:nvSpPr>
          <p:cNvPr id="2" name="Textfeld 1">
            <a:extLst>
              <a:ext uri="{FF2B5EF4-FFF2-40B4-BE49-F238E27FC236}">
                <a16:creationId xmlns:a16="http://schemas.microsoft.com/office/drawing/2014/main" id="{9E7BB683-A6DF-4D69-A1E2-CF542B9628E7}"/>
              </a:ext>
            </a:extLst>
          </p:cNvPr>
          <p:cNvSpPr txBox="1"/>
          <p:nvPr/>
        </p:nvSpPr>
        <p:spPr>
          <a:xfrm>
            <a:off x="1763688" y="3063825"/>
            <a:ext cx="6912768" cy="400110"/>
          </a:xfrm>
          <a:prstGeom prst="rect">
            <a:avLst/>
          </a:prstGeom>
          <a:noFill/>
        </p:spPr>
        <p:txBody>
          <a:bodyPr wrap="square" rtlCol="0">
            <a:spAutoFit/>
          </a:bodyPr>
          <a:lstStyle/>
          <a:p>
            <a:r>
              <a:rPr lang="de-DE" sz="2000" b="1" dirty="0">
                <a:solidFill>
                  <a:schemeClr val="tx2">
                    <a:lumMod val="60000"/>
                    <a:lumOff val="40000"/>
                  </a:schemeClr>
                </a:solidFill>
                <a:latin typeface="LMU CompatilFact" panose="02000500060000020003"/>
              </a:rPr>
              <a:t>Auf Wiedersehen und danke für die Aufmerksamkeit!</a:t>
            </a:r>
          </a:p>
        </p:txBody>
      </p:sp>
      <p:pic>
        <p:nvPicPr>
          <p:cNvPr id="9" name="Grafik 8">
            <a:extLst>
              <a:ext uri="{FF2B5EF4-FFF2-40B4-BE49-F238E27FC236}">
                <a16:creationId xmlns:a16="http://schemas.microsoft.com/office/drawing/2014/main" id="{22B6A76A-03DF-4E49-BEB8-795DA466EB0D}"/>
              </a:ext>
            </a:extLst>
          </p:cNvPr>
          <p:cNvPicPr>
            <a:picLocks noChangeAspect="1"/>
          </p:cNvPicPr>
          <p:nvPr/>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762" t="50053" r="-249" b="5529"/>
          <a:stretch/>
        </p:blipFill>
        <p:spPr>
          <a:xfrm>
            <a:off x="0" y="3632798"/>
            <a:ext cx="9180512" cy="3074068"/>
          </a:xfrm>
          <a:prstGeom prst="rect">
            <a:avLst/>
          </a:prstGeom>
          <a:solidFill>
            <a:schemeClr val="bg1"/>
          </a:solidFill>
        </p:spPr>
      </p:pic>
      <p:sp>
        <p:nvSpPr>
          <p:cNvPr id="6" name="Textfeld 5">
            <a:extLst>
              <a:ext uri="{FF2B5EF4-FFF2-40B4-BE49-F238E27FC236}">
                <a16:creationId xmlns:a16="http://schemas.microsoft.com/office/drawing/2014/main" id="{9B43963F-80F0-8A3F-237F-B6D118698D59}"/>
              </a:ext>
            </a:extLst>
          </p:cNvPr>
          <p:cNvSpPr txBox="1"/>
          <p:nvPr/>
        </p:nvSpPr>
        <p:spPr>
          <a:xfrm>
            <a:off x="2411760" y="1879299"/>
            <a:ext cx="4592548" cy="1015663"/>
          </a:xfrm>
          <a:prstGeom prst="rect">
            <a:avLst/>
          </a:prstGeom>
          <a:noFill/>
        </p:spPr>
        <p:txBody>
          <a:bodyPr wrap="square">
            <a:spAutoFit/>
          </a:bodyPr>
          <a:lstStyle/>
          <a:p>
            <a:pPr marL="0" indent="0" algn="ctr" eaLnBrk="1" hangingPunct="1"/>
            <a:r>
              <a:rPr lang="de-DE" altLang="de-DE" sz="2000" b="1" dirty="0">
                <a:solidFill>
                  <a:schemeClr val="tx2">
                    <a:lumMod val="60000"/>
                    <a:lumOff val="40000"/>
                  </a:schemeClr>
                </a:solidFill>
                <a:latin typeface="LMU CompatilFact" panose="02000500060000020003"/>
              </a:rPr>
              <a:t>Im Namen der Fakultät wünschen wir Ihnen einen guten Start ins Studium!</a:t>
            </a:r>
          </a:p>
        </p:txBody>
      </p:sp>
    </p:spTree>
    <p:extLst>
      <p:ext uri="{BB962C8B-B14F-4D97-AF65-F5344CB8AC3E}">
        <p14:creationId xmlns:p14="http://schemas.microsoft.com/office/powerpoint/2010/main" val="17655878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descr="https://lh3.googleusercontent.com/B_-AjN95tDU2RNehvtOSGyxyRiCJxfyLigqHIVDvhJX8ZdgJg35YYleOV8BeTKsnjWbR7KBn8H3JLm4_90kqU8FsP0yVeVmDF34xcGrWzo7Org5tBLnxEmUwtBt4RsnCgilHMN5v41_TAIwSaLkmL3vBXWQqMvj9bNTPT6xxM7dAxrU6xW46hTdjs2gbSiZ7usIO724qlg7VF_Fwt9j1vrP7a07uHXeWcPshsvS41EOJHDNxABpG8l5JGoMztRJM65EGoogKqUmqk8_7ku_RBvehYAlQ1Rz-VuQl3ROI6RYW1cLPWNQ2wbrlfnX-qtwTdD3wQxQPVurl9oqckF_caScxnI1-anWOGNNs5K6G6ocDCrYqQ7FPvtGuspUetT04JbPHOmXMErxazBWMJ3HC4QxawMjEHPoA0ce0_H0bYe98rww2VWNZ7pwallc0r3KcA0Q3buywhu9Kkg53qVTxpyLcPTTT33V8U0HuR3EwRhCqWJVm9uF8XRb7VMp-0YibrZyHQKDd4VgWzrAlMEZIgA5sK6Zqnp8fL-s_X0YrQU9tr1yviBTyAI9xiVzrMNCoj8cp5aUvY7DXVn2W7eI0TxD3kwsh5fImT1NSdwmFz3TU55Iv=w1273-h955-no"/>
          <p:cNvSpPr>
            <a:spLocks noChangeAspect="1" noChangeArrowheads="1"/>
          </p:cNvSpPr>
          <p:nvPr/>
        </p:nvSpPr>
        <p:spPr bwMode="auto">
          <a:xfrm>
            <a:off x="155575" y="-4160838"/>
            <a:ext cx="11553825" cy="86677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dirty="0"/>
          </a:p>
        </p:txBody>
      </p:sp>
      <p:sp>
        <p:nvSpPr>
          <p:cNvPr id="5" name="AutoShape 8" descr="https://www.goethe.de/resources/files/jpg260/Schleheimer_MCH_12.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dirty="0"/>
          </a:p>
        </p:txBody>
      </p:sp>
      <p:sp>
        <p:nvSpPr>
          <p:cNvPr id="2" name="Rechteck 1"/>
          <p:cNvSpPr/>
          <p:nvPr/>
        </p:nvSpPr>
        <p:spPr>
          <a:xfrm>
            <a:off x="268664" y="2243481"/>
            <a:ext cx="8532564" cy="576064"/>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b="1" dirty="0">
                <a:latin typeface="LMU CompatilFact" panose="02000500060000020003" pitchFamily="2" charset="0"/>
              </a:rPr>
              <a:t>DISZIPLINEN</a:t>
            </a:r>
          </a:p>
        </p:txBody>
      </p:sp>
      <p:sp>
        <p:nvSpPr>
          <p:cNvPr id="3" name="Textfeld 2"/>
          <p:cNvSpPr txBox="1"/>
          <p:nvPr/>
        </p:nvSpPr>
        <p:spPr>
          <a:xfrm>
            <a:off x="82779" y="3179488"/>
            <a:ext cx="2071088" cy="1908215"/>
          </a:xfrm>
          <a:prstGeom prst="rect">
            <a:avLst/>
          </a:prstGeom>
          <a:noFill/>
        </p:spPr>
        <p:txBody>
          <a:bodyPr wrap="square" rtlCol="0">
            <a:spAutoFit/>
          </a:bodyPr>
          <a:lstStyle/>
          <a:p>
            <a:r>
              <a:rPr lang="de-DE" b="1" dirty="0">
                <a:solidFill>
                  <a:srgbClr val="0070C0"/>
                </a:solidFill>
                <a:latin typeface="LMU CompatilFact" panose="02000500060000020003" pitchFamily="2" charset="0"/>
              </a:rPr>
              <a:t>BIBLISCH</a:t>
            </a:r>
          </a:p>
          <a:p>
            <a:pPr marL="285750" indent="-285750">
              <a:buFont typeface="Arial" panose="020B0604020202020204" pitchFamily="34" charset="0"/>
              <a:buChar char="•"/>
            </a:pPr>
            <a:endParaRPr lang="de-DE" dirty="0">
              <a:latin typeface="LMU CompatilFact" panose="02000500060000020003" pitchFamily="2" charset="0"/>
            </a:endParaRPr>
          </a:p>
          <a:p>
            <a:pPr marL="285750" indent="-285750">
              <a:buFont typeface="Arial" panose="020B0604020202020204" pitchFamily="34" charset="0"/>
              <a:buChar char="•"/>
            </a:pPr>
            <a:r>
              <a:rPr lang="de-DE" sz="1600" dirty="0">
                <a:solidFill>
                  <a:schemeClr val="tx2">
                    <a:lumMod val="60000"/>
                    <a:lumOff val="40000"/>
                  </a:schemeClr>
                </a:solidFill>
                <a:latin typeface="LMU CompatilFact" panose="02000500060000020003" pitchFamily="2" charset="0"/>
              </a:rPr>
              <a:t>Biblische Einleitung</a:t>
            </a:r>
          </a:p>
          <a:p>
            <a:pPr marL="285750" indent="-285750">
              <a:buFont typeface="Arial" panose="020B0604020202020204" pitchFamily="34" charset="0"/>
              <a:buChar char="•"/>
            </a:pPr>
            <a:r>
              <a:rPr lang="de-DE" sz="1600" dirty="0">
                <a:solidFill>
                  <a:schemeClr val="tx2">
                    <a:lumMod val="60000"/>
                    <a:lumOff val="40000"/>
                  </a:schemeClr>
                </a:solidFill>
                <a:latin typeface="LMU CompatilFact" panose="02000500060000020003" pitchFamily="2" charset="0"/>
              </a:rPr>
              <a:t>Altes Testament</a:t>
            </a:r>
          </a:p>
          <a:p>
            <a:pPr marL="285750" indent="-285750">
              <a:buFont typeface="Arial" panose="020B0604020202020204" pitchFamily="34" charset="0"/>
              <a:buChar char="•"/>
            </a:pPr>
            <a:r>
              <a:rPr lang="de-DE" sz="1600" dirty="0">
                <a:solidFill>
                  <a:schemeClr val="tx2">
                    <a:lumMod val="60000"/>
                    <a:lumOff val="40000"/>
                  </a:schemeClr>
                </a:solidFill>
                <a:latin typeface="LMU CompatilFact" panose="02000500060000020003" pitchFamily="2" charset="0"/>
              </a:rPr>
              <a:t>Neues Testament</a:t>
            </a:r>
          </a:p>
          <a:p>
            <a:endParaRPr lang="de-DE" dirty="0"/>
          </a:p>
        </p:txBody>
      </p:sp>
      <p:sp>
        <p:nvSpPr>
          <p:cNvPr id="6" name="Textfeld 5"/>
          <p:cNvSpPr txBox="1"/>
          <p:nvPr/>
        </p:nvSpPr>
        <p:spPr>
          <a:xfrm>
            <a:off x="2225488" y="3179488"/>
            <a:ext cx="2160240" cy="2616101"/>
          </a:xfrm>
          <a:prstGeom prst="rect">
            <a:avLst/>
          </a:prstGeom>
          <a:noFill/>
        </p:spPr>
        <p:txBody>
          <a:bodyPr wrap="square" rtlCol="0">
            <a:spAutoFit/>
          </a:bodyPr>
          <a:lstStyle/>
          <a:p>
            <a:r>
              <a:rPr lang="de-DE" b="1" dirty="0">
                <a:solidFill>
                  <a:srgbClr val="0070C0"/>
                </a:solidFill>
                <a:latin typeface="LMU CompatilFact" panose="02000500060000020003" pitchFamily="2" charset="0"/>
              </a:rPr>
              <a:t>HISTORISCH</a:t>
            </a:r>
          </a:p>
          <a:p>
            <a:pPr marL="285750" indent="-285750">
              <a:buFont typeface="Arial" panose="020B0604020202020204" pitchFamily="34" charset="0"/>
              <a:buChar char="•"/>
            </a:pPr>
            <a:endParaRPr lang="de-DE" sz="1600" dirty="0">
              <a:latin typeface="LMU CompatilFact" panose="02000500060000020003" pitchFamily="2" charset="0"/>
            </a:endParaRPr>
          </a:p>
          <a:p>
            <a:pPr marL="285750" indent="-285750">
              <a:buFont typeface="Arial" panose="020B0604020202020204" pitchFamily="34" charset="0"/>
              <a:buChar char="•"/>
            </a:pPr>
            <a:r>
              <a:rPr lang="de-DE" sz="1600" dirty="0">
                <a:solidFill>
                  <a:schemeClr val="tx2">
                    <a:lumMod val="60000"/>
                    <a:lumOff val="40000"/>
                  </a:schemeClr>
                </a:solidFill>
                <a:latin typeface="LMU CompatilFact" panose="02000500060000020003" pitchFamily="2" charset="0"/>
              </a:rPr>
              <a:t>Alte Kirchen-geschichte</a:t>
            </a:r>
          </a:p>
          <a:p>
            <a:pPr marL="285750" indent="-285750">
              <a:buFont typeface="Arial" panose="020B0604020202020204" pitchFamily="34" charset="0"/>
              <a:buChar char="•"/>
            </a:pPr>
            <a:r>
              <a:rPr lang="de-DE" sz="1600" dirty="0">
                <a:solidFill>
                  <a:schemeClr val="tx2">
                    <a:lumMod val="60000"/>
                    <a:lumOff val="40000"/>
                  </a:schemeClr>
                </a:solidFill>
                <a:latin typeface="LMU CompatilFact" panose="02000500060000020003" pitchFamily="2" charset="0"/>
              </a:rPr>
              <a:t>Mittlere und neuere Kirchengeschichte</a:t>
            </a:r>
          </a:p>
          <a:p>
            <a:pPr marL="285750" indent="-285750">
              <a:buFont typeface="Arial" panose="020B0604020202020204" pitchFamily="34" charset="0"/>
              <a:buChar char="•"/>
            </a:pPr>
            <a:r>
              <a:rPr lang="de-DE" sz="1600" dirty="0">
                <a:solidFill>
                  <a:schemeClr val="tx2">
                    <a:lumMod val="60000"/>
                    <a:lumOff val="40000"/>
                  </a:schemeClr>
                </a:solidFill>
                <a:latin typeface="LMU CompatilFact" panose="02000500060000020003" pitchFamily="2" charset="0"/>
              </a:rPr>
              <a:t>Bayerische Kirchengeschichte</a:t>
            </a:r>
          </a:p>
          <a:p>
            <a:endParaRPr lang="de-DE" dirty="0"/>
          </a:p>
        </p:txBody>
      </p:sp>
      <p:sp>
        <p:nvSpPr>
          <p:cNvPr id="7" name="Textfeld 6"/>
          <p:cNvSpPr txBox="1"/>
          <p:nvPr/>
        </p:nvSpPr>
        <p:spPr>
          <a:xfrm>
            <a:off x="4528970" y="3179488"/>
            <a:ext cx="2071088" cy="2369880"/>
          </a:xfrm>
          <a:prstGeom prst="rect">
            <a:avLst/>
          </a:prstGeom>
          <a:noFill/>
        </p:spPr>
        <p:txBody>
          <a:bodyPr wrap="square" rtlCol="0">
            <a:spAutoFit/>
          </a:bodyPr>
          <a:lstStyle/>
          <a:p>
            <a:r>
              <a:rPr lang="de-DE" b="1" dirty="0">
                <a:solidFill>
                  <a:srgbClr val="0070C0"/>
                </a:solidFill>
                <a:latin typeface="LMU CompatilFact" panose="02000500060000020003" pitchFamily="2" charset="0"/>
              </a:rPr>
              <a:t>SYSTEMATISCH</a:t>
            </a:r>
          </a:p>
          <a:p>
            <a:pPr marL="285750" indent="-285750">
              <a:buFont typeface="Arial" panose="020B0604020202020204" pitchFamily="34" charset="0"/>
              <a:buChar char="•"/>
            </a:pPr>
            <a:endParaRPr lang="de-DE" sz="1600" dirty="0">
              <a:latin typeface="LMU CompatilFact" panose="02000500060000020003" pitchFamily="2" charset="0"/>
            </a:endParaRPr>
          </a:p>
          <a:p>
            <a:pPr marL="285750" indent="-285750">
              <a:buFont typeface="Arial" panose="020B0604020202020204" pitchFamily="34" charset="0"/>
              <a:buChar char="•"/>
            </a:pPr>
            <a:r>
              <a:rPr lang="de-DE" sz="1600" dirty="0">
                <a:solidFill>
                  <a:schemeClr val="tx2">
                    <a:lumMod val="60000"/>
                    <a:lumOff val="40000"/>
                  </a:schemeClr>
                </a:solidFill>
                <a:latin typeface="LMU CompatilFact" panose="02000500060000020003" pitchFamily="2" charset="0"/>
              </a:rPr>
              <a:t>Dogmatik</a:t>
            </a:r>
          </a:p>
          <a:p>
            <a:pPr marL="285750" indent="-285750">
              <a:buFont typeface="Arial" panose="020B0604020202020204" pitchFamily="34" charset="0"/>
              <a:buChar char="•"/>
            </a:pPr>
            <a:r>
              <a:rPr lang="de-DE" sz="1600" dirty="0">
                <a:solidFill>
                  <a:schemeClr val="tx2">
                    <a:lumMod val="60000"/>
                    <a:lumOff val="40000"/>
                  </a:schemeClr>
                </a:solidFill>
                <a:latin typeface="LMU CompatilFact" panose="02000500060000020003" pitchFamily="2" charset="0"/>
              </a:rPr>
              <a:t>Fundamental-theologie</a:t>
            </a:r>
          </a:p>
          <a:p>
            <a:pPr marL="285750" indent="-285750">
              <a:buFont typeface="Arial" panose="020B0604020202020204" pitchFamily="34" charset="0"/>
              <a:buChar char="•"/>
            </a:pPr>
            <a:r>
              <a:rPr lang="de-DE" sz="1600" dirty="0">
                <a:solidFill>
                  <a:schemeClr val="tx2">
                    <a:lumMod val="60000"/>
                    <a:lumOff val="40000"/>
                  </a:schemeClr>
                </a:solidFill>
                <a:latin typeface="LMU CompatilFact" panose="02000500060000020003" pitchFamily="2" charset="0"/>
              </a:rPr>
              <a:t>Moraltheologie</a:t>
            </a:r>
          </a:p>
          <a:p>
            <a:pPr marL="285750" indent="-285750">
              <a:buFont typeface="Arial" panose="020B0604020202020204" pitchFamily="34" charset="0"/>
              <a:buChar char="•"/>
            </a:pPr>
            <a:r>
              <a:rPr lang="de-DE" sz="1600" dirty="0">
                <a:solidFill>
                  <a:schemeClr val="tx2">
                    <a:lumMod val="60000"/>
                    <a:lumOff val="40000"/>
                  </a:schemeClr>
                </a:solidFill>
                <a:latin typeface="LMU CompatilFact" panose="02000500060000020003" pitchFamily="2" charset="0"/>
              </a:rPr>
              <a:t>Sozialethik</a:t>
            </a:r>
          </a:p>
          <a:p>
            <a:pPr marL="285750" indent="-285750">
              <a:buFont typeface="Arial" panose="020B0604020202020204" pitchFamily="34" charset="0"/>
              <a:buChar char="•"/>
            </a:pPr>
            <a:r>
              <a:rPr lang="de-DE" sz="1600" dirty="0">
                <a:solidFill>
                  <a:schemeClr val="tx2">
                    <a:lumMod val="60000"/>
                    <a:lumOff val="40000"/>
                  </a:schemeClr>
                </a:solidFill>
                <a:latin typeface="LMU CompatilFact" panose="02000500060000020003" pitchFamily="2" charset="0"/>
              </a:rPr>
              <a:t>Philosophie</a:t>
            </a:r>
          </a:p>
          <a:p>
            <a:endParaRPr lang="de-DE" dirty="0"/>
          </a:p>
        </p:txBody>
      </p:sp>
      <p:sp>
        <p:nvSpPr>
          <p:cNvPr id="8" name="Textfeld 7"/>
          <p:cNvSpPr txBox="1"/>
          <p:nvPr/>
        </p:nvSpPr>
        <p:spPr>
          <a:xfrm>
            <a:off x="6716922" y="3179488"/>
            <a:ext cx="2523362" cy="2123658"/>
          </a:xfrm>
          <a:prstGeom prst="rect">
            <a:avLst/>
          </a:prstGeom>
          <a:noFill/>
        </p:spPr>
        <p:txBody>
          <a:bodyPr wrap="square" rtlCol="0">
            <a:spAutoFit/>
          </a:bodyPr>
          <a:lstStyle/>
          <a:p>
            <a:r>
              <a:rPr lang="de-DE" b="1" dirty="0">
                <a:solidFill>
                  <a:srgbClr val="0070C0"/>
                </a:solidFill>
                <a:latin typeface="LMU CompatilFact" panose="02000500060000020003" pitchFamily="2" charset="0"/>
              </a:rPr>
              <a:t>PRAKTISCH</a:t>
            </a:r>
          </a:p>
          <a:p>
            <a:endParaRPr lang="de-DE" b="1" dirty="0">
              <a:latin typeface="LMU CompatilFact" panose="02000500060000020003" pitchFamily="2" charset="0"/>
            </a:endParaRPr>
          </a:p>
          <a:p>
            <a:pPr marL="285750" indent="-285750">
              <a:buFont typeface="Arial" panose="020B0604020202020204" pitchFamily="34" charset="0"/>
              <a:buChar char="•"/>
            </a:pPr>
            <a:r>
              <a:rPr lang="de-DE" sz="1600" dirty="0">
                <a:solidFill>
                  <a:schemeClr val="accent1"/>
                </a:solidFill>
                <a:latin typeface="LMU CompatilFact" panose="02000500060000020003" pitchFamily="2" charset="0"/>
              </a:rPr>
              <a:t>Religionspädagogik und Didaktik des </a:t>
            </a:r>
            <a:r>
              <a:rPr lang="de-DE" sz="1600" dirty="0">
                <a:solidFill>
                  <a:schemeClr val="tx2">
                    <a:lumMod val="60000"/>
                    <a:lumOff val="40000"/>
                  </a:schemeClr>
                </a:solidFill>
                <a:latin typeface="LMU CompatilFact" panose="02000500060000020003" pitchFamily="2" charset="0"/>
              </a:rPr>
              <a:t>Religionsunterrichts</a:t>
            </a:r>
          </a:p>
          <a:p>
            <a:pPr marL="285750" indent="-285750">
              <a:buFont typeface="Arial" panose="020B0604020202020204" pitchFamily="34" charset="0"/>
              <a:buChar char="•"/>
            </a:pPr>
            <a:r>
              <a:rPr lang="de-DE" sz="1600" dirty="0">
                <a:solidFill>
                  <a:schemeClr val="tx2">
                    <a:lumMod val="60000"/>
                    <a:lumOff val="40000"/>
                  </a:schemeClr>
                </a:solidFill>
                <a:latin typeface="LMU CompatilFact" panose="02000500060000020003" pitchFamily="2" charset="0"/>
              </a:rPr>
              <a:t>Pastoraltheologie</a:t>
            </a:r>
          </a:p>
          <a:p>
            <a:pPr marL="285750" indent="-285750">
              <a:buFont typeface="Arial" panose="020B0604020202020204" pitchFamily="34" charset="0"/>
              <a:buChar char="•"/>
            </a:pPr>
            <a:r>
              <a:rPr lang="de-DE" sz="1600" dirty="0">
                <a:solidFill>
                  <a:schemeClr val="tx2">
                    <a:lumMod val="60000"/>
                    <a:lumOff val="40000"/>
                  </a:schemeClr>
                </a:solidFill>
                <a:latin typeface="LMU CompatilFact" panose="02000500060000020003" pitchFamily="2" charset="0"/>
              </a:rPr>
              <a:t>Kirchenrecht</a:t>
            </a:r>
          </a:p>
          <a:p>
            <a:pPr marL="285750" indent="-285750">
              <a:buFont typeface="Arial" panose="020B0604020202020204" pitchFamily="34" charset="0"/>
              <a:buChar char="•"/>
            </a:pPr>
            <a:r>
              <a:rPr lang="de-DE" sz="1600" dirty="0">
                <a:solidFill>
                  <a:schemeClr val="tx2">
                    <a:lumMod val="60000"/>
                    <a:lumOff val="40000"/>
                  </a:schemeClr>
                </a:solidFill>
                <a:latin typeface="LMU CompatilFact" panose="02000500060000020003" pitchFamily="2" charset="0"/>
              </a:rPr>
              <a:t>Liturgiewissenschaft</a:t>
            </a:r>
          </a:p>
        </p:txBody>
      </p:sp>
    </p:spTree>
    <p:extLst>
      <p:ext uri="{BB962C8B-B14F-4D97-AF65-F5344CB8AC3E}">
        <p14:creationId xmlns:p14="http://schemas.microsoft.com/office/powerpoint/2010/main" val="3957237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F3182C6D-8F9B-41CC-A40D-2859CD0EFD94}"/>
              </a:ext>
            </a:extLst>
          </p:cNvPr>
          <p:cNvSpPr/>
          <p:nvPr/>
        </p:nvSpPr>
        <p:spPr>
          <a:xfrm>
            <a:off x="179512" y="1772816"/>
            <a:ext cx="8532564" cy="576064"/>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b="1" dirty="0">
                <a:latin typeface="LMU CompatilFact" panose="02000500060000020003" pitchFamily="2" charset="0"/>
              </a:rPr>
              <a:t>Allgemeine Informationen</a:t>
            </a:r>
          </a:p>
        </p:txBody>
      </p:sp>
      <p:sp>
        <p:nvSpPr>
          <p:cNvPr id="2" name="Textfeld 1">
            <a:extLst>
              <a:ext uri="{FF2B5EF4-FFF2-40B4-BE49-F238E27FC236}">
                <a16:creationId xmlns:a16="http://schemas.microsoft.com/office/drawing/2014/main" id="{23F6A280-A8F0-DE63-E067-65867E4E4BCF}"/>
              </a:ext>
            </a:extLst>
          </p:cNvPr>
          <p:cNvSpPr txBox="1"/>
          <p:nvPr/>
        </p:nvSpPr>
        <p:spPr>
          <a:xfrm>
            <a:off x="377342" y="3573016"/>
            <a:ext cx="8136904" cy="2862322"/>
          </a:xfrm>
          <a:prstGeom prst="rect">
            <a:avLst/>
          </a:prstGeom>
          <a:noFill/>
        </p:spPr>
        <p:txBody>
          <a:bodyPr wrap="square">
            <a:spAutoFit/>
          </a:bodyPr>
          <a:lstStyle/>
          <a:p>
            <a:pPr marL="0" indent="0" eaLnBrk="1" hangingPunct="1"/>
            <a:r>
              <a:rPr lang="de-DE" altLang="de-DE" sz="2000" dirty="0">
                <a:solidFill>
                  <a:schemeClr val="tx2">
                    <a:lumMod val="60000"/>
                    <a:lumOff val="40000"/>
                  </a:schemeClr>
                </a:solidFill>
                <a:latin typeface="LMU CompatilFact" panose="02000500060000020003" pitchFamily="2" charset="0"/>
              </a:rPr>
              <a:t>„Ein Modul bezeichnet einen Verbund von thematisch und zeitlich aufeinander abgestimmten Lehrveranstaltungen“.</a:t>
            </a:r>
          </a:p>
          <a:p>
            <a:pPr marL="0" indent="0" algn="just" eaLnBrk="1" hangingPunct="1"/>
            <a:r>
              <a:rPr lang="de-DE" altLang="de-DE" sz="2000" b="1" dirty="0">
                <a:solidFill>
                  <a:schemeClr val="tx2">
                    <a:lumMod val="60000"/>
                    <a:lumOff val="40000"/>
                  </a:schemeClr>
                </a:solidFill>
                <a:latin typeface="LMU CompatilFact" panose="02000500060000020003" pitchFamily="2" charset="0"/>
              </a:rPr>
              <a:t>→ thematisch: </a:t>
            </a:r>
          </a:p>
          <a:p>
            <a:pPr marL="0" indent="0" algn="just" eaLnBrk="1" hangingPunct="1"/>
            <a:r>
              <a:rPr lang="de-DE" altLang="de-DE" sz="2000" dirty="0">
                <a:solidFill>
                  <a:schemeClr val="tx2">
                    <a:lumMod val="60000"/>
                    <a:lumOff val="40000"/>
                  </a:schemeClr>
                </a:solidFill>
                <a:latin typeface="LMU CompatilFact" panose="02000500060000020003" pitchFamily="2" charset="0"/>
              </a:rPr>
              <a:t>Jedes Modul trägt einen bestimmten Titel. Zu jedem Modul gehört eine festgelegte Anzahl an Veranstaltungen, die inhaltlich zu diesem Titel passen. </a:t>
            </a:r>
          </a:p>
          <a:p>
            <a:pPr marL="0" indent="0" algn="just" eaLnBrk="1" hangingPunct="1"/>
            <a:r>
              <a:rPr lang="de-DE" altLang="de-DE" sz="2000" b="1" dirty="0">
                <a:solidFill>
                  <a:schemeClr val="tx2">
                    <a:lumMod val="60000"/>
                    <a:lumOff val="40000"/>
                  </a:schemeClr>
                </a:solidFill>
                <a:latin typeface="LMU CompatilFact" panose="02000500060000020003" pitchFamily="2" charset="0"/>
              </a:rPr>
              <a:t>→ zeitlich:</a:t>
            </a:r>
          </a:p>
          <a:p>
            <a:pPr marL="0" indent="0" algn="just" eaLnBrk="1" hangingPunct="1"/>
            <a:r>
              <a:rPr lang="de-DE" altLang="de-DE" sz="2000" dirty="0">
                <a:solidFill>
                  <a:schemeClr val="tx2">
                    <a:lumMod val="60000"/>
                    <a:lumOff val="40000"/>
                  </a:schemeClr>
                </a:solidFill>
                <a:latin typeface="LMU CompatilFact" panose="02000500060000020003" pitchFamily="2" charset="0"/>
              </a:rPr>
              <a:t>Ein Modul erstreckt sich über ein, maximal 2 zusammenhängende Fachsemester. </a:t>
            </a:r>
          </a:p>
        </p:txBody>
      </p:sp>
      <p:sp>
        <p:nvSpPr>
          <p:cNvPr id="4" name="Textfeld 3">
            <a:extLst>
              <a:ext uri="{FF2B5EF4-FFF2-40B4-BE49-F238E27FC236}">
                <a16:creationId xmlns:a16="http://schemas.microsoft.com/office/drawing/2014/main" id="{D135C520-2DA8-8623-6CA7-95FB6DE23462}"/>
              </a:ext>
            </a:extLst>
          </p:cNvPr>
          <p:cNvSpPr txBox="1"/>
          <p:nvPr/>
        </p:nvSpPr>
        <p:spPr>
          <a:xfrm>
            <a:off x="377342" y="2633791"/>
            <a:ext cx="7776864" cy="523220"/>
          </a:xfrm>
          <a:prstGeom prst="rect">
            <a:avLst/>
          </a:prstGeom>
          <a:noFill/>
        </p:spPr>
        <p:txBody>
          <a:bodyPr wrap="square" rtlCol="0">
            <a:spAutoFit/>
          </a:bodyPr>
          <a:lstStyle/>
          <a:p>
            <a:r>
              <a:rPr lang="de-DE" sz="2800" b="1" dirty="0">
                <a:solidFill>
                  <a:srgbClr val="0070C0"/>
                </a:solidFill>
                <a:latin typeface="LMU CompatilFact SC" panose="02000500060000020003" pitchFamily="2" charset="0"/>
              </a:rPr>
              <a:t>„Modularisiert“ Studieren</a:t>
            </a:r>
            <a:endParaRPr lang="de-DE" sz="2800" b="1" dirty="0">
              <a:latin typeface="LMU CompatilFact SC" panose="02000500060000020003" pitchFamily="2" charset="0"/>
            </a:endParaRPr>
          </a:p>
        </p:txBody>
      </p:sp>
    </p:spTree>
    <p:extLst>
      <p:ext uri="{BB962C8B-B14F-4D97-AF65-F5344CB8AC3E}">
        <p14:creationId xmlns:p14="http://schemas.microsoft.com/office/powerpoint/2010/main" val="7527493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A2D82FD8-9E20-92A0-AA2A-217F4179C1FD}"/>
              </a:ext>
            </a:extLst>
          </p:cNvPr>
          <p:cNvSpPr txBox="1"/>
          <p:nvPr/>
        </p:nvSpPr>
        <p:spPr>
          <a:xfrm>
            <a:off x="539552" y="1628800"/>
            <a:ext cx="3312368" cy="4401205"/>
          </a:xfrm>
          <a:prstGeom prst="rect">
            <a:avLst/>
          </a:prstGeom>
          <a:noFill/>
        </p:spPr>
        <p:txBody>
          <a:bodyPr wrap="square">
            <a:spAutoFit/>
          </a:bodyPr>
          <a:lstStyle/>
          <a:p>
            <a:pPr marL="0" indent="0" eaLnBrk="1" hangingPunct="1">
              <a:defRPr/>
            </a:pPr>
            <a:r>
              <a:rPr lang="de-DE" altLang="de-DE" sz="2000" dirty="0">
                <a:solidFill>
                  <a:schemeClr val="tx2">
                    <a:lumMod val="60000"/>
                    <a:lumOff val="40000"/>
                  </a:schemeClr>
                </a:solidFill>
                <a:latin typeface="LMU CompatilFact" panose="02000500060000020003" pitchFamily="2" charset="0"/>
              </a:rPr>
              <a:t>Beispiel für ein zweisemestriges Modul:</a:t>
            </a:r>
          </a:p>
          <a:p>
            <a:pPr marL="0" indent="0" eaLnBrk="1" hangingPunct="1">
              <a:defRPr/>
            </a:pPr>
            <a:r>
              <a:rPr lang="de-DE" altLang="de-DE" sz="2000" dirty="0">
                <a:solidFill>
                  <a:schemeClr val="tx2">
                    <a:lumMod val="60000"/>
                    <a:lumOff val="40000"/>
                  </a:schemeClr>
                </a:solidFill>
                <a:latin typeface="LMU CompatilFact" panose="02000500060000020003" pitchFamily="2" charset="0"/>
              </a:rPr>
              <a:t>Modul P2: „Einführung in die Biblische Theologie“ (RS, MS, GS)</a:t>
            </a:r>
          </a:p>
          <a:p>
            <a:pPr marL="0" indent="0" eaLnBrk="1" hangingPunct="1">
              <a:defRPr/>
            </a:pPr>
            <a:endParaRPr lang="de-DE" altLang="de-DE" sz="2000" dirty="0">
              <a:solidFill>
                <a:schemeClr val="tx2">
                  <a:lumMod val="60000"/>
                  <a:lumOff val="40000"/>
                </a:schemeClr>
              </a:solidFill>
              <a:latin typeface="LMU CompatilFact SC" panose="02000500060000020003" pitchFamily="2" charset="0"/>
            </a:endParaRPr>
          </a:p>
          <a:p>
            <a:pPr marL="0" indent="0" eaLnBrk="1" hangingPunct="1">
              <a:defRPr/>
            </a:pPr>
            <a:r>
              <a:rPr lang="de-DE" altLang="de-DE" sz="2000" dirty="0">
                <a:solidFill>
                  <a:schemeClr val="tx2">
                    <a:lumMod val="60000"/>
                    <a:lumOff val="40000"/>
                  </a:schemeClr>
                </a:solidFill>
                <a:latin typeface="LMU CompatilFact" panose="02000500060000020003" pitchFamily="2" charset="0"/>
              </a:rPr>
              <a:t>Lehrveranstaltungen:</a:t>
            </a:r>
          </a:p>
          <a:p>
            <a:pPr eaLnBrk="1" hangingPunct="1">
              <a:buClr>
                <a:schemeClr val="tx2">
                  <a:lumMod val="40000"/>
                  <a:lumOff val="60000"/>
                </a:schemeClr>
              </a:buClr>
              <a:buFont typeface="Arial" panose="020B0604020202020204" pitchFamily="34" charset="0"/>
              <a:buChar char="•"/>
              <a:defRPr/>
            </a:pPr>
            <a:r>
              <a:rPr lang="de-DE" altLang="de-DE" sz="2000" dirty="0">
                <a:solidFill>
                  <a:schemeClr val="tx2">
                    <a:lumMod val="60000"/>
                    <a:lumOff val="40000"/>
                  </a:schemeClr>
                </a:solidFill>
                <a:latin typeface="LMU CompatilFact" panose="02000500060000020003" pitchFamily="2" charset="0"/>
              </a:rPr>
              <a:t> „Einleitung in das AT - Grundlegung“ </a:t>
            </a:r>
          </a:p>
          <a:p>
            <a:pPr eaLnBrk="1" hangingPunct="1">
              <a:buClr>
                <a:schemeClr val="tx2">
                  <a:lumMod val="40000"/>
                  <a:lumOff val="60000"/>
                </a:schemeClr>
              </a:buClr>
              <a:defRPr/>
            </a:pPr>
            <a:r>
              <a:rPr lang="de-DE" altLang="de-DE" sz="2000" dirty="0">
                <a:solidFill>
                  <a:schemeClr val="tx2">
                    <a:lumMod val="60000"/>
                    <a:lumOff val="40000"/>
                  </a:schemeClr>
                </a:solidFill>
                <a:latin typeface="LMU CompatilFact" panose="02000500060000020003" pitchFamily="2" charset="0"/>
              </a:rPr>
              <a:t>P 2.1; WS; 1. FS</a:t>
            </a:r>
          </a:p>
          <a:p>
            <a:pPr eaLnBrk="1" hangingPunct="1">
              <a:buClr>
                <a:schemeClr val="tx2">
                  <a:lumMod val="40000"/>
                  <a:lumOff val="60000"/>
                </a:schemeClr>
              </a:buClr>
              <a:defRPr/>
            </a:pPr>
            <a:endParaRPr lang="de-DE" altLang="de-DE" sz="2000" dirty="0">
              <a:solidFill>
                <a:schemeClr val="tx2">
                  <a:lumMod val="60000"/>
                  <a:lumOff val="40000"/>
                </a:schemeClr>
              </a:solidFill>
              <a:latin typeface="LMU CompatilFact" panose="02000500060000020003" pitchFamily="2" charset="0"/>
            </a:endParaRPr>
          </a:p>
          <a:p>
            <a:pPr eaLnBrk="1" hangingPunct="1">
              <a:buClr>
                <a:schemeClr val="tx2">
                  <a:lumMod val="40000"/>
                  <a:lumOff val="60000"/>
                </a:schemeClr>
              </a:buClr>
              <a:buFont typeface="Arial" panose="020B0604020202020204" pitchFamily="34" charset="0"/>
              <a:buChar char="•"/>
              <a:defRPr/>
            </a:pPr>
            <a:r>
              <a:rPr lang="de-DE" altLang="de-DE" sz="2000" dirty="0">
                <a:solidFill>
                  <a:schemeClr val="tx2">
                    <a:lumMod val="60000"/>
                    <a:lumOff val="40000"/>
                  </a:schemeClr>
                </a:solidFill>
                <a:latin typeface="LMU CompatilFact" panose="02000500060000020003" pitchFamily="2" charset="0"/>
              </a:rPr>
              <a:t> „Einleitung in das NT - Grundlegung“ </a:t>
            </a:r>
          </a:p>
          <a:p>
            <a:pPr eaLnBrk="1" hangingPunct="1">
              <a:buClr>
                <a:schemeClr val="tx2">
                  <a:lumMod val="40000"/>
                  <a:lumOff val="60000"/>
                </a:schemeClr>
              </a:buClr>
              <a:defRPr/>
            </a:pPr>
            <a:r>
              <a:rPr lang="de-DE" altLang="de-DE" sz="2000" dirty="0">
                <a:solidFill>
                  <a:schemeClr val="tx2">
                    <a:lumMod val="60000"/>
                    <a:lumOff val="40000"/>
                  </a:schemeClr>
                </a:solidFill>
                <a:latin typeface="LMU CompatilFact" panose="02000500060000020003" pitchFamily="2" charset="0"/>
              </a:rPr>
              <a:t>P 2.2; </a:t>
            </a:r>
            <a:r>
              <a:rPr lang="de-DE" altLang="de-DE" sz="2000" dirty="0" err="1">
                <a:solidFill>
                  <a:schemeClr val="tx2">
                    <a:lumMod val="60000"/>
                    <a:lumOff val="40000"/>
                  </a:schemeClr>
                </a:solidFill>
                <a:latin typeface="LMU CompatilFact" panose="02000500060000020003" pitchFamily="2" charset="0"/>
              </a:rPr>
              <a:t>SoSe</a:t>
            </a:r>
            <a:r>
              <a:rPr lang="de-DE" altLang="de-DE" sz="2000" dirty="0">
                <a:solidFill>
                  <a:schemeClr val="tx2">
                    <a:lumMod val="60000"/>
                    <a:lumOff val="40000"/>
                  </a:schemeClr>
                </a:solidFill>
                <a:latin typeface="LMU CompatilFact" panose="02000500060000020003" pitchFamily="2" charset="0"/>
              </a:rPr>
              <a:t>; 2. FS</a:t>
            </a:r>
          </a:p>
        </p:txBody>
      </p:sp>
      <p:graphicFrame>
        <p:nvGraphicFramePr>
          <p:cNvPr id="4" name="Group 16">
            <a:extLst>
              <a:ext uri="{FF2B5EF4-FFF2-40B4-BE49-F238E27FC236}">
                <a16:creationId xmlns:a16="http://schemas.microsoft.com/office/drawing/2014/main" id="{B2BAF602-6068-FE82-9D97-FF5EFB0DB286}"/>
              </a:ext>
            </a:extLst>
          </p:cNvPr>
          <p:cNvGraphicFramePr>
            <a:graphicFrameLocks/>
          </p:cNvGraphicFramePr>
          <p:nvPr>
            <p:extLst>
              <p:ext uri="{D42A27DB-BD31-4B8C-83A1-F6EECF244321}">
                <p14:modId xmlns:p14="http://schemas.microsoft.com/office/powerpoint/2010/main" val="1818587700"/>
              </p:ext>
            </p:extLst>
          </p:nvPr>
        </p:nvGraphicFramePr>
        <p:xfrm>
          <a:off x="4572000" y="1772816"/>
          <a:ext cx="3848100" cy="4686996"/>
        </p:xfrm>
        <a:graphic>
          <a:graphicData uri="http://schemas.openxmlformats.org/drawingml/2006/table">
            <a:tbl>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tblGrid>
              <a:tr h="1212138">
                <a:tc gridSpan="2">
                  <a:txBody>
                    <a:bodyPr/>
                    <a:lstStyle/>
                    <a:p>
                      <a:pPr marL="0" marR="0" lvl="0" indent="0" algn="ctr" defTabSz="914400" rtl="0" eaLnBrk="1" fontAlgn="base" latinLnBrk="0" hangingPunct="1">
                        <a:lnSpc>
                          <a:spcPct val="100000"/>
                        </a:lnSpc>
                        <a:spcBef>
                          <a:spcPct val="20000"/>
                        </a:spcBef>
                        <a:spcAft>
                          <a:spcPct val="0"/>
                        </a:spcAft>
                        <a:buClr>
                          <a:srgbClr val="009900"/>
                        </a:buClr>
                        <a:buSzTx/>
                        <a:buFont typeface="Wingdings" pitchFamily="2" charset="2"/>
                        <a:buNone/>
                        <a:tabLst/>
                      </a:pPr>
                      <a:r>
                        <a:rPr lang="de-DE" sz="2000" kern="1200" dirty="0">
                          <a:solidFill>
                            <a:schemeClr val="tx2">
                              <a:lumMod val="60000"/>
                              <a:lumOff val="40000"/>
                            </a:schemeClr>
                          </a:solidFill>
                          <a:latin typeface="LMU CompatilFact" panose="02000500060000020003" pitchFamily="2" charset="0"/>
                          <a:ea typeface="+mn-ea"/>
                          <a:cs typeface="+mn-cs"/>
                        </a:rPr>
                        <a:t>„</a:t>
                      </a:r>
                      <a:r>
                        <a:rPr lang="de-DE" altLang="de-DE" sz="2000" dirty="0">
                          <a:solidFill>
                            <a:schemeClr val="tx2">
                              <a:lumMod val="60000"/>
                              <a:lumOff val="40000"/>
                            </a:schemeClr>
                          </a:solidFill>
                          <a:latin typeface="LMU CompatilFact" panose="02000500060000020003" pitchFamily="2" charset="0"/>
                        </a:rPr>
                        <a:t>Einführung in die Biblische Theologie </a:t>
                      </a:r>
                      <a:r>
                        <a:rPr lang="de-DE" sz="2000" kern="1200" dirty="0">
                          <a:solidFill>
                            <a:schemeClr val="tx2">
                              <a:lumMod val="60000"/>
                              <a:lumOff val="40000"/>
                            </a:schemeClr>
                          </a:solidFill>
                          <a:latin typeface="LMU CompatilFact" panose="02000500060000020003" pitchFamily="2" charset="0"/>
                          <a:ea typeface="+mn-ea"/>
                          <a:cs typeface="+mn-cs"/>
                        </a:rPr>
                        <a:t>“</a:t>
                      </a:r>
                    </a:p>
                    <a:p>
                      <a:pPr marL="0" marR="0" lvl="0" indent="0" algn="ctr" defTabSz="914400" rtl="0" eaLnBrk="1" fontAlgn="base" latinLnBrk="0" hangingPunct="1">
                        <a:lnSpc>
                          <a:spcPct val="100000"/>
                        </a:lnSpc>
                        <a:spcBef>
                          <a:spcPct val="20000"/>
                        </a:spcBef>
                        <a:spcAft>
                          <a:spcPct val="0"/>
                        </a:spcAft>
                        <a:buClr>
                          <a:srgbClr val="009900"/>
                        </a:buClr>
                        <a:buSzTx/>
                        <a:buFont typeface="Wingdings" pitchFamily="2" charset="2"/>
                        <a:buNone/>
                        <a:tabLst/>
                      </a:pPr>
                      <a:r>
                        <a:rPr lang="de-DE" sz="2000" b="1" kern="1200" dirty="0">
                          <a:solidFill>
                            <a:schemeClr val="tx2">
                              <a:lumMod val="60000"/>
                              <a:lumOff val="40000"/>
                            </a:schemeClr>
                          </a:solidFill>
                          <a:latin typeface="LMU CompatilFact" panose="02000500060000020003" pitchFamily="2" charset="0"/>
                          <a:ea typeface="+mn-ea"/>
                          <a:cs typeface="+mn-cs"/>
                        </a:rPr>
                        <a:t>Modul P 2</a:t>
                      </a:r>
                    </a:p>
                  </a:txBody>
                  <a:tcPr marT="45698" marB="4569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de-DE"/>
                    </a:p>
                  </a:txBody>
                  <a:tcPr/>
                </a:tc>
                <a:extLst>
                  <a:ext uri="{0D108BD9-81ED-4DB2-BD59-A6C34878D82A}">
                    <a16:rowId xmlns:a16="http://schemas.microsoft.com/office/drawing/2014/main" val="10000"/>
                  </a:ext>
                </a:extLst>
              </a:tr>
              <a:tr h="3474858">
                <a:tc>
                  <a:txBody>
                    <a:bodyPr/>
                    <a:lstStyle/>
                    <a:p>
                      <a:pPr marL="0" marR="0" lvl="0" indent="0" algn="l" defTabSz="914400" rtl="0" eaLnBrk="1" fontAlgn="base" latinLnBrk="0" hangingPunct="1">
                        <a:lnSpc>
                          <a:spcPct val="100000"/>
                        </a:lnSpc>
                        <a:spcBef>
                          <a:spcPct val="20000"/>
                        </a:spcBef>
                        <a:spcAft>
                          <a:spcPct val="0"/>
                        </a:spcAft>
                        <a:buClr>
                          <a:srgbClr val="009900"/>
                        </a:buClr>
                        <a:buSzTx/>
                        <a:buFont typeface="Wingdings" pitchFamily="2" charset="2"/>
                        <a:buNone/>
                        <a:tabLst/>
                      </a:pPr>
                      <a:r>
                        <a:rPr lang="de-DE" sz="2000" b="1" kern="1200" dirty="0">
                          <a:solidFill>
                            <a:schemeClr val="tx2">
                              <a:lumMod val="60000"/>
                              <a:lumOff val="40000"/>
                            </a:schemeClr>
                          </a:solidFill>
                          <a:latin typeface="LMU CompatilFact" panose="02000500060000020003" pitchFamily="2" charset="0"/>
                          <a:ea typeface="+mn-ea"/>
                          <a:cs typeface="+mn-cs"/>
                        </a:rPr>
                        <a:t>1. FS (WS)</a:t>
                      </a:r>
                    </a:p>
                    <a:p>
                      <a:pPr marL="0" marR="0" lvl="0" indent="0" algn="l" defTabSz="914400" rtl="0" eaLnBrk="1" fontAlgn="base" latinLnBrk="0" hangingPunct="1">
                        <a:lnSpc>
                          <a:spcPct val="100000"/>
                        </a:lnSpc>
                        <a:spcBef>
                          <a:spcPct val="20000"/>
                        </a:spcBef>
                        <a:spcAft>
                          <a:spcPct val="0"/>
                        </a:spcAft>
                        <a:buClr>
                          <a:srgbClr val="009900"/>
                        </a:buClr>
                        <a:buSzTx/>
                        <a:buFont typeface="Wingdings" pitchFamily="2" charset="2"/>
                        <a:buNone/>
                        <a:tabLst/>
                      </a:pPr>
                      <a:r>
                        <a:rPr lang="de-DE" sz="2000" kern="1200" dirty="0">
                          <a:solidFill>
                            <a:schemeClr val="tx2">
                              <a:lumMod val="60000"/>
                              <a:lumOff val="40000"/>
                            </a:schemeClr>
                          </a:solidFill>
                          <a:latin typeface="LMU CompatilFact" panose="02000500060000020003" pitchFamily="2" charset="0"/>
                          <a:ea typeface="+mn-ea"/>
                          <a:cs typeface="+mn-cs"/>
                        </a:rPr>
                        <a:t>„</a:t>
                      </a:r>
                      <a:r>
                        <a:rPr lang="de-DE" altLang="de-DE" sz="2000" dirty="0">
                          <a:solidFill>
                            <a:schemeClr val="tx2">
                              <a:lumMod val="60000"/>
                              <a:lumOff val="40000"/>
                            </a:schemeClr>
                          </a:solidFill>
                          <a:latin typeface="LMU CompatilFact" panose="02000500060000020003" pitchFamily="2" charset="0"/>
                        </a:rPr>
                        <a:t>Einleitung in das AT - Grundlegung </a:t>
                      </a:r>
                      <a:r>
                        <a:rPr lang="de-DE" sz="2000" kern="1200" dirty="0">
                          <a:solidFill>
                            <a:schemeClr val="tx2">
                              <a:lumMod val="60000"/>
                              <a:lumOff val="40000"/>
                            </a:schemeClr>
                          </a:solidFill>
                          <a:latin typeface="LMU CompatilFact" panose="02000500060000020003" pitchFamily="2" charset="0"/>
                          <a:ea typeface="+mn-ea"/>
                          <a:cs typeface="+mn-cs"/>
                        </a:rPr>
                        <a:t>“</a:t>
                      </a:r>
                    </a:p>
                    <a:p>
                      <a:pPr marL="0" marR="0" lvl="0" indent="0" algn="l" defTabSz="914400" rtl="0" eaLnBrk="1" fontAlgn="base" latinLnBrk="0" hangingPunct="1">
                        <a:lnSpc>
                          <a:spcPct val="100000"/>
                        </a:lnSpc>
                        <a:spcBef>
                          <a:spcPct val="20000"/>
                        </a:spcBef>
                        <a:spcAft>
                          <a:spcPct val="0"/>
                        </a:spcAft>
                        <a:buClr>
                          <a:srgbClr val="009900"/>
                        </a:buClr>
                        <a:buSzTx/>
                        <a:buFont typeface="Wingdings" pitchFamily="2" charset="2"/>
                        <a:buNone/>
                        <a:tabLst/>
                      </a:pPr>
                      <a:r>
                        <a:rPr lang="de-DE" sz="2000" kern="1200" dirty="0">
                          <a:solidFill>
                            <a:schemeClr val="tx2">
                              <a:lumMod val="60000"/>
                              <a:lumOff val="40000"/>
                            </a:schemeClr>
                          </a:solidFill>
                          <a:latin typeface="LMU CompatilFact" panose="02000500060000020003" pitchFamily="2" charset="0"/>
                          <a:ea typeface="+mn-ea"/>
                          <a:cs typeface="+mn-cs"/>
                        </a:rPr>
                        <a:t>P 2.1</a:t>
                      </a:r>
                    </a:p>
                  </a:txBody>
                  <a:tcPr marT="45698" marB="4569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9900"/>
                        </a:buClr>
                        <a:buSzTx/>
                        <a:buFont typeface="Wingdings" pitchFamily="2" charset="2"/>
                        <a:buNone/>
                        <a:tabLst/>
                      </a:pPr>
                      <a:r>
                        <a:rPr lang="de-DE" sz="2000" b="1" kern="1200" dirty="0">
                          <a:solidFill>
                            <a:schemeClr val="tx2">
                              <a:lumMod val="60000"/>
                              <a:lumOff val="40000"/>
                            </a:schemeClr>
                          </a:solidFill>
                          <a:latin typeface="LMU CompatilFact" panose="02000500060000020003" pitchFamily="2" charset="0"/>
                          <a:ea typeface="+mn-ea"/>
                          <a:cs typeface="+mn-cs"/>
                        </a:rPr>
                        <a:t>2. FS (</a:t>
                      </a:r>
                      <a:r>
                        <a:rPr lang="de-DE" sz="2000" b="1" kern="1200" dirty="0" err="1">
                          <a:solidFill>
                            <a:schemeClr val="tx2">
                              <a:lumMod val="60000"/>
                              <a:lumOff val="40000"/>
                            </a:schemeClr>
                          </a:solidFill>
                          <a:latin typeface="LMU CompatilFact" panose="02000500060000020003" pitchFamily="2" charset="0"/>
                          <a:ea typeface="+mn-ea"/>
                          <a:cs typeface="+mn-cs"/>
                        </a:rPr>
                        <a:t>SoSe</a:t>
                      </a:r>
                      <a:r>
                        <a:rPr lang="de-DE" sz="2000" b="1" kern="1200" dirty="0">
                          <a:solidFill>
                            <a:schemeClr val="tx2">
                              <a:lumMod val="60000"/>
                              <a:lumOff val="40000"/>
                            </a:schemeClr>
                          </a:solidFill>
                          <a:latin typeface="LMU CompatilFact" panose="02000500060000020003" pitchFamily="2" charset="0"/>
                          <a:ea typeface="+mn-ea"/>
                          <a:cs typeface="+mn-cs"/>
                        </a:rPr>
                        <a:t>)</a:t>
                      </a:r>
                    </a:p>
                    <a:p>
                      <a:pPr marL="0" marR="0" lvl="0" indent="0" algn="l" defTabSz="914400" rtl="0" eaLnBrk="1" fontAlgn="base" latinLnBrk="0" hangingPunct="1">
                        <a:lnSpc>
                          <a:spcPct val="100000"/>
                        </a:lnSpc>
                        <a:spcBef>
                          <a:spcPct val="20000"/>
                        </a:spcBef>
                        <a:spcAft>
                          <a:spcPct val="0"/>
                        </a:spcAft>
                        <a:buClr>
                          <a:srgbClr val="009900"/>
                        </a:buClr>
                        <a:buSzTx/>
                        <a:buFont typeface="Wingdings" pitchFamily="2" charset="2"/>
                        <a:buNone/>
                        <a:tabLst/>
                      </a:pPr>
                      <a:r>
                        <a:rPr lang="de-DE" sz="2000" kern="1200" dirty="0">
                          <a:solidFill>
                            <a:schemeClr val="tx2">
                              <a:lumMod val="60000"/>
                              <a:lumOff val="40000"/>
                            </a:schemeClr>
                          </a:solidFill>
                          <a:latin typeface="LMU CompatilFact" panose="02000500060000020003" pitchFamily="2" charset="0"/>
                          <a:ea typeface="+mn-ea"/>
                          <a:cs typeface="+mn-cs"/>
                        </a:rPr>
                        <a:t>„</a:t>
                      </a:r>
                      <a:r>
                        <a:rPr lang="de-DE" altLang="de-DE" sz="2000" dirty="0">
                          <a:solidFill>
                            <a:schemeClr val="tx2">
                              <a:lumMod val="60000"/>
                              <a:lumOff val="40000"/>
                            </a:schemeClr>
                          </a:solidFill>
                          <a:latin typeface="LMU CompatilFact" panose="02000500060000020003" pitchFamily="2" charset="0"/>
                        </a:rPr>
                        <a:t>Einleitung in das NT - Grundlegung </a:t>
                      </a:r>
                      <a:r>
                        <a:rPr lang="de-DE" sz="2000" kern="1200" dirty="0">
                          <a:solidFill>
                            <a:schemeClr val="tx2">
                              <a:lumMod val="60000"/>
                              <a:lumOff val="40000"/>
                            </a:schemeClr>
                          </a:solidFill>
                          <a:latin typeface="LMU CompatilFact" panose="02000500060000020003" pitchFamily="2" charset="0"/>
                          <a:ea typeface="+mn-ea"/>
                          <a:cs typeface="+mn-cs"/>
                        </a:rPr>
                        <a:t>“</a:t>
                      </a:r>
                    </a:p>
                    <a:p>
                      <a:pPr marL="0" marR="0" lvl="0" indent="0" algn="l" defTabSz="914400" rtl="0" eaLnBrk="1" fontAlgn="base" latinLnBrk="0" hangingPunct="1">
                        <a:lnSpc>
                          <a:spcPct val="100000"/>
                        </a:lnSpc>
                        <a:spcBef>
                          <a:spcPct val="20000"/>
                        </a:spcBef>
                        <a:spcAft>
                          <a:spcPct val="0"/>
                        </a:spcAft>
                        <a:buClr>
                          <a:srgbClr val="009900"/>
                        </a:buClr>
                        <a:buSzTx/>
                        <a:buFont typeface="Wingdings" pitchFamily="2" charset="2"/>
                        <a:buNone/>
                        <a:tabLst/>
                      </a:pPr>
                      <a:r>
                        <a:rPr lang="de-DE" sz="2000" kern="1200" dirty="0">
                          <a:solidFill>
                            <a:schemeClr val="tx2">
                              <a:lumMod val="60000"/>
                              <a:lumOff val="40000"/>
                            </a:schemeClr>
                          </a:solidFill>
                          <a:latin typeface="LMU CompatilFact" panose="02000500060000020003" pitchFamily="2" charset="0"/>
                          <a:ea typeface="+mn-ea"/>
                          <a:cs typeface="+mn-cs"/>
                        </a:rPr>
                        <a:t>P 2.2</a:t>
                      </a:r>
                    </a:p>
                  </a:txBody>
                  <a:tcPr marT="45698" marB="4569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580009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10A6E75F-FC6F-8484-94C0-7D1FEB366CD8}"/>
              </a:ext>
            </a:extLst>
          </p:cNvPr>
          <p:cNvSpPr txBox="1"/>
          <p:nvPr/>
        </p:nvSpPr>
        <p:spPr>
          <a:xfrm>
            <a:off x="827584" y="1988840"/>
            <a:ext cx="7704856" cy="4093428"/>
          </a:xfrm>
          <a:prstGeom prst="rect">
            <a:avLst/>
          </a:prstGeom>
          <a:noFill/>
        </p:spPr>
        <p:txBody>
          <a:bodyPr wrap="square">
            <a:spAutoFit/>
          </a:bodyPr>
          <a:lstStyle/>
          <a:p>
            <a:pPr>
              <a:tabLst>
                <a:tab pos="355600" algn="l"/>
              </a:tabLst>
              <a:defRPr/>
            </a:pPr>
            <a:r>
              <a:rPr lang="de-DE" altLang="de-DE" sz="2000" b="1" dirty="0">
                <a:solidFill>
                  <a:schemeClr val="tx2">
                    <a:lumMod val="60000"/>
                    <a:lumOff val="40000"/>
                  </a:schemeClr>
                </a:solidFill>
                <a:latin typeface="LMU CompatilFact" panose="02000500060000020003" pitchFamily="2" charset="0"/>
              </a:rPr>
              <a:t>Zur Struktur des Studiums:</a:t>
            </a:r>
          </a:p>
          <a:p>
            <a:pPr indent="-285750">
              <a:buFont typeface="Arial" panose="020B0604020202020204" pitchFamily="34" charset="0"/>
              <a:buChar char="•"/>
              <a:tabLst>
                <a:tab pos="355600" algn="l"/>
              </a:tabLst>
              <a:defRPr/>
            </a:pPr>
            <a:endParaRPr lang="de-DE" altLang="de-DE" sz="2000" dirty="0">
              <a:solidFill>
                <a:schemeClr val="tx2">
                  <a:lumMod val="60000"/>
                  <a:lumOff val="40000"/>
                </a:schemeClr>
              </a:solidFill>
              <a:latin typeface="LMU CompatilFact" panose="02000500060000020003" pitchFamily="2" charset="0"/>
            </a:endParaRPr>
          </a:p>
          <a:p>
            <a:pPr marL="342900" indent="-342900">
              <a:buFont typeface="Wingdings" panose="05000000000000000000" pitchFamily="2" charset="2"/>
              <a:buChar char="Ø"/>
              <a:tabLst>
                <a:tab pos="355600" algn="l"/>
              </a:tabLst>
              <a:defRPr/>
            </a:pPr>
            <a:r>
              <a:rPr lang="de-DE" altLang="de-DE" sz="2000" dirty="0">
                <a:solidFill>
                  <a:schemeClr val="tx2">
                    <a:lumMod val="60000"/>
                    <a:lumOff val="40000"/>
                  </a:schemeClr>
                </a:solidFill>
                <a:latin typeface="LMU CompatilFact" panose="02000500060000020003" pitchFamily="2" charset="0"/>
              </a:rPr>
              <a:t>Das Studium folgt dem Prinzip des aufbauenden Lernens.</a:t>
            </a:r>
          </a:p>
          <a:p>
            <a:pPr indent="-285750">
              <a:buFont typeface="Arial" panose="020B0604020202020204" pitchFamily="34" charset="0"/>
              <a:buChar char="•"/>
              <a:tabLst>
                <a:tab pos="355600" algn="l"/>
              </a:tabLst>
              <a:defRPr/>
            </a:pPr>
            <a:endParaRPr lang="de-DE" altLang="de-DE" sz="2000" dirty="0">
              <a:solidFill>
                <a:schemeClr val="tx2">
                  <a:lumMod val="60000"/>
                  <a:lumOff val="40000"/>
                </a:schemeClr>
              </a:solidFill>
              <a:latin typeface="LMU CompatilFact" panose="02000500060000020003" pitchFamily="2" charset="0"/>
            </a:endParaRPr>
          </a:p>
          <a:p>
            <a:pPr marL="342900" indent="-342900">
              <a:buFont typeface="Wingdings" panose="05000000000000000000" pitchFamily="2" charset="2"/>
              <a:buChar char="Ø"/>
              <a:tabLst>
                <a:tab pos="355600" algn="l"/>
              </a:tabLst>
              <a:defRPr/>
            </a:pPr>
            <a:r>
              <a:rPr lang="de-DE" altLang="de-DE" sz="2000" dirty="0">
                <a:solidFill>
                  <a:schemeClr val="tx2">
                    <a:lumMod val="60000"/>
                    <a:lumOff val="40000"/>
                  </a:schemeClr>
                </a:solidFill>
                <a:latin typeface="LMU CompatilFact" panose="02000500060000020003" pitchFamily="2" charset="0"/>
              </a:rPr>
              <a:t> Zunächst werden Module studiert, die in die einzelnen Fächergruppen der Katholischen Theologie einführen. </a:t>
            </a:r>
          </a:p>
          <a:p>
            <a:pPr indent="0">
              <a:tabLst>
                <a:tab pos="355600" algn="l"/>
              </a:tabLst>
              <a:defRPr/>
            </a:pPr>
            <a:endParaRPr lang="de-DE" altLang="de-DE" sz="2000" dirty="0">
              <a:solidFill>
                <a:schemeClr val="tx2">
                  <a:lumMod val="60000"/>
                  <a:lumOff val="40000"/>
                </a:schemeClr>
              </a:solidFill>
              <a:latin typeface="LMU CompatilFact" panose="02000500060000020003" pitchFamily="2" charset="0"/>
            </a:endParaRPr>
          </a:p>
          <a:p>
            <a:pPr marL="342900" indent="-342900">
              <a:buFont typeface="Wingdings" panose="05000000000000000000" pitchFamily="2" charset="2"/>
              <a:buChar char="Ø"/>
              <a:tabLst>
                <a:tab pos="355600" algn="l"/>
              </a:tabLst>
              <a:defRPr/>
            </a:pPr>
            <a:r>
              <a:rPr lang="de-DE" altLang="de-DE" sz="2000" dirty="0">
                <a:solidFill>
                  <a:schemeClr val="tx2">
                    <a:lumMod val="60000"/>
                    <a:lumOff val="40000"/>
                  </a:schemeClr>
                </a:solidFill>
                <a:latin typeface="LMU CompatilFact" panose="02000500060000020003" pitchFamily="2" charset="0"/>
              </a:rPr>
              <a:t>Aufbauend dazu sind Module vorgesehen, die Ihr Wissen ergänzen und vertiefen.</a:t>
            </a:r>
          </a:p>
          <a:p>
            <a:pPr marL="342900" indent="-342900">
              <a:buFont typeface="Wingdings" panose="05000000000000000000" pitchFamily="2" charset="2"/>
              <a:buChar char="Ø"/>
              <a:tabLst>
                <a:tab pos="355600" algn="l"/>
              </a:tabLst>
              <a:defRPr/>
            </a:pPr>
            <a:endParaRPr lang="de-DE" altLang="de-DE" sz="2000" dirty="0">
              <a:solidFill>
                <a:schemeClr val="tx2">
                  <a:lumMod val="60000"/>
                  <a:lumOff val="40000"/>
                </a:schemeClr>
              </a:solidFill>
              <a:latin typeface="LMU CompatilFact" panose="02000500060000020003" pitchFamily="2" charset="0"/>
            </a:endParaRPr>
          </a:p>
          <a:p>
            <a:pPr marL="342900" indent="-342900">
              <a:buFont typeface="Wingdings" panose="05000000000000000000" pitchFamily="2" charset="2"/>
              <a:buChar char="Ø"/>
              <a:tabLst>
                <a:tab pos="355600" algn="l"/>
              </a:tabLst>
              <a:defRPr/>
            </a:pPr>
            <a:r>
              <a:rPr lang="de-DE" altLang="de-DE" sz="2000" dirty="0">
                <a:solidFill>
                  <a:schemeClr val="tx2">
                    <a:lumMod val="60000"/>
                    <a:lumOff val="40000"/>
                  </a:schemeClr>
                </a:solidFill>
                <a:latin typeface="LMU CompatilFact" panose="02000500060000020003" pitchFamily="2" charset="0"/>
              </a:rPr>
              <a:t>Die Module richten sich an den einzelnen Fächergruppen der Theologie aus (Biblisch, Historisch, Systematisch, Praktisch, Fachdidaktik) </a:t>
            </a:r>
          </a:p>
        </p:txBody>
      </p:sp>
    </p:spTree>
    <p:extLst>
      <p:ext uri="{BB962C8B-B14F-4D97-AF65-F5344CB8AC3E}">
        <p14:creationId xmlns:p14="http://schemas.microsoft.com/office/powerpoint/2010/main" val="837293453"/>
      </p:ext>
    </p:extLst>
  </p:cSld>
  <p:clrMapOvr>
    <a:masterClrMapping/>
  </p:clrMapOvr>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3431</Words>
  <Application>Microsoft Office PowerPoint</Application>
  <PresentationFormat>Bildschirmpräsentation (4:3)</PresentationFormat>
  <Paragraphs>438</Paragraphs>
  <Slides>50</Slides>
  <Notes>3</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50</vt:i4>
      </vt:variant>
    </vt:vector>
  </HeadingPairs>
  <TitlesOfParts>
    <vt:vector size="57" baseType="lpstr">
      <vt:lpstr>Arial</vt:lpstr>
      <vt:lpstr>Calibri</vt:lpstr>
      <vt:lpstr>LMU CompatilFact</vt:lpstr>
      <vt:lpstr>LMU CompatilFact SC</vt:lpstr>
      <vt:lpstr>Times New Roman</vt:lpstr>
      <vt:lpstr>Wingdings</vt:lpstr>
      <vt:lpstr>Larissa</vt:lpstr>
      <vt:lpstr>Einführung zum Studium der  Katholischen Theologie  an der  Ludwig-Maximilians-Universität München (LehrAmt)</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Missio</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Cedric</dc:creator>
  <cp:lastModifiedBy>Felix, Manuel</cp:lastModifiedBy>
  <cp:revision>97</cp:revision>
  <dcterms:created xsi:type="dcterms:W3CDTF">2017-01-10T16:51:04Z</dcterms:created>
  <dcterms:modified xsi:type="dcterms:W3CDTF">2023-09-26T19:00:37Z</dcterms:modified>
</cp:coreProperties>
</file>