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5"/>
  </p:notesMasterIdLst>
  <p:handoutMasterIdLst>
    <p:handoutMasterId r:id="rId6"/>
  </p:handoutMasterIdLst>
  <p:sldIdLst>
    <p:sldId id="288" r:id="rId2"/>
    <p:sldId id="289" r:id="rId3"/>
    <p:sldId id="290" r:id="rId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0D15"/>
    <a:srgbClr val="E6E6E7"/>
    <a:srgbClr val="F5F5F5"/>
    <a:srgbClr val="0F1987"/>
    <a:srgbClr val="C0C1C3"/>
    <a:srgbClr val="626468"/>
    <a:srgbClr val="4A4A49"/>
    <a:srgbClr val="02883A"/>
    <a:srgbClr val="293173"/>
    <a:srgbClr val="2023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74" autoAdjust="0"/>
    <p:restoredTop sz="94674"/>
  </p:normalViewPr>
  <p:slideViewPr>
    <p:cSldViewPr snapToGrid="0" snapToObjects="1" showGuides="1">
      <p:cViewPr varScale="1">
        <p:scale>
          <a:sx n="117" d="100"/>
          <a:sy n="117" d="100"/>
        </p:scale>
        <p:origin x="114" y="31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19" d="100"/>
          <a:sy n="119" d="100"/>
        </p:scale>
        <p:origin x="1155"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A8432C7-158B-4997-A6F7-BEC997FA58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4F0E3161-4F5C-4EA9-8FCD-2E7732BAE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4771FB-5D95-47D0-A820-B780B32AB2E6}" type="datetimeFigureOut">
              <a:rPr lang="de-DE" smtClean="0"/>
              <a:t>22.05.2026</a:t>
            </a:fld>
            <a:endParaRPr lang="de-DE"/>
          </a:p>
        </p:txBody>
      </p:sp>
      <p:sp>
        <p:nvSpPr>
          <p:cNvPr id="4" name="Fußzeilenplatzhalter 3">
            <a:extLst>
              <a:ext uri="{FF2B5EF4-FFF2-40B4-BE49-F238E27FC236}">
                <a16:creationId xmlns:a16="http://schemas.microsoft.com/office/drawing/2014/main" id="{34F5E1E2-1603-4808-AC06-82EE675C893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A4EE2F2F-9C2C-4CA2-BB3C-F27751DCB37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880FF5-7097-4730-AE7A-98E7423D1CFE}" type="slidenum">
              <a:rPr lang="de-DE" smtClean="0"/>
              <a:t>‹Nr.›</a:t>
            </a:fld>
            <a:endParaRPr lang="de-DE"/>
          </a:p>
        </p:txBody>
      </p:sp>
    </p:spTree>
    <p:extLst>
      <p:ext uri="{BB962C8B-B14F-4D97-AF65-F5344CB8AC3E}">
        <p14:creationId xmlns:p14="http://schemas.microsoft.com/office/powerpoint/2010/main" val="2671346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C3ABC7-27AC-6D40-86E4-0C355E54A764}" type="datetimeFigureOut">
              <a:rPr lang="de-DE" smtClean="0"/>
              <a:t>22.05.2026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CAD0D-262D-F145-A422-6EFA995C3514}" type="slidenum">
              <a:rPr lang="de-DE" smtClean="0"/>
              <a:t>‹Nr.›</a:t>
            </a:fld>
            <a:endParaRPr lang="de-DE"/>
          </a:p>
        </p:txBody>
      </p:sp>
    </p:spTree>
    <p:extLst>
      <p:ext uri="{BB962C8B-B14F-4D97-AF65-F5344CB8AC3E}">
        <p14:creationId xmlns:p14="http://schemas.microsoft.com/office/powerpoint/2010/main" val="3648633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äsentationstitel, blau">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7DB2BC4-3B98-4ED7-91ED-210DEFAE5327}"/>
              </a:ext>
            </a:extLst>
          </p:cNvPr>
          <p:cNvSpPr/>
          <p:nvPr userDrawn="1"/>
        </p:nvSpPr>
        <p:spPr>
          <a:xfrm>
            <a:off x="0" y="1483200"/>
            <a:ext cx="12192000" cy="5374800"/>
          </a:xfrm>
          <a:prstGeom prst="rect">
            <a:avLst/>
          </a:prstGeom>
          <a:solidFill>
            <a:srgbClr val="0F1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2CEFBE18-F336-4456-B7B7-3AA1099DD47C}"/>
              </a:ext>
            </a:extLst>
          </p:cNvPr>
          <p:cNvPicPr>
            <a:picLocks noChangeAspect="1"/>
          </p:cNvPicPr>
          <p:nvPr userDrawn="1"/>
        </p:nvPicPr>
        <p:blipFill>
          <a:blip r:embed="rId2"/>
          <a:stretch>
            <a:fillRect/>
          </a:stretch>
        </p:blipFill>
        <p:spPr>
          <a:xfrm>
            <a:off x="8631627" y="2822098"/>
            <a:ext cx="3560373" cy="4035902"/>
          </a:xfrm>
          <a:prstGeom prst="rect">
            <a:avLst/>
          </a:prstGeom>
        </p:spPr>
      </p:pic>
      <p:sp>
        <p:nvSpPr>
          <p:cNvPr id="12" name="Textplatzhalter 4">
            <a:extLst>
              <a:ext uri="{FF2B5EF4-FFF2-40B4-BE49-F238E27FC236}">
                <a16:creationId xmlns:a16="http://schemas.microsoft.com/office/drawing/2014/main" id="{6F7D16F2-80B9-4E8C-B3BE-2901978441D9}"/>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16" name="Textplatzhalter 4">
            <a:extLst>
              <a:ext uri="{FF2B5EF4-FFF2-40B4-BE49-F238E27FC236}">
                <a16:creationId xmlns:a16="http://schemas.microsoft.com/office/drawing/2014/main" id="{0278EDD8-A454-4AAD-A18B-0E9E6C1F3E58}"/>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5" name="Textplatzhalter 4">
            <a:extLst>
              <a:ext uri="{FF2B5EF4-FFF2-40B4-BE49-F238E27FC236}">
                <a16:creationId xmlns:a16="http://schemas.microsoft.com/office/drawing/2014/main" id="{37824750-FB89-455B-9BB6-3159F395EA06}"/>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4" name="Fußzeilenplatzhalter 3">
            <a:extLst>
              <a:ext uri="{FF2B5EF4-FFF2-40B4-BE49-F238E27FC236}">
                <a16:creationId xmlns:a16="http://schemas.microsoft.com/office/drawing/2014/main" id="{308E711D-B9EA-4539-B814-07B30E944613}"/>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309801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0BFFFB-6184-460F-8B8E-C305799FBCC2}"/>
              </a:ext>
            </a:extLst>
          </p:cNvPr>
          <p:cNvSpPr>
            <a:spLocks noGrp="1"/>
          </p:cNvSpPr>
          <p:nvPr>
            <p:ph type="title"/>
          </p:nvPr>
        </p:nvSpPr>
        <p:spPr/>
        <p:txBody>
          <a:bodyPr/>
          <a:lstStyle/>
          <a:p>
            <a:r>
              <a:rPr lang="de-DE" dirty="0"/>
              <a:t>Mastertitelformat bearbeiten</a:t>
            </a:r>
          </a:p>
        </p:txBody>
      </p:sp>
      <p:sp>
        <p:nvSpPr>
          <p:cNvPr id="3" name="Datumsplatzhalter 2">
            <a:extLst>
              <a:ext uri="{FF2B5EF4-FFF2-40B4-BE49-F238E27FC236}">
                <a16:creationId xmlns:a16="http://schemas.microsoft.com/office/drawing/2014/main" id="{486CA996-4926-47B4-A6B8-8D23E89744C9}"/>
              </a:ext>
            </a:extLst>
          </p:cNvPr>
          <p:cNvSpPr>
            <a:spLocks noGrp="1"/>
          </p:cNvSpPr>
          <p:nvPr>
            <p:ph type="dt" sz="half" idx="10"/>
          </p:nvPr>
        </p:nvSpPr>
        <p:spPr/>
        <p:txBody>
          <a:bodyPr/>
          <a:lstStyle/>
          <a:p>
            <a:endParaRPr lang="de-DE" dirty="0"/>
          </a:p>
        </p:txBody>
      </p:sp>
      <p:sp>
        <p:nvSpPr>
          <p:cNvPr id="4" name="Foliennummernplatzhalter 3">
            <a:extLst>
              <a:ext uri="{FF2B5EF4-FFF2-40B4-BE49-F238E27FC236}">
                <a16:creationId xmlns:a16="http://schemas.microsoft.com/office/drawing/2014/main" id="{F72B7743-C604-4A52-B59B-EE5D5CFA1FB0}"/>
              </a:ext>
            </a:extLst>
          </p:cNvPr>
          <p:cNvSpPr>
            <a:spLocks noGrp="1"/>
          </p:cNvSpPr>
          <p:nvPr>
            <p:ph type="sldNum" sz="quarter" idx="11"/>
          </p:nvPr>
        </p:nvSpPr>
        <p:spPr/>
        <p:txBody>
          <a:bodyPr/>
          <a:lstStyle/>
          <a:p>
            <a:fld id="{EFB5150B-0CEE-4773-8AAA-22F479C02EEB}" type="slidenum">
              <a:rPr lang="de-DE" smtClean="0"/>
              <a:pPr/>
              <a:t>‹Nr.›</a:t>
            </a:fld>
            <a:endParaRPr lang="de-DE" dirty="0"/>
          </a:p>
        </p:txBody>
      </p:sp>
      <p:sp>
        <p:nvSpPr>
          <p:cNvPr id="5" name="Fußzeilenplatzhalter 4">
            <a:extLst>
              <a:ext uri="{FF2B5EF4-FFF2-40B4-BE49-F238E27FC236}">
                <a16:creationId xmlns:a16="http://schemas.microsoft.com/office/drawing/2014/main" id="{4FA7BB33-8D07-4DDF-8C7C-D8ED163DBE0A}"/>
              </a:ext>
            </a:extLst>
          </p:cNvPr>
          <p:cNvSpPr>
            <a:spLocks noGrp="1"/>
          </p:cNvSpPr>
          <p:nvPr>
            <p:ph type="ftr" sz="quarter" idx="12"/>
          </p:nvPr>
        </p:nvSpPr>
        <p:spPr/>
        <p:txBody>
          <a:bodyPr/>
          <a:lstStyle/>
          <a:p>
            <a:r>
              <a:rPr lang="de-DE"/>
              <a:t>Institut für Digitales Management und Neue Medien</a:t>
            </a:r>
            <a:endParaRPr lang="de-DE" dirty="0"/>
          </a:p>
        </p:txBody>
      </p:sp>
      <p:sp>
        <p:nvSpPr>
          <p:cNvPr id="7" name="Textplatzhalter 6">
            <a:extLst>
              <a:ext uri="{FF2B5EF4-FFF2-40B4-BE49-F238E27FC236}">
                <a16:creationId xmlns:a16="http://schemas.microsoft.com/office/drawing/2014/main" id="{B33755C9-1154-4397-BFC2-24C4CF9254E9}"/>
              </a:ext>
            </a:extLst>
          </p:cNvPr>
          <p:cNvSpPr>
            <a:spLocks noGrp="1"/>
          </p:cNvSpPr>
          <p:nvPr>
            <p:ph type="body" sz="quarter" idx="13" hasCustomPrompt="1"/>
          </p:nvPr>
        </p:nvSpPr>
        <p:spPr>
          <a:xfrm>
            <a:off x="1752646" y="2275714"/>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8" name="Textplatzhalter 6">
            <a:extLst>
              <a:ext uri="{FF2B5EF4-FFF2-40B4-BE49-F238E27FC236}">
                <a16:creationId xmlns:a16="http://schemas.microsoft.com/office/drawing/2014/main" id="{EC96408F-7818-46DC-B652-03D60F8E2E94}"/>
              </a:ext>
            </a:extLst>
          </p:cNvPr>
          <p:cNvSpPr>
            <a:spLocks noGrp="1"/>
          </p:cNvSpPr>
          <p:nvPr>
            <p:ph type="body" sz="quarter" idx="14" hasCustomPrompt="1"/>
          </p:nvPr>
        </p:nvSpPr>
        <p:spPr>
          <a:xfrm>
            <a:off x="4910868" y="2275714"/>
            <a:ext cx="6838217" cy="540000"/>
          </a:xfrm>
        </p:spPr>
        <p:txBody>
          <a:bodyPr/>
          <a:lstStyle>
            <a:lvl1pPr>
              <a:spcAft>
                <a:spcPts val="0"/>
              </a:spcAft>
              <a:defRPr b="0">
                <a:solidFill>
                  <a:schemeClr val="tx1"/>
                </a:solidFill>
              </a:defRPr>
            </a:lvl1pPr>
          </a:lstStyle>
          <a:p>
            <a:pPr lvl="0"/>
            <a:r>
              <a:rPr lang="de-DE" dirty="0"/>
              <a:t>Beschreibung</a:t>
            </a:r>
          </a:p>
        </p:txBody>
      </p:sp>
      <p:sp>
        <p:nvSpPr>
          <p:cNvPr id="9" name="Textplatzhalter 6">
            <a:extLst>
              <a:ext uri="{FF2B5EF4-FFF2-40B4-BE49-F238E27FC236}">
                <a16:creationId xmlns:a16="http://schemas.microsoft.com/office/drawing/2014/main" id="{3E5770AF-560D-46A5-A2BF-F157453EDDC9}"/>
              </a:ext>
            </a:extLst>
          </p:cNvPr>
          <p:cNvSpPr>
            <a:spLocks noGrp="1"/>
          </p:cNvSpPr>
          <p:nvPr>
            <p:ph type="body" sz="quarter" idx="15" hasCustomPrompt="1"/>
          </p:nvPr>
        </p:nvSpPr>
        <p:spPr>
          <a:xfrm>
            <a:off x="1752646" y="2945893"/>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0" name="Textplatzhalter 6">
            <a:extLst>
              <a:ext uri="{FF2B5EF4-FFF2-40B4-BE49-F238E27FC236}">
                <a16:creationId xmlns:a16="http://schemas.microsoft.com/office/drawing/2014/main" id="{53EBF50C-889C-4C49-ACFA-23C0F0C79A5C}"/>
              </a:ext>
            </a:extLst>
          </p:cNvPr>
          <p:cNvSpPr>
            <a:spLocks noGrp="1"/>
          </p:cNvSpPr>
          <p:nvPr>
            <p:ph type="body" sz="quarter" idx="16" hasCustomPrompt="1"/>
          </p:nvPr>
        </p:nvSpPr>
        <p:spPr>
          <a:xfrm>
            <a:off x="4910868" y="2945741"/>
            <a:ext cx="6838217" cy="540000"/>
          </a:xfrm>
        </p:spPr>
        <p:txBody>
          <a:bodyPr/>
          <a:lstStyle>
            <a:lvl1pPr>
              <a:spcAft>
                <a:spcPts val="0"/>
              </a:spcAft>
              <a:defRPr b="0">
                <a:solidFill>
                  <a:schemeClr val="tx1"/>
                </a:solidFill>
              </a:defRPr>
            </a:lvl1pPr>
          </a:lstStyle>
          <a:p>
            <a:pPr lvl="0"/>
            <a:r>
              <a:rPr lang="de-DE" dirty="0"/>
              <a:t>Beschreibung</a:t>
            </a:r>
          </a:p>
        </p:txBody>
      </p:sp>
      <p:sp>
        <p:nvSpPr>
          <p:cNvPr id="11" name="Textplatzhalter 6">
            <a:extLst>
              <a:ext uri="{FF2B5EF4-FFF2-40B4-BE49-F238E27FC236}">
                <a16:creationId xmlns:a16="http://schemas.microsoft.com/office/drawing/2014/main" id="{A237684B-B758-496A-92FC-42AF416BEF5F}"/>
              </a:ext>
            </a:extLst>
          </p:cNvPr>
          <p:cNvSpPr>
            <a:spLocks noGrp="1"/>
          </p:cNvSpPr>
          <p:nvPr>
            <p:ph type="body" sz="quarter" idx="17" hasCustomPrompt="1"/>
          </p:nvPr>
        </p:nvSpPr>
        <p:spPr>
          <a:xfrm>
            <a:off x="1752646" y="3616072"/>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2" name="Textplatzhalter 6">
            <a:extLst>
              <a:ext uri="{FF2B5EF4-FFF2-40B4-BE49-F238E27FC236}">
                <a16:creationId xmlns:a16="http://schemas.microsoft.com/office/drawing/2014/main" id="{4E3AE38A-CC11-4ECD-8753-EC69CCD7D69B}"/>
              </a:ext>
            </a:extLst>
          </p:cNvPr>
          <p:cNvSpPr>
            <a:spLocks noGrp="1"/>
          </p:cNvSpPr>
          <p:nvPr>
            <p:ph type="body" sz="quarter" idx="18" hasCustomPrompt="1"/>
          </p:nvPr>
        </p:nvSpPr>
        <p:spPr>
          <a:xfrm>
            <a:off x="4910868" y="3615768"/>
            <a:ext cx="6838217" cy="540000"/>
          </a:xfrm>
        </p:spPr>
        <p:txBody>
          <a:bodyPr/>
          <a:lstStyle>
            <a:lvl1pPr>
              <a:spcAft>
                <a:spcPts val="0"/>
              </a:spcAft>
              <a:defRPr b="0">
                <a:solidFill>
                  <a:schemeClr val="tx1"/>
                </a:solidFill>
              </a:defRPr>
            </a:lvl1pPr>
          </a:lstStyle>
          <a:p>
            <a:pPr lvl="0"/>
            <a:r>
              <a:rPr lang="de-DE" dirty="0"/>
              <a:t>Beschreibung</a:t>
            </a:r>
          </a:p>
        </p:txBody>
      </p:sp>
      <p:sp>
        <p:nvSpPr>
          <p:cNvPr id="13" name="Textplatzhalter 6">
            <a:extLst>
              <a:ext uri="{FF2B5EF4-FFF2-40B4-BE49-F238E27FC236}">
                <a16:creationId xmlns:a16="http://schemas.microsoft.com/office/drawing/2014/main" id="{B0E9556F-8267-46EF-A251-5876226FDFB0}"/>
              </a:ext>
            </a:extLst>
          </p:cNvPr>
          <p:cNvSpPr>
            <a:spLocks noGrp="1"/>
          </p:cNvSpPr>
          <p:nvPr>
            <p:ph type="body" sz="quarter" idx="19" hasCustomPrompt="1"/>
          </p:nvPr>
        </p:nvSpPr>
        <p:spPr>
          <a:xfrm>
            <a:off x="1752646" y="4286251"/>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4" name="Textplatzhalter 6">
            <a:extLst>
              <a:ext uri="{FF2B5EF4-FFF2-40B4-BE49-F238E27FC236}">
                <a16:creationId xmlns:a16="http://schemas.microsoft.com/office/drawing/2014/main" id="{0F819468-BAB6-4CFE-964C-A94CB6FBB55F}"/>
              </a:ext>
            </a:extLst>
          </p:cNvPr>
          <p:cNvSpPr>
            <a:spLocks noGrp="1"/>
          </p:cNvSpPr>
          <p:nvPr>
            <p:ph type="body" sz="quarter" idx="20" hasCustomPrompt="1"/>
          </p:nvPr>
        </p:nvSpPr>
        <p:spPr>
          <a:xfrm>
            <a:off x="4910868" y="4285795"/>
            <a:ext cx="6838217" cy="540000"/>
          </a:xfrm>
        </p:spPr>
        <p:txBody>
          <a:bodyPr/>
          <a:lstStyle>
            <a:lvl1pPr>
              <a:spcAft>
                <a:spcPts val="0"/>
              </a:spcAft>
              <a:defRPr b="0">
                <a:solidFill>
                  <a:schemeClr val="tx1"/>
                </a:solidFill>
              </a:defRPr>
            </a:lvl1pPr>
          </a:lstStyle>
          <a:p>
            <a:pPr lvl="0"/>
            <a:r>
              <a:rPr lang="de-DE" dirty="0"/>
              <a:t>Beschreibung</a:t>
            </a:r>
          </a:p>
        </p:txBody>
      </p:sp>
      <p:sp>
        <p:nvSpPr>
          <p:cNvPr id="15" name="Textplatzhalter 6">
            <a:extLst>
              <a:ext uri="{FF2B5EF4-FFF2-40B4-BE49-F238E27FC236}">
                <a16:creationId xmlns:a16="http://schemas.microsoft.com/office/drawing/2014/main" id="{D79AAC10-7539-482A-9D31-28B999E93FB9}"/>
              </a:ext>
            </a:extLst>
          </p:cNvPr>
          <p:cNvSpPr>
            <a:spLocks noGrp="1"/>
          </p:cNvSpPr>
          <p:nvPr>
            <p:ph type="body" sz="quarter" idx="21" hasCustomPrompt="1"/>
          </p:nvPr>
        </p:nvSpPr>
        <p:spPr>
          <a:xfrm>
            <a:off x="1752646" y="4956430"/>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6" name="Textplatzhalter 6">
            <a:extLst>
              <a:ext uri="{FF2B5EF4-FFF2-40B4-BE49-F238E27FC236}">
                <a16:creationId xmlns:a16="http://schemas.microsoft.com/office/drawing/2014/main" id="{744A2DAF-8FFA-4B97-9D59-76FA3DFDEA80}"/>
              </a:ext>
            </a:extLst>
          </p:cNvPr>
          <p:cNvSpPr>
            <a:spLocks noGrp="1"/>
          </p:cNvSpPr>
          <p:nvPr>
            <p:ph type="body" sz="quarter" idx="22" hasCustomPrompt="1"/>
          </p:nvPr>
        </p:nvSpPr>
        <p:spPr>
          <a:xfrm>
            <a:off x="4910868" y="4955822"/>
            <a:ext cx="6838217" cy="540000"/>
          </a:xfrm>
        </p:spPr>
        <p:txBody>
          <a:bodyPr/>
          <a:lstStyle>
            <a:lvl1pPr>
              <a:spcAft>
                <a:spcPts val="0"/>
              </a:spcAft>
              <a:defRPr b="0">
                <a:solidFill>
                  <a:schemeClr val="tx1"/>
                </a:solidFill>
              </a:defRPr>
            </a:lvl1pPr>
          </a:lstStyle>
          <a:p>
            <a:pPr lvl="0"/>
            <a:r>
              <a:rPr lang="de-DE" dirty="0"/>
              <a:t>Beschreibung</a:t>
            </a:r>
          </a:p>
        </p:txBody>
      </p:sp>
      <p:sp>
        <p:nvSpPr>
          <p:cNvPr id="18" name="Textplatzhalter 6">
            <a:extLst>
              <a:ext uri="{FF2B5EF4-FFF2-40B4-BE49-F238E27FC236}">
                <a16:creationId xmlns:a16="http://schemas.microsoft.com/office/drawing/2014/main" id="{1667C321-D68D-4F20-8EAE-885B9694E003}"/>
              </a:ext>
            </a:extLst>
          </p:cNvPr>
          <p:cNvSpPr>
            <a:spLocks noGrp="1"/>
          </p:cNvSpPr>
          <p:nvPr>
            <p:ph type="body" sz="quarter" idx="23" hasCustomPrompt="1"/>
          </p:nvPr>
        </p:nvSpPr>
        <p:spPr>
          <a:xfrm>
            <a:off x="1752646" y="5626610"/>
            <a:ext cx="3003977" cy="540000"/>
          </a:xfrm>
        </p:spPr>
        <p:txBody>
          <a:bodyPr/>
          <a:lstStyle>
            <a:lvl1pPr>
              <a:spcAft>
                <a:spcPts val="0"/>
              </a:spcAft>
              <a:defRPr b="1">
                <a:solidFill>
                  <a:schemeClr val="accent1"/>
                </a:solidFill>
              </a:defRPr>
            </a:lvl1pPr>
          </a:lstStyle>
          <a:p>
            <a:pPr lvl="0"/>
            <a:r>
              <a:rPr lang="de-DE" dirty="0"/>
              <a:t>Kapitel/Abschnitt/Thema</a:t>
            </a:r>
          </a:p>
        </p:txBody>
      </p:sp>
      <p:sp>
        <p:nvSpPr>
          <p:cNvPr id="19" name="Textplatzhalter 6">
            <a:extLst>
              <a:ext uri="{FF2B5EF4-FFF2-40B4-BE49-F238E27FC236}">
                <a16:creationId xmlns:a16="http://schemas.microsoft.com/office/drawing/2014/main" id="{40724E60-5C1A-4550-BAE1-64C5CC5439FD}"/>
              </a:ext>
            </a:extLst>
          </p:cNvPr>
          <p:cNvSpPr>
            <a:spLocks noGrp="1"/>
          </p:cNvSpPr>
          <p:nvPr>
            <p:ph type="body" sz="quarter" idx="24" hasCustomPrompt="1"/>
          </p:nvPr>
        </p:nvSpPr>
        <p:spPr>
          <a:xfrm>
            <a:off x="4910868" y="5625850"/>
            <a:ext cx="6838217" cy="540000"/>
          </a:xfrm>
        </p:spPr>
        <p:txBody>
          <a:bodyPr/>
          <a:lstStyle>
            <a:lvl1pPr>
              <a:spcAft>
                <a:spcPts val="0"/>
              </a:spcAft>
              <a:defRPr b="0">
                <a:solidFill>
                  <a:schemeClr val="tx1"/>
                </a:solidFill>
              </a:defRPr>
            </a:lvl1pPr>
          </a:lstStyle>
          <a:p>
            <a:pPr lvl="0"/>
            <a:r>
              <a:rPr lang="de-DE" dirty="0"/>
              <a:t>Beschreibung</a:t>
            </a:r>
          </a:p>
        </p:txBody>
      </p:sp>
      <p:sp>
        <p:nvSpPr>
          <p:cNvPr id="20" name="Textplatzhalter 6">
            <a:extLst>
              <a:ext uri="{FF2B5EF4-FFF2-40B4-BE49-F238E27FC236}">
                <a16:creationId xmlns:a16="http://schemas.microsoft.com/office/drawing/2014/main" id="{D6A4D500-634E-4B79-B79F-134AB3FE1B8E}"/>
              </a:ext>
            </a:extLst>
          </p:cNvPr>
          <p:cNvSpPr>
            <a:spLocks noGrp="1"/>
          </p:cNvSpPr>
          <p:nvPr>
            <p:ph type="body" sz="quarter" idx="25" hasCustomPrompt="1"/>
          </p:nvPr>
        </p:nvSpPr>
        <p:spPr>
          <a:xfrm>
            <a:off x="446401" y="2275714"/>
            <a:ext cx="1152000" cy="540000"/>
          </a:xfrm>
        </p:spPr>
        <p:txBody>
          <a:bodyPr/>
          <a:lstStyle>
            <a:lvl1pPr>
              <a:spcAft>
                <a:spcPts val="0"/>
              </a:spcAft>
              <a:defRPr b="1">
                <a:solidFill>
                  <a:schemeClr val="accent1"/>
                </a:solidFill>
              </a:defRPr>
            </a:lvl1pPr>
          </a:lstStyle>
          <a:p>
            <a:pPr lvl="0"/>
            <a:r>
              <a:rPr lang="de-DE" dirty="0"/>
              <a:t>Zeit</a:t>
            </a:r>
          </a:p>
        </p:txBody>
      </p:sp>
      <p:sp>
        <p:nvSpPr>
          <p:cNvPr id="21" name="Textplatzhalter 6">
            <a:extLst>
              <a:ext uri="{FF2B5EF4-FFF2-40B4-BE49-F238E27FC236}">
                <a16:creationId xmlns:a16="http://schemas.microsoft.com/office/drawing/2014/main" id="{06637ABA-A823-4784-8B37-7946FE37071B}"/>
              </a:ext>
            </a:extLst>
          </p:cNvPr>
          <p:cNvSpPr>
            <a:spLocks noGrp="1"/>
          </p:cNvSpPr>
          <p:nvPr>
            <p:ph type="body" sz="quarter" idx="26" hasCustomPrompt="1"/>
          </p:nvPr>
        </p:nvSpPr>
        <p:spPr>
          <a:xfrm>
            <a:off x="446401" y="2945893"/>
            <a:ext cx="1152000" cy="540000"/>
          </a:xfrm>
        </p:spPr>
        <p:txBody>
          <a:bodyPr/>
          <a:lstStyle>
            <a:lvl1pPr>
              <a:spcAft>
                <a:spcPts val="0"/>
              </a:spcAft>
              <a:defRPr b="1">
                <a:solidFill>
                  <a:schemeClr val="accent1"/>
                </a:solidFill>
              </a:defRPr>
            </a:lvl1pPr>
          </a:lstStyle>
          <a:p>
            <a:pPr lvl="0"/>
            <a:r>
              <a:rPr lang="de-DE" dirty="0"/>
              <a:t>Zeit</a:t>
            </a:r>
          </a:p>
        </p:txBody>
      </p:sp>
      <p:sp>
        <p:nvSpPr>
          <p:cNvPr id="22" name="Textplatzhalter 6">
            <a:extLst>
              <a:ext uri="{FF2B5EF4-FFF2-40B4-BE49-F238E27FC236}">
                <a16:creationId xmlns:a16="http://schemas.microsoft.com/office/drawing/2014/main" id="{FA72472C-D44F-40E7-87FE-7B4BCD3D7515}"/>
              </a:ext>
            </a:extLst>
          </p:cNvPr>
          <p:cNvSpPr>
            <a:spLocks noGrp="1"/>
          </p:cNvSpPr>
          <p:nvPr>
            <p:ph type="body" sz="quarter" idx="27" hasCustomPrompt="1"/>
          </p:nvPr>
        </p:nvSpPr>
        <p:spPr>
          <a:xfrm>
            <a:off x="446401" y="3616072"/>
            <a:ext cx="1152000" cy="540000"/>
          </a:xfrm>
        </p:spPr>
        <p:txBody>
          <a:bodyPr/>
          <a:lstStyle>
            <a:lvl1pPr>
              <a:spcAft>
                <a:spcPts val="0"/>
              </a:spcAft>
              <a:defRPr b="1">
                <a:solidFill>
                  <a:schemeClr val="accent1"/>
                </a:solidFill>
              </a:defRPr>
            </a:lvl1pPr>
          </a:lstStyle>
          <a:p>
            <a:pPr lvl="0"/>
            <a:r>
              <a:rPr lang="de-DE" dirty="0"/>
              <a:t>Zeit</a:t>
            </a:r>
          </a:p>
        </p:txBody>
      </p:sp>
      <p:sp>
        <p:nvSpPr>
          <p:cNvPr id="23" name="Textplatzhalter 6">
            <a:extLst>
              <a:ext uri="{FF2B5EF4-FFF2-40B4-BE49-F238E27FC236}">
                <a16:creationId xmlns:a16="http://schemas.microsoft.com/office/drawing/2014/main" id="{20E737BB-6100-4217-A2BB-F347C32736BD}"/>
              </a:ext>
            </a:extLst>
          </p:cNvPr>
          <p:cNvSpPr>
            <a:spLocks noGrp="1"/>
          </p:cNvSpPr>
          <p:nvPr>
            <p:ph type="body" sz="quarter" idx="28" hasCustomPrompt="1"/>
          </p:nvPr>
        </p:nvSpPr>
        <p:spPr>
          <a:xfrm>
            <a:off x="446401" y="4286251"/>
            <a:ext cx="1152000" cy="540000"/>
          </a:xfrm>
        </p:spPr>
        <p:txBody>
          <a:bodyPr/>
          <a:lstStyle>
            <a:lvl1pPr>
              <a:spcAft>
                <a:spcPts val="0"/>
              </a:spcAft>
              <a:defRPr b="1">
                <a:solidFill>
                  <a:schemeClr val="accent1"/>
                </a:solidFill>
              </a:defRPr>
            </a:lvl1pPr>
          </a:lstStyle>
          <a:p>
            <a:pPr lvl="0"/>
            <a:r>
              <a:rPr lang="de-DE" dirty="0"/>
              <a:t>Zeit</a:t>
            </a:r>
          </a:p>
        </p:txBody>
      </p:sp>
      <p:sp>
        <p:nvSpPr>
          <p:cNvPr id="24" name="Textplatzhalter 6">
            <a:extLst>
              <a:ext uri="{FF2B5EF4-FFF2-40B4-BE49-F238E27FC236}">
                <a16:creationId xmlns:a16="http://schemas.microsoft.com/office/drawing/2014/main" id="{BD976DBB-E868-416D-B209-98CFAE017C26}"/>
              </a:ext>
            </a:extLst>
          </p:cNvPr>
          <p:cNvSpPr>
            <a:spLocks noGrp="1"/>
          </p:cNvSpPr>
          <p:nvPr>
            <p:ph type="body" sz="quarter" idx="29" hasCustomPrompt="1"/>
          </p:nvPr>
        </p:nvSpPr>
        <p:spPr>
          <a:xfrm>
            <a:off x="446399" y="4956430"/>
            <a:ext cx="1152000" cy="540000"/>
          </a:xfrm>
        </p:spPr>
        <p:txBody>
          <a:bodyPr/>
          <a:lstStyle>
            <a:lvl1pPr>
              <a:spcAft>
                <a:spcPts val="0"/>
              </a:spcAft>
              <a:defRPr b="1">
                <a:solidFill>
                  <a:schemeClr val="accent1"/>
                </a:solidFill>
              </a:defRPr>
            </a:lvl1pPr>
          </a:lstStyle>
          <a:p>
            <a:pPr lvl="0"/>
            <a:r>
              <a:rPr lang="de-DE" dirty="0"/>
              <a:t>Zeit</a:t>
            </a:r>
          </a:p>
        </p:txBody>
      </p:sp>
      <p:sp>
        <p:nvSpPr>
          <p:cNvPr id="25" name="Textplatzhalter 6">
            <a:extLst>
              <a:ext uri="{FF2B5EF4-FFF2-40B4-BE49-F238E27FC236}">
                <a16:creationId xmlns:a16="http://schemas.microsoft.com/office/drawing/2014/main" id="{4C5FA2BA-ECDB-43C5-A1E9-78B0D6AD1DC9}"/>
              </a:ext>
            </a:extLst>
          </p:cNvPr>
          <p:cNvSpPr>
            <a:spLocks noGrp="1"/>
          </p:cNvSpPr>
          <p:nvPr>
            <p:ph type="body" sz="quarter" idx="30" hasCustomPrompt="1"/>
          </p:nvPr>
        </p:nvSpPr>
        <p:spPr>
          <a:xfrm>
            <a:off x="446401" y="5626610"/>
            <a:ext cx="1152000" cy="540000"/>
          </a:xfrm>
        </p:spPr>
        <p:txBody>
          <a:bodyPr/>
          <a:lstStyle>
            <a:lvl1pPr>
              <a:spcAft>
                <a:spcPts val="0"/>
              </a:spcAft>
              <a:defRPr b="1">
                <a:solidFill>
                  <a:schemeClr val="accent1"/>
                </a:solidFill>
              </a:defRPr>
            </a:lvl1pPr>
          </a:lstStyle>
          <a:p>
            <a:pPr lvl="0"/>
            <a:r>
              <a:rPr lang="de-DE" dirty="0"/>
              <a:t>Zeit</a:t>
            </a:r>
          </a:p>
        </p:txBody>
      </p:sp>
    </p:spTree>
    <p:extLst>
      <p:ext uri="{BB962C8B-B14F-4D97-AF65-F5344CB8AC3E}">
        <p14:creationId xmlns:p14="http://schemas.microsoft.com/office/powerpoint/2010/main" val="1944945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C9F217-7A91-449A-BC77-6641A1A8FC04}"/>
              </a:ext>
            </a:extLst>
          </p:cNvPr>
          <p:cNvSpPr>
            <a:spLocks noGrp="1"/>
          </p:cNvSpPr>
          <p:nvPr>
            <p:ph type="title"/>
          </p:nvPr>
        </p:nvSpPr>
        <p:spPr/>
        <p:txBody>
          <a:bodyPr/>
          <a:lstStyle/>
          <a:p>
            <a:r>
              <a:rPr lang="de-DE" dirty="0"/>
              <a:t>Mastertitelformat bearbeiten</a:t>
            </a:r>
          </a:p>
        </p:txBody>
      </p:sp>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7" name="Textplatzhalter 6">
            <a:extLst>
              <a:ext uri="{FF2B5EF4-FFF2-40B4-BE49-F238E27FC236}">
                <a16:creationId xmlns:a16="http://schemas.microsoft.com/office/drawing/2014/main" id="{796C17FC-CD8F-4CCB-AD43-F7D7D1372767}"/>
              </a:ext>
            </a:extLst>
          </p:cNvPr>
          <p:cNvSpPr>
            <a:spLocks noGrp="1"/>
          </p:cNvSpPr>
          <p:nvPr>
            <p:ph type="body" sz="quarter" idx="13"/>
          </p:nvPr>
        </p:nvSpPr>
        <p:spPr>
          <a:xfrm>
            <a:off x="446088" y="2276475"/>
            <a:ext cx="11303000" cy="38893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a:extLst>
              <a:ext uri="{FF2B5EF4-FFF2-40B4-BE49-F238E27FC236}">
                <a16:creationId xmlns:a16="http://schemas.microsoft.com/office/drawing/2014/main" id="{17942CAE-E5EA-4C52-85BD-28F57009B1CD}"/>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Formatvorlagen für Seminar- und Abschlussarbeiten nutzen</a:t>
            </a:r>
          </a:p>
        </p:txBody>
      </p:sp>
      <p:sp>
        <p:nvSpPr>
          <p:cNvPr id="9" name="Textplatzhalter 7">
            <a:extLst>
              <a:ext uri="{FF2B5EF4-FFF2-40B4-BE49-F238E27FC236}">
                <a16:creationId xmlns:a16="http://schemas.microsoft.com/office/drawing/2014/main" id="{7927E724-494F-4635-86E4-22E93FE5F4EC}"/>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Tree>
    <p:extLst>
      <p:ext uri="{BB962C8B-B14F-4D97-AF65-F5344CB8AC3E}">
        <p14:creationId xmlns:p14="http://schemas.microsoft.com/office/powerpoint/2010/main" val="423930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und 2 Spalten Inhalte">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8" name="Inhaltsplatzhalter 7">
            <a:extLst>
              <a:ext uri="{FF2B5EF4-FFF2-40B4-BE49-F238E27FC236}">
                <a16:creationId xmlns:a16="http://schemas.microsoft.com/office/drawing/2014/main" id="{81BA0D29-75B3-4EDD-9E03-8E7485C849C8}"/>
              </a:ext>
            </a:extLst>
          </p:cNvPr>
          <p:cNvSpPr>
            <a:spLocks noGrp="1"/>
          </p:cNvSpPr>
          <p:nvPr>
            <p:ph sz="quarter" idx="14"/>
          </p:nvPr>
        </p:nvSpPr>
        <p:spPr>
          <a:xfrm>
            <a:off x="446400" y="2276475"/>
            <a:ext cx="5472000" cy="38893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7">
            <a:extLst>
              <a:ext uri="{FF2B5EF4-FFF2-40B4-BE49-F238E27FC236}">
                <a16:creationId xmlns:a16="http://schemas.microsoft.com/office/drawing/2014/main" id="{AFF7AED0-B7D6-4AAC-A0B5-0EDCDE0B3B33}"/>
              </a:ext>
            </a:extLst>
          </p:cNvPr>
          <p:cNvSpPr>
            <a:spLocks noGrp="1"/>
          </p:cNvSpPr>
          <p:nvPr>
            <p:ph sz="quarter" idx="15"/>
          </p:nvPr>
        </p:nvSpPr>
        <p:spPr>
          <a:xfrm>
            <a:off x="6269038" y="2276475"/>
            <a:ext cx="5472000" cy="388937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itel 9">
            <a:extLst>
              <a:ext uri="{FF2B5EF4-FFF2-40B4-BE49-F238E27FC236}">
                <a16:creationId xmlns:a16="http://schemas.microsoft.com/office/drawing/2014/main" id="{EB3EBA0F-2389-4E33-9944-CB9E75358663}"/>
              </a:ext>
            </a:extLst>
          </p:cNvPr>
          <p:cNvSpPr>
            <a:spLocks noGrp="1"/>
          </p:cNvSpPr>
          <p:nvPr>
            <p:ph type="title"/>
          </p:nvPr>
        </p:nvSpPr>
        <p:spPr/>
        <p:txBody>
          <a:bodyPr/>
          <a:lstStyle/>
          <a:p>
            <a:r>
              <a:rPr lang="de-DE" dirty="0"/>
              <a:t>Mastertitelformat bearbeiten</a:t>
            </a:r>
          </a:p>
        </p:txBody>
      </p:sp>
      <p:sp>
        <p:nvSpPr>
          <p:cNvPr id="15" name="Textplatzhalter 7">
            <a:extLst>
              <a:ext uri="{FF2B5EF4-FFF2-40B4-BE49-F238E27FC236}">
                <a16:creationId xmlns:a16="http://schemas.microsoft.com/office/drawing/2014/main" id="{DB0D4744-2CAA-4FE3-90E4-8076DEC288A5}"/>
              </a:ext>
            </a:extLst>
          </p:cNvPr>
          <p:cNvSpPr>
            <a:spLocks noGrp="1"/>
          </p:cNvSpPr>
          <p:nvPr>
            <p:ph type="body" sz="quarter" idx="17"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6" name="Textplatzhalter 7">
            <a:extLst>
              <a:ext uri="{FF2B5EF4-FFF2-40B4-BE49-F238E27FC236}">
                <a16:creationId xmlns:a16="http://schemas.microsoft.com/office/drawing/2014/main" id="{53D955FD-CA79-42FB-91A3-59A3543A9DA5}"/>
              </a:ext>
            </a:extLst>
          </p:cNvPr>
          <p:cNvSpPr>
            <a:spLocks noGrp="1"/>
          </p:cNvSpPr>
          <p:nvPr>
            <p:ph type="body" sz="quarter" idx="18"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3328363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und 2 Spalten Inhalte mit Headline">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8" name="Inhaltsplatzhalter 7">
            <a:extLst>
              <a:ext uri="{FF2B5EF4-FFF2-40B4-BE49-F238E27FC236}">
                <a16:creationId xmlns:a16="http://schemas.microsoft.com/office/drawing/2014/main" id="{81BA0D29-75B3-4EDD-9E03-8E7485C849C8}"/>
              </a:ext>
            </a:extLst>
          </p:cNvPr>
          <p:cNvSpPr>
            <a:spLocks noGrp="1"/>
          </p:cNvSpPr>
          <p:nvPr>
            <p:ph sz="quarter" idx="14"/>
          </p:nvPr>
        </p:nvSpPr>
        <p:spPr>
          <a:xfrm>
            <a:off x="446400" y="2730545"/>
            <a:ext cx="5472000" cy="343530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7">
            <a:extLst>
              <a:ext uri="{FF2B5EF4-FFF2-40B4-BE49-F238E27FC236}">
                <a16:creationId xmlns:a16="http://schemas.microsoft.com/office/drawing/2014/main" id="{AFF7AED0-B7D6-4AAC-A0B5-0EDCDE0B3B33}"/>
              </a:ext>
            </a:extLst>
          </p:cNvPr>
          <p:cNvSpPr>
            <a:spLocks noGrp="1"/>
          </p:cNvSpPr>
          <p:nvPr>
            <p:ph sz="quarter" idx="15"/>
          </p:nvPr>
        </p:nvSpPr>
        <p:spPr>
          <a:xfrm>
            <a:off x="6269038" y="2730545"/>
            <a:ext cx="5472000" cy="343530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Textplatzhalter 6">
            <a:extLst>
              <a:ext uri="{FF2B5EF4-FFF2-40B4-BE49-F238E27FC236}">
                <a16:creationId xmlns:a16="http://schemas.microsoft.com/office/drawing/2014/main" id="{80CE2279-06D4-469C-9B4A-60489E99D3D8}"/>
              </a:ext>
            </a:extLst>
          </p:cNvPr>
          <p:cNvSpPr>
            <a:spLocks noGrp="1"/>
          </p:cNvSpPr>
          <p:nvPr>
            <p:ph type="body" sz="quarter" idx="16" hasCustomPrompt="1"/>
          </p:nvPr>
        </p:nvSpPr>
        <p:spPr>
          <a:xfrm>
            <a:off x="446088" y="2276475"/>
            <a:ext cx="5472000" cy="348332"/>
          </a:xfrm>
        </p:spPr>
        <p:txBody>
          <a:bodyPr/>
          <a:lstStyle>
            <a:lvl1pPr>
              <a:defRPr b="1"/>
            </a:lvl1pPr>
          </a:lstStyle>
          <a:p>
            <a:pPr lvl="0"/>
            <a:r>
              <a:rPr lang="de-DE" dirty="0"/>
              <a:t>Überschrift bearbeiten</a:t>
            </a:r>
          </a:p>
        </p:txBody>
      </p:sp>
      <p:sp>
        <p:nvSpPr>
          <p:cNvPr id="10" name="Textplatzhalter 6">
            <a:extLst>
              <a:ext uri="{FF2B5EF4-FFF2-40B4-BE49-F238E27FC236}">
                <a16:creationId xmlns:a16="http://schemas.microsoft.com/office/drawing/2014/main" id="{7D184CC2-95AA-450A-92CA-820D519E4897}"/>
              </a:ext>
            </a:extLst>
          </p:cNvPr>
          <p:cNvSpPr>
            <a:spLocks noGrp="1"/>
          </p:cNvSpPr>
          <p:nvPr>
            <p:ph type="body" sz="quarter" idx="17" hasCustomPrompt="1"/>
          </p:nvPr>
        </p:nvSpPr>
        <p:spPr>
          <a:xfrm>
            <a:off x="6269038" y="2276475"/>
            <a:ext cx="5472000" cy="348332"/>
          </a:xfrm>
        </p:spPr>
        <p:txBody>
          <a:bodyPr/>
          <a:lstStyle>
            <a:lvl1pPr>
              <a:defRPr b="1"/>
            </a:lvl1pPr>
          </a:lstStyle>
          <a:p>
            <a:pPr lvl="0"/>
            <a:r>
              <a:rPr lang="de-DE" dirty="0"/>
              <a:t>Überschrift bearbeiten</a:t>
            </a:r>
          </a:p>
        </p:txBody>
      </p:sp>
      <p:sp>
        <p:nvSpPr>
          <p:cNvPr id="11" name="Titel 10">
            <a:extLst>
              <a:ext uri="{FF2B5EF4-FFF2-40B4-BE49-F238E27FC236}">
                <a16:creationId xmlns:a16="http://schemas.microsoft.com/office/drawing/2014/main" id="{7C8DB17A-A338-4136-B178-A452376062C4}"/>
              </a:ext>
            </a:extLst>
          </p:cNvPr>
          <p:cNvSpPr>
            <a:spLocks noGrp="1"/>
          </p:cNvSpPr>
          <p:nvPr>
            <p:ph type="title"/>
          </p:nvPr>
        </p:nvSpPr>
        <p:spPr/>
        <p:txBody>
          <a:bodyPr/>
          <a:lstStyle/>
          <a:p>
            <a:r>
              <a:rPr lang="de-DE"/>
              <a:t>Mastertitelformat bearbeiten</a:t>
            </a:r>
          </a:p>
        </p:txBody>
      </p:sp>
      <p:sp>
        <p:nvSpPr>
          <p:cNvPr id="16" name="Textplatzhalter 7">
            <a:extLst>
              <a:ext uri="{FF2B5EF4-FFF2-40B4-BE49-F238E27FC236}">
                <a16:creationId xmlns:a16="http://schemas.microsoft.com/office/drawing/2014/main" id="{A7AC8537-4407-44ED-A748-4C47CF396273}"/>
              </a:ext>
            </a:extLst>
          </p:cNvPr>
          <p:cNvSpPr>
            <a:spLocks noGrp="1"/>
          </p:cNvSpPr>
          <p:nvPr>
            <p:ph type="body" sz="quarter" idx="19"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7" name="Textplatzhalter 7">
            <a:extLst>
              <a:ext uri="{FF2B5EF4-FFF2-40B4-BE49-F238E27FC236}">
                <a16:creationId xmlns:a16="http://schemas.microsoft.com/office/drawing/2014/main" id="{B7A07D86-5D76-43B0-9DDB-E8804B99DB80}"/>
              </a:ext>
            </a:extLst>
          </p:cNvPr>
          <p:cNvSpPr>
            <a:spLocks noGrp="1"/>
          </p:cNvSpPr>
          <p:nvPr>
            <p:ph type="body" sz="quarter" idx="20"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32443296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 und Inhalt - ohne Logo">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C9F217-7A91-449A-BC77-6641A1A8FC04}"/>
              </a:ext>
            </a:extLst>
          </p:cNvPr>
          <p:cNvSpPr>
            <a:spLocks noGrp="1"/>
          </p:cNvSpPr>
          <p:nvPr>
            <p:ph type="title"/>
          </p:nvPr>
        </p:nvSpPr>
        <p:spPr>
          <a:xfrm>
            <a:off x="446400" y="590887"/>
            <a:ext cx="11302688" cy="751576"/>
          </a:xfrm>
        </p:spPr>
        <p:txBody>
          <a:bodyPr/>
          <a:lstStyle/>
          <a:p>
            <a:r>
              <a:rPr lang="de-DE" dirty="0"/>
              <a:t>Mastertitelformat bearbeiten</a:t>
            </a:r>
          </a:p>
        </p:txBody>
      </p:sp>
      <p:sp>
        <p:nvSpPr>
          <p:cNvPr id="7" name="Textplatzhalter 6">
            <a:extLst>
              <a:ext uri="{FF2B5EF4-FFF2-40B4-BE49-F238E27FC236}">
                <a16:creationId xmlns:a16="http://schemas.microsoft.com/office/drawing/2014/main" id="{796C17FC-CD8F-4CCB-AD43-F7D7D1372767}"/>
              </a:ext>
            </a:extLst>
          </p:cNvPr>
          <p:cNvSpPr>
            <a:spLocks noGrp="1"/>
          </p:cNvSpPr>
          <p:nvPr>
            <p:ph type="body" sz="quarter" idx="13"/>
          </p:nvPr>
        </p:nvSpPr>
        <p:spPr>
          <a:xfrm>
            <a:off x="446088" y="1484314"/>
            <a:ext cx="11303000" cy="4681536"/>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6" name="Grafik 5">
            <a:extLst>
              <a:ext uri="{FF2B5EF4-FFF2-40B4-BE49-F238E27FC236}">
                <a16:creationId xmlns:a16="http://schemas.microsoft.com/office/drawing/2014/main" id="{AAE3D0D0-17E7-4E53-9CAF-914A012C92F0}"/>
              </a:ext>
            </a:extLst>
          </p:cNvPr>
          <p:cNvPicPr>
            <a:picLocks noChangeAspect="1"/>
          </p:cNvPicPr>
          <p:nvPr userDrawn="1"/>
        </p:nvPicPr>
        <p:blipFill>
          <a:blip r:embed="rId2"/>
          <a:stretch>
            <a:fillRect/>
          </a:stretch>
        </p:blipFill>
        <p:spPr>
          <a:xfrm>
            <a:off x="8994263" y="300477"/>
            <a:ext cx="2754825" cy="144000"/>
          </a:xfrm>
          <a:prstGeom prst="rect">
            <a:avLst/>
          </a:prstGeom>
        </p:spPr>
      </p:pic>
      <p:sp>
        <p:nvSpPr>
          <p:cNvPr id="12" name="Textplatzhalter 7">
            <a:extLst>
              <a:ext uri="{FF2B5EF4-FFF2-40B4-BE49-F238E27FC236}">
                <a16:creationId xmlns:a16="http://schemas.microsoft.com/office/drawing/2014/main" id="{7CD29765-B313-42B0-BA37-4A7FE99E86D9}"/>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3" name="Textplatzhalter 7">
            <a:extLst>
              <a:ext uri="{FF2B5EF4-FFF2-40B4-BE49-F238E27FC236}">
                <a16:creationId xmlns:a16="http://schemas.microsoft.com/office/drawing/2014/main" id="{196DE1E3-BF9B-472A-A11F-DA53E8A4AC79}"/>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
        <p:nvSpPr>
          <p:cNvPr id="4" name="Datumsplatzhalter 3">
            <a:extLst>
              <a:ext uri="{FF2B5EF4-FFF2-40B4-BE49-F238E27FC236}">
                <a16:creationId xmlns:a16="http://schemas.microsoft.com/office/drawing/2014/main" id="{E76953F7-8B50-43DB-AF53-37321EB8DAC6}"/>
              </a:ext>
            </a:extLst>
          </p:cNvPr>
          <p:cNvSpPr>
            <a:spLocks noGrp="1"/>
          </p:cNvSpPr>
          <p:nvPr>
            <p:ph type="dt" sz="half" idx="16"/>
          </p:nvPr>
        </p:nvSpPr>
        <p:spPr/>
        <p:txBody>
          <a:bodyPr/>
          <a:lstStyle/>
          <a:p>
            <a:endParaRPr lang="de-DE" dirty="0"/>
          </a:p>
        </p:txBody>
      </p:sp>
      <p:sp>
        <p:nvSpPr>
          <p:cNvPr id="16" name="Foliennummernplatzhalter 15">
            <a:extLst>
              <a:ext uri="{FF2B5EF4-FFF2-40B4-BE49-F238E27FC236}">
                <a16:creationId xmlns:a16="http://schemas.microsoft.com/office/drawing/2014/main" id="{FB3F3293-5DB4-4314-9A11-FFFF62525925}"/>
              </a:ext>
            </a:extLst>
          </p:cNvPr>
          <p:cNvSpPr>
            <a:spLocks noGrp="1"/>
          </p:cNvSpPr>
          <p:nvPr>
            <p:ph type="sldNum" sz="quarter" idx="18"/>
          </p:nvPr>
        </p:nvSpPr>
        <p:spPr/>
        <p:txBody>
          <a:bodyPr/>
          <a:lstStyle/>
          <a:p>
            <a:fld id="{EFB5150B-0CEE-4773-8AAA-22F479C02EEB}" type="slidenum">
              <a:rPr lang="de-DE" smtClean="0"/>
              <a:pPr/>
              <a:t>‹Nr.›</a:t>
            </a:fld>
            <a:endParaRPr lang="de-DE" dirty="0"/>
          </a:p>
        </p:txBody>
      </p:sp>
    </p:spTree>
    <p:extLst>
      <p:ext uri="{BB962C8B-B14F-4D97-AF65-F5344CB8AC3E}">
        <p14:creationId xmlns:p14="http://schemas.microsoft.com/office/powerpoint/2010/main" val="24084608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und Inhaltsplatzhal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91BAB6-63D3-4328-9020-EA1EC1B11545}"/>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A9050A81-610B-4603-A2CC-6C09BA01B21A}"/>
              </a:ext>
            </a:extLst>
          </p:cNvPr>
          <p:cNvSpPr>
            <a:spLocks noGrp="1"/>
          </p:cNvSpPr>
          <p:nvPr>
            <p:ph type="dt" sz="half" idx="10"/>
          </p:nvPr>
        </p:nvSpPr>
        <p:spPr/>
        <p:txBody>
          <a:bodyPr/>
          <a:lstStyle/>
          <a:p>
            <a:endParaRPr lang="de-DE" dirty="0"/>
          </a:p>
        </p:txBody>
      </p:sp>
      <p:sp>
        <p:nvSpPr>
          <p:cNvPr id="4" name="Foliennummernplatzhalter 3">
            <a:extLst>
              <a:ext uri="{FF2B5EF4-FFF2-40B4-BE49-F238E27FC236}">
                <a16:creationId xmlns:a16="http://schemas.microsoft.com/office/drawing/2014/main" id="{E5386DB5-450F-45CC-AA16-CF1AC44259F3}"/>
              </a:ext>
            </a:extLst>
          </p:cNvPr>
          <p:cNvSpPr>
            <a:spLocks noGrp="1"/>
          </p:cNvSpPr>
          <p:nvPr>
            <p:ph type="sldNum" sz="quarter" idx="11"/>
          </p:nvPr>
        </p:nvSpPr>
        <p:spPr/>
        <p:txBody>
          <a:bodyPr/>
          <a:lstStyle/>
          <a:p>
            <a:fld id="{EFB5150B-0CEE-4773-8AAA-22F479C02EEB}" type="slidenum">
              <a:rPr lang="de-DE" smtClean="0"/>
              <a:pPr/>
              <a:t>‹Nr.›</a:t>
            </a:fld>
            <a:endParaRPr lang="de-DE" dirty="0"/>
          </a:p>
        </p:txBody>
      </p:sp>
      <p:sp>
        <p:nvSpPr>
          <p:cNvPr id="5" name="Fußzeilenplatzhalter 4">
            <a:extLst>
              <a:ext uri="{FF2B5EF4-FFF2-40B4-BE49-F238E27FC236}">
                <a16:creationId xmlns:a16="http://schemas.microsoft.com/office/drawing/2014/main" id="{198851E8-B260-427D-8E6B-A26C965B2CE2}"/>
              </a:ext>
            </a:extLst>
          </p:cNvPr>
          <p:cNvSpPr>
            <a:spLocks noGrp="1"/>
          </p:cNvSpPr>
          <p:nvPr>
            <p:ph type="ftr" sz="quarter" idx="12"/>
          </p:nvPr>
        </p:nvSpPr>
        <p:spPr/>
        <p:txBody>
          <a:bodyPr/>
          <a:lstStyle/>
          <a:p>
            <a:r>
              <a:rPr lang="de-DE"/>
              <a:t>Institut für Digitales Management und Neue Medien</a:t>
            </a:r>
            <a:endParaRPr lang="de-DE" dirty="0"/>
          </a:p>
        </p:txBody>
      </p:sp>
      <p:sp>
        <p:nvSpPr>
          <p:cNvPr id="7" name="Inhaltsplatzhalter 6">
            <a:extLst>
              <a:ext uri="{FF2B5EF4-FFF2-40B4-BE49-F238E27FC236}">
                <a16:creationId xmlns:a16="http://schemas.microsoft.com/office/drawing/2014/main" id="{0C951327-720C-43AF-BB7F-7606E9E494AD}"/>
              </a:ext>
            </a:extLst>
          </p:cNvPr>
          <p:cNvSpPr>
            <a:spLocks noGrp="1"/>
          </p:cNvSpPr>
          <p:nvPr>
            <p:ph sz="quarter" idx="13"/>
          </p:nvPr>
        </p:nvSpPr>
        <p:spPr>
          <a:xfrm>
            <a:off x="442913" y="2276474"/>
            <a:ext cx="11306175" cy="388937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Textplatzhalter 7">
            <a:extLst>
              <a:ext uri="{FF2B5EF4-FFF2-40B4-BE49-F238E27FC236}">
                <a16:creationId xmlns:a16="http://schemas.microsoft.com/office/drawing/2014/main" id="{4ED5A5CA-B493-46E0-8A07-D595FA49CD33}"/>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0" name="Textplatzhalter 7">
            <a:extLst>
              <a:ext uri="{FF2B5EF4-FFF2-40B4-BE49-F238E27FC236}">
                <a16:creationId xmlns:a16="http://schemas.microsoft.com/office/drawing/2014/main" id="{A71348A8-EA3B-4898-B4AB-1E2136C74DF9}"/>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2292179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2" name="Titel 1">
            <a:extLst>
              <a:ext uri="{FF2B5EF4-FFF2-40B4-BE49-F238E27FC236}">
                <a16:creationId xmlns:a16="http://schemas.microsoft.com/office/drawing/2014/main" id="{81669460-A11E-47EE-819C-F1088010DC34}"/>
              </a:ext>
            </a:extLst>
          </p:cNvPr>
          <p:cNvSpPr>
            <a:spLocks noGrp="1"/>
          </p:cNvSpPr>
          <p:nvPr>
            <p:ph type="title"/>
          </p:nvPr>
        </p:nvSpPr>
        <p:spPr/>
        <p:txBody>
          <a:bodyPr/>
          <a:lstStyle/>
          <a:p>
            <a:r>
              <a:rPr lang="de-DE"/>
              <a:t>Mastertitelformat bearbeiten</a:t>
            </a:r>
          </a:p>
        </p:txBody>
      </p:sp>
      <p:sp>
        <p:nvSpPr>
          <p:cNvPr id="38" name="Textplatzhalter 7">
            <a:extLst>
              <a:ext uri="{FF2B5EF4-FFF2-40B4-BE49-F238E27FC236}">
                <a16:creationId xmlns:a16="http://schemas.microsoft.com/office/drawing/2014/main" id="{DF0258BD-3F5F-4B86-99EB-ADC3F3AC343C}"/>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39" name="Textplatzhalter 7">
            <a:extLst>
              <a:ext uri="{FF2B5EF4-FFF2-40B4-BE49-F238E27FC236}">
                <a16:creationId xmlns:a16="http://schemas.microsoft.com/office/drawing/2014/main" id="{7DE83233-2626-45D2-9D55-FC3ED6CD2449}"/>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22677043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38739C4-899A-4C43-96A2-21E3021CAE38}"/>
              </a:ext>
            </a:extLst>
          </p:cNvPr>
          <p:cNvSpPr>
            <a:spLocks noGrp="1"/>
          </p:cNvSpPr>
          <p:nvPr>
            <p:ph type="dt" sz="half" idx="10"/>
          </p:nvPr>
        </p:nvSpPr>
        <p:spPr/>
        <p:txBody>
          <a:bodyPr/>
          <a:lstStyle/>
          <a:p>
            <a:endParaRPr lang="de-DE" dirty="0"/>
          </a:p>
        </p:txBody>
      </p:sp>
      <p:sp>
        <p:nvSpPr>
          <p:cNvPr id="4" name="Fußzeilenplatzhalter 3">
            <a:extLst>
              <a:ext uri="{FF2B5EF4-FFF2-40B4-BE49-F238E27FC236}">
                <a16:creationId xmlns:a16="http://schemas.microsoft.com/office/drawing/2014/main" id="{7790690A-7466-44FD-8D76-74898D8FB6F8}"/>
              </a:ext>
            </a:extLst>
          </p:cNvPr>
          <p:cNvSpPr>
            <a:spLocks noGrp="1"/>
          </p:cNvSpPr>
          <p:nvPr>
            <p:ph type="ftr" sz="quarter" idx="11"/>
          </p:nvPr>
        </p:nvSpPr>
        <p:spPr/>
        <p:txBody>
          <a:body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E3DAAF1E-739E-4BA3-A44A-9CABAF583F31}"/>
              </a:ext>
            </a:extLst>
          </p:cNvPr>
          <p:cNvSpPr>
            <a:spLocks noGrp="1"/>
          </p:cNvSpPr>
          <p:nvPr>
            <p:ph type="sldNum" sz="quarter" idx="12"/>
          </p:nvPr>
        </p:nvSpPr>
        <p:spPr/>
        <p:txBody>
          <a:bodyPr/>
          <a:lstStyle/>
          <a:p>
            <a:fld id="{EFB5150B-0CEE-4773-8AAA-22F479C02EEB}" type="slidenum">
              <a:rPr lang="de-DE" smtClean="0"/>
              <a:pPr/>
              <a:t>‹Nr.›</a:t>
            </a:fld>
            <a:endParaRPr lang="de-DE" dirty="0"/>
          </a:p>
        </p:txBody>
      </p:sp>
      <p:sp>
        <p:nvSpPr>
          <p:cNvPr id="10" name="Textplatzhalter 7">
            <a:extLst>
              <a:ext uri="{FF2B5EF4-FFF2-40B4-BE49-F238E27FC236}">
                <a16:creationId xmlns:a16="http://schemas.microsoft.com/office/drawing/2014/main" id="{16E1E7B3-3C17-4721-BCE0-424DC07007CE}"/>
              </a:ext>
            </a:extLst>
          </p:cNvPr>
          <p:cNvSpPr>
            <a:spLocks noGrp="1"/>
          </p:cNvSpPr>
          <p:nvPr>
            <p:ph type="body" sz="quarter" idx="15" hasCustomPrompt="1"/>
          </p:nvPr>
        </p:nvSpPr>
        <p:spPr>
          <a:xfrm>
            <a:off x="448870" y="6275024"/>
            <a:ext cx="11296730" cy="138499"/>
          </a:xfrm>
        </p:spPr>
        <p:txBody>
          <a:bodyPr anchor="b">
            <a:spAutoFit/>
          </a:bodyPr>
          <a:lstStyle>
            <a:lvl1pPr>
              <a:defRPr sz="900" i="1">
                <a:solidFill>
                  <a:schemeClr val="accent2"/>
                </a:solidFill>
              </a:defRPr>
            </a:lvl1pPr>
          </a:lstStyle>
          <a:p>
            <a:pPr lvl="0"/>
            <a:r>
              <a:rPr lang="de-DE" dirty="0"/>
              <a:t>Quellenangaben bearbeiten</a:t>
            </a:r>
          </a:p>
        </p:txBody>
      </p:sp>
      <p:sp>
        <p:nvSpPr>
          <p:cNvPr id="11" name="Textplatzhalter 7">
            <a:extLst>
              <a:ext uri="{FF2B5EF4-FFF2-40B4-BE49-F238E27FC236}">
                <a16:creationId xmlns:a16="http://schemas.microsoft.com/office/drawing/2014/main" id="{E80C6D96-2C7E-4258-8118-6BB962F0E1BF}"/>
              </a:ext>
            </a:extLst>
          </p:cNvPr>
          <p:cNvSpPr>
            <a:spLocks noGrp="1"/>
          </p:cNvSpPr>
          <p:nvPr>
            <p:ph type="body" sz="quarter" idx="14" hasCustomPrompt="1"/>
          </p:nvPr>
        </p:nvSpPr>
        <p:spPr>
          <a:xfrm>
            <a:off x="446088" y="6518688"/>
            <a:ext cx="10141014" cy="252000"/>
          </a:xfrm>
        </p:spPr>
        <p:txBody>
          <a:bodyPr anchor="ctr"/>
          <a:lstStyle>
            <a:lvl1pPr>
              <a:defRPr sz="900">
                <a:solidFill>
                  <a:schemeClr val="accent2"/>
                </a:solidFill>
              </a:defRPr>
            </a:lvl1pPr>
          </a:lstStyle>
          <a:p>
            <a:pPr lvl="0"/>
            <a:r>
              <a:rPr lang="de-DE" dirty="0"/>
              <a:t>Text bearbeiten: z. B. Fußzeile, Kapitel</a:t>
            </a:r>
          </a:p>
        </p:txBody>
      </p:sp>
    </p:spTree>
    <p:extLst>
      <p:ext uri="{BB962C8B-B14F-4D97-AF65-F5344CB8AC3E}">
        <p14:creationId xmlns:p14="http://schemas.microsoft.com/office/powerpoint/2010/main" val="1322582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äsentationstitel, lichtgrau">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7DB2BC4-3B98-4ED7-91ED-210DEFAE5327}"/>
              </a:ext>
            </a:extLst>
          </p:cNvPr>
          <p:cNvSpPr/>
          <p:nvPr userDrawn="1"/>
        </p:nvSpPr>
        <p:spPr>
          <a:xfrm>
            <a:off x="0" y="1483200"/>
            <a:ext cx="12192000" cy="53748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01B94DEA-7037-4BFF-A606-4059D11993B8}"/>
              </a:ext>
            </a:extLst>
          </p:cNvPr>
          <p:cNvPicPr>
            <a:picLocks noChangeAspect="1"/>
          </p:cNvPicPr>
          <p:nvPr userDrawn="1"/>
        </p:nvPicPr>
        <p:blipFill>
          <a:blip r:embed="rId2"/>
          <a:stretch>
            <a:fillRect/>
          </a:stretch>
        </p:blipFill>
        <p:spPr>
          <a:xfrm>
            <a:off x="8631627" y="2822098"/>
            <a:ext cx="3560373" cy="4035902"/>
          </a:xfrm>
          <a:prstGeom prst="rect">
            <a:avLst/>
          </a:prstGeom>
        </p:spPr>
      </p:pic>
      <p:sp>
        <p:nvSpPr>
          <p:cNvPr id="17" name="Textplatzhalter 4">
            <a:extLst>
              <a:ext uri="{FF2B5EF4-FFF2-40B4-BE49-F238E27FC236}">
                <a16:creationId xmlns:a16="http://schemas.microsoft.com/office/drawing/2014/main" id="{05AB11DA-E526-4DB0-A616-EF327FD5298E}"/>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8" name="Textplatzhalter 4">
            <a:extLst>
              <a:ext uri="{FF2B5EF4-FFF2-40B4-BE49-F238E27FC236}">
                <a16:creationId xmlns:a16="http://schemas.microsoft.com/office/drawing/2014/main" id="{DA2B3988-691D-4C6A-93CE-694BF2FE42D3}"/>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19" name="Textplatzhalter 4">
            <a:extLst>
              <a:ext uri="{FF2B5EF4-FFF2-40B4-BE49-F238E27FC236}">
                <a16:creationId xmlns:a16="http://schemas.microsoft.com/office/drawing/2014/main" id="{0BA651EA-5F96-4B97-9051-732A430C9C76}"/>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4" name="Fußzeilenplatzhalter 3">
            <a:extLst>
              <a:ext uri="{FF2B5EF4-FFF2-40B4-BE49-F238E27FC236}">
                <a16:creationId xmlns:a16="http://schemas.microsoft.com/office/drawing/2014/main" id="{DA31B3DC-218C-4598-B3C6-F62247BB27EC}"/>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2268892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äsentationstitel, weiß">
    <p:spTree>
      <p:nvGrpSpPr>
        <p:cNvPr id="1" name=""/>
        <p:cNvGrpSpPr/>
        <p:nvPr/>
      </p:nvGrpSpPr>
      <p:grpSpPr>
        <a:xfrm>
          <a:off x="0" y="0"/>
          <a:ext cx="0" cy="0"/>
          <a:chOff x="0" y="0"/>
          <a:chExt cx="0" cy="0"/>
        </a:xfrm>
      </p:grpSpPr>
      <p:pic>
        <p:nvPicPr>
          <p:cNvPr id="9" name="Grafik 8" descr="Ein Bild, das Text enthält.&#10;&#10;Automatisch generierte Beschreibung">
            <a:extLst>
              <a:ext uri="{FF2B5EF4-FFF2-40B4-BE49-F238E27FC236}">
                <a16:creationId xmlns:a16="http://schemas.microsoft.com/office/drawing/2014/main" id="{BD63F7E2-E9AF-4202-99B8-0D2D6000870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5" name="Textplatzhalter 4">
            <a:extLst>
              <a:ext uri="{FF2B5EF4-FFF2-40B4-BE49-F238E27FC236}">
                <a16:creationId xmlns:a16="http://schemas.microsoft.com/office/drawing/2014/main" id="{EFD7FE4E-10FF-4DB8-BA94-29D280460B46}"/>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7" name="Textplatzhalter 4">
            <a:extLst>
              <a:ext uri="{FF2B5EF4-FFF2-40B4-BE49-F238E27FC236}">
                <a16:creationId xmlns:a16="http://schemas.microsoft.com/office/drawing/2014/main" id="{BB04781F-9DBE-4871-BA35-73859E07B0DB}"/>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18" name="Textplatzhalter 4">
            <a:extLst>
              <a:ext uri="{FF2B5EF4-FFF2-40B4-BE49-F238E27FC236}">
                <a16:creationId xmlns:a16="http://schemas.microsoft.com/office/drawing/2014/main" id="{9F1E93FD-A2D4-482D-A300-21FFD9D98DB4}"/>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3" name="Fußzeilenplatzhalter 2">
            <a:extLst>
              <a:ext uri="{FF2B5EF4-FFF2-40B4-BE49-F238E27FC236}">
                <a16:creationId xmlns:a16="http://schemas.microsoft.com/office/drawing/2014/main" id="{9A1AE912-66CB-44EB-94FD-7BCCD2766B66}"/>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3120855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äsentationstitel, Bild, Schrift weiß">
    <p:spTree>
      <p:nvGrpSpPr>
        <p:cNvPr id="1" name=""/>
        <p:cNvGrpSpPr/>
        <p:nvPr/>
      </p:nvGrpSpPr>
      <p:grpSpPr>
        <a:xfrm>
          <a:off x="0" y="0"/>
          <a:ext cx="0" cy="0"/>
          <a:chOff x="0" y="0"/>
          <a:chExt cx="0" cy="0"/>
        </a:xfrm>
      </p:grpSpPr>
      <p:sp>
        <p:nvSpPr>
          <p:cNvPr id="7" name="Bildplatzhalter 3">
            <a:extLst>
              <a:ext uri="{FF2B5EF4-FFF2-40B4-BE49-F238E27FC236}">
                <a16:creationId xmlns:a16="http://schemas.microsoft.com/office/drawing/2014/main" id="{E3A198B4-6B5B-4B64-8B9C-A9ED5F5BF196}"/>
              </a:ext>
            </a:extLst>
          </p:cNvPr>
          <p:cNvSpPr>
            <a:spLocks noGrp="1"/>
          </p:cNvSpPr>
          <p:nvPr>
            <p:ph type="pic" sz="quarter" idx="10"/>
          </p:nvPr>
        </p:nvSpPr>
        <p:spPr>
          <a:xfrm>
            <a:off x="0" y="1484313"/>
            <a:ext cx="12192000" cy="5373687"/>
          </a:xfrm>
          <a:prstGeom prst="rect">
            <a:avLst/>
          </a:prstGeom>
          <a:solidFill>
            <a:srgbClr val="C0C1C3"/>
          </a:solidFill>
        </p:spPr>
        <p:txBody>
          <a:bodyPr anchor="ctr" anchorCtr="0"/>
          <a:lstStyle>
            <a:lvl1pPr algn="ctr">
              <a:buFontTx/>
              <a:buNone/>
              <a:defRPr sz="800" baseline="0"/>
            </a:lvl1pPr>
          </a:lstStyle>
          <a:p>
            <a:endParaRPr lang="de-DE" dirty="0"/>
          </a:p>
        </p:txBody>
      </p:sp>
      <p:sp>
        <p:nvSpPr>
          <p:cNvPr id="13" name="Textplatzhalter 4">
            <a:extLst>
              <a:ext uri="{FF2B5EF4-FFF2-40B4-BE49-F238E27FC236}">
                <a16:creationId xmlns:a16="http://schemas.microsoft.com/office/drawing/2014/main" id="{1303A0E1-9E9B-47BA-9329-23512432605B}"/>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r>
              <a:rPr lang="de-DE" b="1" dirty="0">
                <a:effectLst/>
                <a:latin typeface="Arial" panose="020B0604020202020204" pitchFamily="34" charset="0"/>
              </a:rPr>
              <a:t>Dr. Max Maria Mustermann </a:t>
            </a:r>
            <a:br>
              <a:rPr lang="de-DE" b="1" dirty="0">
                <a:effectLst/>
                <a:latin typeface="Arial" panose="020B0604020202020204" pitchFamily="34" charset="0"/>
              </a:rPr>
            </a:br>
            <a:r>
              <a:rPr lang="de-DE" b="1" dirty="0">
                <a:effectLst/>
                <a:latin typeface="Arial" panose="020B0604020202020204" pitchFamily="34" charset="0"/>
              </a:rPr>
              <a:t>01.11.2020</a:t>
            </a:r>
            <a:endParaRPr lang="de-DE" dirty="0">
              <a:effectLst/>
              <a:latin typeface="Arial" panose="020B0604020202020204" pitchFamily="34" charset="0"/>
            </a:endParaRPr>
          </a:p>
        </p:txBody>
      </p:sp>
      <p:sp>
        <p:nvSpPr>
          <p:cNvPr id="14" name="Textplatzhalter 4">
            <a:extLst>
              <a:ext uri="{FF2B5EF4-FFF2-40B4-BE49-F238E27FC236}">
                <a16:creationId xmlns:a16="http://schemas.microsoft.com/office/drawing/2014/main" id="{91A46877-2797-4FE9-9147-650146DB106D}"/>
              </a:ext>
            </a:extLst>
          </p:cNvPr>
          <p:cNvSpPr>
            <a:spLocks noGrp="1"/>
          </p:cNvSpPr>
          <p:nvPr>
            <p:ph type="body" sz="quarter" idx="17" hasCustomPrompt="1"/>
          </p:nvPr>
        </p:nvSpPr>
        <p:spPr>
          <a:xfrm>
            <a:off x="442913" y="3672000"/>
            <a:ext cx="7200000" cy="1440000"/>
          </a:xfrm>
          <a:prstGeom prst="rect">
            <a:avLst/>
          </a:prstGeom>
        </p:spPr>
        <p:txBody>
          <a:bodyPr lIns="0" tIns="0" rIns="0" bIns="0"/>
          <a:lstStyle>
            <a:lvl1pPr marL="0" indent="0">
              <a:lnSpc>
                <a:spcPct val="100000"/>
              </a:lnSpc>
              <a:spcBef>
                <a:spcPts val="0"/>
              </a:spcBef>
              <a:spcAft>
                <a:spcPts val="0"/>
              </a:spcAft>
              <a:buFontTx/>
              <a:buNone/>
              <a:defRPr sz="16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Titel der Veranstaltung/Ort</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15" name="Textplatzhalter 4">
            <a:extLst>
              <a:ext uri="{FF2B5EF4-FFF2-40B4-BE49-F238E27FC236}">
                <a16:creationId xmlns:a16="http://schemas.microsoft.com/office/drawing/2014/main" id="{FAA43B9D-BF57-49A7-A2BE-8A500AD75E25}"/>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bg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Präsentationstitel</a:t>
            </a:r>
            <a:br>
              <a:rPr lang="de-DE" b="1" dirty="0">
                <a:effectLst/>
                <a:latin typeface="Arial" panose="020B0604020202020204" pitchFamily="34" charset="0"/>
              </a:rPr>
            </a:br>
            <a:r>
              <a:rPr lang="de-DE" b="1" dirty="0">
                <a:effectLst/>
                <a:latin typeface="Arial" panose="020B0604020202020204" pitchFamily="34" charset="0"/>
              </a:rPr>
              <a:t>Zeile 2 des Titels</a:t>
            </a:r>
            <a:endParaRPr lang="de-DE" dirty="0">
              <a:effectLst/>
              <a:latin typeface="Arial" panose="020B0604020202020204" pitchFamily="34" charset="0"/>
            </a:endParaRPr>
          </a:p>
        </p:txBody>
      </p:sp>
      <p:sp>
        <p:nvSpPr>
          <p:cNvPr id="3" name="Fußzeilenplatzhalter 2">
            <a:extLst>
              <a:ext uri="{FF2B5EF4-FFF2-40B4-BE49-F238E27FC236}">
                <a16:creationId xmlns:a16="http://schemas.microsoft.com/office/drawing/2014/main" id="{136CCE3B-FB19-4C48-BA9C-E81232FF6D80}"/>
              </a:ext>
            </a:extLst>
          </p:cNvPr>
          <p:cNvSpPr>
            <a:spLocks noGrp="1"/>
          </p:cNvSpPr>
          <p:nvPr>
            <p:ph type="ftr" sz="quarter" idx="19"/>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660693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apitel, weiß">
    <p:spTree>
      <p:nvGrpSpPr>
        <p:cNvPr id="1" name=""/>
        <p:cNvGrpSpPr/>
        <p:nvPr/>
      </p:nvGrpSpPr>
      <p:grpSpPr>
        <a:xfrm>
          <a:off x="0" y="0"/>
          <a:ext cx="0" cy="0"/>
          <a:chOff x="0" y="0"/>
          <a:chExt cx="0" cy="0"/>
        </a:xfrm>
      </p:grpSpPr>
      <p:pic>
        <p:nvPicPr>
          <p:cNvPr id="3" name="Grafik 2" descr="Ein Bild, das Text enthält.&#10;&#10;Automatisch generierte Beschreibung">
            <a:extLst>
              <a:ext uri="{FF2B5EF4-FFF2-40B4-BE49-F238E27FC236}">
                <a16:creationId xmlns:a16="http://schemas.microsoft.com/office/drawing/2014/main" id="{EC9E9288-A528-47A0-9952-3BAE6CB8747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4" name="Textplatzhalter 4">
            <a:extLst>
              <a:ext uri="{FF2B5EF4-FFF2-40B4-BE49-F238E27FC236}">
                <a16:creationId xmlns:a16="http://schemas.microsoft.com/office/drawing/2014/main" id="{4DE3BF2D-52EE-4486-ADD0-3DAE759441DC}"/>
              </a:ext>
            </a:extLst>
          </p:cNvPr>
          <p:cNvSpPr>
            <a:spLocks noGrp="1"/>
          </p:cNvSpPr>
          <p:nvPr>
            <p:ph type="body" sz="quarter" idx="14" hasCustomPrompt="1"/>
          </p:nvPr>
        </p:nvSpPr>
        <p:spPr>
          <a:xfrm>
            <a:off x="446088" y="2198536"/>
            <a:ext cx="7200000" cy="1401464"/>
          </a:xfrm>
          <a:prstGeom prst="rect">
            <a:avLst/>
          </a:prstGeom>
        </p:spPr>
        <p:txBody>
          <a:bodyPr lIns="0" tIns="0" rIns="0" bIns="0"/>
          <a:lstStyle>
            <a:lvl1pPr marL="0" indent="0">
              <a:lnSpc>
                <a:spcPct val="100000"/>
              </a:lnSpc>
              <a:spcBef>
                <a:spcPts val="0"/>
              </a:spcBef>
              <a:spcAft>
                <a:spcPts val="0"/>
              </a:spcAft>
              <a:buFontTx/>
              <a:buNone/>
              <a:defRPr sz="2800" b="1" i="0" baseline="0">
                <a:solidFill>
                  <a:schemeClr val="accent1"/>
                </a:solidFill>
                <a:latin typeface="Arial" panose="020B0604020202020204" pitchFamily="34" charset="0"/>
              </a:defRPr>
            </a:lvl1pPr>
            <a:lvl2pPr>
              <a:buFontTx/>
              <a:buNone/>
              <a:defRPr sz="2800" b="1" i="0" baseline="0">
                <a:solidFill>
                  <a:schemeClr val="bg1"/>
                </a:solidFill>
                <a:latin typeface="Arial" panose="020B0604020202020204" pitchFamily="34" charset="0"/>
              </a:defRPr>
            </a:lvl2pPr>
            <a:lvl3pPr>
              <a:buFontTx/>
              <a:buNone/>
              <a:defRPr sz="2800" b="1" i="0" baseline="0">
                <a:solidFill>
                  <a:schemeClr val="bg1"/>
                </a:solidFill>
                <a:latin typeface="Arial" panose="020B0604020202020204" pitchFamily="34" charset="0"/>
              </a:defRPr>
            </a:lvl3pPr>
            <a:lvl4pPr>
              <a:buFontTx/>
              <a:buNone/>
              <a:defRPr sz="2800" b="1" i="0" baseline="0">
                <a:solidFill>
                  <a:schemeClr val="bg1"/>
                </a:solidFill>
                <a:latin typeface="Arial" panose="020B0604020202020204" pitchFamily="34" charset="0"/>
              </a:defRPr>
            </a:lvl4pPr>
            <a:lvl5pPr>
              <a:buFontTx/>
              <a:buNone/>
              <a:defRPr sz="2800" b="1" i="0" baseline="0">
                <a:solidFill>
                  <a:schemeClr val="bg1"/>
                </a:solidFill>
                <a:latin typeface="Arial" panose="020B0604020202020204" pitchFamily="34" charset="0"/>
              </a:defRPr>
            </a:lvl5pPr>
          </a:lstStyle>
          <a:p>
            <a:r>
              <a:rPr lang="de-DE" b="1" dirty="0">
                <a:effectLst/>
                <a:latin typeface="Arial" panose="020B0604020202020204" pitchFamily="34" charset="0"/>
              </a:rPr>
              <a:t>Kapitel</a:t>
            </a:r>
            <a:br>
              <a:rPr lang="de-DE" b="1" dirty="0">
                <a:effectLst/>
                <a:latin typeface="Arial" panose="020B0604020202020204" pitchFamily="34" charset="0"/>
              </a:rPr>
            </a:br>
            <a:r>
              <a:rPr lang="de-DE" b="1" dirty="0">
                <a:effectLst/>
                <a:latin typeface="Arial" panose="020B0604020202020204" pitchFamily="34" charset="0"/>
              </a:rPr>
              <a:t>Zeile 2</a:t>
            </a:r>
            <a:endParaRPr lang="de-DE" dirty="0">
              <a:effectLst/>
              <a:latin typeface="Arial" panose="020B0604020202020204" pitchFamily="34" charset="0"/>
            </a:endParaRPr>
          </a:p>
        </p:txBody>
      </p:sp>
      <p:sp>
        <p:nvSpPr>
          <p:cNvPr id="4" name="Fußzeilenplatzhalter 3">
            <a:extLst>
              <a:ext uri="{FF2B5EF4-FFF2-40B4-BE49-F238E27FC236}">
                <a16:creationId xmlns:a16="http://schemas.microsoft.com/office/drawing/2014/main" id="{D4B7D0A0-CA2F-460B-A311-FB3A6650A505}"/>
              </a:ext>
            </a:extLst>
          </p:cNvPr>
          <p:cNvSpPr>
            <a:spLocks noGrp="1"/>
          </p:cNvSpPr>
          <p:nvPr>
            <p:ph type="ftr" sz="quarter" idx="16"/>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2472264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bschluss, Absender, blau">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8331E01A-E2D4-4133-AA71-23114E705DF2}"/>
              </a:ext>
            </a:extLst>
          </p:cNvPr>
          <p:cNvSpPr/>
          <p:nvPr userDrawn="1"/>
        </p:nvSpPr>
        <p:spPr>
          <a:xfrm>
            <a:off x="1" y="0"/>
            <a:ext cx="12192000" cy="6858000"/>
          </a:xfrm>
          <a:prstGeom prst="rect">
            <a:avLst/>
          </a:prstGeom>
          <a:solidFill>
            <a:srgbClr val="0F1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6" name="Grafik 15">
            <a:extLst>
              <a:ext uri="{FF2B5EF4-FFF2-40B4-BE49-F238E27FC236}">
                <a16:creationId xmlns:a16="http://schemas.microsoft.com/office/drawing/2014/main" id="{4C8E54A6-459A-4470-BB0E-BD0ADAE58B8E}"/>
              </a:ext>
            </a:extLst>
          </p:cNvPr>
          <p:cNvPicPr>
            <a:picLocks noChangeAspect="1"/>
          </p:cNvPicPr>
          <p:nvPr userDrawn="1"/>
        </p:nvPicPr>
        <p:blipFill>
          <a:blip r:embed="rId2"/>
          <a:stretch>
            <a:fillRect/>
          </a:stretch>
        </p:blipFill>
        <p:spPr>
          <a:xfrm>
            <a:off x="8631627" y="2822098"/>
            <a:ext cx="3560373" cy="4035902"/>
          </a:xfrm>
          <a:prstGeom prst="rect">
            <a:avLst/>
          </a:prstGeom>
        </p:spPr>
      </p:pic>
      <p:sp>
        <p:nvSpPr>
          <p:cNvPr id="13" name="Textplatzhalter 4">
            <a:extLst>
              <a:ext uri="{FF2B5EF4-FFF2-40B4-BE49-F238E27FC236}">
                <a16:creationId xmlns:a16="http://schemas.microsoft.com/office/drawing/2014/main" id="{DCF186EC-5422-44B4-9E4D-034E8A998A4D}"/>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p>
        </p:txBody>
      </p:sp>
      <p:sp>
        <p:nvSpPr>
          <p:cNvPr id="14" name="Textfeld 13">
            <a:extLst>
              <a:ext uri="{FF2B5EF4-FFF2-40B4-BE49-F238E27FC236}">
                <a16:creationId xmlns:a16="http://schemas.microsoft.com/office/drawing/2014/main" id="{BF5C6343-7CFA-4211-BD8A-3DC6B7B128DD}"/>
              </a:ext>
            </a:extLst>
          </p:cNvPr>
          <p:cNvSpPr txBox="1"/>
          <p:nvPr userDrawn="1"/>
        </p:nvSpPr>
        <p:spPr>
          <a:xfrm>
            <a:off x="359884" y="6992038"/>
            <a:ext cx="11852475" cy="276999"/>
          </a:xfrm>
          <a:prstGeom prst="rect">
            <a:avLst/>
          </a:prstGeom>
          <a:noFill/>
        </p:spPr>
        <p:txBody>
          <a:bodyPr wrap="none" rtlCol="0">
            <a:spAutoFit/>
          </a:bodyPr>
          <a:lstStyle/>
          <a:p>
            <a:r>
              <a:rPr lang="de-DE" sz="1200" dirty="0"/>
              <a:t>Bitte verwenden Sie die blaue Abschlussfolie </a:t>
            </a:r>
            <a:r>
              <a:rPr lang="de-DE" sz="1200" b="1" u="sng" dirty="0"/>
              <a:t>nur</a:t>
            </a:r>
            <a:r>
              <a:rPr lang="de-DE" sz="1200" dirty="0"/>
              <a:t> in Präsentationen, die mit einem Projektor auf einer </a:t>
            </a:r>
            <a:r>
              <a:rPr lang="de-DE" sz="1200" b="1" dirty="0"/>
              <a:t>Leinwand</a:t>
            </a:r>
            <a:r>
              <a:rPr lang="de-DE" sz="1200" dirty="0"/>
              <a:t>, oder auf einem </a:t>
            </a:r>
            <a:r>
              <a:rPr lang="de-DE" sz="1200" b="1" dirty="0"/>
              <a:t>Bildschirm</a:t>
            </a:r>
            <a:r>
              <a:rPr lang="de-DE" sz="1200" dirty="0"/>
              <a:t> wiedergegeben werden.</a:t>
            </a:r>
          </a:p>
        </p:txBody>
      </p:sp>
      <p:sp>
        <p:nvSpPr>
          <p:cNvPr id="2" name="Datumsplatzhalter 1">
            <a:extLst>
              <a:ext uri="{FF2B5EF4-FFF2-40B4-BE49-F238E27FC236}">
                <a16:creationId xmlns:a16="http://schemas.microsoft.com/office/drawing/2014/main" id="{DAD68658-C1DF-4371-9E81-639C149A60DB}"/>
              </a:ext>
            </a:extLst>
          </p:cNvPr>
          <p:cNvSpPr>
            <a:spLocks noGrp="1"/>
          </p:cNvSpPr>
          <p:nvPr>
            <p:ph type="dt" sz="half" idx="16"/>
          </p:nvPr>
        </p:nvSpPr>
        <p:spPr/>
        <p:txBody>
          <a:bodyPr/>
          <a:lstStyle/>
          <a:p>
            <a:endParaRPr lang="de-DE" dirty="0"/>
          </a:p>
        </p:txBody>
      </p:sp>
      <p:sp>
        <p:nvSpPr>
          <p:cNvPr id="3" name="Fußzeilenplatzhalter 2">
            <a:extLst>
              <a:ext uri="{FF2B5EF4-FFF2-40B4-BE49-F238E27FC236}">
                <a16:creationId xmlns:a16="http://schemas.microsoft.com/office/drawing/2014/main" id="{626F03E7-8F3F-49C4-8030-4297A79CEDD1}"/>
              </a:ext>
            </a:extLst>
          </p:cNvPr>
          <p:cNvSpPr>
            <a:spLocks noGrp="1"/>
          </p:cNvSpPr>
          <p:nvPr>
            <p:ph type="ftr" sz="quarter" idx="17"/>
          </p:nvPr>
        </p:nvSpPr>
        <p:spPr/>
        <p:txBody>
          <a:bodyPr/>
          <a:lstStyle>
            <a:lvl1pPr>
              <a:defRPr>
                <a:solidFill>
                  <a:schemeClr val="bg1"/>
                </a:solidFill>
              </a:defRPr>
            </a:lvl1pPr>
          </a:lstStyle>
          <a:p>
            <a:r>
              <a:rPr lang="de-DE"/>
              <a:t>Institut für Digitales Management und Neue Medien</a:t>
            </a:r>
            <a:endParaRPr lang="de-DE" dirty="0"/>
          </a:p>
        </p:txBody>
      </p:sp>
      <p:sp>
        <p:nvSpPr>
          <p:cNvPr id="5" name="Foliennummernplatzhalter 4">
            <a:extLst>
              <a:ext uri="{FF2B5EF4-FFF2-40B4-BE49-F238E27FC236}">
                <a16:creationId xmlns:a16="http://schemas.microsoft.com/office/drawing/2014/main" id="{A32AFC3E-E75E-4D67-B506-65193A7843BE}"/>
              </a:ext>
            </a:extLst>
          </p:cNvPr>
          <p:cNvSpPr>
            <a:spLocks noGrp="1"/>
          </p:cNvSpPr>
          <p:nvPr>
            <p:ph type="sldNum" sz="quarter" idx="18"/>
          </p:nvPr>
        </p:nvSpPr>
        <p:spPr/>
        <p:txBody>
          <a:bodyPr/>
          <a:lstStyle/>
          <a:p>
            <a:fld id="{EFB5150B-0CEE-4773-8AAA-22F479C02EEB}" type="slidenum">
              <a:rPr lang="de-DE" smtClean="0"/>
              <a:pPr/>
              <a:t>‹Nr.›</a:t>
            </a:fld>
            <a:endParaRPr lang="de-DE" dirty="0"/>
          </a:p>
        </p:txBody>
      </p:sp>
      <p:pic>
        <p:nvPicPr>
          <p:cNvPr id="11" name="Grafik 10" descr="Ein Bild, das Text enthält.&#10;&#10;Automatisch generierte Beschreibung">
            <a:extLst>
              <a:ext uri="{FF2B5EF4-FFF2-40B4-BE49-F238E27FC236}">
                <a16:creationId xmlns:a16="http://schemas.microsoft.com/office/drawing/2014/main" id="{BC09715E-332A-494E-803E-B5A81072CE90}"/>
              </a:ext>
            </a:extLst>
          </p:cNvPr>
          <p:cNvPicPr>
            <a:picLocks noChangeAspect="1"/>
          </p:cNvPicPr>
          <p:nvPr userDrawn="1"/>
        </p:nvPicPr>
        <p:blipFill>
          <a:blip r:embed="rId3"/>
          <a:stretch>
            <a:fillRect/>
          </a:stretch>
        </p:blipFill>
        <p:spPr>
          <a:xfrm>
            <a:off x="446401" y="442800"/>
            <a:ext cx="2544589" cy="792000"/>
          </a:xfrm>
          <a:prstGeom prst="rect">
            <a:avLst/>
          </a:prstGeom>
        </p:spPr>
      </p:pic>
    </p:spTree>
    <p:extLst>
      <p:ext uri="{BB962C8B-B14F-4D97-AF65-F5344CB8AC3E}">
        <p14:creationId xmlns:p14="http://schemas.microsoft.com/office/powerpoint/2010/main" val="74307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schluss, Absender, mittelgrau">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8331E01A-E2D4-4133-AA71-23114E705DF2}"/>
              </a:ext>
            </a:extLst>
          </p:cNvPr>
          <p:cNvSpPr/>
          <p:nvPr userDrawn="1"/>
        </p:nvSpPr>
        <p:spPr>
          <a:xfrm>
            <a:off x="1" y="0"/>
            <a:ext cx="12192000" cy="6858000"/>
          </a:xfrm>
          <a:prstGeom prst="rect">
            <a:avLst/>
          </a:prstGeom>
          <a:solidFill>
            <a:srgbClr val="C0C1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6" name="Grafik 15">
            <a:extLst>
              <a:ext uri="{FF2B5EF4-FFF2-40B4-BE49-F238E27FC236}">
                <a16:creationId xmlns:a16="http://schemas.microsoft.com/office/drawing/2014/main" id="{152121A7-C1FC-428B-9972-DCBD841B9AB2}"/>
              </a:ext>
            </a:extLst>
          </p:cNvPr>
          <p:cNvPicPr>
            <a:picLocks noChangeAspect="1"/>
          </p:cNvPicPr>
          <p:nvPr userDrawn="1"/>
        </p:nvPicPr>
        <p:blipFill>
          <a:blip r:embed="rId2"/>
          <a:stretch>
            <a:fillRect/>
          </a:stretch>
        </p:blipFill>
        <p:spPr>
          <a:xfrm>
            <a:off x="8631627" y="2822098"/>
            <a:ext cx="3560373" cy="4035902"/>
          </a:xfrm>
          <a:prstGeom prst="rect">
            <a:avLst/>
          </a:prstGeom>
        </p:spPr>
      </p:pic>
      <p:pic>
        <p:nvPicPr>
          <p:cNvPr id="10" name="Grafik 9" descr="Ein Bild, das Text enthält.&#10;&#10;Automatisch generierte Beschreibung">
            <a:extLst>
              <a:ext uri="{FF2B5EF4-FFF2-40B4-BE49-F238E27FC236}">
                <a16:creationId xmlns:a16="http://schemas.microsoft.com/office/drawing/2014/main" id="{3CBD0319-7CBB-4D21-AD2D-589051892126}"/>
              </a:ext>
            </a:extLst>
          </p:cNvPr>
          <p:cNvPicPr>
            <a:picLocks noChangeAspect="1"/>
          </p:cNvPicPr>
          <p:nvPr userDrawn="1"/>
        </p:nvPicPr>
        <p:blipFill>
          <a:blip r:embed="rId3"/>
          <a:stretch>
            <a:fillRect/>
          </a:stretch>
        </p:blipFill>
        <p:spPr>
          <a:xfrm>
            <a:off x="446401" y="442800"/>
            <a:ext cx="2544589" cy="792000"/>
          </a:xfrm>
          <a:prstGeom prst="rect">
            <a:avLst/>
          </a:prstGeom>
        </p:spPr>
      </p:pic>
      <p:sp>
        <p:nvSpPr>
          <p:cNvPr id="13" name="Textplatzhalter 4">
            <a:extLst>
              <a:ext uri="{FF2B5EF4-FFF2-40B4-BE49-F238E27FC236}">
                <a16:creationId xmlns:a16="http://schemas.microsoft.com/office/drawing/2014/main" id="{DCF186EC-5422-44B4-9E4D-034E8A998A4D}"/>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chemeClr val="bg1"/>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p>
        </p:txBody>
      </p:sp>
      <p:sp>
        <p:nvSpPr>
          <p:cNvPr id="14" name="Textfeld 13">
            <a:extLst>
              <a:ext uri="{FF2B5EF4-FFF2-40B4-BE49-F238E27FC236}">
                <a16:creationId xmlns:a16="http://schemas.microsoft.com/office/drawing/2014/main" id="{BF5C6343-7CFA-4211-BD8A-3DC6B7B128DD}"/>
              </a:ext>
            </a:extLst>
          </p:cNvPr>
          <p:cNvSpPr txBox="1"/>
          <p:nvPr userDrawn="1"/>
        </p:nvSpPr>
        <p:spPr>
          <a:xfrm>
            <a:off x="359884" y="6992038"/>
            <a:ext cx="11852475" cy="276999"/>
          </a:xfrm>
          <a:prstGeom prst="rect">
            <a:avLst/>
          </a:prstGeom>
          <a:noFill/>
        </p:spPr>
        <p:txBody>
          <a:bodyPr wrap="none" rtlCol="0">
            <a:spAutoFit/>
          </a:bodyPr>
          <a:lstStyle/>
          <a:p>
            <a:r>
              <a:rPr lang="de-DE" sz="1200" dirty="0"/>
              <a:t>Bitte verwenden Sie die blaue Abschlussfolie </a:t>
            </a:r>
            <a:r>
              <a:rPr lang="de-DE" sz="1200" b="1" u="sng" dirty="0"/>
              <a:t>nur</a:t>
            </a:r>
            <a:r>
              <a:rPr lang="de-DE" sz="1200" dirty="0"/>
              <a:t> in Präsentationen, die mit einem Projektor auf einer </a:t>
            </a:r>
            <a:r>
              <a:rPr lang="de-DE" sz="1200" b="1" dirty="0"/>
              <a:t>Leinwand</a:t>
            </a:r>
            <a:r>
              <a:rPr lang="de-DE" sz="1200" dirty="0"/>
              <a:t>, oder auf einem </a:t>
            </a:r>
            <a:r>
              <a:rPr lang="de-DE" sz="1200" b="1" dirty="0"/>
              <a:t>Bildschirm</a:t>
            </a:r>
            <a:r>
              <a:rPr lang="de-DE" sz="1200" dirty="0"/>
              <a:t> wiedergegeben werden.</a:t>
            </a:r>
          </a:p>
        </p:txBody>
      </p:sp>
      <p:sp>
        <p:nvSpPr>
          <p:cNvPr id="3" name="Fußzeilenplatzhalter 2">
            <a:extLst>
              <a:ext uri="{FF2B5EF4-FFF2-40B4-BE49-F238E27FC236}">
                <a16:creationId xmlns:a16="http://schemas.microsoft.com/office/drawing/2014/main" id="{07B89F49-C8B1-4816-80C6-5E070534AFE6}"/>
              </a:ext>
            </a:extLst>
          </p:cNvPr>
          <p:cNvSpPr>
            <a:spLocks noGrp="1"/>
          </p:cNvSpPr>
          <p:nvPr>
            <p:ph type="ftr" sz="quarter" idx="17"/>
          </p:nvPr>
        </p:nvSpPr>
        <p:spPr/>
        <p:txBody>
          <a:bodyPr/>
          <a:lstStyle>
            <a:lvl1pPr>
              <a:defRPr>
                <a:solidFill>
                  <a:schemeClr val="bg1"/>
                </a:solidFill>
              </a:defRPr>
            </a:lvl1pPr>
          </a:lstStyle>
          <a:p>
            <a:r>
              <a:rPr lang="de-DE"/>
              <a:t>Institut für Digitales Management und Neue Medien</a:t>
            </a:r>
            <a:endParaRPr lang="de-DE" dirty="0"/>
          </a:p>
        </p:txBody>
      </p:sp>
    </p:spTree>
    <p:extLst>
      <p:ext uri="{BB962C8B-B14F-4D97-AF65-F5344CB8AC3E}">
        <p14:creationId xmlns:p14="http://schemas.microsoft.com/office/powerpoint/2010/main" val="3188289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bschluss, Absender, lichtgrau">
    <p:bg>
      <p:bgPr>
        <a:solidFill>
          <a:schemeClr val="bg1"/>
        </a:solidFill>
        <a:effectLst/>
      </p:bgPr>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D76180E7-2229-4EB0-8C04-5C800971671F}"/>
              </a:ext>
            </a:extLst>
          </p:cNvPr>
          <p:cNvSpPr/>
          <p:nvPr userDrawn="1"/>
        </p:nvSpPr>
        <p:spPr>
          <a:xfrm>
            <a:off x="0" y="0"/>
            <a:ext cx="12192000" cy="68580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platzhalter 4">
            <a:extLst>
              <a:ext uri="{FF2B5EF4-FFF2-40B4-BE49-F238E27FC236}">
                <a16:creationId xmlns:a16="http://schemas.microsoft.com/office/drawing/2014/main" id="{7F4E0D99-98F2-43FE-9AED-EB3BB89DB0BB}"/>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rgbClr val="0F1987"/>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endParaRPr lang="de-DE" dirty="0">
              <a:effectLst/>
              <a:latin typeface="Arial" panose="020B0604020202020204" pitchFamily="34" charset="0"/>
            </a:endParaRPr>
          </a:p>
        </p:txBody>
      </p:sp>
      <p:pic>
        <p:nvPicPr>
          <p:cNvPr id="14" name="Grafik 13" descr="Ein Bild, das Text enthält.&#10;&#10;Automatisch generierte Beschreibung">
            <a:extLst>
              <a:ext uri="{FF2B5EF4-FFF2-40B4-BE49-F238E27FC236}">
                <a16:creationId xmlns:a16="http://schemas.microsoft.com/office/drawing/2014/main" id="{94D260B3-F5EA-4444-8017-7B73608E5EB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7" name="Textfeld 16">
            <a:extLst>
              <a:ext uri="{FF2B5EF4-FFF2-40B4-BE49-F238E27FC236}">
                <a16:creationId xmlns:a16="http://schemas.microsoft.com/office/drawing/2014/main" id="{A4CBA82A-AE18-441E-A25D-A57826F209DD}"/>
              </a:ext>
            </a:extLst>
          </p:cNvPr>
          <p:cNvSpPr txBox="1"/>
          <p:nvPr userDrawn="1"/>
        </p:nvSpPr>
        <p:spPr>
          <a:xfrm>
            <a:off x="359884" y="6992038"/>
            <a:ext cx="7030643" cy="276999"/>
          </a:xfrm>
          <a:prstGeom prst="rect">
            <a:avLst/>
          </a:prstGeom>
          <a:noFill/>
        </p:spPr>
        <p:txBody>
          <a:bodyPr wrap="none" rtlCol="0">
            <a:spAutoFit/>
          </a:bodyPr>
          <a:lstStyle/>
          <a:p>
            <a:r>
              <a:rPr lang="de-DE" sz="1200" dirty="0"/>
              <a:t>Bitte verwenden Sie die lichtgraue Abschlussfolie in Präsentationen, die </a:t>
            </a:r>
            <a:r>
              <a:rPr lang="de-DE" sz="1200" b="1" dirty="0"/>
              <a:t>ausgedruckt</a:t>
            </a:r>
            <a:r>
              <a:rPr lang="de-DE" sz="1200" dirty="0"/>
              <a:t> werden sollen.</a:t>
            </a:r>
          </a:p>
        </p:txBody>
      </p:sp>
      <p:sp>
        <p:nvSpPr>
          <p:cNvPr id="3" name="Fußzeilenplatzhalter 2">
            <a:extLst>
              <a:ext uri="{FF2B5EF4-FFF2-40B4-BE49-F238E27FC236}">
                <a16:creationId xmlns:a16="http://schemas.microsoft.com/office/drawing/2014/main" id="{CF5B1B71-9541-4988-9001-3C07E2CA1338}"/>
              </a:ext>
            </a:extLst>
          </p:cNvPr>
          <p:cNvSpPr>
            <a:spLocks noGrp="1"/>
          </p:cNvSpPr>
          <p:nvPr>
            <p:ph type="ftr" sz="quarter" idx="17"/>
          </p:nvPr>
        </p:nvSpPr>
        <p:spPr/>
        <p:txBody>
          <a:bodyPr/>
          <a:lstStyle/>
          <a:p>
            <a:r>
              <a:rPr lang="de-DE"/>
              <a:t>Institut für Digitales Management und Neue Medien</a:t>
            </a:r>
            <a:endParaRPr lang="de-DE" dirty="0"/>
          </a:p>
        </p:txBody>
      </p:sp>
      <p:pic>
        <p:nvPicPr>
          <p:cNvPr id="12" name="Grafik 11">
            <a:extLst>
              <a:ext uri="{FF2B5EF4-FFF2-40B4-BE49-F238E27FC236}">
                <a16:creationId xmlns:a16="http://schemas.microsoft.com/office/drawing/2014/main" id="{34DB7B39-F307-4E94-826F-264B69B3C565}"/>
              </a:ext>
            </a:extLst>
          </p:cNvPr>
          <p:cNvPicPr>
            <a:picLocks noChangeAspect="1"/>
          </p:cNvPicPr>
          <p:nvPr userDrawn="1"/>
        </p:nvPicPr>
        <p:blipFill>
          <a:blip r:embed="rId3"/>
          <a:srcRect/>
          <a:stretch/>
        </p:blipFill>
        <p:spPr>
          <a:xfrm>
            <a:off x="446399" y="442799"/>
            <a:ext cx="2544589" cy="792000"/>
          </a:xfrm>
          <a:prstGeom prst="rect">
            <a:avLst/>
          </a:prstGeom>
        </p:spPr>
      </p:pic>
    </p:spTree>
    <p:extLst>
      <p:ext uri="{BB962C8B-B14F-4D97-AF65-F5344CB8AC3E}">
        <p14:creationId xmlns:p14="http://schemas.microsoft.com/office/powerpoint/2010/main" val="1899309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schluss, Absender, weiß">
    <p:bg>
      <p:bgPr>
        <a:solidFill>
          <a:schemeClr val="bg1"/>
        </a:solidFill>
        <a:effectLst/>
      </p:bgPr>
    </p:bg>
    <p:spTree>
      <p:nvGrpSpPr>
        <p:cNvPr id="1" name=""/>
        <p:cNvGrpSpPr/>
        <p:nvPr/>
      </p:nvGrpSpPr>
      <p:grpSpPr>
        <a:xfrm>
          <a:off x="0" y="0"/>
          <a:ext cx="0" cy="0"/>
          <a:chOff x="0" y="0"/>
          <a:chExt cx="0" cy="0"/>
        </a:xfrm>
      </p:grpSpPr>
      <p:sp>
        <p:nvSpPr>
          <p:cNvPr id="6" name="Textplatzhalter 4">
            <a:extLst>
              <a:ext uri="{FF2B5EF4-FFF2-40B4-BE49-F238E27FC236}">
                <a16:creationId xmlns:a16="http://schemas.microsoft.com/office/drawing/2014/main" id="{7F4E0D99-98F2-43FE-9AED-EB3BB89DB0BB}"/>
              </a:ext>
            </a:extLst>
          </p:cNvPr>
          <p:cNvSpPr>
            <a:spLocks noGrp="1"/>
          </p:cNvSpPr>
          <p:nvPr>
            <p:ph type="body" sz="quarter" idx="15" hasCustomPrompt="1"/>
          </p:nvPr>
        </p:nvSpPr>
        <p:spPr>
          <a:xfrm>
            <a:off x="446399" y="5184000"/>
            <a:ext cx="7200000" cy="1276350"/>
          </a:xfrm>
          <a:prstGeom prst="rect">
            <a:avLst/>
          </a:prstGeom>
        </p:spPr>
        <p:txBody>
          <a:bodyPr lIns="0" tIns="0" rIns="0" bIns="0" anchor="b" anchorCtr="0"/>
          <a:lstStyle>
            <a:lvl1pPr marL="0" indent="0" fontAlgn="b">
              <a:lnSpc>
                <a:spcPct val="100000"/>
              </a:lnSpc>
              <a:spcBef>
                <a:spcPts val="0"/>
              </a:spcBef>
              <a:spcAft>
                <a:spcPts val="0"/>
              </a:spcAft>
              <a:buFontTx/>
              <a:buNone/>
              <a:defRPr sz="1600" b="1" i="0" baseline="0">
                <a:solidFill>
                  <a:srgbClr val="0F1987"/>
                </a:solidFill>
                <a:latin typeface="Arial" panose="020B0604020202020204" pitchFamily="34" charset="0"/>
              </a:defRPr>
            </a:lvl1pPr>
            <a:lvl2pPr>
              <a:defRPr sz="1600" b="1" i="0" baseline="0">
                <a:solidFill>
                  <a:schemeClr val="bg1"/>
                </a:solidFill>
                <a:latin typeface="Arial" panose="020B0604020202020204" pitchFamily="34" charset="0"/>
              </a:defRPr>
            </a:lvl2pPr>
            <a:lvl3pPr>
              <a:defRPr sz="1600" b="1" i="0" baseline="0">
                <a:solidFill>
                  <a:schemeClr val="bg1"/>
                </a:solidFill>
                <a:latin typeface="Arial" panose="020B0604020202020204" pitchFamily="34" charset="0"/>
              </a:defRPr>
            </a:lvl3pPr>
            <a:lvl4pPr>
              <a:defRPr sz="1600" b="1" i="0" baseline="0">
                <a:solidFill>
                  <a:schemeClr val="bg1"/>
                </a:solidFill>
                <a:latin typeface="Arial" panose="020B0604020202020204" pitchFamily="34" charset="0"/>
              </a:defRPr>
            </a:lvl4pPr>
            <a:lvl5pPr>
              <a:defRPr sz="1600" b="1" i="0" baseline="0">
                <a:solidFill>
                  <a:schemeClr val="bg1"/>
                </a:solidFill>
                <a:latin typeface="Arial" panose="020B0604020202020204" pitchFamily="34" charset="0"/>
              </a:defRPr>
            </a:lvl5pPr>
          </a:lstStyle>
          <a:p>
            <a:pPr marR="0" algn="l" rtl="0"/>
            <a:r>
              <a:rPr lang="de-DE" b="1" dirty="0">
                <a:effectLst/>
                <a:latin typeface="Arial" panose="020B0604020202020204" pitchFamily="34" charset="0"/>
              </a:rPr>
              <a:t>Absendername</a:t>
            </a:r>
            <a:endParaRPr lang="de-DE" dirty="0">
              <a:effectLst/>
              <a:latin typeface="Arial" panose="020B0604020202020204" pitchFamily="34" charset="0"/>
            </a:endParaRPr>
          </a:p>
        </p:txBody>
      </p:sp>
      <p:pic>
        <p:nvPicPr>
          <p:cNvPr id="14" name="Grafik 13" descr="Ein Bild, das Text enthält.&#10;&#10;Automatisch generierte Beschreibung">
            <a:extLst>
              <a:ext uri="{FF2B5EF4-FFF2-40B4-BE49-F238E27FC236}">
                <a16:creationId xmlns:a16="http://schemas.microsoft.com/office/drawing/2014/main" id="{94D260B3-F5EA-4444-8017-7B73608E5EB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631600" y="2822400"/>
            <a:ext cx="3560400" cy="4035600"/>
          </a:xfrm>
          <a:prstGeom prst="rect">
            <a:avLst/>
          </a:prstGeom>
        </p:spPr>
      </p:pic>
      <p:sp>
        <p:nvSpPr>
          <p:cNvPr id="17" name="Textfeld 16">
            <a:extLst>
              <a:ext uri="{FF2B5EF4-FFF2-40B4-BE49-F238E27FC236}">
                <a16:creationId xmlns:a16="http://schemas.microsoft.com/office/drawing/2014/main" id="{A4CBA82A-AE18-441E-A25D-A57826F209DD}"/>
              </a:ext>
            </a:extLst>
          </p:cNvPr>
          <p:cNvSpPr txBox="1"/>
          <p:nvPr userDrawn="1"/>
        </p:nvSpPr>
        <p:spPr>
          <a:xfrm>
            <a:off x="359884" y="6992038"/>
            <a:ext cx="6775766" cy="276999"/>
          </a:xfrm>
          <a:prstGeom prst="rect">
            <a:avLst/>
          </a:prstGeom>
          <a:noFill/>
        </p:spPr>
        <p:txBody>
          <a:bodyPr wrap="none" rtlCol="0">
            <a:spAutoFit/>
          </a:bodyPr>
          <a:lstStyle/>
          <a:p>
            <a:r>
              <a:rPr lang="de-DE" sz="1200" dirty="0"/>
              <a:t>Bitte verwenden Sie die weiße Abschlussfolie in Präsentationen, die </a:t>
            </a:r>
            <a:r>
              <a:rPr lang="de-DE" sz="1200" b="1" dirty="0"/>
              <a:t>ausgedruckt</a:t>
            </a:r>
            <a:r>
              <a:rPr lang="de-DE" sz="1200" dirty="0"/>
              <a:t> werden sollen.</a:t>
            </a:r>
          </a:p>
        </p:txBody>
      </p:sp>
      <p:sp>
        <p:nvSpPr>
          <p:cNvPr id="3" name="Fußzeilenplatzhalter 2">
            <a:extLst>
              <a:ext uri="{FF2B5EF4-FFF2-40B4-BE49-F238E27FC236}">
                <a16:creationId xmlns:a16="http://schemas.microsoft.com/office/drawing/2014/main" id="{449EFC83-F4F0-4DE8-A757-048D992D4451}"/>
              </a:ext>
            </a:extLst>
          </p:cNvPr>
          <p:cNvSpPr>
            <a:spLocks noGrp="1"/>
          </p:cNvSpPr>
          <p:nvPr>
            <p:ph type="ftr" sz="quarter" idx="17"/>
          </p:nvPr>
        </p:nvSpPr>
        <p:spPr/>
        <p:txBody>
          <a:bodyPr/>
          <a:lstStyle/>
          <a:p>
            <a:r>
              <a:rPr lang="de-DE"/>
              <a:t>Institut für Digitales Management und Neue Medien</a:t>
            </a:r>
            <a:endParaRPr lang="de-DE" dirty="0"/>
          </a:p>
        </p:txBody>
      </p:sp>
    </p:spTree>
    <p:extLst>
      <p:ext uri="{BB962C8B-B14F-4D97-AF65-F5344CB8AC3E}">
        <p14:creationId xmlns:p14="http://schemas.microsoft.com/office/powerpoint/2010/main" val="3490031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Titelplatzhalter 7">
            <a:extLst>
              <a:ext uri="{FF2B5EF4-FFF2-40B4-BE49-F238E27FC236}">
                <a16:creationId xmlns:a16="http://schemas.microsoft.com/office/drawing/2014/main" id="{AC36F883-12FB-47DF-B082-BEE8DA64FE0E}"/>
              </a:ext>
            </a:extLst>
          </p:cNvPr>
          <p:cNvSpPr>
            <a:spLocks noGrp="1"/>
          </p:cNvSpPr>
          <p:nvPr>
            <p:ph type="title"/>
          </p:nvPr>
        </p:nvSpPr>
        <p:spPr>
          <a:xfrm>
            <a:off x="446400" y="1482138"/>
            <a:ext cx="11302688" cy="648000"/>
          </a:xfrm>
          <a:prstGeom prst="rect">
            <a:avLst/>
          </a:prstGeom>
        </p:spPr>
        <p:txBody>
          <a:bodyPr vert="horz" lIns="0" tIns="0" rIns="0" bIns="0" rtlCol="0" anchor="t">
            <a:noAutofit/>
          </a:bodyPr>
          <a:lstStyle/>
          <a:p>
            <a:r>
              <a:rPr lang="de-DE" dirty="0"/>
              <a:t>Mastertitelformat bearbeiten</a:t>
            </a:r>
          </a:p>
        </p:txBody>
      </p:sp>
      <p:sp>
        <p:nvSpPr>
          <p:cNvPr id="10" name="Textplatzhalter 9">
            <a:extLst>
              <a:ext uri="{FF2B5EF4-FFF2-40B4-BE49-F238E27FC236}">
                <a16:creationId xmlns:a16="http://schemas.microsoft.com/office/drawing/2014/main" id="{AD2AB963-3AAE-409C-B340-347F969A9E8E}"/>
              </a:ext>
            </a:extLst>
          </p:cNvPr>
          <p:cNvSpPr>
            <a:spLocks noGrp="1"/>
          </p:cNvSpPr>
          <p:nvPr>
            <p:ph type="body" idx="1"/>
          </p:nvPr>
        </p:nvSpPr>
        <p:spPr>
          <a:xfrm>
            <a:off x="446400" y="2276475"/>
            <a:ext cx="11302688" cy="3889375"/>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Datumsplatzhalter 10">
            <a:extLst>
              <a:ext uri="{FF2B5EF4-FFF2-40B4-BE49-F238E27FC236}">
                <a16:creationId xmlns:a16="http://schemas.microsoft.com/office/drawing/2014/main" id="{C05F011C-9DD8-4A44-BACF-519C157AF7C1}"/>
              </a:ext>
            </a:extLst>
          </p:cNvPr>
          <p:cNvSpPr>
            <a:spLocks noGrp="1"/>
          </p:cNvSpPr>
          <p:nvPr>
            <p:ph type="dt" sz="half" idx="2"/>
          </p:nvPr>
        </p:nvSpPr>
        <p:spPr>
          <a:xfrm>
            <a:off x="10625823" y="6519044"/>
            <a:ext cx="1123265" cy="252000"/>
          </a:xfrm>
          <a:prstGeom prst="rect">
            <a:avLst/>
          </a:prstGeom>
        </p:spPr>
        <p:txBody>
          <a:bodyPr vert="horz" lIns="0" tIns="0" rIns="0" bIns="0" rtlCol="0" anchor="ctr"/>
          <a:lstStyle>
            <a:lvl1pPr algn="r">
              <a:defRPr sz="900">
                <a:solidFill>
                  <a:schemeClr val="accent2"/>
                </a:solidFill>
              </a:defRPr>
            </a:lvl1pPr>
          </a:lstStyle>
          <a:p>
            <a:endParaRPr lang="de-DE" dirty="0"/>
          </a:p>
        </p:txBody>
      </p:sp>
      <p:sp>
        <p:nvSpPr>
          <p:cNvPr id="13" name="Foliennummernplatzhalter 12">
            <a:extLst>
              <a:ext uri="{FF2B5EF4-FFF2-40B4-BE49-F238E27FC236}">
                <a16:creationId xmlns:a16="http://schemas.microsoft.com/office/drawing/2014/main" id="{2BF0EF78-2ABA-4783-A415-19ED16DA734C}"/>
              </a:ext>
            </a:extLst>
          </p:cNvPr>
          <p:cNvSpPr>
            <a:spLocks noGrp="1"/>
          </p:cNvSpPr>
          <p:nvPr>
            <p:ph type="sldNum" sz="quarter" idx="4"/>
          </p:nvPr>
        </p:nvSpPr>
        <p:spPr>
          <a:xfrm>
            <a:off x="11787809" y="6519044"/>
            <a:ext cx="404191" cy="252000"/>
          </a:xfrm>
          <a:prstGeom prst="rect">
            <a:avLst/>
          </a:prstGeom>
        </p:spPr>
        <p:txBody>
          <a:bodyPr vert="horz" lIns="0" tIns="0" rIns="126000" bIns="0" rtlCol="0" anchor="ctr"/>
          <a:lstStyle>
            <a:lvl1pPr algn="r">
              <a:defRPr sz="900" b="1">
                <a:solidFill>
                  <a:schemeClr val="accent2"/>
                </a:solidFill>
              </a:defRPr>
            </a:lvl1pPr>
          </a:lstStyle>
          <a:p>
            <a:fld id="{EFB5150B-0CEE-4773-8AAA-22F479C02EEB}" type="slidenum">
              <a:rPr lang="de-DE" smtClean="0"/>
              <a:pPr/>
              <a:t>‹Nr.›</a:t>
            </a:fld>
            <a:endParaRPr lang="de-DE" dirty="0"/>
          </a:p>
        </p:txBody>
      </p:sp>
      <p:pic>
        <p:nvPicPr>
          <p:cNvPr id="21" name="Grafik 20">
            <a:extLst>
              <a:ext uri="{FF2B5EF4-FFF2-40B4-BE49-F238E27FC236}">
                <a16:creationId xmlns:a16="http://schemas.microsoft.com/office/drawing/2014/main" id="{7DE3FB7D-2F4C-4E3C-82FE-CB9DF69C44E2}"/>
              </a:ext>
            </a:extLst>
          </p:cNvPr>
          <p:cNvPicPr>
            <a:picLocks noChangeAspect="1"/>
          </p:cNvPicPr>
          <p:nvPr userDrawn="1"/>
        </p:nvPicPr>
        <p:blipFill>
          <a:blip r:embed="rId19"/>
          <a:srcRect/>
          <a:stretch/>
        </p:blipFill>
        <p:spPr>
          <a:xfrm>
            <a:off x="446399" y="442799"/>
            <a:ext cx="2544589" cy="792000"/>
          </a:xfrm>
          <a:prstGeom prst="rect">
            <a:avLst/>
          </a:prstGeom>
        </p:spPr>
      </p:pic>
      <p:sp>
        <p:nvSpPr>
          <p:cNvPr id="12" name="Fußzeilenplatzhalter 11">
            <a:extLst>
              <a:ext uri="{FF2B5EF4-FFF2-40B4-BE49-F238E27FC236}">
                <a16:creationId xmlns:a16="http://schemas.microsoft.com/office/drawing/2014/main" id="{F13EA111-0AB9-4E2A-ABF1-EDDA6CC3F455}"/>
              </a:ext>
            </a:extLst>
          </p:cNvPr>
          <p:cNvSpPr>
            <a:spLocks noGrp="1"/>
          </p:cNvSpPr>
          <p:nvPr>
            <p:ph type="ftr" sz="quarter" idx="3"/>
          </p:nvPr>
        </p:nvSpPr>
        <p:spPr>
          <a:xfrm>
            <a:off x="3047344" y="442800"/>
            <a:ext cx="2011339" cy="792000"/>
          </a:xfrm>
          <a:prstGeom prst="rect">
            <a:avLst/>
          </a:prstGeom>
          <a:ln>
            <a:noFill/>
          </a:ln>
        </p:spPr>
        <p:txBody>
          <a:bodyPr vert="horz" lIns="36000" tIns="0" rIns="0" bIns="39600" rtlCol="0" anchor="b"/>
          <a:lstStyle>
            <a:lvl1pPr algn="l">
              <a:lnSpc>
                <a:spcPct val="110000"/>
              </a:lnSpc>
              <a:defRPr sz="650" b="1" cap="all" spc="50" baseline="0">
                <a:solidFill>
                  <a:schemeClr val="accent1"/>
                </a:solidFill>
              </a:defRPr>
            </a:lvl1pPr>
          </a:lstStyle>
          <a:p>
            <a:r>
              <a:rPr lang="de-DE"/>
              <a:t>Institut für Digitales Management und Neue Medien</a:t>
            </a:r>
            <a:endParaRPr lang="de-DE" dirty="0"/>
          </a:p>
        </p:txBody>
      </p:sp>
    </p:spTree>
    <p:extLst>
      <p:ext uri="{BB962C8B-B14F-4D97-AF65-F5344CB8AC3E}">
        <p14:creationId xmlns:p14="http://schemas.microsoft.com/office/powerpoint/2010/main" val="27306029"/>
      </p:ext>
    </p:extLst>
  </p:cSld>
  <p:clrMap bg1="lt1" tx1="dk1" bg2="lt2" tx2="dk2" accent1="accent1" accent2="accent2" accent3="accent3" accent4="accent4" accent5="accent5" accent6="accent6" hlink="hlink" folHlink="folHlink"/>
  <p:sldLayoutIdLst>
    <p:sldLayoutId id="2147483668" r:id="rId1"/>
    <p:sldLayoutId id="2147483674" r:id="rId2"/>
    <p:sldLayoutId id="2147483675" r:id="rId3"/>
    <p:sldLayoutId id="2147483678" r:id="rId4"/>
    <p:sldLayoutId id="2147483684" r:id="rId5"/>
    <p:sldLayoutId id="2147483681" r:id="rId6"/>
    <p:sldLayoutId id="2147483687" r:id="rId7"/>
    <p:sldLayoutId id="2147483679" r:id="rId8"/>
    <p:sldLayoutId id="2147483686" r:id="rId9"/>
    <p:sldLayoutId id="2147483691" r:id="rId10"/>
    <p:sldLayoutId id="2147483680" r:id="rId11"/>
    <p:sldLayoutId id="2147483688" r:id="rId12"/>
    <p:sldLayoutId id="2147483689" r:id="rId13"/>
    <p:sldLayoutId id="2147483685" r:id="rId14"/>
    <p:sldLayoutId id="2147483690" r:id="rId15"/>
    <p:sldLayoutId id="2147483683" r:id="rId16"/>
    <p:sldLayoutId id="2147483682" r:id="rId17"/>
  </p:sldLayoutIdLst>
  <p:hf hdr="0" dt="0"/>
  <p:txStyles>
    <p:titleStyle>
      <a:lvl1pPr algn="l" defTabSz="815557" rtl="0" eaLnBrk="1" latinLnBrk="0" hangingPunct="1">
        <a:lnSpc>
          <a:spcPct val="100000"/>
        </a:lnSpc>
        <a:spcBef>
          <a:spcPct val="0"/>
        </a:spcBef>
        <a:buNone/>
        <a:defRPr sz="2000" b="1" kern="1200">
          <a:solidFill>
            <a:srgbClr val="0F1987"/>
          </a:solidFill>
          <a:latin typeface="+mj-lt"/>
          <a:ea typeface="+mj-ea"/>
          <a:cs typeface="+mj-cs"/>
        </a:defRPr>
      </a:lvl1pPr>
    </p:titleStyle>
    <p:bodyStyle>
      <a:lvl1pPr marL="0" indent="0" algn="l" defTabSz="81555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1pPr>
      <a:lvl2pPr marL="324000" marR="0" indent="-324000" algn="l" defTabSz="815557" rtl="0" eaLnBrk="1" fontAlgn="auto" latinLnBrk="0" hangingPunct="1">
        <a:lnSpc>
          <a:spcPct val="100000"/>
        </a:lnSpc>
        <a:spcBef>
          <a:spcPts val="0"/>
        </a:spcBef>
        <a:spcAft>
          <a:spcPts val="600"/>
        </a:spcAft>
        <a:buClr>
          <a:srgbClr val="0F1987"/>
        </a:buClr>
        <a:buSzPct val="100000"/>
        <a:buFont typeface="Wingdings" panose="05000000000000000000" pitchFamily="2" charset="2"/>
        <a:buChar char=""/>
        <a:tabLst/>
        <a:defRPr lang="de-DE" sz="1600" kern="1200" baseline="0" dirty="0" smtClean="0">
          <a:solidFill>
            <a:schemeClr val="tx1"/>
          </a:solidFill>
          <a:effectLst/>
          <a:latin typeface="+mn-lt"/>
          <a:ea typeface="+mn-ea"/>
          <a:cs typeface="+mn-cs"/>
        </a:defRPr>
      </a:lvl2pPr>
      <a:lvl3pPr marL="504000" indent="-180000" algn="l" defTabSz="815557" rtl="0" eaLnBrk="1" latinLnBrk="0" hangingPunct="1">
        <a:lnSpc>
          <a:spcPct val="100000"/>
        </a:lnSpc>
        <a:spcBef>
          <a:spcPts val="0"/>
        </a:spcBef>
        <a:spcAft>
          <a:spcPts val="6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684000" indent="-180000" algn="l" defTabSz="815557" rtl="0" eaLnBrk="1" latinLnBrk="0" hangingPunct="1">
        <a:lnSpc>
          <a:spcPct val="100000"/>
        </a:lnSpc>
        <a:spcBef>
          <a:spcPts val="0"/>
        </a:spcBef>
        <a:spcAft>
          <a:spcPts val="600"/>
        </a:spcAft>
        <a:buClr>
          <a:schemeClr val="accent1"/>
        </a:buClr>
        <a:buFont typeface="Arial" panose="020B0604020202020204" pitchFamily="34" charset="0"/>
        <a:buChar char="•"/>
        <a:defRPr sz="1600" kern="1200">
          <a:solidFill>
            <a:schemeClr val="tx1"/>
          </a:solidFill>
          <a:latin typeface="+mn-lt"/>
          <a:ea typeface="+mn-ea"/>
          <a:cs typeface="+mn-cs"/>
        </a:defRPr>
      </a:lvl4pPr>
      <a:lvl5pPr marL="864000" indent="-180000" algn="l" defTabSz="815557" rtl="0" eaLnBrk="1" latinLnBrk="0" hangingPunct="1">
        <a:lnSpc>
          <a:spcPct val="100000"/>
        </a:lnSpc>
        <a:spcBef>
          <a:spcPts val="0"/>
        </a:spcBef>
        <a:spcAft>
          <a:spcPts val="600"/>
        </a:spcAft>
        <a:buClr>
          <a:schemeClr val="accent1"/>
        </a:buClr>
        <a:buFont typeface="Arial" panose="020B0604020202020204" pitchFamily="34" charset="0"/>
        <a:buChar char="•"/>
        <a:defRPr sz="1600" kern="1200">
          <a:solidFill>
            <a:schemeClr val="tx1"/>
          </a:solidFill>
          <a:latin typeface="+mn-lt"/>
          <a:ea typeface="+mn-ea"/>
          <a:cs typeface="+mn-cs"/>
        </a:defRPr>
      </a:lvl5pPr>
      <a:lvl6pPr marL="2242782"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6pPr>
      <a:lvl7pPr marL="2650560"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7pPr>
      <a:lvl8pPr marL="3058339"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8pPr>
      <a:lvl9pPr marL="3466117" indent="-203890" algn="l" defTabSz="815557" rtl="0" eaLnBrk="1" latinLnBrk="0" hangingPunct="1">
        <a:lnSpc>
          <a:spcPct val="90000"/>
        </a:lnSpc>
        <a:spcBef>
          <a:spcPts val="446"/>
        </a:spcBef>
        <a:buFont typeface="Arial" panose="020B0604020202020204" pitchFamily="34" charset="0"/>
        <a:buChar char="•"/>
        <a:defRPr sz="1605" kern="1200">
          <a:solidFill>
            <a:schemeClr val="tx1"/>
          </a:solidFill>
          <a:latin typeface="+mn-lt"/>
          <a:ea typeface="+mn-ea"/>
          <a:cs typeface="+mn-cs"/>
        </a:defRPr>
      </a:lvl9pPr>
    </p:bodyStyle>
    <p:otherStyle>
      <a:defPPr>
        <a:defRPr lang="en-US"/>
      </a:defPPr>
      <a:lvl1pPr marL="0" algn="l" defTabSz="815557" rtl="0" eaLnBrk="1" latinLnBrk="0" hangingPunct="1">
        <a:defRPr sz="1605" kern="1200">
          <a:solidFill>
            <a:schemeClr val="tx1"/>
          </a:solidFill>
          <a:latin typeface="+mn-lt"/>
          <a:ea typeface="+mn-ea"/>
          <a:cs typeface="+mn-cs"/>
        </a:defRPr>
      </a:lvl1pPr>
      <a:lvl2pPr marL="407778" algn="l" defTabSz="815557" rtl="0" eaLnBrk="1" latinLnBrk="0" hangingPunct="1">
        <a:defRPr sz="1605" kern="1200">
          <a:solidFill>
            <a:schemeClr val="tx1"/>
          </a:solidFill>
          <a:latin typeface="+mn-lt"/>
          <a:ea typeface="+mn-ea"/>
          <a:cs typeface="+mn-cs"/>
        </a:defRPr>
      </a:lvl2pPr>
      <a:lvl3pPr marL="815557" algn="l" defTabSz="815557" rtl="0" eaLnBrk="1" latinLnBrk="0" hangingPunct="1">
        <a:defRPr sz="1605" kern="1200">
          <a:solidFill>
            <a:schemeClr val="tx1"/>
          </a:solidFill>
          <a:latin typeface="+mn-lt"/>
          <a:ea typeface="+mn-ea"/>
          <a:cs typeface="+mn-cs"/>
        </a:defRPr>
      </a:lvl3pPr>
      <a:lvl4pPr marL="1223335" algn="l" defTabSz="815557" rtl="0" eaLnBrk="1" latinLnBrk="0" hangingPunct="1">
        <a:defRPr sz="1605" kern="1200">
          <a:solidFill>
            <a:schemeClr val="tx1"/>
          </a:solidFill>
          <a:latin typeface="+mn-lt"/>
          <a:ea typeface="+mn-ea"/>
          <a:cs typeface="+mn-cs"/>
        </a:defRPr>
      </a:lvl4pPr>
      <a:lvl5pPr marL="1631114" algn="l" defTabSz="815557" rtl="0" eaLnBrk="1" latinLnBrk="0" hangingPunct="1">
        <a:defRPr sz="1605" kern="1200">
          <a:solidFill>
            <a:schemeClr val="tx1"/>
          </a:solidFill>
          <a:latin typeface="+mn-lt"/>
          <a:ea typeface="+mn-ea"/>
          <a:cs typeface="+mn-cs"/>
        </a:defRPr>
      </a:lvl5pPr>
      <a:lvl6pPr marL="2038892" algn="l" defTabSz="815557" rtl="0" eaLnBrk="1" latinLnBrk="0" hangingPunct="1">
        <a:defRPr sz="1605" kern="1200">
          <a:solidFill>
            <a:schemeClr val="tx1"/>
          </a:solidFill>
          <a:latin typeface="+mn-lt"/>
          <a:ea typeface="+mn-ea"/>
          <a:cs typeface="+mn-cs"/>
        </a:defRPr>
      </a:lvl6pPr>
      <a:lvl7pPr marL="2446670" algn="l" defTabSz="815557" rtl="0" eaLnBrk="1" latinLnBrk="0" hangingPunct="1">
        <a:defRPr sz="1605" kern="1200">
          <a:solidFill>
            <a:schemeClr val="tx1"/>
          </a:solidFill>
          <a:latin typeface="+mn-lt"/>
          <a:ea typeface="+mn-ea"/>
          <a:cs typeface="+mn-cs"/>
        </a:defRPr>
      </a:lvl7pPr>
      <a:lvl8pPr marL="2854449" algn="l" defTabSz="815557" rtl="0" eaLnBrk="1" latinLnBrk="0" hangingPunct="1">
        <a:defRPr sz="1605" kern="1200">
          <a:solidFill>
            <a:schemeClr val="tx1"/>
          </a:solidFill>
          <a:latin typeface="+mn-lt"/>
          <a:ea typeface="+mn-ea"/>
          <a:cs typeface="+mn-cs"/>
        </a:defRPr>
      </a:lvl8pPr>
      <a:lvl9pPr marL="3262227" algn="l" defTabSz="815557" rtl="0" eaLnBrk="1" latinLnBrk="0" hangingPunct="1">
        <a:defRPr sz="1605" kern="1200">
          <a:solidFill>
            <a:schemeClr val="tx1"/>
          </a:solidFill>
          <a:latin typeface="+mn-lt"/>
          <a:ea typeface="+mn-ea"/>
          <a:cs typeface="+mn-cs"/>
        </a:defRPr>
      </a:lvl9pPr>
    </p:otherStyle>
  </p:txStyles>
  <p:extLst>
    <p:ext uri="{27BBF7A9-308A-43DC-89C8-2F10F3537804}">
      <p15:sldGuideLst xmlns:p15="http://schemas.microsoft.com/office/powerpoint/2012/main">
        <p15:guide id="4" orient="horz" pos="935" userDrawn="1">
          <p15:clr>
            <a:srgbClr val="F26B43"/>
          </p15:clr>
        </p15:guide>
        <p15:guide id="5" orient="horz" pos="4042" userDrawn="1">
          <p15:clr>
            <a:srgbClr val="F26B43"/>
          </p15:clr>
        </p15:guide>
        <p15:guide id="9" pos="7401" userDrawn="1">
          <p15:clr>
            <a:srgbClr val="F26B43"/>
          </p15:clr>
        </p15:guide>
        <p15:guide id="13" pos="279" userDrawn="1">
          <p15:clr>
            <a:srgbClr val="F26B43"/>
          </p15:clr>
        </p15:guide>
        <p15:guide id="14" orient="horz" pos="278" userDrawn="1">
          <p15:clr>
            <a:srgbClr val="F26B43"/>
          </p15:clr>
        </p15:guide>
        <p15:guide id="15" pos="3840" userDrawn="1">
          <p15:clr>
            <a:srgbClr val="F26B43"/>
          </p15:clr>
        </p15:guide>
        <p15:guide id="16" orient="horz" pos="1434" userDrawn="1">
          <p15:clr>
            <a:srgbClr val="F26B43"/>
          </p15:clr>
        </p15:guide>
        <p15:guide id="17" orient="horz" pos="3884" userDrawn="1">
          <p15:clr>
            <a:srgbClr val="F26B43"/>
          </p15:clr>
        </p15:guide>
        <p15:guide id="18" orient="horz" pos="1344" userDrawn="1">
          <p15:clr>
            <a:srgbClr val="F26B43"/>
          </p15:clr>
        </p15:guide>
        <p15:guide id="19" pos="3727" userDrawn="1">
          <p15:clr>
            <a:srgbClr val="F26B43"/>
          </p15:clr>
        </p15:guide>
        <p15:guide id="20" pos="395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hyperlink" Target="https://www.ub.uni-muenchen.de/schreiben/literaturverwaltung/endnote/index.html" TargetMode="Externa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hyperlink" Target="https://www.wim.bwl.uni-muenchen.de/teaching/theses/index.html" TargetMode="Externa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https://www.ub.uni-muenchen.de/kurse/allgemeine_schulungen/index.html" TargetMode="External"/><Relationship Id="rId2" Type="http://schemas.openxmlformats.org/officeDocument/2006/relationships/hyperlink" Target="http://www.endnote.com/" TargetMode="Externa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Formatvorlagen für Seminar- und Abschlussarbeiten nutzen</a:t>
            </a:r>
            <a:r>
              <a:rPr lang="en-US" dirty="0"/>
              <a:t> (1/3)</a:t>
            </a:r>
            <a:endParaRPr lang="de-DE" dirty="0"/>
          </a:p>
        </p:txBody>
      </p:sp>
      <p:sp>
        <p:nvSpPr>
          <p:cNvPr id="3" name="Fußzeilenplatzhalter 2"/>
          <p:cNvSpPr>
            <a:spLocks noGrp="1"/>
          </p:cNvSpPr>
          <p:nvPr>
            <p:ph type="ftr" sz="quarter" idx="11"/>
          </p:nvPr>
        </p:nvSpPr>
        <p:spPr/>
        <p:txBody>
          <a:bodyPr/>
          <a:lstStyle/>
          <a:p>
            <a:r>
              <a:rPr lang="de-DE"/>
              <a:t>Institut für Digitales Management und Neue Medien</a:t>
            </a:r>
            <a:endParaRPr lang="de-DE" dirty="0"/>
          </a:p>
        </p:txBody>
      </p:sp>
      <p:sp>
        <p:nvSpPr>
          <p:cNvPr id="4" name="Foliennummernplatzhalter 3"/>
          <p:cNvSpPr>
            <a:spLocks noGrp="1"/>
          </p:cNvSpPr>
          <p:nvPr>
            <p:ph type="sldNum" sz="quarter" idx="12"/>
          </p:nvPr>
        </p:nvSpPr>
        <p:spPr/>
        <p:txBody>
          <a:bodyPr/>
          <a:lstStyle/>
          <a:p>
            <a:fld id="{EFB5150B-0CEE-4773-8AAA-22F479C02EEB}" type="slidenum">
              <a:rPr lang="de-DE" smtClean="0"/>
              <a:pPr/>
              <a:t>1</a:t>
            </a:fld>
            <a:endParaRPr lang="de-DE" dirty="0"/>
          </a:p>
        </p:txBody>
      </p:sp>
      <p:sp>
        <p:nvSpPr>
          <p:cNvPr id="5" name="Textplatzhalter 4"/>
          <p:cNvSpPr>
            <a:spLocks noGrp="1"/>
          </p:cNvSpPr>
          <p:nvPr>
            <p:ph type="body" sz="quarter" idx="13"/>
          </p:nvPr>
        </p:nvSpPr>
        <p:spPr/>
        <p:txBody>
          <a:bodyPr/>
          <a:lstStyle/>
          <a:p>
            <a:pPr marL="342900" indent="-342900">
              <a:buFont typeface="+mj-lt"/>
              <a:buAutoNum type="arabicPeriod"/>
            </a:pPr>
            <a:r>
              <a:rPr lang="de-DE" sz="1600" b="1" dirty="0"/>
              <a:t>Endnote herunterladen und installieren</a:t>
            </a:r>
          </a:p>
          <a:p>
            <a:pPr marL="715963" lvl="1" indent="-342900"/>
            <a:r>
              <a:rPr lang="de-DE" sz="1400" dirty="0"/>
              <a:t>Für Endnote X9 gibt es eine Campus Lizenz die unter:</a:t>
            </a:r>
            <a:br>
              <a:rPr lang="de-DE" sz="1400" dirty="0"/>
            </a:br>
            <a:r>
              <a:rPr lang="de-DE" sz="1400" dirty="0">
                <a:hlinkClick r:id="rId2"/>
              </a:rPr>
              <a:t>https://www.ub.</a:t>
            </a:r>
            <a:r>
              <a:rPr lang="en-US" sz="1400" dirty="0">
                <a:hlinkClick r:id="rId2"/>
              </a:rPr>
              <a:t>uni-muenchen.de/</a:t>
            </a:r>
            <a:r>
              <a:rPr lang="en-US" sz="1400" dirty="0" err="1">
                <a:hlinkClick r:id="rId2"/>
              </a:rPr>
              <a:t>schreiben</a:t>
            </a:r>
            <a:r>
              <a:rPr lang="en-US" sz="1400" dirty="0">
                <a:hlinkClick r:id="rId2"/>
              </a:rPr>
              <a:t>/</a:t>
            </a:r>
            <a:r>
              <a:rPr lang="en-US" sz="1400" dirty="0" err="1">
                <a:hlinkClick r:id="rId2"/>
              </a:rPr>
              <a:t>literaturverwaltung</a:t>
            </a:r>
            <a:r>
              <a:rPr lang="en-US" sz="1400" dirty="0">
                <a:hlinkClick r:id="rId2"/>
              </a:rPr>
              <a:t>/endnote/index.html</a:t>
            </a:r>
            <a:endParaRPr lang="en-US" sz="1400" dirty="0"/>
          </a:p>
          <a:p>
            <a:pPr marL="715963" lvl="1" indent="-342900"/>
            <a:r>
              <a:rPr lang="de-DE" sz="1400" dirty="0"/>
              <a:t>Installieren Sie Endnote entsprechend der Installationsanleitung auf Ihrem System.</a:t>
            </a:r>
            <a:endParaRPr lang="en-US" sz="1400" dirty="0"/>
          </a:p>
          <a:p>
            <a:pPr marL="373063" lvl="1" indent="0">
              <a:buNone/>
            </a:pPr>
            <a:endParaRPr lang="en-US" sz="1400" b="1" dirty="0"/>
          </a:p>
          <a:p>
            <a:pPr marL="342900" indent="-342900">
              <a:buFont typeface="+mj-lt"/>
              <a:buAutoNum type="arabicPeriod"/>
            </a:pPr>
            <a:r>
              <a:rPr lang="de-DE" sz="1600" b="1" dirty="0"/>
              <a:t>Templates in Endnote einrichten</a:t>
            </a:r>
          </a:p>
          <a:p>
            <a:pPr marL="715963" lvl="1" indent="-342900"/>
            <a:r>
              <a:rPr lang="de-DE" sz="1400" dirty="0"/>
              <a:t>Für die Arbeit mit Word und Endnote benötigen Sie folgende Dateien:</a:t>
            </a:r>
            <a:endParaRPr lang="en-US" sz="1400" dirty="0"/>
          </a:p>
          <a:p>
            <a:pPr marL="1069975" lvl="2" indent="-342900"/>
            <a:r>
              <a:rPr lang="en-US" sz="1400" i="1" dirty="0" err="1"/>
              <a:t>Literature.enl</a:t>
            </a:r>
            <a:r>
              <a:rPr lang="en-US" sz="1400" dirty="0"/>
              <a:t>: </a:t>
            </a:r>
            <a:r>
              <a:rPr lang="de-DE" sz="1400" dirty="0"/>
              <a:t>Dabei handelt es sich um die benötigte Bibliotheksdatei für Endnote. Kopieren Sie diese Datei in den Ordner in dem später auch Ihre Abschlussarbeit liegt</a:t>
            </a:r>
            <a:r>
              <a:rPr lang="en-US" sz="1400" dirty="0"/>
              <a:t>.</a:t>
            </a:r>
          </a:p>
          <a:p>
            <a:pPr marL="1069975" lvl="2" indent="-342900"/>
            <a:r>
              <a:rPr lang="en-US" sz="1400" i="1" dirty="0" err="1"/>
              <a:t>DMM_Thesis_DE.ens</a:t>
            </a:r>
            <a:r>
              <a:rPr lang="en-US" sz="1400" i="1" dirty="0"/>
              <a:t> (</a:t>
            </a:r>
            <a:r>
              <a:rPr lang="en-US" sz="1400" i="1" dirty="0" err="1"/>
              <a:t>DMM_Thesis_ENG.ens</a:t>
            </a:r>
            <a:r>
              <a:rPr lang="en-US" sz="1400" i="1" dirty="0"/>
              <a:t> )</a:t>
            </a:r>
            <a:r>
              <a:rPr lang="en-US" sz="1400" dirty="0"/>
              <a:t>: </a:t>
            </a:r>
            <a:r>
              <a:rPr lang="de-DE" sz="1400" dirty="0"/>
              <a:t>Dies ist die Style-Datei für Endnote, die Sie in den „Styles“-Ordner des Endnote-Verzeichnisses kopieren müssen (bei einer Standardinstallation unter Windows finden Sie den Ordner an dieser Stelle: C:\Programme (x86)\</a:t>
            </a:r>
            <a:r>
              <a:rPr lang="de-DE" sz="1400" dirty="0" err="1"/>
              <a:t>EndNote</a:t>
            </a:r>
            <a:r>
              <a:rPr lang="de-DE" sz="1400" dirty="0"/>
              <a:t> 2025\Styles).</a:t>
            </a:r>
            <a:r>
              <a:rPr lang="en-US" sz="1400" dirty="0"/>
              <a:t> </a:t>
            </a:r>
          </a:p>
          <a:p>
            <a:pPr marL="715963" lvl="1" indent="-342900"/>
            <a:r>
              <a:rPr lang="de-DE" sz="1400" dirty="0"/>
              <a:t>Öffnen Sie in Endnote das Menü „Tools&gt;Output Styles-&gt;Open Style Manager“ und aktivieren Sie dort den Style „</a:t>
            </a:r>
            <a:r>
              <a:rPr lang="de-DE" sz="1400" dirty="0" err="1"/>
              <a:t>DMM_Thesis_DE</a:t>
            </a:r>
            <a:r>
              <a:rPr lang="de-DE" sz="1400" dirty="0"/>
              <a:t>“.</a:t>
            </a:r>
            <a:endParaRPr lang="en-US" sz="1400" dirty="0"/>
          </a:p>
          <a:p>
            <a:pPr marL="715963" lvl="1" indent="-342900"/>
            <a:r>
              <a:rPr lang="de-DE" sz="1400" dirty="0"/>
              <a:t>„</a:t>
            </a:r>
            <a:r>
              <a:rPr lang="de-DE" sz="1400" dirty="0" err="1"/>
              <a:t>DMM_Thesis_DE</a:t>
            </a:r>
            <a:r>
              <a:rPr lang="de-DE" sz="1400" dirty="0"/>
              <a:t>“ sollte von nun an als „</a:t>
            </a:r>
            <a:r>
              <a:rPr lang="de-DE" sz="1400" dirty="0" err="1"/>
              <a:t>Bibliographic</a:t>
            </a:r>
            <a:r>
              <a:rPr lang="de-DE" sz="1400" dirty="0"/>
              <a:t> Output Style“ am oberen Bildschirmrand des Endnote-Übersichtsbildschirms angezeigt werden“</a:t>
            </a:r>
            <a:r>
              <a:rPr lang="en-US" sz="1400" dirty="0"/>
              <a:t>. </a:t>
            </a:r>
          </a:p>
          <a:p>
            <a:endParaRPr lang="de-DE" dirty="0"/>
          </a:p>
        </p:txBody>
      </p:sp>
      <p:sp>
        <p:nvSpPr>
          <p:cNvPr id="6" name="Textplatzhalter 5"/>
          <p:cNvSpPr>
            <a:spLocks noGrp="1"/>
          </p:cNvSpPr>
          <p:nvPr>
            <p:ph type="body" sz="quarter" idx="14"/>
          </p:nvPr>
        </p:nvSpPr>
        <p:spPr/>
        <p:txBody>
          <a:bodyPr/>
          <a:lstStyle/>
          <a:p>
            <a:endParaRPr lang="de-DE" dirty="0"/>
          </a:p>
        </p:txBody>
      </p:sp>
    </p:spTree>
    <p:extLst>
      <p:ext uri="{BB962C8B-B14F-4D97-AF65-F5344CB8AC3E}">
        <p14:creationId xmlns:p14="http://schemas.microsoft.com/office/powerpoint/2010/main" val="547660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Formatvorlagen für Seminar- und Abschlussarbeiten nutzen</a:t>
            </a:r>
            <a:r>
              <a:rPr lang="en-US" dirty="0"/>
              <a:t> (2/3)</a:t>
            </a:r>
            <a:endParaRPr lang="de-DE" dirty="0"/>
          </a:p>
        </p:txBody>
      </p:sp>
      <p:sp>
        <p:nvSpPr>
          <p:cNvPr id="3" name="Fußzeilenplatzhalter 2"/>
          <p:cNvSpPr>
            <a:spLocks noGrp="1"/>
          </p:cNvSpPr>
          <p:nvPr>
            <p:ph type="ftr" sz="quarter" idx="11"/>
          </p:nvPr>
        </p:nvSpPr>
        <p:spPr/>
        <p:txBody>
          <a:bodyPr/>
          <a:lstStyle/>
          <a:p>
            <a:r>
              <a:rPr lang="de-DE"/>
              <a:t>Institut für Digitales Management und Neue Medien</a:t>
            </a:r>
            <a:endParaRPr lang="de-DE" dirty="0"/>
          </a:p>
        </p:txBody>
      </p:sp>
      <p:sp>
        <p:nvSpPr>
          <p:cNvPr id="4" name="Foliennummernplatzhalter 3"/>
          <p:cNvSpPr>
            <a:spLocks noGrp="1"/>
          </p:cNvSpPr>
          <p:nvPr>
            <p:ph type="sldNum" sz="quarter" idx="12"/>
          </p:nvPr>
        </p:nvSpPr>
        <p:spPr/>
        <p:txBody>
          <a:bodyPr/>
          <a:lstStyle/>
          <a:p>
            <a:fld id="{EFB5150B-0CEE-4773-8AAA-22F479C02EEB}" type="slidenum">
              <a:rPr lang="de-DE" smtClean="0"/>
              <a:pPr/>
              <a:t>2</a:t>
            </a:fld>
            <a:endParaRPr lang="de-DE" dirty="0"/>
          </a:p>
        </p:txBody>
      </p:sp>
      <p:sp>
        <p:nvSpPr>
          <p:cNvPr id="5" name="Textplatzhalter 4"/>
          <p:cNvSpPr>
            <a:spLocks noGrp="1"/>
          </p:cNvSpPr>
          <p:nvPr>
            <p:ph type="body" sz="quarter" idx="13"/>
          </p:nvPr>
        </p:nvSpPr>
        <p:spPr/>
        <p:txBody>
          <a:bodyPr/>
          <a:lstStyle/>
          <a:p>
            <a:pPr marL="342900" indent="-342900">
              <a:buFont typeface="+mj-lt"/>
              <a:buAutoNum type="arabicPeriod" startAt="3"/>
            </a:pPr>
            <a:r>
              <a:rPr lang="en-US" sz="1600" b="1" dirty="0"/>
              <a:t>Integration der Endnote-</a:t>
            </a:r>
            <a:r>
              <a:rPr lang="en-US" sz="1600" b="1" dirty="0" err="1"/>
              <a:t>Datei</a:t>
            </a:r>
            <a:r>
              <a:rPr lang="en-US" sz="1600" b="1" dirty="0"/>
              <a:t> in Word</a:t>
            </a:r>
          </a:p>
          <a:p>
            <a:pPr marL="715963" lvl="1" indent="-342900"/>
            <a:r>
              <a:rPr lang="de-DE" sz="1400" dirty="0"/>
              <a:t>Öffnen Sie die Datei DMM_Template_Abschlussarbeit.dot oder (für Bachelor- und Masterarbeiten) WIM_Template_Seminararbeit.dot (für Seminararbeiten).</a:t>
            </a:r>
          </a:p>
          <a:p>
            <a:pPr marL="715963" lvl="1" indent="-342900"/>
            <a:r>
              <a:rPr lang="de-DE" sz="1400" dirty="0"/>
              <a:t>In Word finden Sie nun einen neuen Registerreiter „</a:t>
            </a:r>
            <a:r>
              <a:rPr lang="de-DE" sz="1400" dirty="0" err="1"/>
              <a:t>EndNote</a:t>
            </a:r>
            <a:r>
              <a:rPr lang="de-DE" sz="1400" dirty="0"/>
              <a:t> 2025“, wo Sie bitte unter Style: „</a:t>
            </a:r>
            <a:r>
              <a:rPr lang="de-DE" sz="1400" dirty="0" err="1"/>
              <a:t>DMM_Thesis_DE</a:t>
            </a:r>
            <a:r>
              <a:rPr lang="de-DE" sz="1400" dirty="0"/>
              <a:t>“ auswählen.</a:t>
            </a:r>
          </a:p>
          <a:p>
            <a:pPr marL="715963" lvl="1" indent="-342900"/>
            <a:endParaRPr lang="en-US" sz="1400" i="1" dirty="0"/>
          </a:p>
          <a:p>
            <a:pPr marL="342900" indent="-342900">
              <a:buFont typeface="+mj-lt"/>
              <a:buAutoNum type="arabicPeriod" startAt="3"/>
            </a:pPr>
            <a:r>
              <a:rPr lang="en-US" sz="1600" b="1" dirty="0" err="1"/>
              <a:t>Arbeit</a:t>
            </a:r>
            <a:r>
              <a:rPr lang="en-US" sz="1600" b="1" dirty="0"/>
              <a:t> </a:t>
            </a:r>
            <a:r>
              <a:rPr lang="en-US" sz="1600" b="1" dirty="0" err="1"/>
              <a:t>schreiben</a:t>
            </a:r>
            <a:endParaRPr lang="en-US" sz="1600" b="1" dirty="0"/>
          </a:p>
          <a:p>
            <a:pPr marL="715963" lvl="1" indent="-342900"/>
            <a:r>
              <a:rPr lang="de-DE" sz="1400" dirty="0"/>
              <a:t>Machen Sie sich vor Arbeitsbeginn mit den formalen Vorschriften des Instituts für Digitales Management und Neue Medien vertraut: </a:t>
            </a:r>
            <a:r>
              <a:rPr lang="de-DE" sz="1400" dirty="0">
                <a:hlinkClick r:id="rId2"/>
              </a:rPr>
              <a:t>https://www.wim.bwl.uni-muenchen.de/teaching/theses/index.html</a:t>
            </a:r>
            <a:r>
              <a:rPr lang="de-DE" sz="1400" dirty="0"/>
              <a:t>. Das Word-Template stellt alle benötigten Stile bereit. Machen Sie sich mit dem korrekten Umgang vertraut und machen Sie Gebrauch von diesen Stilen. Die Formatvorlagen müssen unter allen Umständen eingehalten werden. Vergleichen Sie Ihre Arbeit sicherheitshalber vor Abgabe mit den formalen Vorschriften des Instituts.</a:t>
            </a:r>
            <a:r>
              <a:rPr lang="en-US" sz="1400" dirty="0"/>
              <a:t>. </a:t>
            </a:r>
          </a:p>
          <a:p>
            <a:pPr marL="715963" lvl="1" indent="-342900"/>
            <a:r>
              <a:rPr lang="de-DE" sz="1400" dirty="0"/>
              <a:t>Alle Zitationen sind über die Endnote-Bibliothek zu verwalten. Bitte machen Sie sich über die Produktseite vertraut im Umgang mit Endnote: http://www.endnote.com/training/.</a:t>
            </a:r>
            <a:endParaRPr lang="en-US" sz="1400" dirty="0"/>
          </a:p>
          <a:p>
            <a:endParaRPr lang="de-DE" dirty="0"/>
          </a:p>
        </p:txBody>
      </p:sp>
      <p:sp>
        <p:nvSpPr>
          <p:cNvPr id="6" name="Textplatzhalter 5"/>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923117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Formatvorlagen für Seminar- und Abschlussarbeiten nutzen</a:t>
            </a:r>
            <a:r>
              <a:rPr lang="en-US" dirty="0"/>
              <a:t> (3/3)</a:t>
            </a:r>
            <a:endParaRPr lang="de-DE" dirty="0"/>
          </a:p>
        </p:txBody>
      </p:sp>
      <p:sp>
        <p:nvSpPr>
          <p:cNvPr id="3" name="Fußzeilenplatzhalter 2"/>
          <p:cNvSpPr>
            <a:spLocks noGrp="1"/>
          </p:cNvSpPr>
          <p:nvPr>
            <p:ph type="ftr" sz="quarter" idx="11"/>
          </p:nvPr>
        </p:nvSpPr>
        <p:spPr/>
        <p:txBody>
          <a:bodyPr/>
          <a:lstStyle/>
          <a:p>
            <a:r>
              <a:rPr lang="de-DE"/>
              <a:t>Institut für Digitales Management und Neue Medien</a:t>
            </a:r>
            <a:endParaRPr lang="de-DE" dirty="0"/>
          </a:p>
        </p:txBody>
      </p:sp>
      <p:sp>
        <p:nvSpPr>
          <p:cNvPr id="4" name="Foliennummernplatzhalter 3"/>
          <p:cNvSpPr>
            <a:spLocks noGrp="1"/>
          </p:cNvSpPr>
          <p:nvPr>
            <p:ph type="sldNum" sz="quarter" idx="12"/>
          </p:nvPr>
        </p:nvSpPr>
        <p:spPr/>
        <p:txBody>
          <a:bodyPr/>
          <a:lstStyle/>
          <a:p>
            <a:fld id="{EFB5150B-0CEE-4773-8AAA-22F479C02EEB}" type="slidenum">
              <a:rPr lang="de-DE" smtClean="0"/>
              <a:pPr/>
              <a:t>3</a:t>
            </a:fld>
            <a:endParaRPr lang="de-DE" dirty="0"/>
          </a:p>
        </p:txBody>
      </p:sp>
      <p:sp>
        <p:nvSpPr>
          <p:cNvPr id="5" name="Textplatzhalter 4"/>
          <p:cNvSpPr>
            <a:spLocks noGrp="1"/>
          </p:cNvSpPr>
          <p:nvPr>
            <p:ph type="body" sz="quarter" idx="13"/>
          </p:nvPr>
        </p:nvSpPr>
        <p:spPr/>
        <p:txBody>
          <a:bodyPr/>
          <a:lstStyle/>
          <a:p>
            <a:r>
              <a:rPr lang="de-DE" sz="1600" b="1" dirty="0"/>
              <a:t>Weitere Hinweise zur Verwendung von Endnote:</a:t>
            </a:r>
          </a:p>
          <a:p>
            <a:endParaRPr lang="en-US" sz="1600" b="1" dirty="0"/>
          </a:p>
          <a:p>
            <a:pPr marL="342900" indent="-342900">
              <a:buFont typeface="+mj-lt"/>
              <a:buAutoNum type="arabicPeriod"/>
            </a:pPr>
            <a:r>
              <a:rPr lang="en-US" sz="1600" b="1" dirty="0" err="1"/>
              <a:t>Seitenzahlen</a:t>
            </a:r>
            <a:r>
              <a:rPr lang="en-US" sz="1600" b="1" dirty="0"/>
              <a:t> </a:t>
            </a:r>
            <a:r>
              <a:rPr lang="en-US" sz="1600" b="1" dirty="0" err="1"/>
              <a:t>bei</a:t>
            </a:r>
            <a:r>
              <a:rPr lang="en-US" sz="1600" b="1" dirty="0"/>
              <a:t> </a:t>
            </a:r>
            <a:r>
              <a:rPr lang="en-US" sz="1600" b="1" dirty="0" err="1"/>
              <a:t>Intext</a:t>
            </a:r>
            <a:r>
              <a:rPr lang="en-US" sz="1600" b="1" dirty="0"/>
              <a:t>-Citations </a:t>
            </a:r>
            <a:r>
              <a:rPr lang="en-US" sz="1600" b="1" dirty="0" err="1"/>
              <a:t>hinzufügen</a:t>
            </a:r>
            <a:endParaRPr lang="en-US" sz="1600" b="1" dirty="0"/>
          </a:p>
          <a:p>
            <a:pPr marL="715963" lvl="1" indent="-342900"/>
            <a:r>
              <a:rPr lang="en-US" sz="1400" dirty="0"/>
              <a:t>In Word </a:t>
            </a:r>
            <a:r>
              <a:rPr lang="en-US" sz="1400" dirty="0">
                <a:sym typeface="Wingdings" panose="05000000000000000000" pitchFamily="2" charset="2"/>
              </a:rPr>
              <a:t> </a:t>
            </a:r>
            <a:r>
              <a:rPr lang="en-US" sz="1400" dirty="0"/>
              <a:t>„Endnote X9“</a:t>
            </a:r>
            <a:r>
              <a:rPr lang="en-US" sz="1400" dirty="0">
                <a:sym typeface="Wingdings" panose="05000000000000000000" pitchFamily="2" charset="2"/>
              </a:rPr>
              <a:t></a:t>
            </a:r>
            <a:r>
              <a:rPr lang="en-US" sz="1400" dirty="0"/>
              <a:t> „Edit &amp; Manage Citation (s)“</a:t>
            </a:r>
            <a:r>
              <a:rPr lang="en-US" sz="1400" dirty="0">
                <a:sym typeface="Wingdings" panose="05000000000000000000" pitchFamily="2" charset="2"/>
              </a:rPr>
              <a:t></a:t>
            </a:r>
            <a:r>
              <a:rPr lang="en-US" sz="1400" dirty="0"/>
              <a:t> und </a:t>
            </a:r>
            <a:r>
              <a:rPr lang="en-US" sz="1400" dirty="0" err="1"/>
              <a:t>dort</a:t>
            </a:r>
            <a:r>
              <a:rPr lang="en-US" sz="1400" dirty="0"/>
              <a:t> </a:t>
            </a:r>
            <a:r>
              <a:rPr lang="en-US" sz="1400" dirty="0" err="1"/>
              <a:t>unter</a:t>
            </a:r>
            <a:r>
              <a:rPr lang="en-US" sz="1400" dirty="0"/>
              <a:t> suffix </a:t>
            </a:r>
            <a:r>
              <a:rPr lang="en-US" sz="1400" dirty="0" err="1"/>
              <a:t>einzutragen</a:t>
            </a:r>
            <a:r>
              <a:rPr lang="en-US" sz="1400" dirty="0"/>
              <a:t> „, S. X-Y„ </a:t>
            </a:r>
            <a:r>
              <a:rPr lang="en-US" sz="1400" dirty="0" err="1"/>
              <a:t>oder</a:t>
            </a:r>
            <a:r>
              <a:rPr lang="en-US" sz="1400" dirty="0"/>
              <a:t> </a:t>
            </a:r>
            <a:r>
              <a:rPr lang="en-US" sz="1400" dirty="0" err="1"/>
              <a:t>Rechtsklick</a:t>
            </a:r>
            <a:r>
              <a:rPr lang="en-US" sz="1400" dirty="0"/>
              <a:t> auf die </a:t>
            </a:r>
            <a:r>
              <a:rPr lang="en-US" sz="1400" dirty="0" err="1"/>
              <a:t>jeweilige</a:t>
            </a:r>
            <a:r>
              <a:rPr lang="en-US" sz="1400" dirty="0"/>
              <a:t> </a:t>
            </a:r>
            <a:r>
              <a:rPr lang="en-US" sz="1400" dirty="0" err="1"/>
              <a:t>Quelle</a:t>
            </a:r>
            <a:r>
              <a:rPr lang="en-US" sz="1400" dirty="0"/>
              <a:t> </a:t>
            </a:r>
            <a:r>
              <a:rPr lang="en-US" sz="1400" dirty="0">
                <a:sym typeface="Wingdings" panose="05000000000000000000" pitchFamily="2" charset="2"/>
              </a:rPr>
              <a:t></a:t>
            </a:r>
            <a:r>
              <a:rPr lang="en-US" sz="1400" dirty="0"/>
              <a:t> „edit citations“ </a:t>
            </a:r>
            <a:r>
              <a:rPr lang="en-US" sz="1400" dirty="0">
                <a:sym typeface="Wingdings" panose="05000000000000000000" pitchFamily="2" charset="2"/>
              </a:rPr>
              <a:t> </a:t>
            </a:r>
            <a:r>
              <a:rPr lang="en-US" sz="1400" dirty="0"/>
              <a:t>“more“ </a:t>
            </a:r>
            <a:r>
              <a:rPr lang="en-US" sz="1400" dirty="0">
                <a:sym typeface="Wingdings" panose="05000000000000000000" pitchFamily="2" charset="2"/>
              </a:rPr>
              <a:t></a:t>
            </a:r>
            <a:r>
              <a:rPr lang="en-US" sz="1400" dirty="0"/>
              <a:t> und </a:t>
            </a:r>
            <a:r>
              <a:rPr lang="en-US" sz="1400" dirty="0" err="1"/>
              <a:t>dort</a:t>
            </a:r>
            <a:r>
              <a:rPr lang="en-US" sz="1400" dirty="0"/>
              <a:t> </a:t>
            </a:r>
            <a:r>
              <a:rPr lang="en-US" sz="1400" dirty="0" err="1"/>
              <a:t>unter</a:t>
            </a:r>
            <a:r>
              <a:rPr lang="en-US" sz="1400" dirty="0"/>
              <a:t> suffix </a:t>
            </a:r>
            <a:r>
              <a:rPr lang="en-US" sz="1400" dirty="0" err="1"/>
              <a:t>einzutragen</a:t>
            </a:r>
            <a:r>
              <a:rPr lang="en-US" sz="1400" dirty="0"/>
              <a:t> „, S. X-Y„.</a:t>
            </a:r>
            <a:endParaRPr lang="en-US" sz="1400" dirty="0">
              <a:sym typeface="Wingdings" panose="05000000000000000000" pitchFamily="2" charset="2"/>
            </a:endParaRPr>
          </a:p>
          <a:p>
            <a:pPr marL="715963" lvl="1" indent="-342900"/>
            <a:endParaRPr lang="en-US" sz="1400" dirty="0"/>
          </a:p>
          <a:p>
            <a:pPr marL="342900" indent="-342900">
              <a:buFont typeface="+mj-lt"/>
              <a:buAutoNum type="arabicPeriod"/>
            </a:pPr>
            <a:r>
              <a:rPr lang="de-DE" sz="1600" b="1" dirty="0"/>
              <a:t>Verknüpfung mit Endnote entfernen und Zitationen manuell bearbeiten</a:t>
            </a:r>
            <a:endParaRPr lang="en-US" sz="1600" b="1" dirty="0"/>
          </a:p>
          <a:p>
            <a:pPr marL="715963" lvl="1" indent="-342900"/>
            <a:r>
              <a:rPr lang="de-DE" sz="1400" dirty="0"/>
              <a:t>Eine neue Kopie von dem aktuellen Dokument speichern.</a:t>
            </a:r>
            <a:endParaRPr lang="en-US" sz="1400" dirty="0"/>
          </a:p>
          <a:p>
            <a:pPr marL="715963" lvl="1" indent="-342900"/>
            <a:r>
              <a:rPr lang="en-US" sz="1400" dirty="0"/>
              <a:t>In Word </a:t>
            </a:r>
            <a:r>
              <a:rPr lang="en-US" sz="1400" dirty="0">
                <a:sym typeface="Wingdings" panose="05000000000000000000" pitchFamily="2" charset="2"/>
              </a:rPr>
              <a:t> “Endnote X9”  “Update Citations and Bibliography”  “Convert to plain text”</a:t>
            </a:r>
            <a:br>
              <a:rPr lang="en-US" sz="1400" dirty="0">
                <a:sym typeface="Wingdings" panose="05000000000000000000" pitchFamily="2" charset="2"/>
              </a:rPr>
            </a:br>
            <a:endParaRPr lang="en-US" sz="1400" dirty="0">
              <a:sym typeface="Wingdings" panose="05000000000000000000" pitchFamily="2" charset="2"/>
            </a:endParaRPr>
          </a:p>
          <a:p>
            <a:r>
              <a:rPr lang="de-DE" sz="1400" dirty="0"/>
              <a:t>Weitere Hinweise zur Verwendung von Endnote finden Sie auch unter</a:t>
            </a:r>
            <a:r>
              <a:rPr lang="en-US" sz="1400" dirty="0"/>
              <a:t>:</a:t>
            </a:r>
            <a:br>
              <a:rPr lang="en-US" sz="1400" dirty="0"/>
            </a:br>
            <a:r>
              <a:rPr lang="de-DE" sz="1400" dirty="0">
                <a:hlinkClick r:id="rId2"/>
              </a:rPr>
              <a:t>www.endnote.com</a:t>
            </a:r>
            <a:r>
              <a:rPr lang="de-DE" sz="1400" dirty="0"/>
              <a:t> und </a:t>
            </a:r>
            <a:r>
              <a:rPr lang="de-DE" sz="1400" dirty="0">
                <a:hlinkClick r:id="rId3"/>
              </a:rPr>
              <a:t>https://www.ub.uni-muenchen.de/kurse/allgemeine_schulungen/index.html</a:t>
            </a:r>
            <a:r>
              <a:rPr lang="de-DE" sz="1600" dirty="0"/>
              <a:t>.</a:t>
            </a:r>
          </a:p>
        </p:txBody>
      </p:sp>
      <p:sp>
        <p:nvSpPr>
          <p:cNvPr id="6" name="Textplatzhalter 5"/>
          <p:cNvSpPr>
            <a:spLocks noGrp="1"/>
          </p:cNvSpPr>
          <p:nvPr>
            <p:ph type="body" sz="quarter" idx="14"/>
          </p:nvPr>
        </p:nvSpPr>
        <p:spPr/>
        <p:txBody>
          <a:bodyPr/>
          <a:lstStyle/>
          <a:p>
            <a:endParaRPr lang="de-DE" dirty="0"/>
          </a:p>
        </p:txBody>
      </p:sp>
    </p:spTree>
    <p:extLst>
      <p:ext uri="{BB962C8B-B14F-4D97-AF65-F5344CB8AC3E}">
        <p14:creationId xmlns:p14="http://schemas.microsoft.com/office/powerpoint/2010/main" val="2335903668"/>
      </p:ext>
    </p:extLst>
  </p:cSld>
  <p:clrMapOvr>
    <a:masterClrMapping/>
  </p:clrMapOvr>
</p:sld>
</file>

<file path=ppt/theme/theme1.xml><?xml version="1.0" encoding="utf-8"?>
<a:theme xmlns:a="http://schemas.openxmlformats.org/drawingml/2006/main" name="LMU 16:9">
  <a:themeElements>
    <a:clrScheme name="LMU">
      <a:dk1>
        <a:srgbClr val="000000"/>
      </a:dk1>
      <a:lt1>
        <a:srgbClr val="FFFFFF"/>
      </a:lt1>
      <a:dk2>
        <a:srgbClr val="E6E6E7"/>
      </a:dk2>
      <a:lt2>
        <a:srgbClr val="F5F5F5"/>
      </a:lt2>
      <a:accent1>
        <a:srgbClr val="0F1987"/>
      </a:accent1>
      <a:accent2>
        <a:srgbClr val="626468"/>
      </a:accent2>
      <a:accent3>
        <a:srgbClr val="C0C1C3"/>
      </a:accent3>
      <a:accent4>
        <a:srgbClr val="009FE3"/>
      </a:accent4>
      <a:accent5>
        <a:srgbClr val="8C4091"/>
      </a:accent5>
      <a:accent6>
        <a:srgbClr val="00883A"/>
      </a:accent6>
      <a:hlink>
        <a:srgbClr val="0F1987"/>
      </a:hlink>
      <a:folHlink>
        <a:srgbClr val="62646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580</Words>
  <Application>Microsoft Office PowerPoint</Application>
  <PresentationFormat>Breitbild</PresentationFormat>
  <Paragraphs>35</Paragraphs>
  <Slides>3</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vt:i4>
      </vt:variant>
    </vt:vector>
  </HeadingPairs>
  <TitlesOfParts>
    <vt:vector size="7" baseType="lpstr">
      <vt:lpstr>Arial</vt:lpstr>
      <vt:lpstr>Calibri</vt:lpstr>
      <vt:lpstr>Wingdings</vt:lpstr>
      <vt:lpstr>LMU 16:9</vt:lpstr>
      <vt:lpstr>Formatvorlagen für Seminar- und Abschlussarbeiten nutzen (1/3)</vt:lpstr>
      <vt:lpstr>Formatvorlagen für Seminar- und Abschlussarbeiten nutzen (2/3)</vt:lpstr>
      <vt:lpstr>Formatvorlagen für Seminar- und Abschlussarbeiten nutzen (3/3)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Florian Doeffinger</dc:creator>
  <cp:lastModifiedBy>Nils Bail</cp:lastModifiedBy>
  <cp:revision>247</cp:revision>
  <cp:lastPrinted>2020-11-01T16:28:52Z</cp:lastPrinted>
  <dcterms:created xsi:type="dcterms:W3CDTF">2020-05-08T07:19:48Z</dcterms:created>
  <dcterms:modified xsi:type="dcterms:W3CDTF">2026-05-22T09:25:16Z</dcterms:modified>
</cp:coreProperties>
</file>