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</p:sldMasterIdLst>
  <p:notesMasterIdLst>
    <p:notesMasterId r:id="rId7"/>
  </p:notesMasterIdLst>
  <p:sldIdLst>
    <p:sldId id="259" r:id="rId2"/>
    <p:sldId id="283" r:id="rId3"/>
    <p:sldId id="266" r:id="rId4"/>
    <p:sldId id="271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FE7DB-ACD3-4995-BF96-4340CE208D74}" type="datetimeFigureOut">
              <a:rPr lang="de-DE" smtClean="0"/>
              <a:t>08.02.2022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8643-BEC5-4C52-ADAD-C987FC1DE9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48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äsentationstitel,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DB2BC4-3B98-4ED7-91ED-210DEFAE5327}"/>
              </a:ext>
            </a:extLst>
          </p:cNvPr>
          <p:cNvSpPr/>
          <p:nvPr/>
        </p:nvSpPr>
        <p:spPr>
          <a:xfrm>
            <a:off x="0" y="1483200"/>
            <a:ext cx="12192000" cy="5374800"/>
          </a:xfrm>
          <a:prstGeom prst="rect">
            <a:avLst/>
          </a:prstGeom>
          <a:solidFill>
            <a:srgbClr val="E6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EFBE18-F336-4456-B7B7-3AA1099D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6F7D16F2-80B9-4E8C-B3BE-290197844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0278EDD8-A454-4AAD-A18B-0E9E6C1F3E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37824750-FB89-455B-9BB6-3159F395EA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8E711D-B9EA-4539-B814-07B30E94461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BFFFB-6184-460F-8B8E-C305799F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6CA996-4926-47B4-A6B8-8D23E897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2B7743-C604-4A52-B59B-EE5D5CFA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A7BB33-8D07-4DDF-8C7C-D8ED163DBE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33755C9-1154-4397-BFC2-24C4CF925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52646" y="2350800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C96408F-7818-46DC-B652-03D60F8E2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0868" y="235080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E5770AF-560D-46A5-A2BF-F157453EDD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2646" y="3005962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3EBF50C-889C-4C49-ACFA-23C0F0C79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0868" y="300581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237684B-B758-496A-92FC-42AF416BEF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2646" y="3661124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E3AE38A-CC11-4ECD-8753-EC69CCD7D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0868" y="366082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B0E9556F-8267-46EF-A251-5876226F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52646" y="4316286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0F819468-BAB6-4CFE-964C-A94CB6FBB5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10868" y="431583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D79AAC10-7539-482A-9D31-28B999E93F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52646" y="4971448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44A2DAF-8FFA-4B97-9D59-76FA3DFDEA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10868" y="497084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1667C321-D68D-4F20-8EAE-885B9694E0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52646" y="5626610"/>
            <a:ext cx="3003977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Kapitel/Abschnitt/Thema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40724E60-5C1A-4550-BAE1-64C5CC543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10868" y="5625850"/>
            <a:ext cx="6838217" cy="540000"/>
          </a:xfrm>
        </p:spPr>
        <p:txBody>
          <a:bodyPr/>
          <a:lstStyle>
            <a:lvl1pPr>
              <a:spcAft>
                <a:spcPts val="0"/>
              </a:spcAft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Beschreibung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D6A4D500-634E-4B79-B79F-134AB3FE1B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401" y="2350800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06637ABA-A823-4784-8B37-7946FE3707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401" y="3005962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FA72472C-D44F-40E7-87FE-7B4BCD3D75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01" y="3661124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20E737BB-6100-4217-A2BB-F347C32736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401" y="4316286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D976DBB-E868-416D-B209-98CFAE017C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6399" y="4971448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4C5FA2BA-ECDB-43C5-A1E9-78B0D6AD1D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401" y="5626610"/>
            <a:ext cx="1152000" cy="54000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Zeit</a:t>
            </a:r>
          </a:p>
        </p:txBody>
      </p:sp>
    </p:spTree>
    <p:extLst>
      <p:ext uri="{BB962C8B-B14F-4D97-AF65-F5344CB8AC3E}">
        <p14:creationId xmlns:p14="http://schemas.microsoft.com/office/powerpoint/2010/main" val="194494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9F217-7A91-449A-BC77-6641A1A8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6C17FC-CD8F-4CCB-AD43-F7D7D1372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349500"/>
            <a:ext cx="11303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7942CAE-E5EA-4C52-85BD-28F57009B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927E724-494F-4635-86E4-22E93FE5F4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393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Spalten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BA0D29-75B3-4EDD-9E03-8E7485C849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00" y="2349500"/>
            <a:ext cx="5472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FF7AED0-B7D6-4AAC-A0B5-0EDCDE0B3B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9038" y="2349500"/>
            <a:ext cx="5472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B3EBA0F-2389-4E33-9944-CB9E7535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DB0D4744-2CAA-4FE3-90E4-8076DEC288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53D955FD-CA79-42FB-91A3-59A3543A9D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332836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Spalten Inhalte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1BA0D29-75B3-4EDD-9E03-8E7485C849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400" y="2814470"/>
            <a:ext cx="5472000" cy="335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FF7AED0-B7D6-4AAC-A0B5-0EDCDE0B3B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9038" y="2814470"/>
            <a:ext cx="5472000" cy="335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CE2279-06D4-469C-9B4A-60489E99D3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088" y="2350800"/>
            <a:ext cx="5472000" cy="348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7D184CC2-95AA-450A-92CA-820D519E4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9038" y="2350800"/>
            <a:ext cx="5472000" cy="34833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C8DB17A-A338-4136-B178-A4523760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7AC8537-4407-44ED-A748-4C47CF3962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B7A07D86-5D76-43B0-9DDB-E8804B99D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324432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 -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9F217-7A91-449A-BC77-6641A1A8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590887"/>
            <a:ext cx="11302688" cy="7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6C17FC-CD8F-4CCB-AD43-F7D7D1372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1484314"/>
            <a:ext cx="11303000" cy="4681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E3D0D0-17E7-4E53-9CAF-914A012C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263" y="300477"/>
            <a:ext cx="2754825" cy="144000"/>
          </a:xfrm>
          <a:prstGeom prst="rect">
            <a:avLst/>
          </a:prstGeom>
        </p:spPr>
      </p:pic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7CD29765-B313-42B0-BA37-4A7FE99E86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196DE1E3-BF9B-472A-A11F-DA53E8A4A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953F7-8B50-43DB-AF53-37321EB8DA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FB3F3293-5DB4-4314-9A11-FFFF62525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8460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s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1BAB6-63D3-4328-9020-EA1EC1B1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050A81-610B-4603-A2CC-6C09BA01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86DB5-450F-45CC-AA16-CF1AC4425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8851E8-B260-427D-8E6B-A26C965B2C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C951327-720C-43AF-BB7F-7606E9E49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349500"/>
            <a:ext cx="11306175" cy="38163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ED5A5CA-B493-46E0-8A07-D595FA49CD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A71348A8-EA3B-4898-B4AB-1E2136C74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229217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669460-A11E-47EE-819C-F1088010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8" name="Textplatzhalter 7">
            <a:extLst>
              <a:ext uri="{FF2B5EF4-FFF2-40B4-BE49-F238E27FC236}">
                <a16:creationId xmlns:a16="http://schemas.microsoft.com/office/drawing/2014/main" id="{DF0258BD-3F5F-4B86-99EB-ADC3F3AC34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39" name="Textplatzhalter 7">
            <a:extLst>
              <a:ext uri="{FF2B5EF4-FFF2-40B4-BE49-F238E27FC236}">
                <a16:creationId xmlns:a16="http://schemas.microsoft.com/office/drawing/2014/main" id="{7DE83233-2626-45D2-9D55-FC3ED6CD24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2267704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8739C4-899A-4C43-96A2-21E3021C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0690A-7466-44FD-8D76-74898D8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DAAF1E-739E-4BA3-A44A-9CABAF5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6E1E7B3-3C17-4721-BCE0-424DC07007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870" y="6275024"/>
            <a:ext cx="11296730" cy="138499"/>
          </a:xfrm>
        </p:spPr>
        <p:txBody>
          <a:bodyPr anchor="b">
            <a:spAutoFit/>
          </a:bodyPr>
          <a:lstStyle>
            <a:lvl1pPr>
              <a:defRPr sz="9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Quellenangaben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80C6D96-2C7E-4258-8118-6BB962F0E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6518688"/>
            <a:ext cx="10141014" cy="252000"/>
          </a:xfrm>
        </p:spPr>
        <p:txBody>
          <a:bodyPr anchor="ctr"/>
          <a:lstStyle>
            <a:lvl1pPr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 bearbeiten: z. B. Fußzeile, Kapitel</a:t>
            </a:r>
          </a:p>
        </p:txBody>
      </p:sp>
    </p:spTree>
    <p:extLst>
      <p:ext uri="{BB962C8B-B14F-4D97-AF65-F5344CB8AC3E}">
        <p14:creationId xmlns:p14="http://schemas.microsoft.com/office/powerpoint/2010/main" val="132258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äsentationstitel,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DB2BC4-3B98-4ED7-91ED-210DEFAE5327}"/>
              </a:ext>
            </a:extLst>
          </p:cNvPr>
          <p:cNvSpPr/>
          <p:nvPr/>
        </p:nvSpPr>
        <p:spPr>
          <a:xfrm>
            <a:off x="0" y="1483200"/>
            <a:ext cx="12192000" cy="53748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1B94DEA-7037-4BFF-A606-4059D119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05AB11DA-E526-4DB0-A616-EF327FD529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DA2B3988-691D-4C6A-93CE-694BF2FE42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0BA651EA-5F96-4B97-9051-732A430C9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31B3DC-218C-4598-B3C6-F62247BB27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89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äsentationstitel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D63F7E2-E9AF-4202-99B8-0D2D60008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0" y="2822400"/>
            <a:ext cx="3560400" cy="4035600"/>
          </a:xfrm>
          <a:prstGeom prst="rect">
            <a:avLst/>
          </a:prstGeom>
        </p:spPr>
      </p:pic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EFD7FE4E-10FF-4DB8-BA94-29D280460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BB04781F-9DBE-4871-BA35-73859E07B0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9F1E93FD-A2D4-482D-A300-21FFD9D98D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AE912-66CB-44EB-94FD-7BCCD2766B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085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äsentationstitel, Bild, Schrif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>
            <a:extLst>
              <a:ext uri="{FF2B5EF4-FFF2-40B4-BE49-F238E27FC236}">
                <a16:creationId xmlns:a16="http://schemas.microsoft.com/office/drawing/2014/main" id="{E3A198B4-6B5B-4B64-8B9C-A9ED5F5BF1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84313"/>
            <a:ext cx="12192000" cy="5373687"/>
          </a:xfrm>
          <a:prstGeom prst="rect">
            <a:avLst/>
          </a:prstGeom>
          <a:solidFill>
            <a:srgbClr val="C0C1C3"/>
          </a:solidFill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1303A0E1-9E9B-47BA-9329-235124326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01.11.2020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1A46877-2797-4FE9-9147-650146DB1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3672000"/>
            <a:ext cx="7200000" cy="14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Titel der Veranstaltung/Ort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FAA43B9D-BF57-49A7-A2BE-8A500AD75E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Präsentationstitel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 des Titels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6CCE3B-FB19-4C48-BA9C-E81232FF6D8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EC9E9288-A528-47A0-9952-3BAE6CB87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0" y="2822400"/>
            <a:ext cx="3560400" cy="4035600"/>
          </a:xfrm>
          <a:prstGeom prst="rect">
            <a:avLst/>
          </a:prstGeom>
        </p:spPr>
      </p:pic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4DE3BF2D-52EE-4486-ADD0-3DAE759441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088" y="2268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FontTx/>
              <a:buNone/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Kapitel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Zeile 2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B7D0A0-CA2F-460B-A311-FB3A6650A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26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, Absender,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31E01A-E2D4-4133-AA71-23114E705DF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6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C8E54A6-459A-4470-BB0E-BD0ADAE5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CF186EC-5422-44B4-9E4D-034E8A998A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5C6343-7CFA-4211-BD8A-3DC6B7B128DD}"/>
              </a:ext>
            </a:extLst>
          </p:cNvPr>
          <p:cNvSpPr txBox="1"/>
          <p:nvPr/>
        </p:nvSpPr>
        <p:spPr>
          <a:xfrm>
            <a:off x="359884" y="6992038"/>
            <a:ext cx="11852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blaue Abschlussfolie </a:t>
            </a:r>
            <a:r>
              <a:rPr lang="de-DE" sz="1200" b="1" u="sng" dirty="0"/>
              <a:t>nur</a:t>
            </a:r>
            <a:r>
              <a:rPr lang="de-DE" sz="1200" dirty="0"/>
              <a:t> in Präsentationen, die mit einem Projektor auf einer </a:t>
            </a:r>
            <a:r>
              <a:rPr lang="de-DE" sz="1200" b="1" dirty="0"/>
              <a:t>Leinwand</a:t>
            </a:r>
            <a:r>
              <a:rPr lang="de-DE" sz="1200" dirty="0"/>
              <a:t>, oder auf einem </a:t>
            </a:r>
            <a:r>
              <a:rPr lang="de-DE" sz="1200" b="1" dirty="0"/>
              <a:t>Bildschirm</a:t>
            </a:r>
            <a:r>
              <a:rPr lang="de-DE" sz="1200" dirty="0"/>
              <a:t> wiedergegeben werden.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D68658-C1DF-4371-9E81-639C149A60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2AFC3E-E75E-4D67-B506-65193A7843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11">
            <a:extLst>
              <a:ext uri="{FF2B5EF4-FFF2-40B4-BE49-F238E27FC236}">
                <a16:creationId xmlns:a16="http://schemas.microsoft.com/office/drawing/2014/main" id="{C7564050-F27A-400C-99ED-839D5800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344" y="334157"/>
            <a:ext cx="2011339" cy="792000"/>
          </a:xfrm>
          <a:prstGeom prst="rect">
            <a:avLst/>
          </a:prstGeom>
          <a:ln>
            <a:noFill/>
          </a:ln>
        </p:spPr>
        <p:txBody>
          <a:bodyPr vert="horz" lIns="36000" tIns="0" rIns="0" bIns="39600" rtlCol="0" anchor="b"/>
          <a:lstStyle>
            <a:lvl1pPr algn="l">
              <a:lnSpc>
                <a:spcPct val="110000"/>
              </a:lnSpc>
              <a:defRPr sz="650" b="1" cap="all" spc="5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A44C36-413B-4EEE-A4D7-E7835BC324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399" y="335779"/>
            <a:ext cx="2545199" cy="8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, Absender, mittel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331E01A-E2D4-4133-AA71-23114E705DF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52121A7-C1FC-428B-9972-DCBD841B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627" y="2822098"/>
            <a:ext cx="3560373" cy="4035902"/>
          </a:xfrm>
          <a:prstGeom prst="rect">
            <a:avLst/>
          </a:prstGeom>
        </p:spPr>
      </p:pic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CF186EC-5422-44B4-9E4D-034E8A998A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5C6343-7CFA-4211-BD8A-3DC6B7B128DD}"/>
              </a:ext>
            </a:extLst>
          </p:cNvPr>
          <p:cNvSpPr txBox="1"/>
          <p:nvPr/>
        </p:nvSpPr>
        <p:spPr>
          <a:xfrm>
            <a:off x="359884" y="6992038"/>
            <a:ext cx="11852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blaue Abschlussfolie </a:t>
            </a:r>
            <a:r>
              <a:rPr lang="de-DE" sz="1200" b="1" u="sng" dirty="0"/>
              <a:t>nur</a:t>
            </a:r>
            <a:r>
              <a:rPr lang="de-DE" sz="1200" dirty="0"/>
              <a:t> in Präsentationen, die mit einem Projektor auf einer </a:t>
            </a:r>
            <a:r>
              <a:rPr lang="de-DE" sz="1200" b="1" dirty="0"/>
              <a:t>Leinwand</a:t>
            </a:r>
            <a:r>
              <a:rPr lang="de-DE" sz="1200" dirty="0"/>
              <a:t>, oder auf einem </a:t>
            </a:r>
            <a:r>
              <a:rPr lang="de-DE" sz="1200" b="1" dirty="0"/>
              <a:t>Bildschirm</a:t>
            </a:r>
            <a:r>
              <a:rPr lang="de-DE" sz="1200" dirty="0"/>
              <a:t> wiedergegeben werden.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B89F49-C8B1-4816-80C6-5E070534AF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7E6E6B-5244-45D2-8CC6-BCE1E1C10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9" y="335779"/>
            <a:ext cx="2545200" cy="8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8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, Absender, lichtgr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76180E7-2229-4EB0-8C04-5C80097167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F4E0D99-98F2-43FE-9AED-EB3BB89DB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D260B3-F5EA-4444-8017-7B73608E5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0" y="2822400"/>
            <a:ext cx="3560400" cy="40356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4CBA82A-AE18-441E-A25D-A57826F209DD}"/>
              </a:ext>
            </a:extLst>
          </p:cNvPr>
          <p:cNvSpPr txBox="1"/>
          <p:nvPr/>
        </p:nvSpPr>
        <p:spPr>
          <a:xfrm>
            <a:off x="359884" y="6992038"/>
            <a:ext cx="7030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lichtgraue Abschlussfolie in Präsentationen, die </a:t>
            </a:r>
            <a:r>
              <a:rPr lang="de-DE" sz="1200" b="1" dirty="0"/>
              <a:t>ausgedruckt</a:t>
            </a:r>
            <a:r>
              <a:rPr lang="de-DE" sz="1200" dirty="0"/>
              <a:t> werden sollen.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5B1B71-9541-4988-9001-3C07E2CA13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EA2A01-5111-4942-A536-9FE312B8A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9" y="335779"/>
            <a:ext cx="2545200" cy="8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, Absender,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F4E0D99-98F2-43FE-9AED-EB3BB89DB0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9" y="5184000"/>
            <a:ext cx="72000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marR="0" algn="l" rtl="0"/>
            <a:r>
              <a:rPr lang="de-DE" b="1" dirty="0">
                <a:effectLst/>
                <a:latin typeface="Arial" panose="020B0604020202020204" pitchFamily="34" charset="0"/>
              </a:rPr>
              <a:t>Absendername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D260B3-F5EA-4444-8017-7B73608E5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1600" y="2822400"/>
            <a:ext cx="3560400" cy="40356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4CBA82A-AE18-441E-A25D-A57826F209DD}"/>
              </a:ext>
            </a:extLst>
          </p:cNvPr>
          <p:cNvSpPr txBox="1"/>
          <p:nvPr/>
        </p:nvSpPr>
        <p:spPr>
          <a:xfrm>
            <a:off x="359884" y="6992038"/>
            <a:ext cx="6775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Bitte verwenden Sie die weiße Abschlussfolie in Präsentationen, die </a:t>
            </a:r>
            <a:r>
              <a:rPr lang="de-DE" sz="1200" b="1" dirty="0"/>
              <a:t>ausgedruckt</a:t>
            </a:r>
            <a:r>
              <a:rPr lang="de-DE" sz="1200" dirty="0"/>
              <a:t> werden sollen.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9EFC83-F4F0-4DE8-A757-048D992D44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0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AC36F883-12FB-47DF-B082-BEE8DA64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D2AB963-3AAE-409C-B340-347F969A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400" y="2349500"/>
            <a:ext cx="11302688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C05F011C-9DD8-4A44-BACF-519C157AF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5823" y="6519044"/>
            <a:ext cx="1123265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BF0EF78-2ABA-4783-A415-19ED16DA7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7809" y="6519044"/>
            <a:ext cx="404191" cy="252000"/>
          </a:xfrm>
          <a:prstGeom prst="rect">
            <a:avLst/>
          </a:prstGeom>
        </p:spPr>
        <p:txBody>
          <a:bodyPr vert="horz" lIns="0" tIns="0" rIns="126000" bIns="0" rtlCol="0" anchor="ctr"/>
          <a:lstStyle>
            <a:lvl1pPr algn="r">
              <a:defRPr sz="900" b="1">
                <a:solidFill>
                  <a:schemeClr val="accent2"/>
                </a:solidFill>
              </a:defRPr>
            </a:lvl1pPr>
          </a:lstStyle>
          <a:p>
            <a:fld id="{EFB5150B-0CEE-4773-8AAA-22F479C02EE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13EA111-0AB9-4E2A-ABF1-EDDA6CC3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344" y="334157"/>
            <a:ext cx="2011339" cy="792000"/>
          </a:xfrm>
          <a:prstGeom prst="rect">
            <a:avLst/>
          </a:prstGeom>
          <a:ln>
            <a:noFill/>
          </a:ln>
        </p:spPr>
        <p:txBody>
          <a:bodyPr vert="horz" lIns="36000" tIns="0" rIns="0" bIns="39600" rtlCol="0" anchor="b"/>
          <a:lstStyle>
            <a:lvl1pPr algn="l">
              <a:lnSpc>
                <a:spcPct val="110000"/>
              </a:lnSpc>
              <a:defRPr sz="650" b="1" cap="all" spc="50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489AC2-0422-41B1-BF57-653856634A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6399" y="335779"/>
            <a:ext cx="2545200" cy="8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75" r:id="rId3"/>
    <p:sldLayoutId id="2147483678" r:id="rId4"/>
    <p:sldLayoutId id="2147483684" r:id="rId5"/>
    <p:sldLayoutId id="2147483681" r:id="rId6"/>
    <p:sldLayoutId id="2147483687" r:id="rId7"/>
    <p:sldLayoutId id="2147483679" r:id="rId8"/>
    <p:sldLayoutId id="2147483686" r:id="rId9"/>
    <p:sldLayoutId id="2147483691" r:id="rId10"/>
    <p:sldLayoutId id="2147483680" r:id="rId11"/>
    <p:sldLayoutId id="2147483688" r:id="rId12"/>
    <p:sldLayoutId id="2147483689" r:id="rId13"/>
    <p:sldLayoutId id="2147483685" r:id="rId14"/>
    <p:sldLayoutId id="2147483690" r:id="rId15"/>
    <p:sldLayoutId id="2147483683" r:id="rId16"/>
    <p:sldLayoutId id="2147483682" r:id="rId17"/>
  </p:sldLayoutIdLst>
  <p:hf hdr="0" dt="0"/>
  <p:txStyles>
    <p:titleStyle>
      <a:lvl1pPr algn="l" defTabSz="815557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555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marR="0" indent="-324000" algn="l" defTabSz="815557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Wingdings" panose="05000000000000000000" pitchFamily="2" charset="2"/>
        <a:buChar char=""/>
        <a:tabLst/>
        <a:defRPr lang="de-DE" sz="1600" kern="1200" baseline="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04000" indent="-180000" algn="l" defTabSz="81555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80000" algn="l" defTabSz="81555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80000" algn="l" defTabSz="81555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pos="3840">
          <p15:clr>
            <a:srgbClr val="F26B43"/>
          </p15:clr>
        </p15:guide>
        <p15:guide id="16" orient="horz" pos="1480">
          <p15:clr>
            <a:srgbClr val="F26B43"/>
          </p15:clr>
        </p15:guide>
        <p15:guide id="17" orient="horz" pos="3884">
          <p15:clr>
            <a:srgbClr val="F26B43"/>
          </p15:clr>
        </p15:guide>
        <p15:guide id="18" orient="horz" pos="1344">
          <p15:clr>
            <a:srgbClr val="F26B43"/>
          </p15:clr>
        </p15:guide>
        <p15:guide id="19" pos="3727">
          <p15:clr>
            <a:srgbClr val="F26B43"/>
          </p15:clr>
        </p15:guide>
        <p15:guide id="20" pos="39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AAC2F62-115A-47BE-B511-A3627D1347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Dr. Max Maria Mustermann</a:t>
            </a:r>
          </a:p>
          <a:p>
            <a:r>
              <a:rPr lang="de-DE" dirty="0"/>
              <a:t>01.11.2020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F40D1D2-B8A4-4F6C-B1D9-E6DCC24CBE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Titel der Veranstaltung</a:t>
            </a:r>
          </a:p>
          <a:p>
            <a:r>
              <a:rPr lang="de-DE" dirty="0"/>
              <a:t>Ort und Anlass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6874FC-B98D-466B-A317-C21127392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Präsentationstitel weiß</a:t>
            </a:r>
          </a:p>
          <a:p>
            <a:r>
              <a:rPr lang="de-DE" dirty="0"/>
              <a:t>Zeile 2 des Titels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20549A-9D35-4773-90CD-EAFDBBA02CE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4548D8-136D-4F56-8A36-92CE839408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6863" y="6518275"/>
            <a:ext cx="465137" cy="252413"/>
          </a:xfrm>
        </p:spPr>
        <p:txBody>
          <a:bodyPr/>
          <a:lstStyle/>
          <a:p>
            <a:fld id="{EFB5150B-0CEE-4773-8AAA-22F479C02EE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09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37CD2A-EE96-4441-BB9A-03BB1E0A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1482138"/>
            <a:ext cx="11302688" cy="64800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352596-7CEE-4F59-B602-967DC266A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87809" y="6519044"/>
            <a:ext cx="404191" cy="252000"/>
          </a:xfrm>
        </p:spPr>
        <p:txBody>
          <a:bodyPr/>
          <a:lstStyle/>
          <a:p>
            <a:fld id="{EFB5150B-0CEE-4773-8AAA-22F479C02EE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1ECA452-E915-4211-9B51-9CE3F20654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47344" y="334157"/>
            <a:ext cx="2011339" cy="792000"/>
          </a:xfrm>
        </p:spPr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B1A0D4B-CCFD-4F8A-AA20-4232B9136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2646" y="2350800"/>
            <a:ext cx="3003977" cy="540000"/>
          </a:xfrm>
        </p:spPr>
        <p:txBody>
          <a:bodyPr/>
          <a:lstStyle/>
          <a:p>
            <a:r>
              <a:rPr lang="de-DE" dirty="0"/>
              <a:t>Kapitel/Abschnitt/Thema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F954933-AC10-48C1-A405-731405594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0868" y="2350800"/>
            <a:ext cx="6838217" cy="540000"/>
          </a:xfrm>
        </p:spPr>
        <p:txBody>
          <a:bodyPr/>
          <a:lstStyle/>
          <a:p>
            <a:r>
              <a:rPr lang="de-DE" dirty="0"/>
              <a:t>Beschreibung, kurze Inhaltsangabe</a:t>
            </a:r>
          </a:p>
          <a:p>
            <a:r>
              <a:rPr lang="de-DE" dirty="0"/>
              <a:t>zweite Zeile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5E53584-393E-4B56-983D-90D689F434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2646" y="3005962"/>
            <a:ext cx="3003977" cy="540000"/>
          </a:xfrm>
        </p:spPr>
        <p:txBody>
          <a:bodyPr/>
          <a:lstStyle/>
          <a:p>
            <a:r>
              <a:rPr lang="de-DE" dirty="0"/>
              <a:t>Kapitel/Abschnitt/Thema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8C1B266-0514-4EEA-87BE-0CC6D2AE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0868" y="3005810"/>
            <a:ext cx="6838217" cy="540000"/>
          </a:xfrm>
        </p:spPr>
        <p:txBody>
          <a:bodyPr/>
          <a:lstStyle/>
          <a:p>
            <a:r>
              <a:rPr lang="de-DE" dirty="0"/>
              <a:t>Beschreibung, kurze Inhaltsangabe</a:t>
            </a:r>
          </a:p>
          <a:p>
            <a:endParaRPr lang="de-DE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AF9D5562-5A8E-4574-9CA4-C40ADD9873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52646" y="3661124"/>
            <a:ext cx="3003977" cy="540000"/>
          </a:xfrm>
        </p:spPr>
        <p:txBody>
          <a:bodyPr/>
          <a:lstStyle/>
          <a:p>
            <a:r>
              <a:rPr lang="de-DE" dirty="0"/>
              <a:t>Kapitel/Abschnitt/Thema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47F8551D-1995-43C7-8F97-53F75D909A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10868" y="3660820"/>
            <a:ext cx="6838217" cy="540000"/>
          </a:xfrm>
        </p:spPr>
        <p:txBody>
          <a:bodyPr/>
          <a:lstStyle/>
          <a:p>
            <a:r>
              <a:rPr lang="de-DE" dirty="0"/>
              <a:t>Beschreibung, kurze Inhaltsangabe</a:t>
            </a:r>
          </a:p>
          <a:p>
            <a:endParaRPr lang="de-DE" dirty="0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C899CE43-A8B0-4F51-85B9-82397516D7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52646" y="4316286"/>
            <a:ext cx="3003977" cy="540000"/>
          </a:xfrm>
        </p:spPr>
        <p:txBody>
          <a:bodyPr/>
          <a:lstStyle/>
          <a:p>
            <a:r>
              <a:rPr lang="de-DE" dirty="0"/>
              <a:t>Kapitel/Abschnitt/Thema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67C4D4-9F7F-4BCE-A294-083DF91C62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10868" y="4315830"/>
            <a:ext cx="6838217" cy="540000"/>
          </a:xfrm>
        </p:spPr>
        <p:txBody>
          <a:bodyPr/>
          <a:lstStyle/>
          <a:p>
            <a:r>
              <a:rPr lang="de-DE" dirty="0"/>
              <a:t>Beschreibung, kurze Inhaltsangabe</a:t>
            </a:r>
          </a:p>
          <a:p>
            <a:endParaRPr lang="de-DE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F8526560-054A-41EB-ADA0-A4EB1DF4E0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2646" y="4971448"/>
            <a:ext cx="3003977" cy="540000"/>
          </a:xfrm>
        </p:spPr>
        <p:txBody>
          <a:bodyPr/>
          <a:lstStyle/>
          <a:p>
            <a:r>
              <a:rPr lang="de-DE" dirty="0"/>
              <a:t>Kapitel/Abschnitt/Thema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B9284C9E-A4ED-4885-A6BA-F5C9C21D90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0868" y="4970840"/>
            <a:ext cx="6838217" cy="540000"/>
          </a:xfrm>
        </p:spPr>
        <p:txBody>
          <a:bodyPr/>
          <a:lstStyle/>
          <a:p>
            <a:r>
              <a:rPr lang="de-DE" dirty="0"/>
              <a:t>Beschreibung, kurze Inhaltsangabe</a:t>
            </a:r>
          </a:p>
          <a:p>
            <a:endParaRPr lang="de-DE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BBBC3CDA-D71F-4667-B805-DC58DB9B7F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52646" y="5626610"/>
            <a:ext cx="3003977" cy="540000"/>
          </a:xfrm>
        </p:spPr>
        <p:txBody>
          <a:bodyPr/>
          <a:lstStyle/>
          <a:p>
            <a:r>
              <a:rPr lang="de-DE" dirty="0"/>
              <a:t>Kapitel/Abschnitt/Thema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31E75596-2EC8-4AF5-AFDC-EBAA30C26A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10868" y="5625850"/>
            <a:ext cx="6838217" cy="540000"/>
          </a:xfrm>
        </p:spPr>
        <p:txBody>
          <a:bodyPr/>
          <a:lstStyle/>
          <a:p>
            <a:r>
              <a:rPr lang="de-DE" dirty="0"/>
              <a:t>Beschreibung, kurze Inhaltsangabe</a:t>
            </a:r>
          </a:p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106E4DD-85C6-4BAF-8E53-7F98BBBFE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6401" y="2350800"/>
            <a:ext cx="1152000" cy="540000"/>
          </a:xfrm>
        </p:spPr>
        <p:txBody>
          <a:bodyPr/>
          <a:lstStyle/>
          <a:p>
            <a:r>
              <a:rPr lang="de-DE" dirty="0"/>
              <a:t>10:00 Uhr</a:t>
            </a:r>
          </a:p>
        </p:txBody>
      </p:sp>
      <p:sp>
        <p:nvSpPr>
          <p:cNvPr id="54" name="Textplatzhalter 53">
            <a:extLst>
              <a:ext uri="{FF2B5EF4-FFF2-40B4-BE49-F238E27FC236}">
                <a16:creationId xmlns:a16="http://schemas.microsoft.com/office/drawing/2014/main" id="{604FC081-3353-40D5-A04F-1D841DA41C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6401" y="3005962"/>
            <a:ext cx="1152000" cy="540000"/>
          </a:xfrm>
        </p:spPr>
        <p:txBody>
          <a:bodyPr/>
          <a:lstStyle/>
          <a:p>
            <a:r>
              <a:rPr lang="de-DE" dirty="0"/>
              <a:t>10:30 Uhr</a:t>
            </a:r>
          </a:p>
        </p:txBody>
      </p:sp>
      <p:sp>
        <p:nvSpPr>
          <p:cNvPr id="55" name="Textplatzhalter 54">
            <a:extLst>
              <a:ext uri="{FF2B5EF4-FFF2-40B4-BE49-F238E27FC236}">
                <a16:creationId xmlns:a16="http://schemas.microsoft.com/office/drawing/2014/main" id="{39F7B396-0FEE-4714-BF7B-6021D11EA9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6401" y="3661124"/>
            <a:ext cx="1152000" cy="540000"/>
          </a:xfrm>
        </p:spPr>
        <p:txBody>
          <a:bodyPr/>
          <a:lstStyle/>
          <a:p>
            <a:r>
              <a:rPr lang="de-DE" dirty="0"/>
              <a:t>11:00 Uhr</a:t>
            </a:r>
          </a:p>
        </p:txBody>
      </p:sp>
      <p:sp>
        <p:nvSpPr>
          <p:cNvPr id="56" name="Textplatzhalter 55">
            <a:extLst>
              <a:ext uri="{FF2B5EF4-FFF2-40B4-BE49-F238E27FC236}">
                <a16:creationId xmlns:a16="http://schemas.microsoft.com/office/drawing/2014/main" id="{298CD197-FAF4-4876-9251-0C466BC9A5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6401" y="4316286"/>
            <a:ext cx="1152000" cy="540000"/>
          </a:xfrm>
        </p:spPr>
        <p:txBody>
          <a:bodyPr/>
          <a:lstStyle/>
          <a:p>
            <a:r>
              <a:rPr lang="de-DE" dirty="0"/>
              <a:t>11:30 Uhr</a:t>
            </a:r>
          </a:p>
        </p:txBody>
      </p:sp>
      <p:sp>
        <p:nvSpPr>
          <p:cNvPr id="57" name="Textplatzhalter 56">
            <a:extLst>
              <a:ext uri="{FF2B5EF4-FFF2-40B4-BE49-F238E27FC236}">
                <a16:creationId xmlns:a16="http://schemas.microsoft.com/office/drawing/2014/main" id="{47BF77DE-49B9-4C93-A601-7BF5DD53D1D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46399" y="4971448"/>
            <a:ext cx="1152000" cy="540000"/>
          </a:xfrm>
        </p:spPr>
        <p:txBody>
          <a:bodyPr/>
          <a:lstStyle/>
          <a:p>
            <a:r>
              <a:rPr lang="de-DE" dirty="0"/>
              <a:t>12:00 Uhr</a:t>
            </a:r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7F0AF040-4EA0-4834-B19C-2A7AF28318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401" y="5626610"/>
            <a:ext cx="1152000" cy="540000"/>
          </a:xfrm>
        </p:spPr>
        <p:txBody>
          <a:bodyPr/>
          <a:lstStyle/>
          <a:p>
            <a:r>
              <a:rPr lang="de-DE" dirty="0"/>
              <a:t>13:00 Uhr</a:t>
            </a:r>
          </a:p>
        </p:txBody>
      </p:sp>
    </p:spTree>
    <p:extLst>
      <p:ext uri="{BB962C8B-B14F-4D97-AF65-F5344CB8AC3E}">
        <p14:creationId xmlns:p14="http://schemas.microsoft.com/office/powerpoint/2010/main" val="340241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73BB68-08E6-4A5D-B636-2268D0AE7C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088" y="2268000"/>
            <a:ext cx="7200000" cy="1260000"/>
          </a:xfrm>
        </p:spPr>
        <p:txBody>
          <a:bodyPr/>
          <a:lstStyle/>
          <a:p>
            <a:r>
              <a:rPr lang="de-DE" dirty="0"/>
              <a:t>1. Erstes Kapitel</a:t>
            </a:r>
          </a:p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F240BFA-4EEF-4B47-A417-E6C67A760B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047344" y="334157"/>
            <a:ext cx="2011339" cy="792000"/>
          </a:xfrm>
        </p:spPr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0CDF74E-0663-4915-971E-72094B1F2B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26863" y="6518275"/>
            <a:ext cx="465137" cy="252413"/>
          </a:xfrm>
        </p:spPr>
        <p:txBody>
          <a:bodyPr/>
          <a:lstStyle/>
          <a:p>
            <a:fld id="{EFB5150B-0CEE-4773-8AAA-22F479C02EE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5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84D9214-5E3D-484A-9917-B719976E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590887"/>
            <a:ext cx="11302688" cy="751576"/>
          </a:xfrm>
        </p:spPr>
        <p:txBody>
          <a:bodyPr>
            <a:noAutofit/>
          </a:bodyPr>
          <a:lstStyle/>
          <a:p>
            <a:r>
              <a:rPr lang="de-DE" dirty="0"/>
              <a:t>Beispiel einer Inhaltsfolie ohne Logo </a:t>
            </a:r>
            <a:br>
              <a:rPr lang="de-DE" dirty="0"/>
            </a:br>
            <a:r>
              <a:rPr lang="de-DE" dirty="0"/>
              <a:t>für Folien mit umfangreichen Inhalten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407E2F-2FC3-4BF4-9662-3FC39B90B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1484314"/>
            <a:ext cx="11303000" cy="4681536"/>
          </a:xfrm>
        </p:spPr>
        <p:txBody>
          <a:bodyPr/>
          <a:lstStyle/>
          <a:p>
            <a:r>
              <a:rPr lang="de-DE" dirty="0"/>
              <a:t>Ne </a:t>
            </a:r>
            <a:r>
              <a:rPr lang="de-DE" dirty="0" err="1"/>
              <a:t>quatur</a:t>
            </a:r>
            <a:r>
              <a:rPr lang="de-DE" dirty="0"/>
              <a:t>? Quam </a:t>
            </a:r>
            <a:r>
              <a:rPr lang="de-DE" dirty="0" err="1"/>
              <a:t>incipietur</a:t>
            </a:r>
            <a:r>
              <a:rPr lang="de-DE" dirty="0"/>
              <a:t> </a:t>
            </a:r>
            <a:r>
              <a:rPr lang="de-DE" dirty="0" err="1"/>
              <a:t>accaepe</a:t>
            </a:r>
            <a:r>
              <a:rPr lang="de-DE" dirty="0"/>
              <a:t> </a:t>
            </a:r>
            <a:r>
              <a:rPr lang="de-DE" dirty="0" err="1"/>
              <a:t>lenduciae</a:t>
            </a:r>
            <a:r>
              <a:rPr lang="de-DE" dirty="0"/>
              <a:t>. </a:t>
            </a:r>
            <a:r>
              <a:rPr lang="de-DE" dirty="0" err="1"/>
              <a:t>Itae</a:t>
            </a:r>
            <a:r>
              <a:rPr lang="de-DE" dirty="0"/>
              <a:t> </a:t>
            </a:r>
            <a:r>
              <a:rPr lang="de-DE" dirty="0" err="1"/>
              <a:t>voluptatem</a:t>
            </a:r>
            <a:r>
              <a:rPr lang="de-DE" dirty="0"/>
              <a:t> </a:t>
            </a:r>
            <a:r>
              <a:rPr lang="de-DE" dirty="0" err="1"/>
              <a:t>facepelita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pore</a:t>
            </a:r>
            <a:r>
              <a:rPr lang="de-DE" dirty="0"/>
              <a:t> </a:t>
            </a:r>
            <a:r>
              <a:rPr lang="de-DE" dirty="0" err="1"/>
              <a:t>pos</a:t>
            </a:r>
            <a:r>
              <a:rPr lang="de-DE" dirty="0"/>
              <a:t> </a:t>
            </a:r>
            <a:r>
              <a:rPr lang="de-DE" dirty="0" err="1"/>
              <a:t>venti</a:t>
            </a:r>
            <a:r>
              <a:rPr lang="de-DE" dirty="0"/>
              <a:t> </a:t>
            </a:r>
            <a:r>
              <a:rPr lang="de-DE" dirty="0" err="1"/>
              <a:t>blanien</a:t>
            </a:r>
            <a:r>
              <a:rPr lang="de-DE" dirty="0"/>
              <a:t> </a:t>
            </a:r>
            <a:r>
              <a:rPr lang="de-DE" dirty="0" err="1"/>
              <a:t>tionsec</a:t>
            </a:r>
            <a:r>
              <a:rPr lang="de-DE" dirty="0"/>
              <a:t> </a:t>
            </a:r>
            <a:r>
              <a:rPr lang="de-DE" dirty="0" err="1"/>
              <a:t>tempellabor</a:t>
            </a:r>
            <a:r>
              <a:rPr lang="de-DE" dirty="0"/>
              <a:t> </a:t>
            </a:r>
            <a:r>
              <a:rPr lang="de-DE" dirty="0" err="1"/>
              <a:t>magnam</a:t>
            </a:r>
            <a:r>
              <a:rPr lang="de-DE" dirty="0"/>
              <a:t>, </a:t>
            </a:r>
            <a:r>
              <a:rPr lang="de-DE" dirty="0" err="1"/>
              <a:t>soloreria</a:t>
            </a:r>
            <a:r>
              <a:rPr lang="de-DE" dirty="0"/>
              <a:t> </a:t>
            </a:r>
            <a:r>
              <a:rPr lang="de-DE" dirty="0" err="1"/>
              <a:t>quevoluptaturi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</a:t>
            </a:r>
            <a:r>
              <a:rPr lang="de-DE" dirty="0" err="1"/>
              <a:t>earis</a:t>
            </a:r>
            <a:r>
              <a:rPr lang="de-DE" dirty="0"/>
              <a:t>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vendae</a:t>
            </a:r>
            <a:r>
              <a:rPr lang="de-DE" dirty="0"/>
              <a:t> nobis </a:t>
            </a:r>
            <a:r>
              <a:rPr lang="de-DE" dirty="0" err="1"/>
              <a:t>ipsam</a:t>
            </a:r>
            <a:r>
              <a:rPr lang="de-DE" dirty="0"/>
              <a:t> lab </a:t>
            </a:r>
            <a:r>
              <a:rPr lang="de-DE" dirty="0" err="1"/>
              <a:t>ium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acculliqui</a:t>
            </a:r>
            <a:r>
              <a:rPr lang="de-DE" dirty="0"/>
              <a:t> di </a:t>
            </a:r>
            <a:r>
              <a:rPr lang="de-DE" dirty="0" err="1"/>
              <a:t>tecte</a:t>
            </a:r>
            <a:r>
              <a:rPr lang="de-DE" dirty="0"/>
              <a:t> es quam </a:t>
            </a:r>
            <a:r>
              <a:rPr lang="de-DE" dirty="0" err="1"/>
              <a:t>ressi</a:t>
            </a:r>
            <a:r>
              <a:rPr lang="de-DE" dirty="0"/>
              <a:t> </a:t>
            </a:r>
            <a:r>
              <a:rPr lang="de-DE" dirty="0" err="1"/>
              <a:t>ulparis</a:t>
            </a:r>
            <a:r>
              <a:rPr lang="de-DE" dirty="0"/>
              <a:t> </a:t>
            </a:r>
            <a:r>
              <a:rPr lang="de-DE" dirty="0" err="1"/>
              <a:t>apeliqui</a:t>
            </a:r>
            <a:r>
              <a:rPr lang="de-DE" dirty="0"/>
              <a:t> </a:t>
            </a:r>
            <a:r>
              <a:rPr lang="de-DE" dirty="0" err="1"/>
              <a:t>ipiet</a:t>
            </a:r>
            <a:r>
              <a:rPr lang="de-DE" dirty="0"/>
              <a:t> </a:t>
            </a:r>
            <a:r>
              <a:rPr lang="de-DE" dirty="0" err="1"/>
              <a:t>modio</a:t>
            </a:r>
            <a:r>
              <a:rPr lang="de-DE" dirty="0"/>
              <a:t>. </a:t>
            </a:r>
          </a:p>
          <a:p>
            <a:pPr lvl="1"/>
            <a:r>
              <a:rPr lang="de-DE" dirty="0" err="1"/>
              <a:t>Itaquas</a:t>
            </a:r>
            <a:r>
              <a:rPr lang="de-DE" dirty="0"/>
              <a:t> </a:t>
            </a:r>
            <a:r>
              <a:rPr lang="de-DE" dirty="0" err="1"/>
              <a:t>sitiam</a:t>
            </a:r>
            <a:r>
              <a:rPr lang="de-DE" dirty="0"/>
              <a:t>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</a:t>
            </a:r>
            <a:r>
              <a:rPr lang="de-DE" dirty="0" err="1"/>
              <a:t>Pelit</a:t>
            </a:r>
            <a:r>
              <a:rPr lang="de-DE" dirty="0"/>
              <a:t> laut </a:t>
            </a:r>
            <a:r>
              <a:rPr lang="de-DE" dirty="0" err="1"/>
              <a:t>pliciis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r>
              <a:rPr lang="de-DE" dirty="0" err="1"/>
              <a:t>reptatio</a:t>
            </a:r>
            <a:r>
              <a:rPr lang="de-DE" dirty="0"/>
              <a:t> </a:t>
            </a:r>
            <a:r>
              <a:rPr lang="de-DE" dirty="0" err="1"/>
              <a:t>beatem</a:t>
            </a:r>
            <a:r>
              <a:rPr lang="de-DE" dirty="0"/>
              <a:t> </a:t>
            </a:r>
            <a:r>
              <a:rPr lang="de-DE" dirty="0" err="1"/>
              <a:t>illestius</a:t>
            </a:r>
            <a:r>
              <a:rPr lang="de-DE" dirty="0"/>
              <a:t> </a:t>
            </a:r>
            <a:r>
              <a:rPr lang="de-DE" dirty="0" err="1"/>
              <a:t>consecabo</a:t>
            </a:r>
            <a:r>
              <a:rPr lang="de-DE" dirty="0"/>
              <a:t>. </a:t>
            </a:r>
            <a:r>
              <a:rPr lang="de-DE" dirty="0" err="1"/>
              <a:t>Offici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pedi</a:t>
            </a:r>
            <a:r>
              <a:rPr lang="de-DE" dirty="0"/>
              <a:t> </a:t>
            </a:r>
            <a:r>
              <a:rPr lang="de-DE" dirty="0" err="1"/>
              <a:t>omnis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essi</a:t>
            </a:r>
            <a:r>
              <a:rPr lang="de-DE" dirty="0"/>
              <a:t> </a:t>
            </a:r>
            <a:r>
              <a:rPr lang="de-DE" dirty="0" err="1"/>
              <a:t>sinci</a:t>
            </a:r>
            <a:r>
              <a:rPr lang="de-DE" dirty="0"/>
              <a:t> </a:t>
            </a:r>
            <a:r>
              <a:rPr lang="de-DE" dirty="0" err="1"/>
              <a:t>totae</a:t>
            </a:r>
            <a:r>
              <a:rPr lang="de-DE" dirty="0"/>
              <a:t> </a:t>
            </a:r>
            <a:r>
              <a:rPr lang="de-DE" dirty="0" err="1"/>
              <a:t>perit</a:t>
            </a:r>
            <a:r>
              <a:rPr lang="de-DE" dirty="0"/>
              <a:t> </a:t>
            </a:r>
            <a:r>
              <a:rPr lang="de-DE" dirty="0" err="1"/>
              <a:t>quamet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liscium</a:t>
            </a:r>
            <a:r>
              <a:rPr lang="de-DE" dirty="0"/>
              <a:t> </a:t>
            </a:r>
            <a:r>
              <a:rPr lang="de-DE" dirty="0" err="1"/>
              <a:t>landia</a:t>
            </a:r>
            <a:r>
              <a:rPr lang="de-DE" dirty="0"/>
              <a:t> </a:t>
            </a:r>
            <a:r>
              <a:rPr lang="de-DE" dirty="0" err="1"/>
              <a:t>quiasit</a:t>
            </a:r>
            <a:r>
              <a:rPr lang="de-DE" dirty="0"/>
              <a:t> </a:t>
            </a:r>
            <a:r>
              <a:rPr lang="de-DE" dirty="0" err="1"/>
              <a:t>iuntur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Quunda</a:t>
            </a:r>
            <a:r>
              <a:rPr lang="de-DE" dirty="0"/>
              <a:t> </a:t>
            </a:r>
            <a:r>
              <a:rPr lang="de-DE" dirty="0" err="1"/>
              <a:t>doloreste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volores</a:t>
            </a:r>
            <a:r>
              <a:rPr lang="de-DE" dirty="0"/>
              <a:t> maximus </a:t>
            </a:r>
            <a:r>
              <a:rPr lang="de-DE" dirty="0" err="1"/>
              <a:t>eatur</a:t>
            </a:r>
            <a:r>
              <a:rPr lang="de-DE" dirty="0"/>
              <a:t> </a:t>
            </a:r>
            <a:r>
              <a:rPr lang="de-DE" dirty="0" err="1"/>
              <a:t>sapicipici</a:t>
            </a:r>
            <a:r>
              <a:rPr lang="de-DE" dirty="0"/>
              <a:t> ab </a:t>
            </a:r>
            <a:r>
              <a:rPr lang="de-DE" dirty="0" err="1"/>
              <a:t>ium</a:t>
            </a:r>
            <a:r>
              <a:rPr lang="de-DE" dirty="0"/>
              <a:t> non </a:t>
            </a:r>
            <a:r>
              <a:rPr lang="de-DE" dirty="0" err="1"/>
              <a:t>nullori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mos</a:t>
            </a:r>
            <a:r>
              <a:rPr lang="de-DE" dirty="0"/>
              <a:t>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doluptassi</a:t>
            </a:r>
            <a:r>
              <a:rPr lang="de-DE" dirty="0"/>
              <a:t> </a:t>
            </a:r>
            <a:r>
              <a:rPr lang="de-DE" dirty="0" err="1"/>
              <a:t>saniscitate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audae</a:t>
            </a:r>
            <a:r>
              <a:rPr lang="de-DE" dirty="0"/>
              <a:t> </a:t>
            </a:r>
            <a:r>
              <a:rPr lang="de-DE" dirty="0" err="1"/>
              <a:t>simporem</a:t>
            </a:r>
            <a:r>
              <a:rPr lang="de-DE" dirty="0"/>
              <a:t> si </a:t>
            </a:r>
            <a:r>
              <a:rPr lang="de-DE" dirty="0" err="1"/>
              <a:t>venim</a:t>
            </a:r>
            <a:r>
              <a:rPr lang="de-DE" dirty="0"/>
              <a:t> </a:t>
            </a:r>
            <a:r>
              <a:rPr lang="de-DE" dirty="0" err="1"/>
              <a:t>fugia</a:t>
            </a:r>
            <a:r>
              <a:rPr lang="de-DE" dirty="0"/>
              <a:t> </a:t>
            </a:r>
            <a:r>
              <a:rPr lang="de-DE" dirty="0" err="1"/>
              <a:t>voloreptae</a:t>
            </a:r>
            <a:r>
              <a:rPr lang="de-DE" dirty="0"/>
              <a:t> </a:t>
            </a:r>
            <a:r>
              <a:rPr lang="de-DE" dirty="0" err="1"/>
              <a:t>res</a:t>
            </a:r>
            <a:r>
              <a:rPr lang="de-DE" dirty="0"/>
              <a:t> </a:t>
            </a:r>
            <a:r>
              <a:rPr lang="de-DE" dirty="0" err="1"/>
              <a:t>eturiam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quiae</a:t>
            </a:r>
            <a:r>
              <a:rPr lang="de-DE" dirty="0"/>
              <a:t> </a:t>
            </a:r>
            <a:r>
              <a:rPr lang="de-DE" dirty="0" err="1"/>
              <a:t>coribus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Ucia</a:t>
            </a:r>
            <a:r>
              <a:rPr lang="de-DE" dirty="0"/>
              <a:t> sam </a:t>
            </a:r>
            <a:r>
              <a:rPr lang="de-DE" dirty="0" err="1"/>
              <a:t>quid</a:t>
            </a:r>
            <a:r>
              <a:rPr lang="de-DE" dirty="0"/>
              <a:t> quo </a:t>
            </a:r>
            <a:r>
              <a:rPr lang="de-DE" dirty="0" err="1"/>
              <a:t>doles</a:t>
            </a:r>
            <a:r>
              <a:rPr lang="de-DE" dirty="0"/>
              <a:t> </a:t>
            </a:r>
            <a:r>
              <a:rPr lang="de-DE" dirty="0" err="1"/>
              <a:t>sequias</a:t>
            </a:r>
            <a:r>
              <a:rPr lang="de-DE" dirty="0"/>
              <a:t> rat </a:t>
            </a:r>
            <a:r>
              <a:rPr lang="de-DE" dirty="0" err="1"/>
              <a:t>facersp</a:t>
            </a:r>
            <a:r>
              <a:rPr lang="de-DE" dirty="0"/>
              <a:t> </a:t>
            </a:r>
            <a:r>
              <a:rPr lang="de-DE" dirty="0" err="1"/>
              <a:t>edissuntotas</a:t>
            </a:r>
            <a:r>
              <a:rPr lang="de-DE" dirty="0"/>
              <a:t> et, </a:t>
            </a:r>
            <a:r>
              <a:rPr lang="de-DE" dirty="0" err="1"/>
              <a:t>nis</a:t>
            </a:r>
            <a:r>
              <a:rPr lang="de-DE" dirty="0"/>
              <a:t> di </a:t>
            </a:r>
            <a:r>
              <a:rPr lang="de-DE" dirty="0" err="1"/>
              <a:t>berum</a:t>
            </a:r>
            <a:r>
              <a:rPr lang="de-DE" dirty="0"/>
              <a:t> </a:t>
            </a:r>
            <a:r>
              <a:rPr lang="de-DE" dirty="0" err="1"/>
              <a:t>verore</a:t>
            </a:r>
            <a:r>
              <a:rPr lang="de-DE" dirty="0"/>
              <a:t>, </a:t>
            </a:r>
            <a:r>
              <a:rPr lang="de-DE" dirty="0" err="1"/>
              <a:t>sequas</a:t>
            </a:r>
            <a:r>
              <a:rPr lang="de-DE" dirty="0"/>
              <a:t> </a:t>
            </a:r>
            <a:r>
              <a:rPr lang="de-DE" dirty="0" err="1"/>
              <a:t>represcium</a:t>
            </a:r>
            <a:r>
              <a:rPr lang="de-DE" dirty="0"/>
              <a:t> </a:t>
            </a:r>
            <a:r>
              <a:rPr lang="de-DE" dirty="0" err="1"/>
              <a:t>faccabo</a:t>
            </a:r>
            <a:r>
              <a:rPr lang="de-DE" dirty="0"/>
              <a:t>. </a:t>
            </a:r>
            <a:r>
              <a:rPr lang="de-DE" dirty="0" err="1"/>
              <a:t>Adistis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aliquatem</a:t>
            </a:r>
            <a:r>
              <a:rPr lang="de-DE" dirty="0"/>
              <a:t> quo </a:t>
            </a:r>
            <a:r>
              <a:rPr lang="de-DE" dirty="0" err="1"/>
              <a:t>modis</a:t>
            </a:r>
            <a:r>
              <a:rPr lang="de-DE" dirty="0"/>
              <a:t> </a:t>
            </a:r>
            <a:r>
              <a:rPr lang="de-DE" dirty="0" err="1"/>
              <a:t>accaecum</a:t>
            </a:r>
            <a:r>
              <a:rPr lang="de-DE" dirty="0"/>
              <a:t> </a:t>
            </a:r>
            <a:r>
              <a:rPr lang="de-DE" dirty="0" err="1"/>
              <a:t>nossunt</a:t>
            </a:r>
            <a:r>
              <a:rPr lang="de-DE" dirty="0"/>
              <a:t>, </a:t>
            </a:r>
            <a:r>
              <a:rPr lang="de-DE" dirty="0" err="1"/>
              <a:t>ipsam</a:t>
            </a:r>
            <a:r>
              <a:rPr lang="de-DE" dirty="0"/>
              <a:t> </a:t>
            </a:r>
            <a:r>
              <a:rPr lang="de-DE" dirty="0" err="1"/>
              <a:t>ratiam</a:t>
            </a:r>
            <a:r>
              <a:rPr lang="de-DE" dirty="0"/>
              <a:t>, </a:t>
            </a:r>
            <a:r>
              <a:rPr lang="de-DE" dirty="0" err="1"/>
              <a:t>voluptur</a:t>
            </a:r>
            <a:r>
              <a:rPr lang="de-DE" dirty="0"/>
              <a:t>?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25CCF204-B33A-4209-95DD-F62441A615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044CC88F-5DF9-40B3-93C3-6C4807D28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9E2EE3-9C51-479D-98F6-05FFA356EF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787809" y="6519044"/>
            <a:ext cx="404191" cy="252000"/>
          </a:xfrm>
        </p:spPr>
        <p:txBody>
          <a:bodyPr/>
          <a:lstStyle/>
          <a:p>
            <a:fld id="{EFB5150B-0CEE-4773-8AAA-22F479C02EE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882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73BB68-08E6-4A5D-B636-2268D0AE7C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Absendername</a:t>
            </a:r>
          </a:p>
          <a:p>
            <a:r>
              <a:rPr lang="de-DE" dirty="0"/>
              <a:t>Musterstraße 00 · 80000 München · Tel. +49 89 0000 0000</a:t>
            </a:r>
          </a:p>
          <a:p>
            <a:r>
              <a:rPr lang="de-DE" dirty="0"/>
              <a:t>info@musterdomain.de · www.musterdomain.de01.11.2020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6F8DD65-52ED-4012-B2EA-ED0C0FAE3E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Institut für Electronic Commerce und Digitale Märkte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37195"/>
      </p:ext>
    </p:extLst>
  </p:cSld>
  <p:clrMapOvr>
    <a:masterClrMapping/>
  </p:clrMapOvr>
</p:sld>
</file>

<file path=ppt/theme/theme1.xml><?xml version="1.0" encoding="utf-8"?>
<a:theme xmlns:a="http://schemas.openxmlformats.org/drawingml/2006/main" name="LMU_PPT_Vorlage_Breitbild_Studenten">
  <a:themeElements>
    <a:clrScheme name="LMU">
      <a:dk1>
        <a:srgbClr val="000000"/>
      </a:dk1>
      <a:lt1>
        <a:srgbClr val="FFFFFF"/>
      </a:lt1>
      <a:dk2>
        <a:srgbClr val="E6E6E7"/>
      </a:dk2>
      <a:lt2>
        <a:srgbClr val="F5F5F5"/>
      </a:lt2>
      <a:accent1>
        <a:srgbClr val="0F1987"/>
      </a:accent1>
      <a:accent2>
        <a:srgbClr val="626468"/>
      </a:accent2>
      <a:accent3>
        <a:srgbClr val="C0C1C3"/>
      </a:accent3>
      <a:accent4>
        <a:srgbClr val="009FE3"/>
      </a:accent4>
      <a:accent5>
        <a:srgbClr val="8C4091"/>
      </a:accent5>
      <a:accent6>
        <a:srgbClr val="00883A"/>
      </a:accent6>
      <a:hlink>
        <a:srgbClr val="0F1987"/>
      </a:hlink>
      <a:folHlink>
        <a:srgbClr val="6264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_Vorlage_Breitbild_Studenten" id="{F535A36D-F313-414B-A6E0-B3272F04583D}" vid="{4717CC82-3FC9-4124-8F2D-29F19FF0860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LMU_PPT_Vorlage_Breitbild_Studenten</Template>
  <TotalTime>0</TotalTime>
  <Words>264</Words>
  <Application>Microsoft Office PowerPoint</Application>
  <PresentationFormat>Breitbild</PresentationFormat>
  <Paragraphs>44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LMU_PPT_Vorlage_Breitbild_Studenten</vt:lpstr>
      <vt:lpstr>PowerPoint-Präsentation</vt:lpstr>
      <vt:lpstr>Agenda</vt:lpstr>
      <vt:lpstr>PowerPoint-Präsentation</vt:lpstr>
      <vt:lpstr>Beispiel einer Inhaltsfolie ohne Logo  für Folien mit umfangreichen Inhalten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Nadja Schäffer</dc:creator>
  <cp:lastModifiedBy>Pfaff, Alexander</cp:lastModifiedBy>
  <cp:revision>3</cp:revision>
  <dcterms:created xsi:type="dcterms:W3CDTF">2021-08-30T09:41:10Z</dcterms:created>
  <dcterms:modified xsi:type="dcterms:W3CDTF">2022-02-08T09:14:51Z</dcterms:modified>
</cp:coreProperties>
</file>