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8"/>
  </p:notesMasterIdLst>
  <p:handoutMasterIdLst>
    <p:handoutMasterId r:id="rId19"/>
  </p:handoutMasterIdLst>
  <p:sldIdLst>
    <p:sldId id="258" r:id="rId2"/>
    <p:sldId id="291" r:id="rId3"/>
    <p:sldId id="295" r:id="rId4"/>
    <p:sldId id="290" r:id="rId5"/>
    <p:sldId id="292" r:id="rId6"/>
    <p:sldId id="293" r:id="rId7"/>
    <p:sldId id="294" r:id="rId8"/>
    <p:sldId id="296" r:id="rId9"/>
    <p:sldId id="287" r:id="rId10"/>
    <p:sldId id="277" r:id="rId11"/>
    <p:sldId id="278" r:id="rId12"/>
    <p:sldId id="279" r:id="rId13"/>
    <p:sldId id="280" r:id="rId14"/>
    <p:sldId id="265" r:id="rId15"/>
    <p:sldId id="274"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470C0D1-E3E6-4756-8421-CC5340CE8397}">
          <p14:sldIdLst>
            <p14:sldId id="258"/>
            <p14:sldId id="291"/>
            <p14:sldId id="295"/>
            <p14:sldId id="290"/>
            <p14:sldId id="292"/>
            <p14:sldId id="293"/>
            <p14:sldId id="294"/>
            <p14:sldId id="296"/>
            <p14:sldId id="287"/>
            <p14:sldId id="277"/>
            <p14:sldId id="278"/>
            <p14:sldId id="279"/>
            <p14:sldId id="280"/>
            <p14:sldId id="265"/>
            <p14:sldId id="274"/>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0D15"/>
    <a:srgbClr val="E6E6E7"/>
    <a:srgbClr val="F5F5F5"/>
    <a:srgbClr val="0F1987"/>
    <a:srgbClr val="C0C1C3"/>
    <a:srgbClr val="626468"/>
    <a:srgbClr val="4A4A49"/>
    <a:srgbClr val="02883A"/>
    <a:srgbClr val="293173"/>
    <a:srgbClr val="2023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4674"/>
  </p:normalViewPr>
  <p:slideViewPr>
    <p:cSldViewPr snapToGrid="0" snapToObjects="1" showGuides="1">
      <p:cViewPr varScale="1">
        <p:scale>
          <a:sx n="74" d="100"/>
          <a:sy n="74" d="100"/>
        </p:scale>
        <p:origin x="444"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19" d="100"/>
          <a:sy n="119" d="100"/>
        </p:scale>
        <p:origin x="1155"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6F0-4DE1-9EEF-F5C80FB6D669}"/>
            </c:ext>
          </c:extLst>
        </c:ser>
        <c:ser>
          <c:idx val="1"/>
          <c:order val="1"/>
          <c:tx>
            <c:strRef>
              <c:f>Tabelle1!$C$1</c:f>
              <c:strCache>
                <c:ptCount val="1"/>
                <c:pt idx="0">
                  <c:v>Datenreihe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6F0-4DE1-9EEF-F5C80FB6D669}"/>
            </c:ext>
          </c:extLst>
        </c:ser>
        <c:ser>
          <c:idx val="2"/>
          <c:order val="2"/>
          <c:tx>
            <c:strRef>
              <c:f>Tabelle1!$D$1</c:f>
              <c:strCache>
                <c:ptCount val="1"/>
                <c:pt idx="0">
                  <c:v>Datenreihe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6F0-4DE1-9EEF-F5C80FB6D669}"/>
            </c:ext>
          </c:extLst>
        </c:ser>
        <c:dLbls>
          <c:showLegendKey val="0"/>
          <c:showVal val="0"/>
          <c:showCatName val="0"/>
          <c:showSerName val="0"/>
          <c:showPercent val="0"/>
          <c:showBubbleSize val="0"/>
        </c:dLbls>
        <c:gapWidth val="219"/>
        <c:overlap val="-27"/>
        <c:axId val="739079968"/>
        <c:axId val="739081936"/>
      </c:barChart>
      <c:catAx>
        <c:axId val="73907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39081936"/>
        <c:crosses val="autoZero"/>
        <c:auto val="1"/>
        <c:lblAlgn val="ctr"/>
        <c:lblOffset val="100"/>
        <c:noMultiLvlLbl val="0"/>
      </c:catAx>
      <c:valAx>
        <c:axId val="739081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39079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A09-48A8-B777-7859914B1031}"/>
            </c:ext>
          </c:extLst>
        </c:ser>
        <c:ser>
          <c:idx val="1"/>
          <c:order val="1"/>
          <c:tx>
            <c:strRef>
              <c:f>Tabelle1!$C$1</c:f>
              <c:strCache>
                <c:ptCount val="1"/>
                <c:pt idx="0">
                  <c:v>Datenreihe 2</c:v>
                </c:pt>
              </c:strCache>
            </c:strRef>
          </c:tx>
          <c:spPr>
            <a:solidFill>
              <a:schemeClr val="accent2"/>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A09-48A8-B777-7859914B1031}"/>
            </c:ext>
          </c:extLst>
        </c:ser>
        <c:ser>
          <c:idx val="2"/>
          <c:order val="2"/>
          <c:tx>
            <c:strRef>
              <c:f>Tabelle1!$D$1</c:f>
              <c:strCache>
                <c:ptCount val="1"/>
                <c:pt idx="0">
                  <c:v>Datenreihe 3</c:v>
                </c:pt>
              </c:strCache>
            </c:strRef>
          </c:tx>
          <c:spPr>
            <a:solidFill>
              <a:schemeClr val="accent3"/>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A09-48A8-B777-7859914B1031}"/>
            </c:ext>
          </c:extLst>
        </c:ser>
        <c:dLbls>
          <c:showLegendKey val="0"/>
          <c:showVal val="0"/>
          <c:showCatName val="0"/>
          <c:showSerName val="0"/>
          <c:showPercent val="0"/>
          <c:showBubbleSize val="0"/>
        </c:dLbls>
        <c:gapWidth val="182"/>
        <c:axId val="690893584"/>
        <c:axId val="690894896"/>
      </c:barChart>
      <c:catAx>
        <c:axId val="690893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90894896"/>
        <c:crosses val="autoZero"/>
        <c:auto val="1"/>
        <c:lblAlgn val="ctr"/>
        <c:lblOffset val="100"/>
        <c:noMultiLvlLbl val="0"/>
      </c:catAx>
      <c:valAx>
        <c:axId val="6908948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90893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Tabelle1!$B$1</c:f>
              <c:strCache>
                <c:ptCount val="1"/>
                <c:pt idx="0">
                  <c:v>Datenreihe 1</c:v>
                </c:pt>
              </c:strCache>
            </c:strRef>
          </c:tx>
          <c:dPt>
            <c:idx val="0"/>
            <c:bubble3D val="0"/>
            <c:spPr>
              <a:solidFill>
                <a:schemeClr val="accent1"/>
              </a:solidFill>
              <a:ln>
                <a:noFill/>
              </a:ln>
              <a:effectLst/>
            </c:spPr>
            <c:extLst>
              <c:ext xmlns:c16="http://schemas.microsoft.com/office/drawing/2014/chart" uri="{C3380CC4-5D6E-409C-BE32-E72D297353CC}">
                <c16:uniqueId val="{00000001-F89A-4254-A009-DC8CBEB33624}"/>
              </c:ext>
            </c:extLst>
          </c:dPt>
          <c:dPt>
            <c:idx val="1"/>
            <c:bubble3D val="0"/>
            <c:spPr>
              <a:solidFill>
                <a:schemeClr val="accent2"/>
              </a:solidFill>
              <a:ln>
                <a:noFill/>
              </a:ln>
              <a:effectLst/>
            </c:spPr>
            <c:extLst>
              <c:ext xmlns:c16="http://schemas.microsoft.com/office/drawing/2014/chart" uri="{C3380CC4-5D6E-409C-BE32-E72D297353CC}">
                <c16:uniqueId val="{00000003-F89A-4254-A009-DC8CBEB33624}"/>
              </c:ext>
            </c:extLst>
          </c:dPt>
          <c:dPt>
            <c:idx val="2"/>
            <c:bubble3D val="0"/>
            <c:spPr>
              <a:solidFill>
                <a:schemeClr val="accent3"/>
              </a:solidFill>
              <a:ln>
                <a:noFill/>
              </a:ln>
              <a:effectLst/>
            </c:spPr>
            <c:extLst>
              <c:ext xmlns:c16="http://schemas.microsoft.com/office/drawing/2014/chart" uri="{C3380CC4-5D6E-409C-BE32-E72D297353CC}">
                <c16:uniqueId val="{00000005-F89A-4254-A009-DC8CBEB33624}"/>
              </c:ext>
            </c:extLst>
          </c:dPt>
          <c:dPt>
            <c:idx val="3"/>
            <c:bubble3D val="0"/>
            <c:spPr>
              <a:solidFill>
                <a:schemeClr val="accent4"/>
              </a:solidFill>
              <a:ln>
                <a:noFill/>
              </a:ln>
              <a:effectLst/>
            </c:spPr>
            <c:extLst>
              <c:ext xmlns:c16="http://schemas.microsoft.com/office/drawing/2014/chart" uri="{C3380CC4-5D6E-409C-BE32-E72D297353CC}">
                <c16:uniqueId val="{00000007-F89A-4254-A009-DC8CBEB3362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6F0-4DE1-9EEF-F5C80FB6D669}"/>
            </c:ext>
          </c:extLst>
        </c:ser>
        <c:ser>
          <c:idx val="1"/>
          <c:order val="1"/>
          <c:tx>
            <c:strRef>
              <c:f>Tabelle1!$C$1</c:f>
              <c:strCache>
                <c:ptCount val="1"/>
                <c:pt idx="0">
                  <c:v>Datenreihe 2</c:v>
                </c:pt>
              </c:strCache>
            </c:strRef>
          </c:tx>
          <c:dPt>
            <c:idx val="0"/>
            <c:bubble3D val="0"/>
            <c:spPr>
              <a:solidFill>
                <a:schemeClr val="accent1"/>
              </a:solidFill>
              <a:ln>
                <a:noFill/>
              </a:ln>
              <a:effectLst/>
            </c:spPr>
            <c:extLst>
              <c:ext xmlns:c16="http://schemas.microsoft.com/office/drawing/2014/chart" uri="{C3380CC4-5D6E-409C-BE32-E72D297353CC}">
                <c16:uniqueId val="{00000009-F89A-4254-A009-DC8CBEB33624}"/>
              </c:ext>
            </c:extLst>
          </c:dPt>
          <c:dPt>
            <c:idx val="1"/>
            <c:bubble3D val="0"/>
            <c:spPr>
              <a:solidFill>
                <a:schemeClr val="accent2"/>
              </a:solidFill>
              <a:ln>
                <a:noFill/>
              </a:ln>
              <a:effectLst/>
            </c:spPr>
            <c:extLst>
              <c:ext xmlns:c16="http://schemas.microsoft.com/office/drawing/2014/chart" uri="{C3380CC4-5D6E-409C-BE32-E72D297353CC}">
                <c16:uniqueId val="{0000000B-F89A-4254-A009-DC8CBEB33624}"/>
              </c:ext>
            </c:extLst>
          </c:dPt>
          <c:dPt>
            <c:idx val="2"/>
            <c:bubble3D val="0"/>
            <c:spPr>
              <a:solidFill>
                <a:schemeClr val="accent3"/>
              </a:solidFill>
              <a:ln>
                <a:noFill/>
              </a:ln>
              <a:effectLst/>
            </c:spPr>
            <c:extLst>
              <c:ext xmlns:c16="http://schemas.microsoft.com/office/drawing/2014/chart" uri="{C3380CC4-5D6E-409C-BE32-E72D297353CC}">
                <c16:uniqueId val="{0000000D-F89A-4254-A009-DC8CBEB33624}"/>
              </c:ext>
            </c:extLst>
          </c:dPt>
          <c:dPt>
            <c:idx val="3"/>
            <c:bubble3D val="0"/>
            <c:spPr>
              <a:solidFill>
                <a:schemeClr val="accent4"/>
              </a:solidFill>
              <a:ln>
                <a:noFill/>
              </a:ln>
              <a:effectLst/>
            </c:spPr>
            <c:extLst>
              <c:ext xmlns:c16="http://schemas.microsoft.com/office/drawing/2014/chart" uri="{C3380CC4-5D6E-409C-BE32-E72D297353CC}">
                <c16:uniqueId val="{0000000F-F89A-4254-A009-DC8CBEB33624}"/>
              </c:ext>
            </c:extLst>
          </c:dPt>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6F0-4DE1-9EEF-F5C80FB6D669}"/>
            </c:ext>
          </c:extLst>
        </c:ser>
        <c:ser>
          <c:idx val="2"/>
          <c:order val="2"/>
          <c:tx>
            <c:strRef>
              <c:f>Tabelle1!$D$1</c:f>
              <c:strCache>
                <c:ptCount val="1"/>
                <c:pt idx="0">
                  <c:v>Datenreihe 3</c:v>
                </c:pt>
              </c:strCache>
            </c:strRef>
          </c:tx>
          <c:dPt>
            <c:idx val="0"/>
            <c:bubble3D val="0"/>
            <c:spPr>
              <a:solidFill>
                <a:schemeClr val="accent1"/>
              </a:solidFill>
              <a:ln>
                <a:noFill/>
              </a:ln>
              <a:effectLst/>
            </c:spPr>
            <c:extLst>
              <c:ext xmlns:c16="http://schemas.microsoft.com/office/drawing/2014/chart" uri="{C3380CC4-5D6E-409C-BE32-E72D297353CC}">
                <c16:uniqueId val="{00000011-F89A-4254-A009-DC8CBEB33624}"/>
              </c:ext>
            </c:extLst>
          </c:dPt>
          <c:dPt>
            <c:idx val="1"/>
            <c:bubble3D val="0"/>
            <c:spPr>
              <a:solidFill>
                <a:schemeClr val="accent2"/>
              </a:solidFill>
              <a:ln>
                <a:noFill/>
              </a:ln>
              <a:effectLst/>
            </c:spPr>
            <c:extLst>
              <c:ext xmlns:c16="http://schemas.microsoft.com/office/drawing/2014/chart" uri="{C3380CC4-5D6E-409C-BE32-E72D297353CC}">
                <c16:uniqueId val="{00000013-F89A-4254-A009-DC8CBEB33624}"/>
              </c:ext>
            </c:extLst>
          </c:dPt>
          <c:dPt>
            <c:idx val="2"/>
            <c:bubble3D val="0"/>
            <c:spPr>
              <a:solidFill>
                <a:schemeClr val="accent3"/>
              </a:solidFill>
              <a:ln>
                <a:noFill/>
              </a:ln>
              <a:effectLst/>
            </c:spPr>
            <c:extLst>
              <c:ext xmlns:c16="http://schemas.microsoft.com/office/drawing/2014/chart" uri="{C3380CC4-5D6E-409C-BE32-E72D297353CC}">
                <c16:uniqueId val="{00000015-F89A-4254-A009-DC8CBEB33624}"/>
              </c:ext>
            </c:extLst>
          </c:dPt>
          <c:dPt>
            <c:idx val="3"/>
            <c:bubble3D val="0"/>
            <c:spPr>
              <a:solidFill>
                <a:schemeClr val="accent4"/>
              </a:solidFill>
              <a:ln>
                <a:noFill/>
              </a:ln>
              <a:effectLst/>
            </c:spPr>
            <c:extLst>
              <c:ext xmlns:c16="http://schemas.microsoft.com/office/drawing/2014/chart" uri="{C3380CC4-5D6E-409C-BE32-E72D297353CC}">
                <c16:uniqueId val="{00000017-F89A-4254-A009-DC8CBEB33624}"/>
              </c:ext>
            </c:extLst>
          </c:dPt>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6F0-4DE1-9EEF-F5C80FB6D66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A8432C7-158B-4997-A6F7-BEC997FA58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4F0E3161-4F5C-4EA9-8FCD-2E7732BAE0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4771FB-5D95-47D0-A820-B780B32AB2E6}" type="datetimeFigureOut">
              <a:rPr lang="de-DE" smtClean="0"/>
              <a:t>13.10.2025</a:t>
            </a:fld>
            <a:endParaRPr lang="de-DE"/>
          </a:p>
        </p:txBody>
      </p:sp>
      <p:sp>
        <p:nvSpPr>
          <p:cNvPr id="4" name="Fußzeilenplatzhalter 3">
            <a:extLst>
              <a:ext uri="{FF2B5EF4-FFF2-40B4-BE49-F238E27FC236}">
                <a16:creationId xmlns:a16="http://schemas.microsoft.com/office/drawing/2014/main" id="{34F5E1E2-1603-4808-AC06-82EE675C89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A4EE2F2F-9C2C-4CA2-BB3C-F27751DCB3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880FF5-7097-4730-AE7A-98E7423D1CFE}" type="slidenum">
              <a:rPr lang="de-DE" smtClean="0"/>
              <a:t>‹Nr.›</a:t>
            </a:fld>
            <a:endParaRPr lang="de-DE"/>
          </a:p>
        </p:txBody>
      </p:sp>
    </p:spTree>
    <p:extLst>
      <p:ext uri="{BB962C8B-B14F-4D97-AF65-F5344CB8AC3E}">
        <p14:creationId xmlns:p14="http://schemas.microsoft.com/office/powerpoint/2010/main" val="2671346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3ABC7-27AC-6D40-86E4-0C355E54A764}" type="datetimeFigureOut">
              <a:rPr lang="de-DE" smtClean="0"/>
              <a:t>13.10.2025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CAD0D-262D-F145-A422-6EFA995C3514}" type="slidenum">
              <a:rPr lang="de-DE" smtClean="0"/>
              <a:t>‹Nr.›</a:t>
            </a:fld>
            <a:endParaRPr lang="de-DE"/>
          </a:p>
        </p:txBody>
      </p:sp>
    </p:spTree>
    <p:extLst>
      <p:ext uri="{BB962C8B-B14F-4D97-AF65-F5344CB8AC3E}">
        <p14:creationId xmlns:p14="http://schemas.microsoft.com/office/powerpoint/2010/main" val="364863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äsentationstitel,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7DB2BC4-3B98-4ED7-91ED-210DEFAE5327}"/>
              </a:ext>
            </a:extLst>
          </p:cNvPr>
          <p:cNvSpPr/>
          <p:nvPr userDrawn="1"/>
        </p:nvSpPr>
        <p:spPr>
          <a:xfrm>
            <a:off x="0" y="1483200"/>
            <a:ext cx="12192000" cy="5374800"/>
          </a:xfrm>
          <a:prstGeom prst="rect">
            <a:avLst/>
          </a:prstGeom>
          <a:solidFill>
            <a:srgbClr val="0F1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 name="Grafik 1">
            <a:extLst>
              <a:ext uri="{FF2B5EF4-FFF2-40B4-BE49-F238E27FC236}">
                <a16:creationId xmlns:a16="http://schemas.microsoft.com/office/drawing/2014/main" id="{2CEFBE18-F336-4456-B7B7-3AA1099DD47C}"/>
              </a:ext>
            </a:extLst>
          </p:cNvPr>
          <p:cNvPicPr>
            <a:picLocks noChangeAspect="1"/>
          </p:cNvPicPr>
          <p:nvPr userDrawn="1"/>
        </p:nvPicPr>
        <p:blipFill>
          <a:blip r:embed="rId2"/>
          <a:stretch>
            <a:fillRect/>
          </a:stretch>
        </p:blipFill>
        <p:spPr>
          <a:xfrm>
            <a:off x="8631627" y="2822098"/>
            <a:ext cx="3560373" cy="4035902"/>
          </a:xfrm>
          <a:prstGeom prst="rect">
            <a:avLst/>
          </a:prstGeom>
        </p:spPr>
      </p:pic>
      <p:sp>
        <p:nvSpPr>
          <p:cNvPr id="12" name="Textplatzhalter 4">
            <a:extLst>
              <a:ext uri="{FF2B5EF4-FFF2-40B4-BE49-F238E27FC236}">
                <a16:creationId xmlns:a16="http://schemas.microsoft.com/office/drawing/2014/main" id="{6F7D16F2-80B9-4E8C-B3BE-2901978441D9}"/>
              </a:ext>
            </a:extLst>
          </p:cNvPr>
          <p:cNvSpPr>
            <a:spLocks noGrp="1"/>
          </p:cNvSpPr>
          <p:nvPr>
            <p:ph type="body" sz="quarter" idx="14" hasCustomPrompt="1"/>
          </p:nvPr>
        </p:nvSpPr>
        <p:spPr>
          <a:xfrm>
            <a:off x="446088" y="2198536"/>
            <a:ext cx="7200000" cy="1401464"/>
          </a:xfrm>
          <a:prstGeom prst="rect">
            <a:avLst/>
          </a:prstGeom>
        </p:spPr>
        <p:txBody>
          <a:bodyPr lIns="0" tIns="0" rIns="0" bIns="0"/>
          <a:lstStyle>
            <a:lvl1pPr marL="0" indent="0">
              <a:lnSpc>
                <a:spcPct val="100000"/>
              </a:lnSpc>
              <a:spcBef>
                <a:spcPts val="0"/>
              </a:spcBef>
              <a:spcAft>
                <a:spcPts val="0"/>
              </a:spcAft>
              <a:buFontTx/>
              <a:buNone/>
              <a:defRPr sz="2800" b="1" i="0" baseline="0">
                <a:solidFill>
                  <a:schemeClr val="bg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Präsentationstitel</a:t>
            </a:r>
            <a:br>
              <a:rPr lang="de-DE" b="1" dirty="0">
                <a:effectLst/>
                <a:latin typeface="Arial" panose="020B0604020202020204" pitchFamily="34" charset="0"/>
              </a:rPr>
            </a:br>
            <a:r>
              <a:rPr lang="de-DE" b="1" dirty="0">
                <a:effectLst/>
                <a:latin typeface="Arial" panose="020B0604020202020204" pitchFamily="34" charset="0"/>
              </a:rPr>
              <a:t>Zeile 2 des Titels</a:t>
            </a:r>
            <a:endParaRPr lang="de-DE" dirty="0">
              <a:effectLst/>
              <a:latin typeface="Arial" panose="020B0604020202020204" pitchFamily="34" charset="0"/>
            </a:endParaRPr>
          </a:p>
        </p:txBody>
      </p:sp>
      <p:sp>
        <p:nvSpPr>
          <p:cNvPr id="16" name="Textplatzhalter 4">
            <a:extLst>
              <a:ext uri="{FF2B5EF4-FFF2-40B4-BE49-F238E27FC236}">
                <a16:creationId xmlns:a16="http://schemas.microsoft.com/office/drawing/2014/main" id="{0278EDD8-A454-4AAD-A18B-0E9E6C1F3E58}"/>
              </a:ext>
            </a:extLst>
          </p:cNvPr>
          <p:cNvSpPr>
            <a:spLocks noGrp="1"/>
          </p:cNvSpPr>
          <p:nvPr>
            <p:ph type="body" sz="quarter" idx="15" hasCustomPrompt="1"/>
          </p:nvPr>
        </p:nvSpPr>
        <p:spPr>
          <a:xfrm>
            <a:off x="446399" y="5184000"/>
            <a:ext cx="7200000" cy="1276350"/>
          </a:xfrm>
          <a:prstGeom prst="rect">
            <a:avLst/>
          </a:prstGeom>
        </p:spPr>
        <p:txBody>
          <a:bodyPr lIns="0" tIns="0" rIns="0" bIns="0" anchor="b" anchorCtr="0"/>
          <a:lstStyle>
            <a:lvl1pPr marL="0" indent="0" fontAlgn="b">
              <a:lnSpc>
                <a:spcPct val="100000"/>
              </a:lnSpc>
              <a:spcBef>
                <a:spcPts val="0"/>
              </a:spcBef>
              <a:spcAft>
                <a:spcPts val="0"/>
              </a:spcAft>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01.11.2020</a:t>
            </a:r>
            <a:endParaRPr lang="de-DE" dirty="0">
              <a:effectLst/>
              <a:latin typeface="Arial" panose="020B0604020202020204" pitchFamily="34" charset="0"/>
            </a:endParaRPr>
          </a:p>
        </p:txBody>
      </p:sp>
      <p:sp>
        <p:nvSpPr>
          <p:cNvPr id="15" name="Textplatzhalter 4">
            <a:extLst>
              <a:ext uri="{FF2B5EF4-FFF2-40B4-BE49-F238E27FC236}">
                <a16:creationId xmlns:a16="http://schemas.microsoft.com/office/drawing/2014/main" id="{37824750-FB89-455B-9BB6-3159F395EA06}"/>
              </a:ext>
            </a:extLst>
          </p:cNvPr>
          <p:cNvSpPr>
            <a:spLocks noGrp="1"/>
          </p:cNvSpPr>
          <p:nvPr>
            <p:ph type="body" sz="quarter" idx="17" hasCustomPrompt="1"/>
          </p:nvPr>
        </p:nvSpPr>
        <p:spPr>
          <a:xfrm>
            <a:off x="442913" y="3672000"/>
            <a:ext cx="7200000" cy="1440000"/>
          </a:xfrm>
          <a:prstGeom prst="rect">
            <a:avLst/>
          </a:prstGeom>
        </p:spPr>
        <p:txBody>
          <a:bodyPr lIns="0" tIns="0" rIns="0" bIns="0"/>
          <a:lstStyle>
            <a:lvl1pPr marL="0" indent="0">
              <a:lnSpc>
                <a:spcPct val="100000"/>
              </a:lnSpc>
              <a:spcBef>
                <a:spcPts val="0"/>
              </a:spcBef>
              <a:spcAft>
                <a:spcPts val="0"/>
              </a:spcAft>
              <a:buFontTx/>
              <a:buNone/>
              <a:defRPr sz="1600" b="1" i="0" baseline="0">
                <a:solidFill>
                  <a:schemeClr val="bg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Titel der Veranstaltung/Ort</a:t>
            </a:r>
            <a:br>
              <a:rPr lang="de-DE" b="1" dirty="0">
                <a:effectLst/>
                <a:latin typeface="Arial" panose="020B0604020202020204" pitchFamily="34" charset="0"/>
              </a:rPr>
            </a:br>
            <a:r>
              <a:rPr lang="de-DE" b="1" dirty="0">
                <a:effectLst/>
                <a:latin typeface="Arial" panose="020B0604020202020204" pitchFamily="34" charset="0"/>
              </a:rPr>
              <a:t>Zeile 2</a:t>
            </a:r>
            <a:endParaRPr lang="de-DE" dirty="0">
              <a:effectLst/>
              <a:latin typeface="Arial" panose="020B0604020202020204" pitchFamily="34" charset="0"/>
            </a:endParaRPr>
          </a:p>
        </p:txBody>
      </p:sp>
      <p:sp>
        <p:nvSpPr>
          <p:cNvPr id="4" name="Fußzeilenplatzhalter 3">
            <a:extLst>
              <a:ext uri="{FF2B5EF4-FFF2-40B4-BE49-F238E27FC236}">
                <a16:creationId xmlns:a16="http://schemas.microsoft.com/office/drawing/2014/main" id="{308E711D-B9EA-4539-B814-07B30E944613}"/>
              </a:ext>
            </a:extLst>
          </p:cNvPr>
          <p:cNvSpPr>
            <a:spLocks noGrp="1"/>
          </p:cNvSpPr>
          <p:nvPr>
            <p:ph type="ftr" sz="quarter" idx="19"/>
          </p:nvPr>
        </p:nvSpPr>
        <p:spPr/>
        <p:txBody>
          <a:bodyPr/>
          <a:lstStyle/>
          <a:p>
            <a:pPr>
              <a:defRPr/>
            </a:pPr>
            <a:r>
              <a:rPr lang="en-US" dirty="0">
                <a:solidFill>
                  <a:srgbClr val="0F1987"/>
                </a:solidFill>
                <a:latin typeface="Arial" panose="020B0604020202020204"/>
              </a:rPr>
              <a:t>Professorship in Marketing with a Focus on Consumer Behavior </a:t>
            </a:r>
          </a:p>
          <a:p>
            <a:pPr>
              <a:defRPr/>
            </a:pPr>
            <a:r>
              <a:rPr lang="en-US" dirty="0">
                <a:solidFill>
                  <a:srgbClr val="0F1987"/>
                </a:solidFill>
                <a:latin typeface="Arial" panose="020B0604020202020204"/>
              </a:rPr>
              <a:t>Prof. Dr. Martin Paul Fritze</a:t>
            </a:r>
          </a:p>
          <a:p>
            <a:pPr>
              <a:defRPr/>
            </a:pPr>
            <a:r>
              <a:rPr lang="en-US" dirty="0">
                <a:solidFill>
                  <a:srgbClr val="0F1987"/>
                </a:solidFill>
                <a:latin typeface="Arial" panose="020B0604020202020204"/>
              </a:rPr>
              <a:t>Course Title </a:t>
            </a:r>
          </a:p>
          <a:p>
            <a:pPr>
              <a:defRPr/>
            </a:pPr>
            <a:r>
              <a:rPr lang="en-US" dirty="0">
                <a:solidFill>
                  <a:srgbClr val="0F1987"/>
                </a:solidFill>
                <a:latin typeface="Arial" panose="020B0604020202020204"/>
              </a:rPr>
              <a:t>Semester</a:t>
            </a:r>
            <a:endParaRPr lang="de-DE" dirty="0">
              <a:solidFill>
                <a:srgbClr val="0F1987"/>
              </a:solidFill>
              <a:latin typeface="Arial" panose="020B0604020202020204"/>
            </a:endParaRPr>
          </a:p>
        </p:txBody>
      </p:sp>
    </p:spTree>
    <p:extLst>
      <p:ext uri="{BB962C8B-B14F-4D97-AF65-F5344CB8AC3E}">
        <p14:creationId xmlns:p14="http://schemas.microsoft.com/office/powerpoint/2010/main" val="309801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BFFFB-6184-460F-8B8E-C305799FBCC2}"/>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486CA996-4926-47B4-A6B8-8D23E89744C9}"/>
              </a:ext>
            </a:extLst>
          </p:cNvPr>
          <p:cNvSpPr>
            <a:spLocks noGrp="1"/>
          </p:cNvSpPr>
          <p:nvPr>
            <p:ph type="dt" sz="half" idx="10"/>
          </p:nvPr>
        </p:nvSpPr>
        <p:spPr/>
        <p:txBody>
          <a:bodyPr/>
          <a:lstStyle/>
          <a:p>
            <a:fld id="{4CDFB33C-D772-44F5-B8BB-221134DF99DC}" type="datetime1">
              <a:rPr lang="de-DE" smtClean="0"/>
              <a:t>13.10.2025</a:t>
            </a:fld>
            <a:endParaRPr lang="de-DE" dirty="0"/>
          </a:p>
        </p:txBody>
      </p:sp>
      <p:sp>
        <p:nvSpPr>
          <p:cNvPr id="4" name="Foliennummernplatzhalter 3">
            <a:extLst>
              <a:ext uri="{FF2B5EF4-FFF2-40B4-BE49-F238E27FC236}">
                <a16:creationId xmlns:a16="http://schemas.microsoft.com/office/drawing/2014/main" id="{F72B7743-C604-4A52-B59B-EE5D5CFA1FB0}"/>
              </a:ext>
            </a:extLst>
          </p:cNvPr>
          <p:cNvSpPr>
            <a:spLocks noGrp="1"/>
          </p:cNvSpPr>
          <p:nvPr>
            <p:ph type="sldNum" sz="quarter" idx="11"/>
          </p:nvPr>
        </p:nvSpPr>
        <p:spPr/>
        <p:txBody>
          <a:bodyPr/>
          <a:lstStyle/>
          <a:p>
            <a:fld id="{EFB5150B-0CEE-4773-8AAA-22F479C02EEB}" type="slidenum">
              <a:rPr lang="de-DE" smtClean="0"/>
              <a:pPr/>
              <a:t>‹Nr.›</a:t>
            </a:fld>
            <a:endParaRPr lang="de-DE" dirty="0"/>
          </a:p>
        </p:txBody>
      </p:sp>
      <p:sp>
        <p:nvSpPr>
          <p:cNvPr id="5" name="Fußzeilenplatzhalter 4">
            <a:extLst>
              <a:ext uri="{FF2B5EF4-FFF2-40B4-BE49-F238E27FC236}">
                <a16:creationId xmlns:a16="http://schemas.microsoft.com/office/drawing/2014/main" id="{4FA7BB33-8D07-4DDF-8C7C-D8ED163DBE0A}"/>
              </a:ext>
            </a:extLst>
          </p:cNvPr>
          <p:cNvSpPr>
            <a:spLocks noGrp="1"/>
          </p:cNvSpPr>
          <p:nvPr>
            <p:ph type="ftr" sz="quarter" idx="12"/>
          </p:nvPr>
        </p:nvSpPr>
        <p:spPr/>
        <p:txBody>
          <a:bodyPr/>
          <a:lstStyle/>
          <a:p>
            <a:pPr>
              <a:defRPr/>
            </a:pPr>
            <a:r>
              <a:rPr lang="en-US" dirty="0">
                <a:solidFill>
                  <a:srgbClr val="0F1987"/>
                </a:solidFill>
                <a:latin typeface="Arial" panose="020B0604020202020204"/>
              </a:rPr>
              <a:t>Professorship in Marketing with a Focus on Consumer Behavior </a:t>
            </a:r>
          </a:p>
          <a:p>
            <a:pPr>
              <a:defRPr/>
            </a:pPr>
            <a:r>
              <a:rPr lang="en-US" dirty="0">
                <a:solidFill>
                  <a:srgbClr val="0F1987"/>
                </a:solidFill>
                <a:latin typeface="Arial" panose="020B0604020202020204"/>
              </a:rPr>
              <a:t>Prof. Dr. Martin Paul Fritze</a:t>
            </a:r>
          </a:p>
          <a:p>
            <a:pPr>
              <a:defRPr/>
            </a:pPr>
            <a:r>
              <a:rPr lang="en-US" dirty="0">
                <a:solidFill>
                  <a:srgbClr val="0F1987"/>
                </a:solidFill>
                <a:latin typeface="Arial" panose="020B0604020202020204"/>
              </a:rPr>
              <a:t>Course Title </a:t>
            </a:r>
          </a:p>
          <a:p>
            <a:pPr>
              <a:defRPr/>
            </a:pPr>
            <a:r>
              <a:rPr lang="en-US" dirty="0">
                <a:solidFill>
                  <a:srgbClr val="0F1987"/>
                </a:solidFill>
                <a:latin typeface="Arial" panose="020B0604020202020204"/>
              </a:rPr>
              <a:t>Semester</a:t>
            </a:r>
            <a:endParaRPr lang="de-DE" dirty="0">
              <a:solidFill>
                <a:srgbClr val="0F1987"/>
              </a:solidFill>
              <a:latin typeface="Arial" panose="020B0604020202020204"/>
            </a:endParaRPr>
          </a:p>
        </p:txBody>
      </p:sp>
      <p:sp>
        <p:nvSpPr>
          <p:cNvPr id="7" name="Textplatzhalter 6">
            <a:extLst>
              <a:ext uri="{FF2B5EF4-FFF2-40B4-BE49-F238E27FC236}">
                <a16:creationId xmlns:a16="http://schemas.microsoft.com/office/drawing/2014/main" id="{B33755C9-1154-4397-BFC2-24C4CF9254E9}"/>
              </a:ext>
            </a:extLst>
          </p:cNvPr>
          <p:cNvSpPr>
            <a:spLocks noGrp="1"/>
          </p:cNvSpPr>
          <p:nvPr>
            <p:ph type="body" sz="quarter" idx="13" hasCustomPrompt="1"/>
          </p:nvPr>
        </p:nvSpPr>
        <p:spPr>
          <a:xfrm>
            <a:off x="1752646" y="2275714"/>
            <a:ext cx="3003977" cy="540000"/>
          </a:xfrm>
        </p:spPr>
        <p:txBody>
          <a:bodyPr/>
          <a:lstStyle>
            <a:lvl1pPr>
              <a:spcAft>
                <a:spcPts val="0"/>
              </a:spcAft>
              <a:defRPr b="1">
                <a:solidFill>
                  <a:schemeClr val="accent1"/>
                </a:solidFill>
              </a:defRPr>
            </a:lvl1pPr>
          </a:lstStyle>
          <a:p>
            <a:pPr lvl="0"/>
            <a:r>
              <a:rPr lang="de-DE" dirty="0"/>
              <a:t>Kapitel/Abschnitt/Thema</a:t>
            </a:r>
          </a:p>
        </p:txBody>
      </p:sp>
      <p:sp>
        <p:nvSpPr>
          <p:cNvPr id="8" name="Textplatzhalter 6">
            <a:extLst>
              <a:ext uri="{FF2B5EF4-FFF2-40B4-BE49-F238E27FC236}">
                <a16:creationId xmlns:a16="http://schemas.microsoft.com/office/drawing/2014/main" id="{EC96408F-7818-46DC-B652-03D60F8E2E94}"/>
              </a:ext>
            </a:extLst>
          </p:cNvPr>
          <p:cNvSpPr>
            <a:spLocks noGrp="1"/>
          </p:cNvSpPr>
          <p:nvPr>
            <p:ph type="body" sz="quarter" idx="14" hasCustomPrompt="1"/>
          </p:nvPr>
        </p:nvSpPr>
        <p:spPr>
          <a:xfrm>
            <a:off x="4910868" y="2275714"/>
            <a:ext cx="6838217" cy="540000"/>
          </a:xfrm>
        </p:spPr>
        <p:txBody>
          <a:bodyPr/>
          <a:lstStyle>
            <a:lvl1pPr>
              <a:spcAft>
                <a:spcPts val="0"/>
              </a:spcAft>
              <a:defRPr b="0">
                <a:solidFill>
                  <a:schemeClr val="tx1"/>
                </a:solidFill>
              </a:defRPr>
            </a:lvl1pPr>
          </a:lstStyle>
          <a:p>
            <a:pPr lvl="0"/>
            <a:r>
              <a:rPr lang="de-DE" dirty="0"/>
              <a:t>Beschreibung</a:t>
            </a:r>
          </a:p>
        </p:txBody>
      </p:sp>
      <p:sp>
        <p:nvSpPr>
          <p:cNvPr id="9" name="Textplatzhalter 6">
            <a:extLst>
              <a:ext uri="{FF2B5EF4-FFF2-40B4-BE49-F238E27FC236}">
                <a16:creationId xmlns:a16="http://schemas.microsoft.com/office/drawing/2014/main" id="{3E5770AF-560D-46A5-A2BF-F157453EDDC9}"/>
              </a:ext>
            </a:extLst>
          </p:cNvPr>
          <p:cNvSpPr>
            <a:spLocks noGrp="1"/>
          </p:cNvSpPr>
          <p:nvPr>
            <p:ph type="body" sz="quarter" idx="15" hasCustomPrompt="1"/>
          </p:nvPr>
        </p:nvSpPr>
        <p:spPr>
          <a:xfrm>
            <a:off x="1752646" y="2945893"/>
            <a:ext cx="3003977" cy="540000"/>
          </a:xfrm>
        </p:spPr>
        <p:txBody>
          <a:bodyPr/>
          <a:lstStyle>
            <a:lvl1pPr>
              <a:spcAft>
                <a:spcPts val="0"/>
              </a:spcAft>
              <a:defRPr b="1">
                <a:solidFill>
                  <a:schemeClr val="accent1"/>
                </a:solidFill>
              </a:defRPr>
            </a:lvl1pPr>
          </a:lstStyle>
          <a:p>
            <a:pPr lvl="0"/>
            <a:r>
              <a:rPr lang="de-DE" dirty="0"/>
              <a:t>Kapitel/Abschnitt/Thema</a:t>
            </a:r>
          </a:p>
        </p:txBody>
      </p:sp>
      <p:sp>
        <p:nvSpPr>
          <p:cNvPr id="10" name="Textplatzhalter 6">
            <a:extLst>
              <a:ext uri="{FF2B5EF4-FFF2-40B4-BE49-F238E27FC236}">
                <a16:creationId xmlns:a16="http://schemas.microsoft.com/office/drawing/2014/main" id="{53EBF50C-889C-4C49-ACFA-23C0F0C79A5C}"/>
              </a:ext>
            </a:extLst>
          </p:cNvPr>
          <p:cNvSpPr>
            <a:spLocks noGrp="1"/>
          </p:cNvSpPr>
          <p:nvPr>
            <p:ph type="body" sz="quarter" idx="16" hasCustomPrompt="1"/>
          </p:nvPr>
        </p:nvSpPr>
        <p:spPr>
          <a:xfrm>
            <a:off x="4910868" y="2945741"/>
            <a:ext cx="6838217" cy="540000"/>
          </a:xfrm>
        </p:spPr>
        <p:txBody>
          <a:bodyPr/>
          <a:lstStyle>
            <a:lvl1pPr>
              <a:spcAft>
                <a:spcPts val="0"/>
              </a:spcAft>
              <a:defRPr b="0">
                <a:solidFill>
                  <a:schemeClr val="tx1"/>
                </a:solidFill>
              </a:defRPr>
            </a:lvl1pPr>
          </a:lstStyle>
          <a:p>
            <a:pPr lvl="0"/>
            <a:r>
              <a:rPr lang="de-DE" dirty="0"/>
              <a:t>Beschreibung</a:t>
            </a:r>
          </a:p>
        </p:txBody>
      </p:sp>
      <p:sp>
        <p:nvSpPr>
          <p:cNvPr id="11" name="Textplatzhalter 6">
            <a:extLst>
              <a:ext uri="{FF2B5EF4-FFF2-40B4-BE49-F238E27FC236}">
                <a16:creationId xmlns:a16="http://schemas.microsoft.com/office/drawing/2014/main" id="{A237684B-B758-496A-92FC-42AF416BEF5F}"/>
              </a:ext>
            </a:extLst>
          </p:cNvPr>
          <p:cNvSpPr>
            <a:spLocks noGrp="1"/>
          </p:cNvSpPr>
          <p:nvPr>
            <p:ph type="body" sz="quarter" idx="17" hasCustomPrompt="1"/>
          </p:nvPr>
        </p:nvSpPr>
        <p:spPr>
          <a:xfrm>
            <a:off x="1752646" y="3616072"/>
            <a:ext cx="3003977" cy="540000"/>
          </a:xfrm>
        </p:spPr>
        <p:txBody>
          <a:bodyPr/>
          <a:lstStyle>
            <a:lvl1pPr>
              <a:spcAft>
                <a:spcPts val="0"/>
              </a:spcAft>
              <a:defRPr b="1">
                <a:solidFill>
                  <a:schemeClr val="accent1"/>
                </a:solidFill>
              </a:defRPr>
            </a:lvl1pPr>
          </a:lstStyle>
          <a:p>
            <a:pPr lvl="0"/>
            <a:r>
              <a:rPr lang="de-DE" dirty="0"/>
              <a:t>Kapitel/Abschnitt/Thema</a:t>
            </a:r>
          </a:p>
        </p:txBody>
      </p:sp>
      <p:sp>
        <p:nvSpPr>
          <p:cNvPr id="12" name="Textplatzhalter 6">
            <a:extLst>
              <a:ext uri="{FF2B5EF4-FFF2-40B4-BE49-F238E27FC236}">
                <a16:creationId xmlns:a16="http://schemas.microsoft.com/office/drawing/2014/main" id="{4E3AE38A-CC11-4ECD-8753-EC69CCD7D69B}"/>
              </a:ext>
            </a:extLst>
          </p:cNvPr>
          <p:cNvSpPr>
            <a:spLocks noGrp="1"/>
          </p:cNvSpPr>
          <p:nvPr>
            <p:ph type="body" sz="quarter" idx="18" hasCustomPrompt="1"/>
          </p:nvPr>
        </p:nvSpPr>
        <p:spPr>
          <a:xfrm>
            <a:off x="4910868" y="3615768"/>
            <a:ext cx="6838217" cy="540000"/>
          </a:xfrm>
        </p:spPr>
        <p:txBody>
          <a:bodyPr/>
          <a:lstStyle>
            <a:lvl1pPr>
              <a:spcAft>
                <a:spcPts val="0"/>
              </a:spcAft>
              <a:defRPr b="0">
                <a:solidFill>
                  <a:schemeClr val="tx1"/>
                </a:solidFill>
              </a:defRPr>
            </a:lvl1pPr>
          </a:lstStyle>
          <a:p>
            <a:pPr lvl="0"/>
            <a:r>
              <a:rPr lang="de-DE" dirty="0"/>
              <a:t>Beschreibung</a:t>
            </a:r>
          </a:p>
        </p:txBody>
      </p:sp>
      <p:sp>
        <p:nvSpPr>
          <p:cNvPr id="13" name="Textplatzhalter 6">
            <a:extLst>
              <a:ext uri="{FF2B5EF4-FFF2-40B4-BE49-F238E27FC236}">
                <a16:creationId xmlns:a16="http://schemas.microsoft.com/office/drawing/2014/main" id="{B0E9556F-8267-46EF-A251-5876226FDFB0}"/>
              </a:ext>
            </a:extLst>
          </p:cNvPr>
          <p:cNvSpPr>
            <a:spLocks noGrp="1"/>
          </p:cNvSpPr>
          <p:nvPr>
            <p:ph type="body" sz="quarter" idx="19" hasCustomPrompt="1"/>
          </p:nvPr>
        </p:nvSpPr>
        <p:spPr>
          <a:xfrm>
            <a:off x="1752646" y="4286251"/>
            <a:ext cx="3003977" cy="540000"/>
          </a:xfrm>
        </p:spPr>
        <p:txBody>
          <a:bodyPr/>
          <a:lstStyle>
            <a:lvl1pPr>
              <a:spcAft>
                <a:spcPts val="0"/>
              </a:spcAft>
              <a:defRPr b="1">
                <a:solidFill>
                  <a:schemeClr val="accent1"/>
                </a:solidFill>
              </a:defRPr>
            </a:lvl1pPr>
          </a:lstStyle>
          <a:p>
            <a:pPr lvl="0"/>
            <a:r>
              <a:rPr lang="de-DE" dirty="0"/>
              <a:t>Kapitel/Abschnitt/Thema</a:t>
            </a:r>
          </a:p>
        </p:txBody>
      </p:sp>
      <p:sp>
        <p:nvSpPr>
          <p:cNvPr id="14" name="Textplatzhalter 6">
            <a:extLst>
              <a:ext uri="{FF2B5EF4-FFF2-40B4-BE49-F238E27FC236}">
                <a16:creationId xmlns:a16="http://schemas.microsoft.com/office/drawing/2014/main" id="{0F819468-BAB6-4CFE-964C-A94CB6FBB55F}"/>
              </a:ext>
            </a:extLst>
          </p:cNvPr>
          <p:cNvSpPr>
            <a:spLocks noGrp="1"/>
          </p:cNvSpPr>
          <p:nvPr>
            <p:ph type="body" sz="quarter" idx="20" hasCustomPrompt="1"/>
          </p:nvPr>
        </p:nvSpPr>
        <p:spPr>
          <a:xfrm>
            <a:off x="4910868" y="4285795"/>
            <a:ext cx="6838217" cy="540000"/>
          </a:xfrm>
        </p:spPr>
        <p:txBody>
          <a:bodyPr/>
          <a:lstStyle>
            <a:lvl1pPr>
              <a:spcAft>
                <a:spcPts val="0"/>
              </a:spcAft>
              <a:defRPr b="0">
                <a:solidFill>
                  <a:schemeClr val="tx1"/>
                </a:solidFill>
              </a:defRPr>
            </a:lvl1pPr>
          </a:lstStyle>
          <a:p>
            <a:pPr lvl="0"/>
            <a:r>
              <a:rPr lang="de-DE" dirty="0"/>
              <a:t>Beschreibung</a:t>
            </a:r>
          </a:p>
        </p:txBody>
      </p:sp>
      <p:sp>
        <p:nvSpPr>
          <p:cNvPr id="15" name="Textplatzhalter 6">
            <a:extLst>
              <a:ext uri="{FF2B5EF4-FFF2-40B4-BE49-F238E27FC236}">
                <a16:creationId xmlns:a16="http://schemas.microsoft.com/office/drawing/2014/main" id="{D79AAC10-7539-482A-9D31-28B999E93FB9}"/>
              </a:ext>
            </a:extLst>
          </p:cNvPr>
          <p:cNvSpPr>
            <a:spLocks noGrp="1"/>
          </p:cNvSpPr>
          <p:nvPr>
            <p:ph type="body" sz="quarter" idx="21" hasCustomPrompt="1"/>
          </p:nvPr>
        </p:nvSpPr>
        <p:spPr>
          <a:xfrm>
            <a:off x="1752646" y="4956430"/>
            <a:ext cx="3003977" cy="540000"/>
          </a:xfrm>
        </p:spPr>
        <p:txBody>
          <a:bodyPr/>
          <a:lstStyle>
            <a:lvl1pPr>
              <a:spcAft>
                <a:spcPts val="0"/>
              </a:spcAft>
              <a:defRPr b="1">
                <a:solidFill>
                  <a:schemeClr val="accent1"/>
                </a:solidFill>
              </a:defRPr>
            </a:lvl1pPr>
          </a:lstStyle>
          <a:p>
            <a:pPr lvl="0"/>
            <a:r>
              <a:rPr lang="de-DE" dirty="0"/>
              <a:t>Kapitel/Abschnitt/Thema</a:t>
            </a:r>
          </a:p>
        </p:txBody>
      </p:sp>
      <p:sp>
        <p:nvSpPr>
          <p:cNvPr id="16" name="Textplatzhalter 6">
            <a:extLst>
              <a:ext uri="{FF2B5EF4-FFF2-40B4-BE49-F238E27FC236}">
                <a16:creationId xmlns:a16="http://schemas.microsoft.com/office/drawing/2014/main" id="{744A2DAF-8FFA-4B97-9D59-76FA3DFDEA80}"/>
              </a:ext>
            </a:extLst>
          </p:cNvPr>
          <p:cNvSpPr>
            <a:spLocks noGrp="1"/>
          </p:cNvSpPr>
          <p:nvPr>
            <p:ph type="body" sz="quarter" idx="22" hasCustomPrompt="1"/>
          </p:nvPr>
        </p:nvSpPr>
        <p:spPr>
          <a:xfrm>
            <a:off x="4910868" y="4955822"/>
            <a:ext cx="6838217" cy="540000"/>
          </a:xfrm>
        </p:spPr>
        <p:txBody>
          <a:bodyPr/>
          <a:lstStyle>
            <a:lvl1pPr>
              <a:spcAft>
                <a:spcPts val="0"/>
              </a:spcAft>
              <a:defRPr b="0">
                <a:solidFill>
                  <a:schemeClr val="tx1"/>
                </a:solidFill>
              </a:defRPr>
            </a:lvl1pPr>
          </a:lstStyle>
          <a:p>
            <a:pPr lvl="0"/>
            <a:r>
              <a:rPr lang="de-DE" dirty="0"/>
              <a:t>Beschreibung</a:t>
            </a:r>
          </a:p>
        </p:txBody>
      </p:sp>
      <p:sp>
        <p:nvSpPr>
          <p:cNvPr id="18" name="Textplatzhalter 6">
            <a:extLst>
              <a:ext uri="{FF2B5EF4-FFF2-40B4-BE49-F238E27FC236}">
                <a16:creationId xmlns:a16="http://schemas.microsoft.com/office/drawing/2014/main" id="{1667C321-D68D-4F20-8EAE-885B9694E003}"/>
              </a:ext>
            </a:extLst>
          </p:cNvPr>
          <p:cNvSpPr>
            <a:spLocks noGrp="1"/>
          </p:cNvSpPr>
          <p:nvPr>
            <p:ph type="body" sz="quarter" idx="23" hasCustomPrompt="1"/>
          </p:nvPr>
        </p:nvSpPr>
        <p:spPr>
          <a:xfrm>
            <a:off x="1752646" y="5626610"/>
            <a:ext cx="3003977" cy="540000"/>
          </a:xfrm>
        </p:spPr>
        <p:txBody>
          <a:bodyPr/>
          <a:lstStyle>
            <a:lvl1pPr>
              <a:spcAft>
                <a:spcPts val="0"/>
              </a:spcAft>
              <a:defRPr b="1">
                <a:solidFill>
                  <a:schemeClr val="accent1"/>
                </a:solidFill>
              </a:defRPr>
            </a:lvl1pPr>
          </a:lstStyle>
          <a:p>
            <a:pPr lvl="0"/>
            <a:r>
              <a:rPr lang="de-DE" dirty="0"/>
              <a:t>Kapitel/Abschnitt/Thema</a:t>
            </a:r>
          </a:p>
        </p:txBody>
      </p:sp>
      <p:sp>
        <p:nvSpPr>
          <p:cNvPr id="19" name="Textplatzhalter 6">
            <a:extLst>
              <a:ext uri="{FF2B5EF4-FFF2-40B4-BE49-F238E27FC236}">
                <a16:creationId xmlns:a16="http://schemas.microsoft.com/office/drawing/2014/main" id="{40724E60-5C1A-4550-BAE1-64C5CC5439FD}"/>
              </a:ext>
            </a:extLst>
          </p:cNvPr>
          <p:cNvSpPr>
            <a:spLocks noGrp="1"/>
          </p:cNvSpPr>
          <p:nvPr>
            <p:ph type="body" sz="quarter" idx="24" hasCustomPrompt="1"/>
          </p:nvPr>
        </p:nvSpPr>
        <p:spPr>
          <a:xfrm>
            <a:off x="4910868" y="5625850"/>
            <a:ext cx="6838217" cy="540000"/>
          </a:xfrm>
        </p:spPr>
        <p:txBody>
          <a:bodyPr/>
          <a:lstStyle>
            <a:lvl1pPr>
              <a:spcAft>
                <a:spcPts val="0"/>
              </a:spcAft>
              <a:defRPr b="0">
                <a:solidFill>
                  <a:schemeClr val="tx1"/>
                </a:solidFill>
              </a:defRPr>
            </a:lvl1pPr>
          </a:lstStyle>
          <a:p>
            <a:pPr lvl="0"/>
            <a:r>
              <a:rPr lang="de-DE" dirty="0"/>
              <a:t>Beschreibung</a:t>
            </a:r>
          </a:p>
        </p:txBody>
      </p:sp>
      <p:sp>
        <p:nvSpPr>
          <p:cNvPr id="20" name="Textplatzhalter 6">
            <a:extLst>
              <a:ext uri="{FF2B5EF4-FFF2-40B4-BE49-F238E27FC236}">
                <a16:creationId xmlns:a16="http://schemas.microsoft.com/office/drawing/2014/main" id="{D6A4D500-634E-4B79-B79F-134AB3FE1B8E}"/>
              </a:ext>
            </a:extLst>
          </p:cNvPr>
          <p:cNvSpPr>
            <a:spLocks noGrp="1"/>
          </p:cNvSpPr>
          <p:nvPr>
            <p:ph type="body" sz="quarter" idx="25" hasCustomPrompt="1"/>
          </p:nvPr>
        </p:nvSpPr>
        <p:spPr>
          <a:xfrm>
            <a:off x="446401" y="2275714"/>
            <a:ext cx="1152000" cy="540000"/>
          </a:xfrm>
        </p:spPr>
        <p:txBody>
          <a:bodyPr/>
          <a:lstStyle>
            <a:lvl1pPr>
              <a:spcAft>
                <a:spcPts val="0"/>
              </a:spcAft>
              <a:defRPr b="1">
                <a:solidFill>
                  <a:schemeClr val="accent1"/>
                </a:solidFill>
              </a:defRPr>
            </a:lvl1pPr>
          </a:lstStyle>
          <a:p>
            <a:pPr lvl="0"/>
            <a:r>
              <a:rPr lang="de-DE" dirty="0"/>
              <a:t>Zeit</a:t>
            </a:r>
          </a:p>
        </p:txBody>
      </p:sp>
      <p:sp>
        <p:nvSpPr>
          <p:cNvPr id="21" name="Textplatzhalter 6">
            <a:extLst>
              <a:ext uri="{FF2B5EF4-FFF2-40B4-BE49-F238E27FC236}">
                <a16:creationId xmlns:a16="http://schemas.microsoft.com/office/drawing/2014/main" id="{06637ABA-A823-4784-8B37-7946FE37071B}"/>
              </a:ext>
            </a:extLst>
          </p:cNvPr>
          <p:cNvSpPr>
            <a:spLocks noGrp="1"/>
          </p:cNvSpPr>
          <p:nvPr>
            <p:ph type="body" sz="quarter" idx="26" hasCustomPrompt="1"/>
          </p:nvPr>
        </p:nvSpPr>
        <p:spPr>
          <a:xfrm>
            <a:off x="446401" y="2945893"/>
            <a:ext cx="1152000" cy="540000"/>
          </a:xfrm>
        </p:spPr>
        <p:txBody>
          <a:bodyPr/>
          <a:lstStyle>
            <a:lvl1pPr>
              <a:spcAft>
                <a:spcPts val="0"/>
              </a:spcAft>
              <a:defRPr b="1">
                <a:solidFill>
                  <a:schemeClr val="accent1"/>
                </a:solidFill>
              </a:defRPr>
            </a:lvl1pPr>
          </a:lstStyle>
          <a:p>
            <a:pPr lvl="0"/>
            <a:r>
              <a:rPr lang="de-DE" dirty="0"/>
              <a:t>Zeit</a:t>
            </a:r>
          </a:p>
        </p:txBody>
      </p:sp>
      <p:sp>
        <p:nvSpPr>
          <p:cNvPr id="22" name="Textplatzhalter 6">
            <a:extLst>
              <a:ext uri="{FF2B5EF4-FFF2-40B4-BE49-F238E27FC236}">
                <a16:creationId xmlns:a16="http://schemas.microsoft.com/office/drawing/2014/main" id="{FA72472C-D44F-40E7-87FE-7B4BCD3D7515}"/>
              </a:ext>
            </a:extLst>
          </p:cNvPr>
          <p:cNvSpPr>
            <a:spLocks noGrp="1"/>
          </p:cNvSpPr>
          <p:nvPr>
            <p:ph type="body" sz="quarter" idx="27" hasCustomPrompt="1"/>
          </p:nvPr>
        </p:nvSpPr>
        <p:spPr>
          <a:xfrm>
            <a:off x="446401" y="3616072"/>
            <a:ext cx="1152000" cy="540000"/>
          </a:xfrm>
        </p:spPr>
        <p:txBody>
          <a:bodyPr/>
          <a:lstStyle>
            <a:lvl1pPr>
              <a:spcAft>
                <a:spcPts val="0"/>
              </a:spcAft>
              <a:defRPr b="1">
                <a:solidFill>
                  <a:schemeClr val="accent1"/>
                </a:solidFill>
              </a:defRPr>
            </a:lvl1pPr>
          </a:lstStyle>
          <a:p>
            <a:pPr lvl="0"/>
            <a:r>
              <a:rPr lang="de-DE" dirty="0"/>
              <a:t>Zeit</a:t>
            </a:r>
          </a:p>
        </p:txBody>
      </p:sp>
      <p:sp>
        <p:nvSpPr>
          <p:cNvPr id="23" name="Textplatzhalter 6">
            <a:extLst>
              <a:ext uri="{FF2B5EF4-FFF2-40B4-BE49-F238E27FC236}">
                <a16:creationId xmlns:a16="http://schemas.microsoft.com/office/drawing/2014/main" id="{20E737BB-6100-4217-A2BB-F347C32736BD}"/>
              </a:ext>
            </a:extLst>
          </p:cNvPr>
          <p:cNvSpPr>
            <a:spLocks noGrp="1"/>
          </p:cNvSpPr>
          <p:nvPr>
            <p:ph type="body" sz="quarter" idx="28" hasCustomPrompt="1"/>
          </p:nvPr>
        </p:nvSpPr>
        <p:spPr>
          <a:xfrm>
            <a:off x="446401" y="4286251"/>
            <a:ext cx="1152000" cy="540000"/>
          </a:xfrm>
        </p:spPr>
        <p:txBody>
          <a:bodyPr/>
          <a:lstStyle>
            <a:lvl1pPr>
              <a:spcAft>
                <a:spcPts val="0"/>
              </a:spcAft>
              <a:defRPr b="1">
                <a:solidFill>
                  <a:schemeClr val="accent1"/>
                </a:solidFill>
              </a:defRPr>
            </a:lvl1pPr>
          </a:lstStyle>
          <a:p>
            <a:pPr lvl="0"/>
            <a:r>
              <a:rPr lang="de-DE" dirty="0"/>
              <a:t>Zeit</a:t>
            </a:r>
          </a:p>
        </p:txBody>
      </p:sp>
      <p:sp>
        <p:nvSpPr>
          <p:cNvPr id="24" name="Textplatzhalter 6">
            <a:extLst>
              <a:ext uri="{FF2B5EF4-FFF2-40B4-BE49-F238E27FC236}">
                <a16:creationId xmlns:a16="http://schemas.microsoft.com/office/drawing/2014/main" id="{BD976DBB-E868-416D-B209-98CFAE017C26}"/>
              </a:ext>
            </a:extLst>
          </p:cNvPr>
          <p:cNvSpPr>
            <a:spLocks noGrp="1"/>
          </p:cNvSpPr>
          <p:nvPr>
            <p:ph type="body" sz="quarter" idx="29" hasCustomPrompt="1"/>
          </p:nvPr>
        </p:nvSpPr>
        <p:spPr>
          <a:xfrm>
            <a:off x="446399" y="4956430"/>
            <a:ext cx="1152000" cy="540000"/>
          </a:xfrm>
        </p:spPr>
        <p:txBody>
          <a:bodyPr/>
          <a:lstStyle>
            <a:lvl1pPr>
              <a:spcAft>
                <a:spcPts val="0"/>
              </a:spcAft>
              <a:defRPr b="1">
                <a:solidFill>
                  <a:schemeClr val="accent1"/>
                </a:solidFill>
              </a:defRPr>
            </a:lvl1pPr>
          </a:lstStyle>
          <a:p>
            <a:pPr lvl="0"/>
            <a:r>
              <a:rPr lang="de-DE" dirty="0"/>
              <a:t>Zeit</a:t>
            </a:r>
          </a:p>
        </p:txBody>
      </p:sp>
      <p:sp>
        <p:nvSpPr>
          <p:cNvPr id="25" name="Textplatzhalter 6">
            <a:extLst>
              <a:ext uri="{FF2B5EF4-FFF2-40B4-BE49-F238E27FC236}">
                <a16:creationId xmlns:a16="http://schemas.microsoft.com/office/drawing/2014/main" id="{4C5FA2BA-ECDB-43C5-A1E9-78B0D6AD1DC9}"/>
              </a:ext>
            </a:extLst>
          </p:cNvPr>
          <p:cNvSpPr>
            <a:spLocks noGrp="1"/>
          </p:cNvSpPr>
          <p:nvPr>
            <p:ph type="body" sz="quarter" idx="30" hasCustomPrompt="1"/>
          </p:nvPr>
        </p:nvSpPr>
        <p:spPr>
          <a:xfrm>
            <a:off x="446401" y="5626610"/>
            <a:ext cx="1152000" cy="540000"/>
          </a:xfrm>
        </p:spPr>
        <p:txBody>
          <a:bodyPr/>
          <a:lstStyle>
            <a:lvl1pPr>
              <a:spcAft>
                <a:spcPts val="0"/>
              </a:spcAft>
              <a:defRPr b="1">
                <a:solidFill>
                  <a:schemeClr val="accent1"/>
                </a:solidFill>
              </a:defRPr>
            </a:lvl1pPr>
          </a:lstStyle>
          <a:p>
            <a:pPr lvl="0"/>
            <a:r>
              <a:rPr lang="de-DE" dirty="0"/>
              <a:t>Zeit</a:t>
            </a:r>
          </a:p>
        </p:txBody>
      </p:sp>
    </p:spTree>
    <p:extLst>
      <p:ext uri="{BB962C8B-B14F-4D97-AF65-F5344CB8AC3E}">
        <p14:creationId xmlns:p14="http://schemas.microsoft.com/office/powerpoint/2010/main" val="1944945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9F217-7A91-449A-BC77-6641A1A8FC04}"/>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638739C4-899A-4C43-96A2-21E3021CAE38}"/>
              </a:ext>
            </a:extLst>
          </p:cNvPr>
          <p:cNvSpPr>
            <a:spLocks noGrp="1"/>
          </p:cNvSpPr>
          <p:nvPr>
            <p:ph type="dt" sz="half" idx="10"/>
          </p:nvPr>
        </p:nvSpPr>
        <p:spPr/>
        <p:txBody>
          <a:bodyPr/>
          <a:lstStyle/>
          <a:p>
            <a:fld id="{50894DE6-BDA3-4ABB-BA43-CC1A46D9D078}" type="datetime1">
              <a:rPr lang="de-DE" smtClean="0"/>
              <a:t>13.10.2025</a:t>
            </a:fld>
            <a:endParaRPr lang="de-DE" dirty="0"/>
          </a:p>
        </p:txBody>
      </p:sp>
      <p:sp>
        <p:nvSpPr>
          <p:cNvPr id="4" name="Fußzeilenplatzhalter 3">
            <a:extLst>
              <a:ext uri="{FF2B5EF4-FFF2-40B4-BE49-F238E27FC236}">
                <a16:creationId xmlns:a16="http://schemas.microsoft.com/office/drawing/2014/main" id="{7790690A-7466-44FD-8D76-74898D8FB6F8}"/>
              </a:ext>
            </a:extLst>
          </p:cNvPr>
          <p:cNvSpPr>
            <a:spLocks noGrp="1"/>
          </p:cNvSpPr>
          <p:nvPr>
            <p:ph type="ftr" sz="quarter" idx="11"/>
          </p:nvPr>
        </p:nvSpPr>
        <p:spPr/>
        <p:txBody>
          <a:bodyPr/>
          <a:lstStyle/>
          <a:p>
            <a:pPr>
              <a:defRPr/>
            </a:pPr>
            <a:r>
              <a:rPr lang="en-US" dirty="0">
                <a:solidFill>
                  <a:srgbClr val="0F1987"/>
                </a:solidFill>
                <a:latin typeface="Arial" panose="020B0604020202020204"/>
              </a:rPr>
              <a:t>Professorship in Marketing with a Focus on Consumer Behavior </a:t>
            </a:r>
          </a:p>
          <a:p>
            <a:pPr>
              <a:defRPr/>
            </a:pPr>
            <a:r>
              <a:rPr lang="en-US" dirty="0">
                <a:solidFill>
                  <a:srgbClr val="0F1987"/>
                </a:solidFill>
                <a:latin typeface="Arial" panose="020B0604020202020204"/>
              </a:rPr>
              <a:t>Prof. Dr. Martin Paul Fritze</a:t>
            </a:r>
          </a:p>
          <a:p>
            <a:pPr>
              <a:defRPr/>
            </a:pPr>
            <a:r>
              <a:rPr lang="en-US" dirty="0">
                <a:solidFill>
                  <a:srgbClr val="0F1987"/>
                </a:solidFill>
                <a:latin typeface="Arial" panose="020B0604020202020204"/>
              </a:rPr>
              <a:t>Course Title </a:t>
            </a:r>
          </a:p>
          <a:p>
            <a:pPr>
              <a:defRPr/>
            </a:pPr>
            <a:r>
              <a:rPr lang="en-US" dirty="0">
                <a:solidFill>
                  <a:srgbClr val="0F1987"/>
                </a:solidFill>
                <a:latin typeface="Arial" panose="020B0604020202020204"/>
              </a:rPr>
              <a:t>Semester</a:t>
            </a:r>
            <a:endParaRPr lang="de-DE" dirty="0">
              <a:solidFill>
                <a:srgbClr val="0F1987"/>
              </a:solidFill>
              <a:latin typeface="Arial" panose="020B0604020202020204"/>
            </a:endParaRPr>
          </a:p>
        </p:txBody>
      </p:sp>
      <p:sp>
        <p:nvSpPr>
          <p:cNvPr id="5" name="Foliennummernplatzhalter 4">
            <a:extLst>
              <a:ext uri="{FF2B5EF4-FFF2-40B4-BE49-F238E27FC236}">
                <a16:creationId xmlns:a16="http://schemas.microsoft.com/office/drawing/2014/main" id="{E3DAAF1E-739E-4BA3-A44A-9CABAF583F31}"/>
              </a:ext>
            </a:extLst>
          </p:cNvPr>
          <p:cNvSpPr>
            <a:spLocks noGrp="1"/>
          </p:cNvSpPr>
          <p:nvPr>
            <p:ph type="sldNum" sz="quarter" idx="12"/>
          </p:nvPr>
        </p:nvSpPr>
        <p:spPr/>
        <p:txBody>
          <a:bodyPr/>
          <a:lstStyle/>
          <a:p>
            <a:fld id="{EFB5150B-0CEE-4773-8AAA-22F479C02EEB}" type="slidenum">
              <a:rPr lang="de-DE" smtClean="0"/>
              <a:pPr/>
              <a:t>‹Nr.›</a:t>
            </a:fld>
            <a:endParaRPr lang="de-DE" dirty="0"/>
          </a:p>
        </p:txBody>
      </p:sp>
      <p:sp>
        <p:nvSpPr>
          <p:cNvPr id="7" name="Textplatzhalter 6">
            <a:extLst>
              <a:ext uri="{FF2B5EF4-FFF2-40B4-BE49-F238E27FC236}">
                <a16:creationId xmlns:a16="http://schemas.microsoft.com/office/drawing/2014/main" id="{796C17FC-CD8F-4CCB-AD43-F7D7D1372767}"/>
              </a:ext>
            </a:extLst>
          </p:cNvPr>
          <p:cNvSpPr>
            <a:spLocks noGrp="1"/>
          </p:cNvSpPr>
          <p:nvPr>
            <p:ph type="body" sz="quarter" idx="13"/>
          </p:nvPr>
        </p:nvSpPr>
        <p:spPr>
          <a:xfrm>
            <a:off x="446088" y="2276475"/>
            <a:ext cx="11303000" cy="3889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a:extLst>
              <a:ext uri="{FF2B5EF4-FFF2-40B4-BE49-F238E27FC236}">
                <a16:creationId xmlns:a16="http://schemas.microsoft.com/office/drawing/2014/main" id="{17942CAE-E5EA-4C52-85BD-28F57009B1CD}"/>
              </a:ext>
            </a:extLst>
          </p:cNvPr>
          <p:cNvSpPr>
            <a:spLocks noGrp="1"/>
          </p:cNvSpPr>
          <p:nvPr>
            <p:ph type="body" sz="quarter" idx="14" hasCustomPrompt="1"/>
          </p:nvPr>
        </p:nvSpPr>
        <p:spPr>
          <a:xfrm>
            <a:off x="446088" y="6518688"/>
            <a:ext cx="10141014" cy="252000"/>
          </a:xfrm>
        </p:spPr>
        <p:txBody>
          <a:bodyPr anchor="ctr"/>
          <a:lstStyle>
            <a:lvl1pPr>
              <a:defRPr sz="900">
                <a:solidFill>
                  <a:schemeClr val="accent2"/>
                </a:solidFill>
              </a:defRPr>
            </a:lvl1pPr>
          </a:lstStyle>
          <a:p>
            <a:pPr lvl="0"/>
            <a:r>
              <a:rPr lang="de-DE" dirty="0"/>
              <a:t>Text bearbeiten: z. B. Fußzeile, Kapitel</a:t>
            </a:r>
          </a:p>
        </p:txBody>
      </p:sp>
      <p:sp>
        <p:nvSpPr>
          <p:cNvPr id="9" name="Textplatzhalter 7">
            <a:extLst>
              <a:ext uri="{FF2B5EF4-FFF2-40B4-BE49-F238E27FC236}">
                <a16:creationId xmlns:a16="http://schemas.microsoft.com/office/drawing/2014/main" id="{7927E724-494F-4635-86E4-22E93FE5F4EC}"/>
              </a:ext>
            </a:extLst>
          </p:cNvPr>
          <p:cNvSpPr>
            <a:spLocks noGrp="1"/>
          </p:cNvSpPr>
          <p:nvPr>
            <p:ph type="body" sz="quarter" idx="15" hasCustomPrompt="1"/>
          </p:nvPr>
        </p:nvSpPr>
        <p:spPr>
          <a:xfrm>
            <a:off x="448870" y="6275024"/>
            <a:ext cx="11296730" cy="138499"/>
          </a:xfrm>
        </p:spPr>
        <p:txBody>
          <a:bodyPr anchor="b">
            <a:spAutoFit/>
          </a:bodyPr>
          <a:lstStyle>
            <a:lvl1pPr>
              <a:defRPr sz="900" i="1">
                <a:solidFill>
                  <a:schemeClr val="accent2"/>
                </a:solidFill>
              </a:defRPr>
            </a:lvl1pPr>
          </a:lstStyle>
          <a:p>
            <a:pPr lvl="0"/>
            <a:r>
              <a:rPr lang="de-DE" dirty="0"/>
              <a:t>Quellenangaben bearbeiten</a:t>
            </a:r>
          </a:p>
        </p:txBody>
      </p:sp>
    </p:spTree>
    <p:extLst>
      <p:ext uri="{BB962C8B-B14F-4D97-AF65-F5344CB8AC3E}">
        <p14:creationId xmlns:p14="http://schemas.microsoft.com/office/powerpoint/2010/main" val="423930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2 Spalten Inhal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38739C4-899A-4C43-96A2-21E3021CAE38}"/>
              </a:ext>
            </a:extLst>
          </p:cNvPr>
          <p:cNvSpPr>
            <a:spLocks noGrp="1"/>
          </p:cNvSpPr>
          <p:nvPr>
            <p:ph type="dt" sz="half" idx="10"/>
          </p:nvPr>
        </p:nvSpPr>
        <p:spPr/>
        <p:txBody>
          <a:bodyPr/>
          <a:lstStyle/>
          <a:p>
            <a:fld id="{46657E94-0984-445F-A7FD-0F2767807BEC}" type="datetime1">
              <a:rPr lang="de-DE" smtClean="0"/>
              <a:t>13.10.2025</a:t>
            </a:fld>
            <a:endParaRPr lang="de-DE" dirty="0"/>
          </a:p>
        </p:txBody>
      </p:sp>
      <p:sp>
        <p:nvSpPr>
          <p:cNvPr id="4" name="Fußzeilenplatzhalter 3">
            <a:extLst>
              <a:ext uri="{FF2B5EF4-FFF2-40B4-BE49-F238E27FC236}">
                <a16:creationId xmlns:a16="http://schemas.microsoft.com/office/drawing/2014/main" id="{7790690A-7466-44FD-8D76-74898D8FB6F8}"/>
              </a:ext>
            </a:extLst>
          </p:cNvPr>
          <p:cNvSpPr>
            <a:spLocks noGrp="1"/>
          </p:cNvSpPr>
          <p:nvPr>
            <p:ph type="ftr" sz="quarter" idx="11"/>
          </p:nvPr>
        </p:nvSpPr>
        <p:spPr/>
        <p:txBody>
          <a:bodyPr/>
          <a:lstStyle/>
          <a:p>
            <a:pPr>
              <a:defRPr/>
            </a:pPr>
            <a:r>
              <a:rPr lang="en-US" dirty="0">
                <a:solidFill>
                  <a:srgbClr val="0F1987"/>
                </a:solidFill>
                <a:latin typeface="Arial" panose="020B0604020202020204"/>
              </a:rPr>
              <a:t>Professorship in Marketing with a Focus on Consumer Behavior </a:t>
            </a:r>
          </a:p>
          <a:p>
            <a:pPr>
              <a:defRPr/>
            </a:pPr>
            <a:r>
              <a:rPr lang="en-US" dirty="0">
                <a:solidFill>
                  <a:srgbClr val="0F1987"/>
                </a:solidFill>
                <a:latin typeface="Arial" panose="020B0604020202020204"/>
              </a:rPr>
              <a:t>Prof. Dr. Martin Paul Fritze</a:t>
            </a:r>
          </a:p>
          <a:p>
            <a:pPr>
              <a:defRPr/>
            </a:pPr>
            <a:r>
              <a:rPr lang="en-US" dirty="0">
                <a:solidFill>
                  <a:srgbClr val="0F1987"/>
                </a:solidFill>
                <a:latin typeface="Arial" panose="020B0604020202020204"/>
              </a:rPr>
              <a:t>Course Title </a:t>
            </a:r>
          </a:p>
          <a:p>
            <a:pPr>
              <a:defRPr/>
            </a:pPr>
            <a:r>
              <a:rPr lang="en-US" dirty="0">
                <a:solidFill>
                  <a:srgbClr val="0F1987"/>
                </a:solidFill>
                <a:latin typeface="Arial" panose="020B0604020202020204"/>
              </a:rPr>
              <a:t>Semester</a:t>
            </a:r>
            <a:endParaRPr lang="de-DE" dirty="0">
              <a:solidFill>
                <a:srgbClr val="0F1987"/>
              </a:solidFill>
              <a:latin typeface="Arial" panose="020B0604020202020204"/>
            </a:endParaRPr>
          </a:p>
        </p:txBody>
      </p:sp>
      <p:sp>
        <p:nvSpPr>
          <p:cNvPr id="5" name="Foliennummernplatzhalter 4">
            <a:extLst>
              <a:ext uri="{FF2B5EF4-FFF2-40B4-BE49-F238E27FC236}">
                <a16:creationId xmlns:a16="http://schemas.microsoft.com/office/drawing/2014/main" id="{E3DAAF1E-739E-4BA3-A44A-9CABAF583F31}"/>
              </a:ext>
            </a:extLst>
          </p:cNvPr>
          <p:cNvSpPr>
            <a:spLocks noGrp="1"/>
          </p:cNvSpPr>
          <p:nvPr>
            <p:ph type="sldNum" sz="quarter" idx="12"/>
          </p:nvPr>
        </p:nvSpPr>
        <p:spPr/>
        <p:txBody>
          <a:bodyPr/>
          <a:lstStyle/>
          <a:p>
            <a:fld id="{EFB5150B-0CEE-4773-8AAA-22F479C02EEB}" type="slidenum">
              <a:rPr lang="de-DE" smtClean="0"/>
              <a:pPr/>
              <a:t>‹Nr.›</a:t>
            </a:fld>
            <a:endParaRPr lang="de-DE" dirty="0"/>
          </a:p>
        </p:txBody>
      </p:sp>
      <p:sp>
        <p:nvSpPr>
          <p:cNvPr id="8" name="Inhaltsplatzhalter 7">
            <a:extLst>
              <a:ext uri="{FF2B5EF4-FFF2-40B4-BE49-F238E27FC236}">
                <a16:creationId xmlns:a16="http://schemas.microsoft.com/office/drawing/2014/main" id="{81BA0D29-75B3-4EDD-9E03-8E7485C849C8}"/>
              </a:ext>
            </a:extLst>
          </p:cNvPr>
          <p:cNvSpPr>
            <a:spLocks noGrp="1"/>
          </p:cNvSpPr>
          <p:nvPr>
            <p:ph sz="quarter" idx="14"/>
          </p:nvPr>
        </p:nvSpPr>
        <p:spPr>
          <a:xfrm>
            <a:off x="446400" y="2276475"/>
            <a:ext cx="5472000" cy="3889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7">
            <a:extLst>
              <a:ext uri="{FF2B5EF4-FFF2-40B4-BE49-F238E27FC236}">
                <a16:creationId xmlns:a16="http://schemas.microsoft.com/office/drawing/2014/main" id="{AFF7AED0-B7D6-4AAC-A0B5-0EDCDE0B3B33}"/>
              </a:ext>
            </a:extLst>
          </p:cNvPr>
          <p:cNvSpPr>
            <a:spLocks noGrp="1"/>
          </p:cNvSpPr>
          <p:nvPr>
            <p:ph sz="quarter" idx="15"/>
          </p:nvPr>
        </p:nvSpPr>
        <p:spPr>
          <a:xfrm>
            <a:off x="6269038" y="2276475"/>
            <a:ext cx="5472000" cy="3889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 9">
            <a:extLst>
              <a:ext uri="{FF2B5EF4-FFF2-40B4-BE49-F238E27FC236}">
                <a16:creationId xmlns:a16="http://schemas.microsoft.com/office/drawing/2014/main" id="{EB3EBA0F-2389-4E33-9944-CB9E75358663}"/>
              </a:ext>
            </a:extLst>
          </p:cNvPr>
          <p:cNvSpPr>
            <a:spLocks noGrp="1"/>
          </p:cNvSpPr>
          <p:nvPr>
            <p:ph type="title"/>
          </p:nvPr>
        </p:nvSpPr>
        <p:spPr/>
        <p:txBody>
          <a:bodyPr/>
          <a:lstStyle/>
          <a:p>
            <a:r>
              <a:rPr lang="de-DE" dirty="0"/>
              <a:t>Mastertitelformat bearbeiten</a:t>
            </a:r>
          </a:p>
        </p:txBody>
      </p:sp>
      <p:sp>
        <p:nvSpPr>
          <p:cNvPr id="15" name="Textplatzhalter 7">
            <a:extLst>
              <a:ext uri="{FF2B5EF4-FFF2-40B4-BE49-F238E27FC236}">
                <a16:creationId xmlns:a16="http://schemas.microsoft.com/office/drawing/2014/main" id="{DB0D4744-2CAA-4FE3-90E4-8076DEC288A5}"/>
              </a:ext>
            </a:extLst>
          </p:cNvPr>
          <p:cNvSpPr>
            <a:spLocks noGrp="1"/>
          </p:cNvSpPr>
          <p:nvPr>
            <p:ph type="body" sz="quarter" idx="17" hasCustomPrompt="1"/>
          </p:nvPr>
        </p:nvSpPr>
        <p:spPr>
          <a:xfrm>
            <a:off x="448870" y="6275024"/>
            <a:ext cx="11296730" cy="138499"/>
          </a:xfrm>
        </p:spPr>
        <p:txBody>
          <a:bodyPr anchor="b">
            <a:spAutoFit/>
          </a:bodyPr>
          <a:lstStyle>
            <a:lvl1pPr>
              <a:defRPr sz="900" i="1">
                <a:solidFill>
                  <a:schemeClr val="accent2"/>
                </a:solidFill>
              </a:defRPr>
            </a:lvl1pPr>
          </a:lstStyle>
          <a:p>
            <a:pPr lvl="0"/>
            <a:r>
              <a:rPr lang="de-DE" dirty="0"/>
              <a:t>Quellenangaben bearbeiten</a:t>
            </a:r>
          </a:p>
        </p:txBody>
      </p:sp>
      <p:sp>
        <p:nvSpPr>
          <p:cNvPr id="16" name="Textplatzhalter 7">
            <a:extLst>
              <a:ext uri="{FF2B5EF4-FFF2-40B4-BE49-F238E27FC236}">
                <a16:creationId xmlns:a16="http://schemas.microsoft.com/office/drawing/2014/main" id="{53D955FD-CA79-42FB-91A3-59A3543A9DA5}"/>
              </a:ext>
            </a:extLst>
          </p:cNvPr>
          <p:cNvSpPr>
            <a:spLocks noGrp="1"/>
          </p:cNvSpPr>
          <p:nvPr>
            <p:ph type="body" sz="quarter" idx="18" hasCustomPrompt="1"/>
          </p:nvPr>
        </p:nvSpPr>
        <p:spPr>
          <a:xfrm>
            <a:off x="446088" y="6518688"/>
            <a:ext cx="10141014" cy="252000"/>
          </a:xfrm>
        </p:spPr>
        <p:txBody>
          <a:bodyPr anchor="ctr"/>
          <a:lstStyle>
            <a:lvl1pPr>
              <a:defRPr sz="900">
                <a:solidFill>
                  <a:schemeClr val="accent2"/>
                </a:solidFill>
              </a:defRPr>
            </a:lvl1pPr>
          </a:lstStyle>
          <a:p>
            <a:pPr lvl="0"/>
            <a:r>
              <a:rPr lang="de-DE" dirty="0"/>
              <a:t>Text bearbeiten: z. B. Fußzeile, Kapitel</a:t>
            </a:r>
          </a:p>
        </p:txBody>
      </p:sp>
    </p:spTree>
    <p:extLst>
      <p:ext uri="{BB962C8B-B14F-4D97-AF65-F5344CB8AC3E}">
        <p14:creationId xmlns:p14="http://schemas.microsoft.com/office/powerpoint/2010/main" val="3328363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2 Spalten Inhalte mit Headlin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38739C4-899A-4C43-96A2-21E3021CAE38}"/>
              </a:ext>
            </a:extLst>
          </p:cNvPr>
          <p:cNvSpPr>
            <a:spLocks noGrp="1"/>
          </p:cNvSpPr>
          <p:nvPr>
            <p:ph type="dt" sz="half" idx="10"/>
          </p:nvPr>
        </p:nvSpPr>
        <p:spPr/>
        <p:txBody>
          <a:bodyPr/>
          <a:lstStyle/>
          <a:p>
            <a:fld id="{DD7AC751-7D4C-4B2E-AFE2-B16A38665344}" type="datetime1">
              <a:rPr lang="de-DE" smtClean="0"/>
              <a:t>13.10.2025</a:t>
            </a:fld>
            <a:endParaRPr lang="de-DE" dirty="0"/>
          </a:p>
        </p:txBody>
      </p:sp>
      <p:sp>
        <p:nvSpPr>
          <p:cNvPr id="4" name="Fußzeilenplatzhalter 3">
            <a:extLst>
              <a:ext uri="{FF2B5EF4-FFF2-40B4-BE49-F238E27FC236}">
                <a16:creationId xmlns:a16="http://schemas.microsoft.com/office/drawing/2014/main" id="{7790690A-7466-44FD-8D76-74898D8FB6F8}"/>
              </a:ext>
            </a:extLst>
          </p:cNvPr>
          <p:cNvSpPr>
            <a:spLocks noGrp="1"/>
          </p:cNvSpPr>
          <p:nvPr>
            <p:ph type="ftr" sz="quarter" idx="11"/>
          </p:nvPr>
        </p:nvSpPr>
        <p:spPr/>
        <p:txBody>
          <a:bodyPr/>
          <a:lstStyle/>
          <a:p>
            <a:pPr>
              <a:defRPr/>
            </a:pPr>
            <a:r>
              <a:rPr lang="en-US">
                <a:solidFill>
                  <a:srgbClr val="0F1987"/>
                </a:solidFill>
                <a:latin typeface="Arial" panose="020B0604020202020204"/>
              </a:rPr>
              <a:t>Professorship in Marketing with a Focus on Consumer Behavior Prof. Dr. Martin Paul Fritze Course Title Semester</a:t>
            </a:r>
            <a:endParaRPr lang="de-DE" dirty="0">
              <a:solidFill>
                <a:srgbClr val="0F1987"/>
              </a:solidFill>
              <a:latin typeface="Arial" panose="020B0604020202020204"/>
            </a:endParaRPr>
          </a:p>
        </p:txBody>
      </p:sp>
      <p:sp>
        <p:nvSpPr>
          <p:cNvPr id="5" name="Foliennummernplatzhalter 4">
            <a:extLst>
              <a:ext uri="{FF2B5EF4-FFF2-40B4-BE49-F238E27FC236}">
                <a16:creationId xmlns:a16="http://schemas.microsoft.com/office/drawing/2014/main" id="{E3DAAF1E-739E-4BA3-A44A-9CABAF583F31}"/>
              </a:ext>
            </a:extLst>
          </p:cNvPr>
          <p:cNvSpPr>
            <a:spLocks noGrp="1"/>
          </p:cNvSpPr>
          <p:nvPr>
            <p:ph type="sldNum" sz="quarter" idx="12"/>
          </p:nvPr>
        </p:nvSpPr>
        <p:spPr/>
        <p:txBody>
          <a:bodyPr/>
          <a:lstStyle/>
          <a:p>
            <a:fld id="{EFB5150B-0CEE-4773-8AAA-22F479C02EEB}" type="slidenum">
              <a:rPr lang="de-DE" smtClean="0"/>
              <a:pPr/>
              <a:t>‹Nr.›</a:t>
            </a:fld>
            <a:endParaRPr lang="de-DE" dirty="0"/>
          </a:p>
        </p:txBody>
      </p:sp>
      <p:sp>
        <p:nvSpPr>
          <p:cNvPr id="8" name="Inhaltsplatzhalter 7">
            <a:extLst>
              <a:ext uri="{FF2B5EF4-FFF2-40B4-BE49-F238E27FC236}">
                <a16:creationId xmlns:a16="http://schemas.microsoft.com/office/drawing/2014/main" id="{81BA0D29-75B3-4EDD-9E03-8E7485C849C8}"/>
              </a:ext>
            </a:extLst>
          </p:cNvPr>
          <p:cNvSpPr>
            <a:spLocks noGrp="1"/>
          </p:cNvSpPr>
          <p:nvPr>
            <p:ph sz="quarter" idx="14"/>
          </p:nvPr>
        </p:nvSpPr>
        <p:spPr>
          <a:xfrm>
            <a:off x="446400" y="2730545"/>
            <a:ext cx="5472000" cy="343530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7">
            <a:extLst>
              <a:ext uri="{FF2B5EF4-FFF2-40B4-BE49-F238E27FC236}">
                <a16:creationId xmlns:a16="http://schemas.microsoft.com/office/drawing/2014/main" id="{AFF7AED0-B7D6-4AAC-A0B5-0EDCDE0B3B33}"/>
              </a:ext>
            </a:extLst>
          </p:cNvPr>
          <p:cNvSpPr>
            <a:spLocks noGrp="1"/>
          </p:cNvSpPr>
          <p:nvPr>
            <p:ph sz="quarter" idx="15"/>
          </p:nvPr>
        </p:nvSpPr>
        <p:spPr>
          <a:xfrm>
            <a:off x="6269038" y="2730545"/>
            <a:ext cx="5472000" cy="343530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6">
            <a:extLst>
              <a:ext uri="{FF2B5EF4-FFF2-40B4-BE49-F238E27FC236}">
                <a16:creationId xmlns:a16="http://schemas.microsoft.com/office/drawing/2014/main" id="{80CE2279-06D4-469C-9B4A-60489E99D3D8}"/>
              </a:ext>
            </a:extLst>
          </p:cNvPr>
          <p:cNvSpPr>
            <a:spLocks noGrp="1"/>
          </p:cNvSpPr>
          <p:nvPr>
            <p:ph type="body" sz="quarter" idx="16" hasCustomPrompt="1"/>
          </p:nvPr>
        </p:nvSpPr>
        <p:spPr>
          <a:xfrm>
            <a:off x="446088" y="2276475"/>
            <a:ext cx="5472000" cy="348332"/>
          </a:xfrm>
        </p:spPr>
        <p:txBody>
          <a:bodyPr/>
          <a:lstStyle>
            <a:lvl1pPr>
              <a:defRPr b="1"/>
            </a:lvl1pPr>
          </a:lstStyle>
          <a:p>
            <a:pPr lvl="0"/>
            <a:r>
              <a:rPr lang="de-DE" dirty="0"/>
              <a:t>Überschrift bearbeiten</a:t>
            </a:r>
          </a:p>
        </p:txBody>
      </p:sp>
      <p:sp>
        <p:nvSpPr>
          <p:cNvPr id="10" name="Textplatzhalter 6">
            <a:extLst>
              <a:ext uri="{FF2B5EF4-FFF2-40B4-BE49-F238E27FC236}">
                <a16:creationId xmlns:a16="http://schemas.microsoft.com/office/drawing/2014/main" id="{7D184CC2-95AA-450A-92CA-820D519E4897}"/>
              </a:ext>
            </a:extLst>
          </p:cNvPr>
          <p:cNvSpPr>
            <a:spLocks noGrp="1"/>
          </p:cNvSpPr>
          <p:nvPr>
            <p:ph type="body" sz="quarter" idx="17" hasCustomPrompt="1"/>
          </p:nvPr>
        </p:nvSpPr>
        <p:spPr>
          <a:xfrm>
            <a:off x="6269038" y="2276475"/>
            <a:ext cx="5472000" cy="348332"/>
          </a:xfrm>
        </p:spPr>
        <p:txBody>
          <a:bodyPr/>
          <a:lstStyle>
            <a:lvl1pPr>
              <a:defRPr b="1"/>
            </a:lvl1pPr>
          </a:lstStyle>
          <a:p>
            <a:pPr lvl="0"/>
            <a:r>
              <a:rPr lang="de-DE" dirty="0"/>
              <a:t>Überschrift bearbeiten</a:t>
            </a:r>
          </a:p>
        </p:txBody>
      </p:sp>
      <p:sp>
        <p:nvSpPr>
          <p:cNvPr id="11" name="Titel 10">
            <a:extLst>
              <a:ext uri="{FF2B5EF4-FFF2-40B4-BE49-F238E27FC236}">
                <a16:creationId xmlns:a16="http://schemas.microsoft.com/office/drawing/2014/main" id="{7C8DB17A-A338-4136-B178-A452376062C4}"/>
              </a:ext>
            </a:extLst>
          </p:cNvPr>
          <p:cNvSpPr>
            <a:spLocks noGrp="1"/>
          </p:cNvSpPr>
          <p:nvPr>
            <p:ph type="title"/>
          </p:nvPr>
        </p:nvSpPr>
        <p:spPr/>
        <p:txBody>
          <a:bodyPr/>
          <a:lstStyle/>
          <a:p>
            <a:r>
              <a:rPr lang="de-DE"/>
              <a:t>Mastertitelformat bearbeiten</a:t>
            </a:r>
          </a:p>
        </p:txBody>
      </p:sp>
      <p:sp>
        <p:nvSpPr>
          <p:cNvPr id="16" name="Textplatzhalter 7">
            <a:extLst>
              <a:ext uri="{FF2B5EF4-FFF2-40B4-BE49-F238E27FC236}">
                <a16:creationId xmlns:a16="http://schemas.microsoft.com/office/drawing/2014/main" id="{A7AC8537-4407-44ED-A748-4C47CF396273}"/>
              </a:ext>
            </a:extLst>
          </p:cNvPr>
          <p:cNvSpPr>
            <a:spLocks noGrp="1"/>
          </p:cNvSpPr>
          <p:nvPr>
            <p:ph type="body" sz="quarter" idx="19" hasCustomPrompt="1"/>
          </p:nvPr>
        </p:nvSpPr>
        <p:spPr>
          <a:xfrm>
            <a:off x="448870" y="6275024"/>
            <a:ext cx="11296730" cy="138499"/>
          </a:xfrm>
        </p:spPr>
        <p:txBody>
          <a:bodyPr anchor="b">
            <a:spAutoFit/>
          </a:bodyPr>
          <a:lstStyle>
            <a:lvl1pPr>
              <a:defRPr sz="900" i="1">
                <a:solidFill>
                  <a:schemeClr val="accent2"/>
                </a:solidFill>
              </a:defRPr>
            </a:lvl1pPr>
          </a:lstStyle>
          <a:p>
            <a:pPr lvl="0"/>
            <a:r>
              <a:rPr lang="de-DE" dirty="0"/>
              <a:t>Quellenangaben bearbeiten</a:t>
            </a:r>
          </a:p>
        </p:txBody>
      </p:sp>
      <p:sp>
        <p:nvSpPr>
          <p:cNvPr id="17" name="Textplatzhalter 7">
            <a:extLst>
              <a:ext uri="{FF2B5EF4-FFF2-40B4-BE49-F238E27FC236}">
                <a16:creationId xmlns:a16="http://schemas.microsoft.com/office/drawing/2014/main" id="{B7A07D86-5D76-43B0-9DDB-E8804B99DB80}"/>
              </a:ext>
            </a:extLst>
          </p:cNvPr>
          <p:cNvSpPr>
            <a:spLocks noGrp="1"/>
          </p:cNvSpPr>
          <p:nvPr>
            <p:ph type="body" sz="quarter" idx="20" hasCustomPrompt="1"/>
          </p:nvPr>
        </p:nvSpPr>
        <p:spPr>
          <a:xfrm>
            <a:off x="446088" y="6518688"/>
            <a:ext cx="10141014" cy="252000"/>
          </a:xfrm>
        </p:spPr>
        <p:txBody>
          <a:bodyPr anchor="ctr"/>
          <a:lstStyle>
            <a:lvl1pPr>
              <a:defRPr sz="900">
                <a:solidFill>
                  <a:schemeClr val="accent2"/>
                </a:solidFill>
              </a:defRPr>
            </a:lvl1pPr>
          </a:lstStyle>
          <a:p>
            <a:pPr lvl="0"/>
            <a:r>
              <a:rPr lang="de-DE" dirty="0"/>
              <a:t>Text bearbeiten: z. B. Fußzeile, Kapitel</a:t>
            </a:r>
          </a:p>
        </p:txBody>
      </p:sp>
    </p:spTree>
    <p:extLst>
      <p:ext uri="{BB962C8B-B14F-4D97-AF65-F5344CB8AC3E}">
        <p14:creationId xmlns:p14="http://schemas.microsoft.com/office/powerpoint/2010/main" val="324432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und Inhalt - ohne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9F217-7A91-449A-BC77-6641A1A8FC04}"/>
              </a:ext>
            </a:extLst>
          </p:cNvPr>
          <p:cNvSpPr>
            <a:spLocks noGrp="1"/>
          </p:cNvSpPr>
          <p:nvPr>
            <p:ph type="title"/>
          </p:nvPr>
        </p:nvSpPr>
        <p:spPr>
          <a:xfrm>
            <a:off x="446400" y="590887"/>
            <a:ext cx="11302688" cy="751576"/>
          </a:xfrm>
        </p:spPr>
        <p:txBody>
          <a:bodyPr/>
          <a:lstStyle/>
          <a:p>
            <a:r>
              <a:rPr lang="de-DE" dirty="0"/>
              <a:t>Mastertitelformat bearbeiten</a:t>
            </a:r>
          </a:p>
        </p:txBody>
      </p:sp>
      <p:sp>
        <p:nvSpPr>
          <p:cNvPr id="7" name="Textplatzhalter 6">
            <a:extLst>
              <a:ext uri="{FF2B5EF4-FFF2-40B4-BE49-F238E27FC236}">
                <a16:creationId xmlns:a16="http://schemas.microsoft.com/office/drawing/2014/main" id="{796C17FC-CD8F-4CCB-AD43-F7D7D1372767}"/>
              </a:ext>
            </a:extLst>
          </p:cNvPr>
          <p:cNvSpPr>
            <a:spLocks noGrp="1"/>
          </p:cNvSpPr>
          <p:nvPr>
            <p:ph type="body" sz="quarter" idx="13"/>
          </p:nvPr>
        </p:nvSpPr>
        <p:spPr>
          <a:xfrm>
            <a:off x="446088" y="1484314"/>
            <a:ext cx="11303000" cy="4681536"/>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a:extLst>
              <a:ext uri="{FF2B5EF4-FFF2-40B4-BE49-F238E27FC236}">
                <a16:creationId xmlns:a16="http://schemas.microsoft.com/office/drawing/2014/main" id="{AAE3D0D0-17E7-4E53-9CAF-914A012C92F0}"/>
              </a:ext>
            </a:extLst>
          </p:cNvPr>
          <p:cNvPicPr>
            <a:picLocks noChangeAspect="1"/>
          </p:cNvPicPr>
          <p:nvPr userDrawn="1"/>
        </p:nvPicPr>
        <p:blipFill>
          <a:blip r:embed="rId2"/>
          <a:stretch>
            <a:fillRect/>
          </a:stretch>
        </p:blipFill>
        <p:spPr>
          <a:xfrm>
            <a:off x="8994263" y="300477"/>
            <a:ext cx="2754825" cy="144000"/>
          </a:xfrm>
          <a:prstGeom prst="rect">
            <a:avLst/>
          </a:prstGeom>
        </p:spPr>
      </p:pic>
      <p:sp>
        <p:nvSpPr>
          <p:cNvPr id="12" name="Textplatzhalter 7">
            <a:extLst>
              <a:ext uri="{FF2B5EF4-FFF2-40B4-BE49-F238E27FC236}">
                <a16:creationId xmlns:a16="http://schemas.microsoft.com/office/drawing/2014/main" id="{7CD29765-B313-42B0-BA37-4A7FE99E86D9}"/>
              </a:ext>
            </a:extLst>
          </p:cNvPr>
          <p:cNvSpPr>
            <a:spLocks noGrp="1"/>
          </p:cNvSpPr>
          <p:nvPr>
            <p:ph type="body" sz="quarter" idx="15" hasCustomPrompt="1"/>
          </p:nvPr>
        </p:nvSpPr>
        <p:spPr>
          <a:xfrm>
            <a:off x="448870" y="6275024"/>
            <a:ext cx="11296730" cy="138499"/>
          </a:xfrm>
        </p:spPr>
        <p:txBody>
          <a:bodyPr anchor="b">
            <a:spAutoFit/>
          </a:bodyPr>
          <a:lstStyle>
            <a:lvl1pPr>
              <a:defRPr sz="900" i="1">
                <a:solidFill>
                  <a:schemeClr val="accent2"/>
                </a:solidFill>
              </a:defRPr>
            </a:lvl1pPr>
          </a:lstStyle>
          <a:p>
            <a:pPr lvl="0"/>
            <a:r>
              <a:rPr lang="de-DE" dirty="0"/>
              <a:t>Quellenangaben bearbeiten</a:t>
            </a:r>
          </a:p>
        </p:txBody>
      </p:sp>
      <p:sp>
        <p:nvSpPr>
          <p:cNvPr id="13" name="Textplatzhalter 7">
            <a:extLst>
              <a:ext uri="{FF2B5EF4-FFF2-40B4-BE49-F238E27FC236}">
                <a16:creationId xmlns:a16="http://schemas.microsoft.com/office/drawing/2014/main" id="{196DE1E3-BF9B-472A-A11F-DA53E8A4AC79}"/>
              </a:ext>
            </a:extLst>
          </p:cNvPr>
          <p:cNvSpPr>
            <a:spLocks noGrp="1"/>
          </p:cNvSpPr>
          <p:nvPr>
            <p:ph type="body" sz="quarter" idx="14" hasCustomPrompt="1"/>
          </p:nvPr>
        </p:nvSpPr>
        <p:spPr>
          <a:xfrm>
            <a:off x="446088" y="6518688"/>
            <a:ext cx="10141014" cy="252000"/>
          </a:xfrm>
        </p:spPr>
        <p:txBody>
          <a:bodyPr anchor="ctr"/>
          <a:lstStyle>
            <a:lvl1pPr>
              <a:defRPr sz="900">
                <a:solidFill>
                  <a:schemeClr val="accent2"/>
                </a:solidFill>
              </a:defRPr>
            </a:lvl1pPr>
          </a:lstStyle>
          <a:p>
            <a:pPr lvl="0"/>
            <a:r>
              <a:rPr lang="de-DE" dirty="0"/>
              <a:t>Text bearbeiten: z. B. Fußzeile, Kapitel</a:t>
            </a:r>
          </a:p>
        </p:txBody>
      </p:sp>
      <p:sp>
        <p:nvSpPr>
          <p:cNvPr id="4" name="Datumsplatzhalter 3">
            <a:extLst>
              <a:ext uri="{FF2B5EF4-FFF2-40B4-BE49-F238E27FC236}">
                <a16:creationId xmlns:a16="http://schemas.microsoft.com/office/drawing/2014/main" id="{E76953F7-8B50-43DB-AF53-37321EB8DAC6}"/>
              </a:ext>
            </a:extLst>
          </p:cNvPr>
          <p:cNvSpPr>
            <a:spLocks noGrp="1"/>
          </p:cNvSpPr>
          <p:nvPr>
            <p:ph type="dt" sz="half" idx="16"/>
          </p:nvPr>
        </p:nvSpPr>
        <p:spPr/>
        <p:txBody>
          <a:bodyPr/>
          <a:lstStyle/>
          <a:p>
            <a:fld id="{6EFEAD19-6735-4CFC-96E6-429A9A3115A0}" type="datetime1">
              <a:rPr lang="de-DE" smtClean="0"/>
              <a:t>13.10.2025</a:t>
            </a:fld>
            <a:endParaRPr lang="de-DE" dirty="0"/>
          </a:p>
        </p:txBody>
      </p:sp>
      <p:sp>
        <p:nvSpPr>
          <p:cNvPr id="16" name="Foliennummernplatzhalter 15">
            <a:extLst>
              <a:ext uri="{FF2B5EF4-FFF2-40B4-BE49-F238E27FC236}">
                <a16:creationId xmlns:a16="http://schemas.microsoft.com/office/drawing/2014/main" id="{FB3F3293-5DB4-4314-9A11-FFFF62525925}"/>
              </a:ext>
            </a:extLst>
          </p:cNvPr>
          <p:cNvSpPr>
            <a:spLocks noGrp="1"/>
          </p:cNvSpPr>
          <p:nvPr>
            <p:ph type="sldNum" sz="quarter" idx="18"/>
          </p:nvPr>
        </p:nvSpPr>
        <p:spPr/>
        <p:txBody>
          <a:bodyPr/>
          <a:lstStyle/>
          <a:p>
            <a:fld id="{EFB5150B-0CEE-4773-8AAA-22F479C02EEB}" type="slidenum">
              <a:rPr lang="de-DE" smtClean="0"/>
              <a:pPr/>
              <a:t>‹Nr.›</a:t>
            </a:fld>
            <a:endParaRPr lang="de-DE" dirty="0"/>
          </a:p>
        </p:txBody>
      </p:sp>
    </p:spTree>
    <p:extLst>
      <p:ext uri="{BB962C8B-B14F-4D97-AF65-F5344CB8AC3E}">
        <p14:creationId xmlns:p14="http://schemas.microsoft.com/office/powerpoint/2010/main" val="2408460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splatzhal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91BAB6-63D3-4328-9020-EA1EC1B1154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9050A81-610B-4603-A2CC-6C09BA01B21A}"/>
              </a:ext>
            </a:extLst>
          </p:cNvPr>
          <p:cNvSpPr>
            <a:spLocks noGrp="1"/>
          </p:cNvSpPr>
          <p:nvPr>
            <p:ph type="dt" sz="half" idx="10"/>
          </p:nvPr>
        </p:nvSpPr>
        <p:spPr/>
        <p:txBody>
          <a:bodyPr/>
          <a:lstStyle/>
          <a:p>
            <a:fld id="{4C5DF9BD-4DF7-4892-9059-5E4C53299F00}" type="datetime1">
              <a:rPr lang="de-DE" smtClean="0"/>
              <a:t>13.10.2025</a:t>
            </a:fld>
            <a:endParaRPr lang="de-DE" dirty="0"/>
          </a:p>
        </p:txBody>
      </p:sp>
      <p:sp>
        <p:nvSpPr>
          <p:cNvPr id="4" name="Foliennummernplatzhalter 3">
            <a:extLst>
              <a:ext uri="{FF2B5EF4-FFF2-40B4-BE49-F238E27FC236}">
                <a16:creationId xmlns:a16="http://schemas.microsoft.com/office/drawing/2014/main" id="{E5386DB5-450F-45CC-AA16-CF1AC44259F3}"/>
              </a:ext>
            </a:extLst>
          </p:cNvPr>
          <p:cNvSpPr>
            <a:spLocks noGrp="1"/>
          </p:cNvSpPr>
          <p:nvPr>
            <p:ph type="sldNum" sz="quarter" idx="11"/>
          </p:nvPr>
        </p:nvSpPr>
        <p:spPr/>
        <p:txBody>
          <a:bodyPr/>
          <a:lstStyle/>
          <a:p>
            <a:fld id="{EFB5150B-0CEE-4773-8AAA-22F479C02EEB}" type="slidenum">
              <a:rPr lang="de-DE" smtClean="0"/>
              <a:pPr/>
              <a:t>‹Nr.›</a:t>
            </a:fld>
            <a:endParaRPr lang="de-DE" dirty="0"/>
          </a:p>
        </p:txBody>
      </p:sp>
      <p:sp>
        <p:nvSpPr>
          <p:cNvPr id="5" name="Fußzeilenplatzhalter 4">
            <a:extLst>
              <a:ext uri="{FF2B5EF4-FFF2-40B4-BE49-F238E27FC236}">
                <a16:creationId xmlns:a16="http://schemas.microsoft.com/office/drawing/2014/main" id="{198851E8-B260-427D-8E6B-A26C965B2CE2}"/>
              </a:ext>
            </a:extLst>
          </p:cNvPr>
          <p:cNvSpPr>
            <a:spLocks noGrp="1"/>
          </p:cNvSpPr>
          <p:nvPr>
            <p:ph type="ftr" sz="quarter" idx="12"/>
          </p:nvPr>
        </p:nvSpPr>
        <p:spPr/>
        <p:txBody>
          <a:bodyPr/>
          <a:lstStyle/>
          <a:p>
            <a:pPr>
              <a:defRPr/>
            </a:pPr>
            <a:r>
              <a:rPr lang="en-US" dirty="0">
                <a:solidFill>
                  <a:srgbClr val="0F1987"/>
                </a:solidFill>
                <a:latin typeface="Arial" panose="020B0604020202020204"/>
              </a:rPr>
              <a:t>Professorship in Marketing with a Focus on Consumer Behavior </a:t>
            </a:r>
          </a:p>
          <a:p>
            <a:pPr>
              <a:defRPr/>
            </a:pPr>
            <a:r>
              <a:rPr lang="en-US" dirty="0">
                <a:solidFill>
                  <a:srgbClr val="0F1987"/>
                </a:solidFill>
                <a:latin typeface="Arial" panose="020B0604020202020204"/>
              </a:rPr>
              <a:t>Prof. Dr. Martin Paul Fritze</a:t>
            </a:r>
          </a:p>
          <a:p>
            <a:pPr>
              <a:defRPr/>
            </a:pPr>
            <a:r>
              <a:rPr lang="en-US" dirty="0">
                <a:solidFill>
                  <a:srgbClr val="0F1987"/>
                </a:solidFill>
                <a:latin typeface="Arial" panose="020B0604020202020204"/>
              </a:rPr>
              <a:t>Course Title </a:t>
            </a:r>
          </a:p>
          <a:p>
            <a:pPr>
              <a:defRPr/>
            </a:pPr>
            <a:r>
              <a:rPr lang="en-US" dirty="0">
                <a:solidFill>
                  <a:srgbClr val="0F1987"/>
                </a:solidFill>
                <a:latin typeface="Arial" panose="020B0604020202020204"/>
              </a:rPr>
              <a:t>Semester</a:t>
            </a:r>
            <a:endParaRPr lang="de-DE" dirty="0">
              <a:solidFill>
                <a:srgbClr val="0F1987"/>
              </a:solidFill>
              <a:latin typeface="Arial" panose="020B0604020202020204"/>
            </a:endParaRPr>
          </a:p>
        </p:txBody>
      </p:sp>
      <p:sp>
        <p:nvSpPr>
          <p:cNvPr id="7" name="Inhaltsplatzhalter 6">
            <a:extLst>
              <a:ext uri="{FF2B5EF4-FFF2-40B4-BE49-F238E27FC236}">
                <a16:creationId xmlns:a16="http://schemas.microsoft.com/office/drawing/2014/main" id="{0C951327-720C-43AF-BB7F-7606E9E494AD}"/>
              </a:ext>
            </a:extLst>
          </p:cNvPr>
          <p:cNvSpPr>
            <a:spLocks noGrp="1"/>
          </p:cNvSpPr>
          <p:nvPr>
            <p:ph sz="quarter" idx="13"/>
          </p:nvPr>
        </p:nvSpPr>
        <p:spPr>
          <a:xfrm>
            <a:off x="442913" y="2276474"/>
            <a:ext cx="11306175" cy="38893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7">
            <a:extLst>
              <a:ext uri="{FF2B5EF4-FFF2-40B4-BE49-F238E27FC236}">
                <a16:creationId xmlns:a16="http://schemas.microsoft.com/office/drawing/2014/main" id="{4ED5A5CA-B493-46E0-8A07-D595FA49CD33}"/>
              </a:ext>
            </a:extLst>
          </p:cNvPr>
          <p:cNvSpPr>
            <a:spLocks noGrp="1"/>
          </p:cNvSpPr>
          <p:nvPr>
            <p:ph type="body" sz="quarter" idx="15" hasCustomPrompt="1"/>
          </p:nvPr>
        </p:nvSpPr>
        <p:spPr>
          <a:xfrm>
            <a:off x="448870" y="6275024"/>
            <a:ext cx="11296730" cy="138499"/>
          </a:xfrm>
        </p:spPr>
        <p:txBody>
          <a:bodyPr anchor="b">
            <a:spAutoFit/>
          </a:bodyPr>
          <a:lstStyle>
            <a:lvl1pPr>
              <a:defRPr sz="900" i="1">
                <a:solidFill>
                  <a:schemeClr val="accent2"/>
                </a:solidFill>
              </a:defRPr>
            </a:lvl1pPr>
          </a:lstStyle>
          <a:p>
            <a:pPr lvl="0"/>
            <a:r>
              <a:rPr lang="de-DE" dirty="0"/>
              <a:t>Quellenangaben bearbeiten</a:t>
            </a:r>
          </a:p>
        </p:txBody>
      </p:sp>
      <p:sp>
        <p:nvSpPr>
          <p:cNvPr id="10" name="Textplatzhalter 7">
            <a:extLst>
              <a:ext uri="{FF2B5EF4-FFF2-40B4-BE49-F238E27FC236}">
                <a16:creationId xmlns:a16="http://schemas.microsoft.com/office/drawing/2014/main" id="{A71348A8-EA3B-4898-B4AB-1E2136C74DF9}"/>
              </a:ext>
            </a:extLst>
          </p:cNvPr>
          <p:cNvSpPr>
            <a:spLocks noGrp="1"/>
          </p:cNvSpPr>
          <p:nvPr>
            <p:ph type="body" sz="quarter" idx="14" hasCustomPrompt="1"/>
          </p:nvPr>
        </p:nvSpPr>
        <p:spPr>
          <a:xfrm>
            <a:off x="446088" y="6518688"/>
            <a:ext cx="10141014" cy="252000"/>
          </a:xfrm>
        </p:spPr>
        <p:txBody>
          <a:bodyPr anchor="ctr"/>
          <a:lstStyle>
            <a:lvl1pPr>
              <a:defRPr sz="900">
                <a:solidFill>
                  <a:schemeClr val="accent2"/>
                </a:solidFill>
              </a:defRPr>
            </a:lvl1pPr>
          </a:lstStyle>
          <a:p>
            <a:pPr lvl="0"/>
            <a:r>
              <a:rPr lang="de-DE" dirty="0"/>
              <a:t>Text bearbeiten: z. B. Fußzeile, Kapitel</a:t>
            </a:r>
          </a:p>
        </p:txBody>
      </p:sp>
    </p:spTree>
    <p:extLst>
      <p:ext uri="{BB962C8B-B14F-4D97-AF65-F5344CB8AC3E}">
        <p14:creationId xmlns:p14="http://schemas.microsoft.com/office/powerpoint/2010/main" val="2292179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38739C4-899A-4C43-96A2-21E3021CAE38}"/>
              </a:ext>
            </a:extLst>
          </p:cNvPr>
          <p:cNvSpPr>
            <a:spLocks noGrp="1"/>
          </p:cNvSpPr>
          <p:nvPr>
            <p:ph type="dt" sz="half" idx="10"/>
          </p:nvPr>
        </p:nvSpPr>
        <p:spPr/>
        <p:txBody>
          <a:bodyPr/>
          <a:lstStyle/>
          <a:p>
            <a:fld id="{4DE095A0-F82F-4DF3-8756-E81051A20E02}" type="datetime1">
              <a:rPr lang="de-DE" smtClean="0"/>
              <a:t>13.10.2025</a:t>
            </a:fld>
            <a:endParaRPr lang="de-DE" dirty="0"/>
          </a:p>
        </p:txBody>
      </p:sp>
      <p:sp>
        <p:nvSpPr>
          <p:cNvPr id="4" name="Fußzeilenplatzhalter 3">
            <a:extLst>
              <a:ext uri="{FF2B5EF4-FFF2-40B4-BE49-F238E27FC236}">
                <a16:creationId xmlns:a16="http://schemas.microsoft.com/office/drawing/2014/main" id="{7790690A-7466-44FD-8D76-74898D8FB6F8}"/>
              </a:ext>
            </a:extLst>
          </p:cNvPr>
          <p:cNvSpPr>
            <a:spLocks noGrp="1"/>
          </p:cNvSpPr>
          <p:nvPr>
            <p:ph type="ftr" sz="quarter" idx="11"/>
          </p:nvPr>
        </p:nvSpPr>
        <p:spPr/>
        <p:txBody>
          <a:bodyPr/>
          <a:lstStyle/>
          <a:p>
            <a:pPr>
              <a:defRPr/>
            </a:pPr>
            <a:r>
              <a:rPr lang="en-US">
                <a:solidFill>
                  <a:srgbClr val="0F1987"/>
                </a:solidFill>
                <a:latin typeface="Arial" panose="020B0604020202020204"/>
              </a:rPr>
              <a:t>Professorship in Marketing with a Focus on Consumer Behavior Prof. Dr. Martin Paul Fritze Course Title Semester</a:t>
            </a:r>
            <a:endParaRPr lang="de-DE" dirty="0">
              <a:solidFill>
                <a:srgbClr val="0F1987"/>
              </a:solidFill>
              <a:latin typeface="Arial" panose="020B0604020202020204"/>
            </a:endParaRPr>
          </a:p>
        </p:txBody>
      </p:sp>
      <p:sp>
        <p:nvSpPr>
          <p:cNvPr id="5" name="Foliennummernplatzhalter 4">
            <a:extLst>
              <a:ext uri="{FF2B5EF4-FFF2-40B4-BE49-F238E27FC236}">
                <a16:creationId xmlns:a16="http://schemas.microsoft.com/office/drawing/2014/main" id="{E3DAAF1E-739E-4BA3-A44A-9CABAF583F31}"/>
              </a:ext>
            </a:extLst>
          </p:cNvPr>
          <p:cNvSpPr>
            <a:spLocks noGrp="1"/>
          </p:cNvSpPr>
          <p:nvPr>
            <p:ph type="sldNum" sz="quarter" idx="12"/>
          </p:nvPr>
        </p:nvSpPr>
        <p:spPr/>
        <p:txBody>
          <a:bodyPr/>
          <a:lstStyle/>
          <a:p>
            <a:fld id="{EFB5150B-0CEE-4773-8AAA-22F479C02EEB}" type="slidenum">
              <a:rPr lang="de-DE" smtClean="0"/>
              <a:pPr/>
              <a:t>‹Nr.›</a:t>
            </a:fld>
            <a:endParaRPr lang="de-DE" dirty="0"/>
          </a:p>
        </p:txBody>
      </p:sp>
      <p:sp>
        <p:nvSpPr>
          <p:cNvPr id="2" name="Titel 1">
            <a:extLst>
              <a:ext uri="{FF2B5EF4-FFF2-40B4-BE49-F238E27FC236}">
                <a16:creationId xmlns:a16="http://schemas.microsoft.com/office/drawing/2014/main" id="{81669460-A11E-47EE-819C-F1088010DC34}"/>
              </a:ext>
            </a:extLst>
          </p:cNvPr>
          <p:cNvSpPr>
            <a:spLocks noGrp="1"/>
          </p:cNvSpPr>
          <p:nvPr>
            <p:ph type="title"/>
          </p:nvPr>
        </p:nvSpPr>
        <p:spPr/>
        <p:txBody>
          <a:bodyPr/>
          <a:lstStyle/>
          <a:p>
            <a:r>
              <a:rPr lang="de-DE"/>
              <a:t>Mastertitelformat bearbeiten</a:t>
            </a:r>
          </a:p>
        </p:txBody>
      </p:sp>
      <p:sp>
        <p:nvSpPr>
          <p:cNvPr id="38" name="Textplatzhalter 7">
            <a:extLst>
              <a:ext uri="{FF2B5EF4-FFF2-40B4-BE49-F238E27FC236}">
                <a16:creationId xmlns:a16="http://schemas.microsoft.com/office/drawing/2014/main" id="{DF0258BD-3F5F-4B86-99EB-ADC3F3AC343C}"/>
              </a:ext>
            </a:extLst>
          </p:cNvPr>
          <p:cNvSpPr>
            <a:spLocks noGrp="1"/>
          </p:cNvSpPr>
          <p:nvPr>
            <p:ph type="body" sz="quarter" idx="15" hasCustomPrompt="1"/>
          </p:nvPr>
        </p:nvSpPr>
        <p:spPr>
          <a:xfrm>
            <a:off x="448870" y="6275024"/>
            <a:ext cx="11296730" cy="138499"/>
          </a:xfrm>
        </p:spPr>
        <p:txBody>
          <a:bodyPr anchor="b">
            <a:spAutoFit/>
          </a:bodyPr>
          <a:lstStyle>
            <a:lvl1pPr>
              <a:defRPr sz="900" i="1">
                <a:solidFill>
                  <a:schemeClr val="accent2"/>
                </a:solidFill>
              </a:defRPr>
            </a:lvl1pPr>
          </a:lstStyle>
          <a:p>
            <a:pPr lvl="0"/>
            <a:r>
              <a:rPr lang="de-DE" dirty="0"/>
              <a:t>Quellenangaben bearbeiten</a:t>
            </a:r>
          </a:p>
        </p:txBody>
      </p:sp>
      <p:sp>
        <p:nvSpPr>
          <p:cNvPr id="39" name="Textplatzhalter 7">
            <a:extLst>
              <a:ext uri="{FF2B5EF4-FFF2-40B4-BE49-F238E27FC236}">
                <a16:creationId xmlns:a16="http://schemas.microsoft.com/office/drawing/2014/main" id="{7DE83233-2626-45D2-9D55-FC3ED6CD2449}"/>
              </a:ext>
            </a:extLst>
          </p:cNvPr>
          <p:cNvSpPr>
            <a:spLocks noGrp="1"/>
          </p:cNvSpPr>
          <p:nvPr>
            <p:ph type="body" sz="quarter" idx="14" hasCustomPrompt="1"/>
          </p:nvPr>
        </p:nvSpPr>
        <p:spPr>
          <a:xfrm>
            <a:off x="446088" y="6518688"/>
            <a:ext cx="10141014" cy="252000"/>
          </a:xfrm>
        </p:spPr>
        <p:txBody>
          <a:bodyPr anchor="ctr"/>
          <a:lstStyle>
            <a:lvl1pPr>
              <a:defRPr sz="900">
                <a:solidFill>
                  <a:schemeClr val="accent2"/>
                </a:solidFill>
              </a:defRPr>
            </a:lvl1pPr>
          </a:lstStyle>
          <a:p>
            <a:pPr lvl="0"/>
            <a:r>
              <a:rPr lang="de-DE" dirty="0"/>
              <a:t>Text bearbeiten: z. B. Fußzeile, Kapitel</a:t>
            </a:r>
          </a:p>
        </p:txBody>
      </p:sp>
    </p:spTree>
    <p:extLst>
      <p:ext uri="{BB962C8B-B14F-4D97-AF65-F5344CB8AC3E}">
        <p14:creationId xmlns:p14="http://schemas.microsoft.com/office/powerpoint/2010/main" val="2267704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38739C4-899A-4C43-96A2-21E3021CAE38}"/>
              </a:ext>
            </a:extLst>
          </p:cNvPr>
          <p:cNvSpPr>
            <a:spLocks noGrp="1"/>
          </p:cNvSpPr>
          <p:nvPr>
            <p:ph type="dt" sz="half" idx="10"/>
          </p:nvPr>
        </p:nvSpPr>
        <p:spPr/>
        <p:txBody>
          <a:bodyPr/>
          <a:lstStyle/>
          <a:p>
            <a:fld id="{FEAD5BDE-3454-4EA3-83FF-ABDA03BBC7E3}" type="datetime1">
              <a:rPr lang="de-DE" smtClean="0"/>
              <a:t>13.10.2025</a:t>
            </a:fld>
            <a:endParaRPr lang="de-DE" dirty="0"/>
          </a:p>
        </p:txBody>
      </p:sp>
      <p:sp>
        <p:nvSpPr>
          <p:cNvPr id="4" name="Fußzeilenplatzhalter 3">
            <a:extLst>
              <a:ext uri="{FF2B5EF4-FFF2-40B4-BE49-F238E27FC236}">
                <a16:creationId xmlns:a16="http://schemas.microsoft.com/office/drawing/2014/main" id="{7790690A-7466-44FD-8D76-74898D8FB6F8}"/>
              </a:ext>
            </a:extLst>
          </p:cNvPr>
          <p:cNvSpPr>
            <a:spLocks noGrp="1"/>
          </p:cNvSpPr>
          <p:nvPr>
            <p:ph type="ftr" sz="quarter" idx="11"/>
          </p:nvPr>
        </p:nvSpPr>
        <p:spPr/>
        <p:txBody>
          <a:bodyPr/>
          <a:lstStyle/>
          <a:p>
            <a:pPr>
              <a:defRPr/>
            </a:pPr>
            <a:r>
              <a:rPr lang="en-US">
                <a:solidFill>
                  <a:srgbClr val="0F1987"/>
                </a:solidFill>
                <a:latin typeface="Arial" panose="020B0604020202020204"/>
              </a:rPr>
              <a:t>Professorship in Marketing with a Focus on Consumer Behavior Prof. Dr. Martin Paul Fritze Course Title Semester</a:t>
            </a:r>
            <a:endParaRPr lang="de-DE" dirty="0">
              <a:solidFill>
                <a:srgbClr val="0F1987"/>
              </a:solidFill>
              <a:latin typeface="Arial" panose="020B0604020202020204"/>
            </a:endParaRPr>
          </a:p>
        </p:txBody>
      </p:sp>
      <p:sp>
        <p:nvSpPr>
          <p:cNvPr id="5" name="Foliennummernplatzhalter 4">
            <a:extLst>
              <a:ext uri="{FF2B5EF4-FFF2-40B4-BE49-F238E27FC236}">
                <a16:creationId xmlns:a16="http://schemas.microsoft.com/office/drawing/2014/main" id="{E3DAAF1E-739E-4BA3-A44A-9CABAF583F31}"/>
              </a:ext>
            </a:extLst>
          </p:cNvPr>
          <p:cNvSpPr>
            <a:spLocks noGrp="1"/>
          </p:cNvSpPr>
          <p:nvPr>
            <p:ph type="sldNum" sz="quarter" idx="12"/>
          </p:nvPr>
        </p:nvSpPr>
        <p:spPr/>
        <p:txBody>
          <a:bodyPr/>
          <a:lstStyle/>
          <a:p>
            <a:fld id="{EFB5150B-0CEE-4773-8AAA-22F479C02EEB}" type="slidenum">
              <a:rPr lang="de-DE" smtClean="0"/>
              <a:pPr/>
              <a:t>‹Nr.›</a:t>
            </a:fld>
            <a:endParaRPr lang="de-DE" dirty="0"/>
          </a:p>
        </p:txBody>
      </p:sp>
      <p:sp>
        <p:nvSpPr>
          <p:cNvPr id="10" name="Textplatzhalter 7">
            <a:extLst>
              <a:ext uri="{FF2B5EF4-FFF2-40B4-BE49-F238E27FC236}">
                <a16:creationId xmlns:a16="http://schemas.microsoft.com/office/drawing/2014/main" id="{16E1E7B3-3C17-4721-BCE0-424DC07007CE}"/>
              </a:ext>
            </a:extLst>
          </p:cNvPr>
          <p:cNvSpPr>
            <a:spLocks noGrp="1"/>
          </p:cNvSpPr>
          <p:nvPr>
            <p:ph type="body" sz="quarter" idx="15" hasCustomPrompt="1"/>
          </p:nvPr>
        </p:nvSpPr>
        <p:spPr>
          <a:xfrm>
            <a:off x="448870" y="6275024"/>
            <a:ext cx="11296730" cy="138499"/>
          </a:xfrm>
        </p:spPr>
        <p:txBody>
          <a:bodyPr anchor="b">
            <a:spAutoFit/>
          </a:bodyPr>
          <a:lstStyle>
            <a:lvl1pPr>
              <a:defRPr sz="900" i="1">
                <a:solidFill>
                  <a:schemeClr val="accent2"/>
                </a:solidFill>
              </a:defRPr>
            </a:lvl1pPr>
          </a:lstStyle>
          <a:p>
            <a:pPr lvl="0"/>
            <a:r>
              <a:rPr lang="de-DE" dirty="0"/>
              <a:t>Quellenangaben bearbeiten</a:t>
            </a:r>
          </a:p>
        </p:txBody>
      </p:sp>
      <p:sp>
        <p:nvSpPr>
          <p:cNvPr id="11" name="Textplatzhalter 7">
            <a:extLst>
              <a:ext uri="{FF2B5EF4-FFF2-40B4-BE49-F238E27FC236}">
                <a16:creationId xmlns:a16="http://schemas.microsoft.com/office/drawing/2014/main" id="{E80C6D96-2C7E-4258-8118-6BB962F0E1BF}"/>
              </a:ext>
            </a:extLst>
          </p:cNvPr>
          <p:cNvSpPr>
            <a:spLocks noGrp="1"/>
          </p:cNvSpPr>
          <p:nvPr>
            <p:ph type="body" sz="quarter" idx="14" hasCustomPrompt="1"/>
          </p:nvPr>
        </p:nvSpPr>
        <p:spPr>
          <a:xfrm>
            <a:off x="446088" y="6518688"/>
            <a:ext cx="10141014" cy="252000"/>
          </a:xfrm>
        </p:spPr>
        <p:txBody>
          <a:bodyPr anchor="ctr"/>
          <a:lstStyle>
            <a:lvl1pPr>
              <a:defRPr sz="900">
                <a:solidFill>
                  <a:schemeClr val="accent2"/>
                </a:solidFill>
              </a:defRPr>
            </a:lvl1pPr>
          </a:lstStyle>
          <a:p>
            <a:pPr lvl="0"/>
            <a:r>
              <a:rPr lang="de-DE" dirty="0"/>
              <a:t>Text bearbeiten: z. B. Fußzeile, Kapitel</a:t>
            </a:r>
          </a:p>
        </p:txBody>
      </p:sp>
    </p:spTree>
    <p:extLst>
      <p:ext uri="{BB962C8B-B14F-4D97-AF65-F5344CB8AC3E}">
        <p14:creationId xmlns:p14="http://schemas.microsoft.com/office/powerpoint/2010/main" val="132258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äsentationstitel, lichtgr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7DB2BC4-3B98-4ED7-91ED-210DEFAE5327}"/>
              </a:ext>
            </a:extLst>
          </p:cNvPr>
          <p:cNvSpPr/>
          <p:nvPr userDrawn="1"/>
        </p:nvSpPr>
        <p:spPr>
          <a:xfrm>
            <a:off x="0" y="1483200"/>
            <a:ext cx="12192000" cy="53748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 name="Grafik 1">
            <a:extLst>
              <a:ext uri="{FF2B5EF4-FFF2-40B4-BE49-F238E27FC236}">
                <a16:creationId xmlns:a16="http://schemas.microsoft.com/office/drawing/2014/main" id="{01B94DEA-7037-4BFF-A606-4059D11993B8}"/>
              </a:ext>
            </a:extLst>
          </p:cNvPr>
          <p:cNvPicPr>
            <a:picLocks noChangeAspect="1"/>
          </p:cNvPicPr>
          <p:nvPr userDrawn="1"/>
        </p:nvPicPr>
        <p:blipFill>
          <a:blip r:embed="rId2"/>
          <a:stretch>
            <a:fillRect/>
          </a:stretch>
        </p:blipFill>
        <p:spPr>
          <a:xfrm>
            <a:off x="8631627" y="2822098"/>
            <a:ext cx="3560373" cy="4035902"/>
          </a:xfrm>
          <a:prstGeom prst="rect">
            <a:avLst/>
          </a:prstGeom>
        </p:spPr>
      </p:pic>
      <p:sp>
        <p:nvSpPr>
          <p:cNvPr id="17" name="Textplatzhalter 4">
            <a:extLst>
              <a:ext uri="{FF2B5EF4-FFF2-40B4-BE49-F238E27FC236}">
                <a16:creationId xmlns:a16="http://schemas.microsoft.com/office/drawing/2014/main" id="{05AB11DA-E526-4DB0-A616-EF327FD5298E}"/>
              </a:ext>
            </a:extLst>
          </p:cNvPr>
          <p:cNvSpPr>
            <a:spLocks noGrp="1"/>
          </p:cNvSpPr>
          <p:nvPr>
            <p:ph type="body" sz="quarter" idx="15" hasCustomPrompt="1"/>
          </p:nvPr>
        </p:nvSpPr>
        <p:spPr>
          <a:xfrm>
            <a:off x="446399" y="5184000"/>
            <a:ext cx="7200000" cy="1276350"/>
          </a:xfrm>
          <a:prstGeom prst="rect">
            <a:avLst/>
          </a:prstGeom>
        </p:spPr>
        <p:txBody>
          <a:bodyPr lIns="0" tIns="0" rIns="0" bIns="0" anchor="b" anchorCtr="0"/>
          <a:lstStyle>
            <a:lvl1pPr marL="0" indent="0" fontAlgn="b">
              <a:lnSpc>
                <a:spcPct val="100000"/>
              </a:lnSpc>
              <a:spcBef>
                <a:spcPts val="0"/>
              </a:spcBef>
              <a:spcAft>
                <a:spcPts val="0"/>
              </a:spcAft>
              <a:buFontTx/>
              <a:buNone/>
              <a:defRPr sz="1600" b="1" i="0" baseline="0">
                <a:solidFill>
                  <a:schemeClr val="accent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01.11.2020</a:t>
            </a:r>
            <a:endParaRPr lang="de-DE" dirty="0">
              <a:effectLst/>
              <a:latin typeface="Arial" panose="020B0604020202020204" pitchFamily="34" charset="0"/>
            </a:endParaRPr>
          </a:p>
        </p:txBody>
      </p:sp>
      <p:sp>
        <p:nvSpPr>
          <p:cNvPr id="18" name="Textplatzhalter 4">
            <a:extLst>
              <a:ext uri="{FF2B5EF4-FFF2-40B4-BE49-F238E27FC236}">
                <a16:creationId xmlns:a16="http://schemas.microsoft.com/office/drawing/2014/main" id="{DA2B3988-691D-4C6A-93CE-694BF2FE42D3}"/>
              </a:ext>
            </a:extLst>
          </p:cNvPr>
          <p:cNvSpPr>
            <a:spLocks noGrp="1"/>
          </p:cNvSpPr>
          <p:nvPr>
            <p:ph type="body" sz="quarter" idx="17" hasCustomPrompt="1"/>
          </p:nvPr>
        </p:nvSpPr>
        <p:spPr>
          <a:xfrm>
            <a:off x="442913" y="3672000"/>
            <a:ext cx="7200000" cy="1440000"/>
          </a:xfrm>
          <a:prstGeom prst="rect">
            <a:avLst/>
          </a:prstGeom>
        </p:spPr>
        <p:txBody>
          <a:bodyPr lIns="0" tIns="0" rIns="0" bIns="0"/>
          <a:lstStyle>
            <a:lvl1pPr marL="0" indent="0">
              <a:lnSpc>
                <a:spcPct val="100000"/>
              </a:lnSpc>
              <a:spcBef>
                <a:spcPts val="0"/>
              </a:spcBef>
              <a:spcAft>
                <a:spcPts val="0"/>
              </a:spcAft>
              <a:buFontTx/>
              <a:buNone/>
              <a:defRPr sz="1600" b="1" i="0" baseline="0">
                <a:solidFill>
                  <a:schemeClr val="accent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Titel der Veranstaltung/Ort</a:t>
            </a:r>
            <a:br>
              <a:rPr lang="de-DE" b="1" dirty="0">
                <a:effectLst/>
                <a:latin typeface="Arial" panose="020B0604020202020204" pitchFamily="34" charset="0"/>
              </a:rPr>
            </a:br>
            <a:r>
              <a:rPr lang="de-DE" b="1" dirty="0">
                <a:effectLst/>
                <a:latin typeface="Arial" panose="020B0604020202020204" pitchFamily="34" charset="0"/>
              </a:rPr>
              <a:t>Zeile 2</a:t>
            </a:r>
            <a:endParaRPr lang="de-DE" dirty="0">
              <a:effectLst/>
              <a:latin typeface="Arial" panose="020B0604020202020204" pitchFamily="34" charset="0"/>
            </a:endParaRPr>
          </a:p>
        </p:txBody>
      </p:sp>
      <p:sp>
        <p:nvSpPr>
          <p:cNvPr id="19" name="Textplatzhalter 4">
            <a:extLst>
              <a:ext uri="{FF2B5EF4-FFF2-40B4-BE49-F238E27FC236}">
                <a16:creationId xmlns:a16="http://schemas.microsoft.com/office/drawing/2014/main" id="{0BA651EA-5F96-4B97-9051-732A430C9C76}"/>
              </a:ext>
            </a:extLst>
          </p:cNvPr>
          <p:cNvSpPr>
            <a:spLocks noGrp="1"/>
          </p:cNvSpPr>
          <p:nvPr>
            <p:ph type="body" sz="quarter" idx="14" hasCustomPrompt="1"/>
          </p:nvPr>
        </p:nvSpPr>
        <p:spPr>
          <a:xfrm>
            <a:off x="446088" y="2198536"/>
            <a:ext cx="7200000" cy="1401464"/>
          </a:xfrm>
          <a:prstGeom prst="rect">
            <a:avLst/>
          </a:prstGeom>
        </p:spPr>
        <p:txBody>
          <a:bodyPr lIns="0" tIns="0" rIns="0" bIns="0"/>
          <a:lstStyle>
            <a:lvl1pPr marL="0" indent="0">
              <a:lnSpc>
                <a:spcPct val="100000"/>
              </a:lnSpc>
              <a:spcBef>
                <a:spcPts val="0"/>
              </a:spcBef>
              <a:spcAft>
                <a:spcPts val="0"/>
              </a:spcAft>
              <a:buFontTx/>
              <a:buNone/>
              <a:defRPr sz="2800" b="1" i="0" baseline="0">
                <a:solidFill>
                  <a:schemeClr val="accent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Präsentationstitel</a:t>
            </a:r>
            <a:br>
              <a:rPr lang="de-DE" b="1" dirty="0">
                <a:effectLst/>
                <a:latin typeface="Arial" panose="020B0604020202020204" pitchFamily="34" charset="0"/>
              </a:rPr>
            </a:br>
            <a:r>
              <a:rPr lang="de-DE" b="1" dirty="0">
                <a:effectLst/>
                <a:latin typeface="Arial" panose="020B0604020202020204" pitchFamily="34" charset="0"/>
              </a:rPr>
              <a:t>Zeile 2 des Titels</a:t>
            </a:r>
            <a:endParaRPr lang="de-DE" dirty="0">
              <a:effectLst/>
              <a:latin typeface="Arial" panose="020B0604020202020204" pitchFamily="34" charset="0"/>
            </a:endParaRPr>
          </a:p>
        </p:txBody>
      </p:sp>
      <p:sp>
        <p:nvSpPr>
          <p:cNvPr id="4" name="Fußzeilenplatzhalter 3">
            <a:extLst>
              <a:ext uri="{FF2B5EF4-FFF2-40B4-BE49-F238E27FC236}">
                <a16:creationId xmlns:a16="http://schemas.microsoft.com/office/drawing/2014/main" id="{DA31B3DC-218C-4598-B3C6-F62247BB27EC}"/>
              </a:ext>
            </a:extLst>
          </p:cNvPr>
          <p:cNvSpPr>
            <a:spLocks noGrp="1"/>
          </p:cNvSpPr>
          <p:nvPr>
            <p:ph type="ftr" sz="quarter" idx="19"/>
          </p:nvPr>
        </p:nvSpPr>
        <p:spPr/>
        <p:txBody>
          <a:bodyPr/>
          <a:lstStyle/>
          <a:p>
            <a:pPr>
              <a:defRPr/>
            </a:pPr>
            <a:r>
              <a:rPr lang="en-US" dirty="0">
                <a:solidFill>
                  <a:srgbClr val="0F1987"/>
                </a:solidFill>
                <a:latin typeface="Arial" panose="020B0604020202020204"/>
              </a:rPr>
              <a:t>Professorship in Marketing with a Focus on Consumer Behavior </a:t>
            </a:r>
          </a:p>
          <a:p>
            <a:pPr>
              <a:defRPr/>
            </a:pPr>
            <a:r>
              <a:rPr lang="en-US" dirty="0">
                <a:solidFill>
                  <a:srgbClr val="0F1987"/>
                </a:solidFill>
                <a:latin typeface="Arial" panose="020B0604020202020204"/>
              </a:rPr>
              <a:t>Prof. Dr. Martin Paul Fritze</a:t>
            </a:r>
          </a:p>
          <a:p>
            <a:pPr>
              <a:defRPr/>
            </a:pPr>
            <a:r>
              <a:rPr lang="en-US" dirty="0">
                <a:solidFill>
                  <a:srgbClr val="0F1987"/>
                </a:solidFill>
                <a:latin typeface="Arial" panose="020B0604020202020204"/>
              </a:rPr>
              <a:t>Course Title </a:t>
            </a:r>
          </a:p>
          <a:p>
            <a:pPr>
              <a:defRPr/>
            </a:pPr>
            <a:r>
              <a:rPr lang="en-US" dirty="0">
                <a:solidFill>
                  <a:srgbClr val="0F1987"/>
                </a:solidFill>
                <a:latin typeface="Arial" panose="020B0604020202020204"/>
              </a:rPr>
              <a:t>Semester</a:t>
            </a:r>
            <a:endParaRPr lang="de-DE" dirty="0">
              <a:solidFill>
                <a:srgbClr val="0F1987"/>
              </a:solidFill>
              <a:latin typeface="Arial" panose="020B0604020202020204"/>
            </a:endParaRPr>
          </a:p>
        </p:txBody>
      </p:sp>
    </p:spTree>
    <p:extLst>
      <p:ext uri="{BB962C8B-B14F-4D97-AF65-F5344CB8AC3E}">
        <p14:creationId xmlns:p14="http://schemas.microsoft.com/office/powerpoint/2010/main" val="226889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äsentationstitel, weiß">
    <p:spTree>
      <p:nvGrpSpPr>
        <p:cNvPr id="1" name=""/>
        <p:cNvGrpSpPr/>
        <p:nvPr/>
      </p:nvGrpSpPr>
      <p:grpSpPr>
        <a:xfrm>
          <a:off x="0" y="0"/>
          <a:ext cx="0" cy="0"/>
          <a:chOff x="0" y="0"/>
          <a:chExt cx="0" cy="0"/>
        </a:xfrm>
      </p:grpSpPr>
      <p:pic>
        <p:nvPicPr>
          <p:cNvPr id="9" name="Grafik 8" descr="Ein Bild, das Text enthält.&#10;&#10;Automatisch generierte Beschreibung">
            <a:extLst>
              <a:ext uri="{FF2B5EF4-FFF2-40B4-BE49-F238E27FC236}">
                <a16:creationId xmlns:a16="http://schemas.microsoft.com/office/drawing/2014/main" id="{BD63F7E2-E9AF-4202-99B8-0D2D6000870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8631600" y="2822400"/>
            <a:ext cx="3560400" cy="4035600"/>
          </a:xfrm>
          <a:prstGeom prst="rect">
            <a:avLst/>
          </a:prstGeom>
        </p:spPr>
      </p:pic>
      <p:sp>
        <p:nvSpPr>
          <p:cNvPr id="15" name="Textplatzhalter 4">
            <a:extLst>
              <a:ext uri="{FF2B5EF4-FFF2-40B4-BE49-F238E27FC236}">
                <a16:creationId xmlns:a16="http://schemas.microsoft.com/office/drawing/2014/main" id="{EFD7FE4E-10FF-4DB8-BA94-29D280460B46}"/>
              </a:ext>
            </a:extLst>
          </p:cNvPr>
          <p:cNvSpPr>
            <a:spLocks noGrp="1"/>
          </p:cNvSpPr>
          <p:nvPr>
            <p:ph type="body" sz="quarter" idx="15" hasCustomPrompt="1"/>
          </p:nvPr>
        </p:nvSpPr>
        <p:spPr>
          <a:xfrm>
            <a:off x="446399" y="5184000"/>
            <a:ext cx="7200000" cy="1276350"/>
          </a:xfrm>
          <a:prstGeom prst="rect">
            <a:avLst/>
          </a:prstGeom>
        </p:spPr>
        <p:txBody>
          <a:bodyPr lIns="0" tIns="0" rIns="0" bIns="0" anchor="b" anchorCtr="0"/>
          <a:lstStyle>
            <a:lvl1pPr marL="0" indent="0" fontAlgn="b">
              <a:lnSpc>
                <a:spcPct val="100000"/>
              </a:lnSpc>
              <a:spcBef>
                <a:spcPts val="0"/>
              </a:spcBef>
              <a:spcAft>
                <a:spcPts val="0"/>
              </a:spcAft>
              <a:buFontTx/>
              <a:buNone/>
              <a:defRPr sz="1600" b="1" i="0" baseline="0">
                <a:solidFill>
                  <a:schemeClr val="accent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01.11.2020</a:t>
            </a:r>
            <a:endParaRPr lang="de-DE" dirty="0">
              <a:effectLst/>
              <a:latin typeface="Arial" panose="020B0604020202020204" pitchFamily="34" charset="0"/>
            </a:endParaRPr>
          </a:p>
        </p:txBody>
      </p:sp>
      <p:sp>
        <p:nvSpPr>
          <p:cNvPr id="17" name="Textplatzhalter 4">
            <a:extLst>
              <a:ext uri="{FF2B5EF4-FFF2-40B4-BE49-F238E27FC236}">
                <a16:creationId xmlns:a16="http://schemas.microsoft.com/office/drawing/2014/main" id="{BB04781F-9DBE-4871-BA35-73859E07B0DB}"/>
              </a:ext>
            </a:extLst>
          </p:cNvPr>
          <p:cNvSpPr>
            <a:spLocks noGrp="1"/>
          </p:cNvSpPr>
          <p:nvPr>
            <p:ph type="body" sz="quarter" idx="17" hasCustomPrompt="1"/>
          </p:nvPr>
        </p:nvSpPr>
        <p:spPr>
          <a:xfrm>
            <a:off x="442913" y="3672000"/>
            <a:ext cx="7200000" cy="1440000"/>
          </a:xfrm>
          <a:prstGeom prst="rect">
            <a:avLst/>
          </a:prstGeom>
        </p:spPr>
        <p:txBody>
          <a:bodyPr lIns="0" tIns="0" rIns="0" bIns="0"/>
          <a:lstStyle>
            <a:lvl1pPr marL="0" indent="0">
              <a:lnSpc>
                <a:spcPct val="100000"/>
              </a:lnSpc>
              <a:spcBef>
                <a:spcPts val="0"/>
              </a:spcBef>
              <a:spcAft>
                <a:spcPts val="0"/>
              </a:spcAft>
              <a:buFontTx/>
              <a:buNone/>
              <a:defRPr sz="1600" b="1" i="0" baseline="0">
                <a:solidFill>
                  <a:schemeClr val="accent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Titel der Veranstaltung/Ort</a:t>
            </a:r>
            <a:br>
              <a:rPr lang="de-DE" b="1" dirty="0">
                <a:effectLst/>
                <a:latin typeface="Arial" panose="020B0604020202020204" pitchFamily="34" charset="0"/>
              </a:rPr>
            </a:br>
            <a:r>
              <a:rPr lang="de-DE" b="1" dirty="0">
                <a:effectLst/>
                <a:latin typeface="Arial" panose="020B0604020202020204" pitchFamily="34" charset="0"/>
              </a:rPr>
              <a:t>Zeile 2</a:t>
            </a:r>
            <a:endParaRPr lang="de-DE" dirty="0">
              <a:effectLst/>
              <a:latin typeface="Arial" panose="020B0604020202020204" pitchFamily="34" charset="0"/>
            </a:endParaRPr>
          </a:p>
        </p:txBody>
      </p:sp>
      <p:sp>
        <p:nvSpPr>
          <p:cNvPr id="18" name="Textplatzhalter 4">
            <a:extLst>
              <a:ext uri="{FF2B5EF4-FFF2-40B4-BE49-F238E27FC236}">
                <a16:creationId xmlns:a16="http://schemas.microsoft.com/office/drawing/2014/main" id="{9F1E93FD-A2D4-482D-A300-21FFD9D98DB4}"/>
              </a:ext>
            </a:extLst>
          </p:cNvPr>
          <p:cNvSpPr>
            <a:spLocks noGrp="1"/>
          </p:cNvSpPr>
          <p:nvPr>
            <p:ph type="body" sz="quarter" idx="14" hasCustomPrompt="1"/>
          </p:nvPr>
        </p:nvSpPr>
        <p:spPr>
          <a:xfrm>
            <a:off x="446088" y="2198536"/>
            <a:ext cx="7200000" cy="1401464"/>
          </a:xfrm>
          <a:prstGeom prst="rect">
            <a:avLst/>
          </a:prstGeom>
        </p:spPr>
        <p:txBody>
          <a:bodyPr lIns="0" tIns="0" rIns="0" bIns="0"/>
          <a:lstStyle>
            <a:lvl1pPr marL="0" indent="0">
              <a:lnSpc>
                <a:spcPct val="100000"/>
              </a:lnSpc>
              <a:spcBef>
                <a:spcPts val="0"/>
              </a:spcBef>
              <a:spcAft>
                <a:spcPts val="0"/>
              </a:spcAft>
              <a:buFontTx/>
              <a:buNone/>
              <a:defRPr sz="2800" b="1" i="0" baseline="0">
                <a:solidFill>
                  <a:schemeClr val="accent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Präsentationstitel</a:t>
            </a:r>
            <a:br>
              <a:rPr lang="de-DE" b="1" dirty="0">
                <a:effectLst/>
                <a:latin typeface="Arial" panose="020B0604020202020204" pitchFamily="34" charset="0"/>
              </a:rPr>
            </a:br>
            <a:r>
              <a:rPr lang="de-DE" b="1" dirty="0">
                <a:effectLst/>
                <a:latin typeface="Arial" panose="020B0604020202020204" pitchFamily="34" charset="0"/>
              </a:rPr>
              <a:t>Zeile 2 des Titels</a:t>
            </a:r>
            <a:endParaRPr lang="de-DE" dirty="0">
              <a:effectLst/>
              <a:latin typeface="Arial" panose="020B0604020202020204" pitchFamily="34" charset="0"/>
            </a:endParaRPr>
          </a:p>
        </p:txBody>
      </p:sp>
      <p:sp>
        <p:nvSpPr>
          <p:cNvPr id="3" name="Fußzeilenplatzhalter 2">
            <a:extLst>
              <a:ext uri="{FF2B5EF4-FFF2-40B4-BE49-F238E27FC236}">
                <a16:creationId xmlns:a16="http://schemas.microsoft.com/office/drawing/2014/main" id="{9A1AE912-66CB-44EB-94FD-7BCCD2766B66}"/>
              </a:ext>
            </a:extLst>
          </p:cNvPr>
          <p:cNvSpPr>
            <a:spLocks noGrp="1"/>
          </p:cNvSpPr>
          <p:nvPr>
            <p:ph type="ftr" sz="quarter" idx="19"/>
          </p:nvPr>
        </p:nvSpPr>
        <p:spPr/>
        <p:txBody>
          <a:bodyPr/>
          <a:lstStyle/>
          <a:p>
            <a:pPr>
              <a:defRPr/>
            </a:pPr>
            <a:r>
              <a:rPr lang="en-US" dirty="0">
                <a:solidFill>
                  <a:srgbClr val="0F1987"/>
                </a:solidFill>
                <a:latin typeface="Arial" panose="020B0604020202020204"/>
              </a:rPr>
              <a:t>Professorship in Marketing with a Focus on Consumer Behavior </a:t>
            </a:r>
          </a:p>
          <a:p>
            <a:pPr>
              <a:defRPr/>
            </a:pPr>
            <a:r>
              <a:rPr lang="en-US" dirty="0">
                <a:solidFill>
                  <a:srgbClr val="0F1987"/>
                </a:solidFill>
                <a:latin typeface="Arial" panose="020B0604020202020204"/>
              </a:rPr>
              <a:t>Prof. Dr. Martin Paul Fritze</a:t>
            </a:r>
          </a:p>
          <a:p>
            <a:pPr>
              <a:defRPr/>
            </a:pPr>
            <a:r>
              <a:rPr lang="en-US" dirty="0">
                <a:solidFill>
                  <a:srgbClr val="0F1987"/>
                </a:solidFill>
                <a:latin typeface="Arial" panose="020B0604020202020204"/>
              </a:rPr>
              <a:t>Course Title </a:t>
            </a:r>
          </a:p>
          <a:p>
            <a:pPr>
              <a:defRPr/>
            </a:pPr>
            <a:r>
              <a:rPr lang="en-US" dirty="0">
                <a:solidFill>
                  <a:srgbClr val="0F1987"/>
                </a:solidFill>
                <a:latin typeface="Arial" panose="020B0604020202020204"/>
              </a:rPr>
              <a:t>Semester</a:t>
            </a:r>
            <a:endParaRPr lang="de-DE" dirty="0">
              <a:solidFill>
                <a:srgbClr val="0F1987"/>
              </a:solidFill>
              <a:latin typeface="Arial" panose="020B0604020202020204"/>
            </a:endParaRPr>
          </a:p>
        </p:txBody>
      </p:sp>
    </p:spTree>
    <p:extLst>
      <p:ext uri="{BB962C8B-B14F-4D97-AF65-F5344CB8AC3E}">
        <p14:creationId xmlns:p14="http://schemas.microsoft.com/office/powerpoint/2010/main" val="312085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äsentationstitel, Bild, Schrift weiß">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E3A198B4-6B5B-4B64-8B9C-A9ED5F5BF196}"/>
              </a:ext>
            </a:extLst>
          </p:cNvPr>
          <p:cNvSpPr>
            <a:spLocks noGrp="1"/>
          </p:cNvSpPr>
          <p:nvPr>
            <p:ph type="pic" sz="quarter" idx="10"/>
          </p:nvPr>
        </p:nvSpPr>
        <p:spPr>
          <a:xfrm>
            <a:off x="0" y="1484313"/>
            <a:ext cx="12192000" cy="5373687"/>
          </a:xfrm>
          <a:prstGeom prst="rect">
            <a:avLst/>
          </a:prstGeom>
          <a:solidFill>
            <a:srgbClr val="C0C1C3"/>
          </a:solidFill>
        </p:spPr>
        <p:txBody>
          <a:bodyPr anchor="ctr" anchorCtr="0"/>
          <a:lstStyle>
            <a:lvl1pPr algn="ctr">
              <a:buFontTx/>
              <a:buNone/>
              <a:defRPr sz="800" baseline="0"/>
            </a:lvl1pPr>
          </a:lstStyle>
          <a:p>
            <a:endParaRPr lang="de-DE" dirty="0"/>
          </a:p>
        </p:txBody>
      </p:sp>
      <p:sp>
        <p:nvSpPr>
          <p:cNvPr id="13" name="Textplatzhalter 4">
            <a:extLst>
              <a:ext uri="{FF2B5EF4-FFF2-40B4-BE49-F238E27FC236}">
                <a16:creationId xmlns:a16="http://schemas.microsoft.com/office/drawing/2014/main" id="{1303A0E1-9E9B-47BA-9329-23512432605B}"/>
              </a:ext>
            </a:extLst>
          </p:cNvPr>
          <p:cNvSpPr>
            <a:spLocks noGrp="1"/>
          </p:cNvSpPr>
          <p:nvPr>
            <p:ph type="body" sz="quarter" idx="15" hasCustomPrompt="1"/>
          </p:nvPr>
        </p:nvSpPr>
        <p:spPr>
          <a:xfrm>
            <a:off x="446399" y="5184000"/>
            <a:ext cx="7200000" cy="1276350"/>
          </a:xfrm>
          <a:prstGeom prst="rect">
            <a:avLst/>
          </a:prstGeom>
        </p:spPr>
        <p:txBody>
          <a:bodyPr lIns="0" tIns="0" rIns="0" bIns="0" anchor="b" anchorCtr="0"/>
          <a:lstStyle>
            <a:lvl1pPr marL="0" indent="0" fontAlgn="b">
              <a:lnSpc>
                <a:spcPct val="100000"/>
              </a:lnSpc>
              <a:spcBef>
                <a:spcPts val="0"/>
              </a:spcBef>
              <a:spcAft>
                <a:spcPts val="0"/>
              </a:spcAft>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01.11.2020</a:t>
            </a:r>
            <a:endParaRPr lang="de-DE" dirty="0">
              <a:effectLst/>
              <a:latin typeface="Arial" panose="020B0604020202020204" pitchFamily="34" charset="0"/>
            </a:endParaRPr>
          </a:p>
        </p:txBody>
      </p:sp>
      <p:sp>
        <p:nvSpPr>
          <p:cNvPr id="14" name="Textplatzhalter 4">
            <a:extLst>
              <a:ext uri="{FF2B5EF4-FFF2-40B4-BE49-F238E27FC236}">
                <a16:creationId xmlns:a16="http://schemas.microsoft.com/office/drawing/2014/main" id="{91A46877-2797-4FE9-9147-650146DB106D}"/>
              </a:ext>
            </a:extLst>
          </p:cNvPr>
          <p:cNvSpPr>
            <a:spLocks noGrp="1"/>
          </p:cNvSpPr>
          <p:nvPr>
            <p:ph type="body" sz="quarter" idx="17" hasCustomPrompt="1"/>
          </p:nvPr>
        </p:nvSpPr>
        <p:spPr>
          <a:xfrm>
            <a:off x="442913" y="3672000"/>
            <a:ext cx="7200000" cy="1440000"/>
          </a:xfrm>
          <a:prstGeom prst="rect">
            <a:avLst/>
          </a:prstGeom>
        </p:spPr>
        <p:txBody>
          <a:bodyPr lIns="0" tIns="0" rIns="0" bIns="0"/>
          <a:lstStyle>
            <a:lvl1pPr marL="0" indent="0">
              <a:lnSpc>
                <a:spcPct val="100000"/>
              </a:lnSpc>
              <a:spcBef>
                <a:spcPts val="0"/>
              </a:spcBef>
              <a:spcAft>
                <a:spcPts val="0"/>
              </a:spcAft>
              <a:buFontTx/>
              <a:buNone/>
              <a:defRPr sz="1600" b="1" i="0" baseline="0">
                <a:solidFill>
                  <a:schemeClr val="bg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Titel der Veranstaltung/Ort</a:t>
            </a:r>
            <a:br>
              <a:rPr lang="de-DE" b="1" dirty="0">
                <a:effectLst/>
                <a:latin typeface="Arial" panose="020B0604020202020204" pitchFamily="34" charset="0"/>
              </a:rPr>
            </a:br>
            <a:r>
              <a:rPr lang="de-DE" b="1" dirty="0">
                <a:effectLst/>
                <a:latin typeface="Arial" panose="020B0604020202020204" pitchFamily="34" charset="0"/>
              </a:rPr>
              <a:t>Zeile 2</a:t>
            </a:r>
            <a:endParaRPr lang="de-DE" dirty="0">
              <a:effectLst/>
              <a:latin typeface="Arial" panose="020B0604020202020204" pitchFamily="34" charset="0"/>
            </a:endParaRPr>
          </a:p>
        </p:txBody>
      </p:sp>
      <p:sp>
        <p:nvSpPr>
          <p:cNvPr id="15" name="Textplatzhalter 4">
            <a:extLst>
              <a:ext uri="{FF2B5EF4-FFF2-40B4-BE49-F238E27FC236}">
                <a16:creationId xmlns:a16="http://schemas.microsoft.com/office/drawing/2014/main" id="{FAA43B9D-BF57-49A7-A2BE-8A500AD75E25}"/>
              </a:ext>
            </a:extLst>
          </p:cNvPr>
          <p:cNvSpPr>
            <a:spLocks noGrp="1"/>
          </p:cNvSpPr>
          <p:nvPr>
            <p:ph type="body" sz="quarter" idx="14" hasCustomPrompt="1"/>
          </p:nvPr>
        </p:nvSpPr>
        <p:spPr>
          <a:xfrm>
            <a:off x="446088" y="2198536"/>
            <a:ext cx="7200000" cy="1401464"/>
          </a:xfrm>
          <a:prstGeom prst="rect">
            <a:avLst/>
          </a:prstGeom>
        </p:spPr>
        <p:txBody>
          <a:bodyPr lIns="0" tIns="0" rIns="0" bIns="0"/>
          <a:lstStyle>
            <a:lvl1pPr marL="0" indent="0">
              <a:lnSpc>
                <a:spcPct val="100000"/>
              </a:lnSpc>
              <a:spcBef>
                <a:spcPts val="0"/>
              </a:spcBef>
              <a:spcAft>
                <a:spcPts val="0"/>
              </a:spcAft>
              <a:buFontTx/>
              <a:buNone/>
              <a:defRPr sz="2800" b="1" i="0" baseline="0">
                <a:solidFill>
                  <a:schemeClr val="bg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Präsentationstitel</a:t>
            </a:r>
            <a:br>
              <a:rPr lang="de-DE" b="1" dirty="0">
                <a:effectLst/>
                <a:latin typeface="Arial" panose="020B0604020202020204" pitchFamily="34" charset="0"/>
              </a:rPr>
            </a:br>
            <a:r>
              <a:rPr lang="de-DE" b="1" dirty="0">
                <a:effectLst/>
                <a:latin typeface="Arial" panose="020B0604020202020204" pitchFamily="34" charset="0"/>
              </a:rPr>
              <a:t>Zeile 2 des Titels</a:t>
            </a:r>
            <a:endParaRPr lang="de-DE" dirty="0">
              <a:effectLst/>
              <a:latin typeface="Arial" panose="020B0604020202020204" pitchFamily="34" charset="0"/>
            </a:endParaRPr>
          </a:p>
        </p:txBody>
      </p:sp>
      <p:sp>
        <p:nvSpPr>
          <p:cNvPr id="3" name="Fußzeilenplatzhalter 2">
            <a:extLst>
              <a:ext uri="{FF2B5EF4-FFF2-40B4-BE49-F238E27FC236}">
                <a16:creationId xmlns:a16="http://schemas.microsoft.com/office/drawing/2014/main" id="{136CCE3B-FB19-4C48-BA9C-E81232FF6D80}"/>
              </a:ext>
            </a:extLst>
          </p:cNvPr>
          <p:cNvSpPr>
            <a:spLocks noGrp="1"/>
          </p:cNvSpPr>
          <p:nvPr>
            <p:ph type="ftr" sz="quarter" idx="19"/>
          </p:nvPr>
        </p:nvSpPr>
        <p:spPr/>
        <p:txBody>
          <a:bodyPr/>
          <a:lstStyle/>
          <a:p>
            <a:pPr>
              <a:defRPr/>
            </a:pPr>
            <a:r>
              <a:rPr lang="en-US" dirty="0">
                <a:solidFill>
                  <a:srgbClr val="0F1987"/>
                </a:solidFill>
                <a:latin typeface="Arial" panose="020B0604020202020204"/>
              </a:rPr>
              <a:t>Professorship in Marketing with a Focus on Consumer Behavior </a:t>
            </a:r>
          </a:p>
          <a:p>
            <a:pPr>
              <a:defRPr/>
            </a:pPr>
            <a:r>
              <a:rPr lang="en-US" dirty="0">
                <a:solidFill>
                  <a:srgbClr val="0F1987"/>
                </a:solidFill>
                <a:latin typeface="Arial" panose="020B0604020202020204"/>
              </a:rPr>
              <a:t>Prof. Dr. Martin Paul Fritze</a:t>
            </a:r>
          </a:p>
          <a:p>
            <a:pPr>
              <a:defRPr/>
            </a:pPr>
            <a:r>
              <a:rPr lang="en-US" dirty="0">
                <a:solidFill>
                  <a:srgbClr val="0F1987"/>
                </a:solidFill>
                <a:latin typeface="Arial" panose="020B0604020202020204"/>
              </a:rPr>
              <a:t>Course Title </a:t>
            </a:r>
          </a:p>
          <a:p>
            <a:pPr>
              <a:defRPr/>
            </a:pPr>
            <a:r>
              <a:rPr lang="en-US" dirty="0">
                <a:solidFill>
                  <a:srgbClr val="0F1987"/>
                </a:solidFill>
                <a:latin typeface="Arial" panose="020B0604020202020204"/>
              </a:rPr>
              <a:t>Semester</a:t>
            </a:r>
            <a:endParaRPr lang="de-DE" dirty="0">
              <a:solidFill>
                <a:srgbClr val="0F1987"/>
              </a:solidFill>
              <a:latin typeface="Arial" panose="020B0604020202020204"/>
            </a:endParaRPr>
          </a:p>
        </p:txBody>
      </p:sp>
    </p:spTree>
    <p:extLst>
      <p:ext uri="{BB962C8B-B14F-4D97-AF65-F5344CB8AC3E}">
        <p14:creationId xmlns:p14="http://schemas.microsoft.com/office/powerpoint/2010/main" val="66069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weiß">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EC9E9288-A528-47A0-9952-3BAE6CB8747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8631600" y="2822400"/>
            <a:ext cx="3560400" cy="4035600"/>
          </a:xfrm>
          <a:prstGeom prst="rect">
            <a:avLst/>
          </a:prstGeom>
        </p:spPr>
      </p:pic>
      <p:sp>
        <p:nvSpPr>
          <p:cNvPr id="14" name="Textplatzhalter 4">
            <a:extLst>
              <a:ext uri="{FF2B5EF4-FFF2-40B4-BE49-F238E27FC236}">
                <a16:creationId xmlns:a16="http://schemas.microsoft.com/office/drawing/2014/main" id="{4DE3BF2D-52EE-4486-ADD0-3DAE759441DC}"/>
              </a:ext>
            </a:extLst>
          </p:cNvPr>
          <p:cNvSpPr>
            <a:spLocks noGrp="1"/>
          </p:cNvSpPr>
          <p:nvPr>
            <p:ph type="body" sz="quarter" idx="14" hasCustomPrompt="1"/>
          </p:nvPr>
        </p:nvSpPr>
        <p:spPr>
          <a:xfrm>
            <a:off x="446088" y="2198536"/>
            <a:ext cx="7200000" cy="1401464"/>
          </a:xfrm>
          <a:prstGeom prst="rect">
            <a:avLst/>
          </a:prstGeom>
        </p:spPr>
        <p:txBody>
          <a:bodyPr lIns="0" tIns="0" rIns="0" bIns="0"/>
          <a:lstStyle>
            <a:lvl1pPr marL="0" indent="0">
              <a:lnSpc>
                <a:spcPct val="100000"/>
              </a:lnSpc>
              <a:spcBef>
                <a:spcPts val="0"/>
              </a:spcBef>
              <a:spcAft>
                <a:spcPts val="0"/>
              </a:spcAft>
              <a:buFontTx/>
              <a:buNone/>
              <a:defRPr sz="2800" b="1" i="0" baseline="0">
                <a:solidFill>
                  <a:schemeClr val="accent1"/>
                </a:solidFill>
                <a:latin typeface="Arial" panose="020B0604020202020204" pitchFamily="34" charset="0"/>
              </a:defRPr>
            </a:lvl1pPr>
            <a:lvl2pPr>
              <a:buFontTx/>
              <a:buNone/>
              <a:defRPr sz="2800" b="1" i="0" baseline="0">
                <a:solidFill>
                  <a:schemeClr val="bg1"/>
                </a:solidFill>
                <a:latin typeface="Arial" panose="020B0604020202020204" pitchFamily="34" charset="0"/>
              </a:defRPr>
            </a:lvl2pPr>
            <a:lvl3pPr>
              <a:buFontTx/>
              <a:buNone/>
              <a:defRPr sz="2800" b="1" i="0" baseline="0">
                <a:solidFill>
                  <a:schemeClr val="bg1"/>
                </a:solidFill>
                <a:latin typeface="Arial" panose="020B0604020202020204" pitchFamily="34" charset="0"/>
              </a:defRPr>
            </a:lvl3pPr>
            <a:lvl4pPr>
              <a:buFontTx/>
              <a:buNone/>
              <a:defRPr sz="2800" b="1" i="0" baseline="0">
                <a:solidFill>
                  <a:schemeClr val="bg1"/>
                </a:solidFill>
                <a:latin typeface="Arial" panose="020B0604020202020204" pitchFamily="34" charset="0"/>
              </a:defRPr>
            </a:lvl4pPr>
            <a:lvl5pPr>
              <a:buFontTx/>
              <a:buNone/>
              <a:defRPr sz="2800" b="1" i="0" baseline="0">
                <a:solidFill>
                  <a:schemeClr val="bg1"/>
                </a:solidFill>
                <a:latin typeface="Arial" panose="020B0604020202020204" pitchFamily="34" charset="0"/>
              </a:defRPr>
            </a:lvl5pPr>
          </a:lstStyle>
          <a:p>
            <a:r>
              <a:rPr lang="de-DE" b="1" dirty="0">
                <a:effectLst/>
                <a:latin typeface="Arial" panose="020B0604020202020204" pitchFamily="34" charset="0"/>
              </a:rPr>
              <a:t>Kapitel</a:t>
            </a:r>
            <a:br>
              <a:rPr lang="de-DE" b="1" dirty="0">
                <a:effectLst/>
                <a:latin typeface="Arial" panose="020B0604020202020204" pitchFamily="34" charset="0"/>
              </a:rPr>
            </a:br>
            <a:r>
              <a:rPr lang="de-DE" b="1" dirty="0">
                <a:effectLst/>
                <a:latin typeface="Arial" panose="020B0604020202020204" pitchFamily="34" charset="0"/>
              </a:rPr>
              <a:t>Zeile 2</a:t>
            </a:r>
            <a:endParaRPr lang="de-DE" dirty="0">
              <a:effectLst/>
              <a:latin typeface="Arial" panose="020B0604020202020204" pitchFamily="34" charset="0"/>
            </a:endParaRPr>
          </a:p>
        </p:txBody>
      </p:sp>
      <p:sp>
        <p:nvSpPr>
          <p:cNvPr id="4" name="Fußzeilenplatzhalter 3">
            <a:extLst>
              <a:ext uri="{FF2B5EF4-FFF2-40B4-BE49-F238E27FC236}">
                <a16:creationId xmlns:a16="http://schemas.microsoft.com/office/drawing/2014/main" id="{D4B7D0A0-CA2F-460B-A311-FB3A6650A505}"/>
              </a:ext>
            </a:extLst>
          </p:cNvPr>
          <p:cNvSpPr>
            <a:spLocks noGrp="1"/>
          </p:cNvSpPr>
          <p:nvPr>
            <p:ph type="ftr" sz="quarter" idx="16"/>
          </p:nvPr>
        </p:nvSpPr>
        <p:spPr/>
        <p:txBody>
          <a:bodyPr/>
          <a:lstStyle/>
          <a:p>
            <a:pPr>
              <a:defRPr/>
            </a:pPr>
            <a:r>
              <a:rPr lang="en-US" dirty="0">
                <a:solidFill>
                  <a:srgbClr val="0F1987"/>
                </a:solidFill>
                <a:latin typeface="Arial" panose="020B0604020202020204"/>
              </a:rPr>
              <a:t>Professorship in Marketing with a Focus on Consumer Behavior </a:t>
            </a:r>
          </a:p>
          <a:p>
            <a:pPr>
              <a:defRPr/>
            </a:pPr>
            <a:r>
              <a:rPr lang="en-US" dirty="0">
                <a:solidFill>
                  <a:srgbClr val="0F1987"/>
                </a:solidFill>
                <a:latin typeface="Arial" panose="020B0604020202020204"/>
              </a:rPr>
              <a:t>Prof. Dr. Martin Paul Fritze</a:t>
            </a:r>
          </a:p>
          <a:p>
            <a:pPr>
              <a:defRPr/>
            </a:pPr>
            <a:r>
              <a:rPr lang="en-US" dirty="0">
                <a:solidFill>
                  <a:srgbClr val="0F1987"/>
                </a:solidFill>
                <a:latin typeface="Arial" panose="020B0604020202020204"/>
              </a:rPr>
              <a:t>Course Title </a:t>
            </a:r>
          </a:p>
          <a:p>
            <a:pPr>
              <a:defRPr/>
            </a:pPr>
            <a:r>
              <a:rPr lang="en-US" dirty="0">
                <a:solidFill>
                  <a:srgbClr val="0F1987"/>
                </a:solidFill>
                <a:latin typeface="Arial" panose="020B0604020202020204"/>
              </a:rPr>
              <a:t>Semester</a:t>
            </a:r>
            <a:endParaRPr lang="de-DE" dirty="0">
              <a:solidFill>
                <a:srgbClr val="0F1987"/>
              </a:solidFill>
              <a:latin typeface="Arial" panose="020B0604020202020204"/>
            </a:endParaRPr>
          </a:p>
        </p:txBody>
      </p:sp>
    </p:spTree>
    <p:extLst>
      <p:ext uri="{BB962C8B-B14F-4D97-AF65-F5344CB8AC3E}">
        <p14:creationId xmlns:p14="http://schemas.microsoft.com/office/powerpoint/2010/main" val="247226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luss, Absender, blau">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331E01A-E2D4-4133-AA71-23114E705DF2}"/>
              </a:ext>
            </a:extLst>
          </p:cNvPr>
          <p:cNvSpPr/>
          <p:nvPr userDrawn="1"/>
        </p:nvSpPr>
        <p:spPr>
          <a:xfrm>
            <a:off x="1" y="0"/>
            <a:ext cx="12192000" cy="6858000"/>
          </a:xfrm>
          <a:prstGeom prst="rect">
            <a:avLst/>
          </a:prstGeom>
          <a:solidFill>
            <a:srgbClr val="0F1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6" name="Grafik 15">
            <a:extLst>
              <a:ext uri="{FF2B5EF4-FFF2-40B4-BE49-F238E27FC236}">
                <a16:creationId xmlns:a16="http://schemas.microsoft.com/office/drawing/2014/main" id="{4C8E54A6-459A-4470-BB0E-BD0ADAE58B8E}"/>
              </a:ext>
            </a:extLst>
          </p:cNvPr>
          <p:cNvPicPr>
            <a:picLocks noChangeAspect="1"/>
          </p:cNvPicPr>
          <p:nvPr userDrawn="1"/>
        </p:nvPicPr>
        <p:blipFill>
          <a:blip r:embed="rId2"/>
          <a:stretch>
            <a:fillRect/>
          </a:stretch>
        </p:blipFill>
        <p:spPr>
          <a:xfrm>
            <a:off x="8631627" y="2822098"/>
            <a:ext cx="3560373" cy="4035902"/>
          </a:xfrm>
          <a:prstGeom prst="rect">
            <a:avLst/>
          </a:prstGeom>
        </p:spPr>
      </p:pic>
      <p:sp>
        <p:nvSpPr>
          <p:cNvPr id="13" name="Textplatzhalter 4">
            <a:extLst>
              <a:ext uri="{FF2B5EF4-FFF2-40B4-BE49-F238E27FC236}">
                <a16:creationId xmlns:a16="http://schemas.microsoft.com/office/drawing/2014/main" id="{DCF186EC-5422-44B4-9E4D-034E8A998A4D}"/>
              </a:ext>
            </a:extLst>
          </p:cNvPr>
          <p:cNvSpPr>
            <a:spLocks noGrp="1"/>
          </p:cNvSpPr>
          <p:nvPr>
            <p:ph type="body" sz="quarter" idx="15" hasCustomPrompt="1"/>
          </p:nvPr>
        </p:nvSpPr>
        <p:spPr>
          <a:xfrm>
            <a:off x="446399" y="5184000"/>
            <a:ext cx="7200000" cy="1276350"/>
          </a:xfrm>
          <a:prstGeom prst="rect">
            <a:avLst/>
          </a:prstGeom>
        </p:spPr>
        <p:txBody>
          <a:bodyPr lIns="0" tIns="0" rIns="0" bIns="0" anchor="b" anchorCtr="0"/>
          <a:lstStyle>
            <a:lvl1pPr marL="0" indent="0" fontAlgn="b">
              <a:lnSpc>
                <a:spcPct val="100000"/>
              </a:lnSpc>
              <a:spcBef>
                <a:spcPts val="0"/>
              </a:spcBef>
              <a:spcAft>
                <a:spcPts val="0"/>
              </a:spcAft>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pPr marR="0" algn="l" rtl="0"/>
            <a:r>
              <a:rPr lang="de-DE" b="1" dirty="0">
                <a:effectLst/>
                <a:latin typeface="Arial" panose="020B0604020202020204" pitchFamily="34" charset="0"/>
              </a:rPr>
              <a:t>Absendername</a:t>
            </a:r>
          </a:p>
        </p:txBody>
      </p:sp>
      <p:sp>
        <p:nvSpPr>
          <p:cNvPr id="14" name="Textfeld 13">
            <a:extLst>
              <a:ext uri="{FF2B5EF4-FFF2-40B4-BE49-F238E27FC236}">
                <a16:creationId xmlns:a16="http://schemas.microsoft.com/office/drawing/2014/main" id="{BF5C6343-7CFA-4211-BD8A-3DC6B7B128DD}"/>
              </a:ext>
            </a:extLst>
          </p:cNvPr>
          <p:cNvSpPr txBox="1"/>
          <p:nvPr userDrawn="1"/>
        </p:nvSpPr>
        <p:spPr>
          <a:xfrm>
            <a:off x="359884" y="6992038"/>
            <a:ext cx="11852475" cy="276999"/>
          </a:xfrm>
          <a:prstGeom prst="rect">
            <a:avLst/>
          </a:prstGeom>
          <a:noFill/>
        </p:spPr>
        <p:txBody>
          <a:bodyPr wrap="none" rtlCol="0">
            <a:spAutoFit/>
          </a:bodyPr>
          <a:lstStyle/>
          <a:p>
            <a:r>
              <a:rPr lang="de-DE" sz="1200" dirty="0"/>
              <a:t>Bitte verwenden Sie die blaue Abschlussfolie </a:t>
            </a:r>
            <a:r>
              <a:rPr lang="de-DE" sz="1200" b="1" u="sng" dirty="0"/>
              <a:t>nur</a:t>
            </a:r>
            <a:r>
              <a:rPr lang="de-DE" sz="1200" dirty="0"/>
              <a:t> in Präsentationen, die mit einem Projektor auf einer </a:t>
            </a:r>
            <a:r>
              <a:rPr lang="de-DE" sz="1200" b="1" dirty="0"/>
              <a:t>Leinwand</a:t>
            </a:r>
            <a:r>
              <a:rPr lang="de-DE" sz="1200" dirty="0"/>
              <a:t>, oder auf einem </a:t>
            </a:r>
            <a:r>
              <a:rPr lang="de-DE" sz="1200" b="1" dirty="0"/>
              <a:t>Bildschirm</a:t>
            </a:r>
            <a:r>
              <a:rPr lang="de-DE" sz="1200" dirty="0"/>
              <a:t> wiedergegeben werden.</a:t>
            </a:r>
          </a:p>
        </p:txBody>
      </p:sp>
      <p:sp>
        <p:nvSpPr>
          <p:cNvPr id="2" name="Datumsplatzhalter 1">
            <a:extLst>
              <a:ext uri="{FF2B5EF4-FFF2-40B4-BE49-F238E27FC236}">
                <a16:creationId xmlns:a16="http://schemas.microsoft.com/office/drawing/2014/main" id="{DAD68658-C1DF-4371-9E81-639C149A60DB}"/>
              </a:ext>
            </a:extLst>
          </p:cNvPr>
          <p:cNvSpPr>
            <a:spLocks noGrp="1"/>
          </p:cNvSpPr>
          <p:nvPr>
            <p:ph type="dt" sz="half" idx="16"/>
          </p:nvPr>
        </p:nvSpPr>
        <p:spPr/>
        <p:txBody>
          <a:bodyPr/>
          <a:lstStyle/>
          <a:p>
            <a:fld id="{674DBD75-70A7-498A-8D5F-4E7E346F28D6}" type="datetime1">
              <a:rPr lang="de-DE" smtClean="0"/>
              <a:t>13.10.2025</a:t>
            </a:fld>
            <a:endParaRPr lang="de-DE" dirty="0"/>
          </a:p>
        </p:txBody>
      </p:sp>
      <p:sp>
        <p:nvSpPr>
          <p:cNvPr id="3" name="Fußzeilenplatzhalter 2">
            <a:extLst>
              <a:ext uri="{FF2B5EF4-FFF2-40B4-BE49-F238E27FC236}">
                <a16:creationId xmlns:a16="http://schemas.microsoft.com/office/drawing/2014/main" id="{626F03E7-8F3F-49C4-8030-4297A79CEDD1}"/>
              </a:ext>
            </a:extLst>
          </p:cNvPr>
          <p:cNvSpPr>
            <a:spLocks noGrp="1"/>
          </p:cNvSpPr>
          <p:nvPr>
            <p:ph type="ftr" sz="quarter" idx="17"/>
          </p:nvPr>
        </p:nvSpPr>
        <p:spPr/>
        <p:txBody>
          <a:bodyPr/>
          <a:lstStyle>
            <a:lvl1pPr>
              <a:defRPr>
                <a:solidFill>
                  <a:schemeClr val="bg1"/>
                </a:solidFill>
              </a:defRPr>
            </a:lvl1pPr>
          </a:lstStyle>
          <a:p>
            <a:r>
              <a:rPr lang="en-US" dirty="0"/>
              <a:t>Professorship in Marketing with a Focus on Consumer Behavior </a:t>
            </a:r>
          </a:p>
          <a:p>
            <a:r>
              <a:rPr lang="en-US" dirty="0"/>
              <a:t>Prof. Dr. Martin Paul Fritze</a:t>
            </a:r>
          </a:p>
          <a:p>
            <a:r>
              <a:rPr lang="en-US" dirty="0"/>
              <a:t>Course Title </a:t>
            </a:r>
          </a:p>
          <a:p>
            <a:r>
              <a:rPr lang="en-US" dirty="0"/>
              <a:t>Semester</a:t>
            </a:r>
          </a:p>
        </p:txBody>
      </p:sp>
      <p:sp>
        <p:nvSpPr>
          <p:cNvPr id="5" name="Foliennummernplatzhalter 4">
            <a:extLst>
              <a:ext uri="{FF2B5EF4-FFF2-40B4-BE49-F238E27FC236}">
                <a16:creationId xmlns:a16="http://schemas.microsoft.com/office/drawing/2014/main" id="{A32AFC3E-E75E-4D67-B506-65193A7843BE}"/>
              </a:ext>
            </a:extLst>
          </p:cNvPr>
          <p:cNvSpPr>
            <a:spLocks noGrp="1"/>
          </p:cNvSpPr>
          <p:nvPr>
            <p:ph type="sldNum" sz="quarter" idx="18"/>
          </p:nvPr>
        </p:nvSpPr>
        <p:spPr/>
        <p:txBody>
          <a:bodyPr/>
          <a:lstStyle/>
          <a:p>
            <a:fld id="{EFB5150B-0CEE-4773-8AAA-22F479C02EEB}" type="slidenum">
              <a:rPr lang="de-DE" smtClean="0"/>
              <a:pPr/>
              <a:t>‹Nr.›</a:t>
            </a:fld>
            <a:endParaRPr lang="de-DE" dirty="0"/>
          </a:p>
        </p:txBody>
      </p:sp>
      <p:pic>
        <p:nvPicPr>
          <p:cNvPr id="11" name="Grafik 10" descr="Ein Bild, das Text enthält.&#10;&#10;Automatisch generierte Beschreibung">
            <a:extLst>
              <a:ext uri="{FF2B5EF4-FFF2-40B4-BE49-F238E27FC236}">
                <a16:creationId xmlns:a16="http://schemas.microsoft.com/office/drawing/2014/main" id="{BC09715E-332A-494E-803E-B5A81072CE90}"/>
              </a:ext>
            </a:extLst>
          </p:cNvPr>
          <p:cNvPicPr>
            <a:picLocks noChangeAspect="1"/>
          </p:cNvPicPr>
          <p:nvPr userDrawn="1"/>
        </p:nvPicPr>
        <p:blipFill>
          <a:blip r:embed="rId3"/>
          <a:stretch>
            <a:fillRect/>
          </a:stretch>
        </p:blipFill>
        <p:spPr>
          <a:xfrm>
            <a:off x="446401" y="442800"/>
            <a:ext cx="2544589" cy="792000"/>
          </a:xfrm>
          <a:prstGeom prst="rect">
            <a:avLst/>
          </a:prstGeom>
        </p:spPr>
      </p:pic>
    </p:spTree>
    <p:extLst>
      <p:ext uri="{BB962C8B-B14F-4D97-AF65-F5344CB8AC3E}">
        <p14:creationId xmlns:p14="http://schemas.microsoft.com/office/powerpoint/2010/main" val="7430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chluss, Absender, mittelgrau">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331E01A-E2D4-4133-AA71-23114E705DF2}"/>
              </a:ext>
            </a:extLst>
          </p:cNvPr>
          <p:cNvSpPr/>
          <p:nvPr userDrawn="1"/>
        </p:nvSpPr>
        <p:spPr>
          <a:xfrm>
            <a:off x="1" y="0"/>
            <a:ext cx="12192000" cy="6858000"/>
          </a:xfrm>
          <a:prstGeom prst="rect">
            <a:avLst/>
          </a:prstGeom>
          <a:solidFill>
            <a:srgbClr val="C0C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6" name="Grafik 15">
            <a:extLst>
              <a:ext uri="{FF2B5EF4-FFF2-40B4-BE49-F238E27FC236}">
                <a16:creationId xmlns:a16="http://schemas.microsoft.com/office/drawing/2014/main" id="{152121A7-C1FC-428B-9972-DCBD841B9AB2}"/>
              </a:ext>
            </a:extLst>
          </p:cNvPr>
          <p:cNvPicPr>
            <a:picLocks noChangeAspect="1"/>
          </p:cNvPicPr>
          <p:nvPr userDrawn="1"/>
        </p:nvPicPr>
        <p:blipFill>
          <a:blip r:embed="rId2"/>
          <a:stretch>
            <a:fillRect/>
          </a:stretch>
        </p:blipFill>
        <p:spPr>
          <a:xfrm>
            <a:off x="8631627" y="2822098"/>
            <a:ext cx="3560373" cy="4035902"/>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3CBD0319-7CBB-4D21-AD2D-589051892126}"/>
              </a:ext>
            </a:extLst>
          </p:cNvPr>
          <p:cNvPicPr>
            <a:picLocks noChangeAspect="1"/>
          </p:cNvPicPr>
          <p:nvPr userDrawn="1"/>
        </p:nvPicPr>
        <p:blipFill>
          <a:blip r:embed="rId3"/>
          <a:stretch>
            <a:fillRect/>
          </a:stretch>
        </p:blipFill>
        <p:spPr>
          <a:xfrm>
            <a:off x="446401" y="442800"/>
            <a:ext cx="2544589" cy="792000"/>
          </a:xfrm>
          <a:prstGeom prst="rect">
            <a:avLst/>
          </a:prstGeom>
        </p:spPr>
      </p:pic>
      <p:sp>
        <p:nvSpPr>
          <p:cNvPr id="13" name="Textplatzhalter 4">
            <a:extLst>
              <a:ext uri="{FF2B5EF4-FFF2-40B4-BE49-F238E27FC236}">
                <a16:creationId xmlns:a16="http://schemas.microsoft.com/office/drawing/2014/main" id="{DCF186EC-5422-44B4-9E4D-034E8A998A4D}"/>
              </a:ext>
            </a:extLst>
          </p:cNvPr>
          <p:cNvSpPr>
            <a:spLocks noGrp="1"/>
          </p:cNvSpPr>
          <p:nvPr>
            <p:ph type="body" sz="quarter" idx="15" hasCustomPrompt="1"/>
          </p:nvPr>
        </p:nvSpPr>
        <p:spPr>
          <a:xfrm>
            <a:off x="446399" y="5184000"/>
            <a:ext cx="7200000" cy="1276350"/>
          </a:xfrm>
          <a:prstGeom prst="rect">
            <a:avLst/>
          </a:prstGeom>
        </p:spPr>
        <p:txBody>
          <a:bodyPr lIns="0" tIns="0" rIns="0" bIns="0" anchor="b" anchorCtr="0"/>
          <a:lstStyle>
            <a:lvl1pPr marL="0" indent="0" fontAlgn="b">
              <a:lnSpc>
                <a:spcPct val="100000"/>
              </a:lnSpc>
              <a:spcBef>
                <a:spcPts val="0"/>
              </a:spcBef>
              <a:spcAft>
                <a:spcPts val="0"/>
              </a:spcAft>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pPr marR="0" algn="l" rtl="0"/>
            <a:r>
              <a:rPr lang="de-DE" b="1" dirty="0">
                <a:effectLst/>
                <a:latin typeface="Arial" panose="020B0604020202020204" pitchFamily="34" charset="0"/>
              </a:rPr>
              <a:t>Absendername</a:t>
            </a:r>
          </a:p>
        </p:txBody>
      </p:sp>
      <p:sp>
        <p:nvSpPr>
          <p:cNvPr id="14" name="Textfeld 13">
            <a:extLst>
              <a:ext uri="{FF2B5EF4-FFF2-40B4-BE49-F238E27FC236}">
                <a16:creationId xmlns:a16="http://schemas.microsoft.com/office/drawing/2014/main" id="{BF5C6343-7CFA-4211-BD8A-3DC6B7B128DD}"/>
              </a:ext>
            </a:extLst>
          </p:cNvPr>
          <p:cNvSpPr txBox="1"/>
          <p:nvPr userDrawn="1"/>
        </p:nvSpPr>
        <p:spPr>
          <a:xfrm>
            <a:off x="359884" y="6992038"/>
            <a:ext cx="11852475" cy="276999"/>
          </a:xfrm>
          <a:prstGeom prst="rect">
            <a:avLst/>
          </a:prstGeom>
          <a:noFill/>
        </p:spPr>
        <p:txBody>
          <a:bodyPr wrap="none" rtlCol="0">
            <a:spAutoFit/>
          </a:bodyPr>
          <a:lstStyle/>
          <a:p>
            <a:r>
              <a:rPr lang="de-DE" sz="1200" dirty="0"/>
              <a:t>Bitte verwenden Sie die blaue Abschlussfolie </a:t>
            </a:r>
            <a:r>
              <a:rPr lang="de-DE" sz="1200" b="1" u="sng" dirty="0"/>
              <a:t>nur</a:t>
            </a:r>
            <a:r>
              <a:rPr lang="de-DE" sz="1200" dirty="0"/>
              <a:t> in Präsentationen, die mit einem Projektor auf einer </a:t>
            </a:r>
            <a:r>
              <a:rPr lang="de-DE" sz="1200" b="1" dirty="0"/>
              <a:t>Leinwand</a:t>
            </a:r>
            <a:r>
              <a:rPr lang="de-DE" sz="1200" dirty="0"/>
              <a:t>, oder auf einem </a:t>
            </a:r>
            <a:r>
              <a:rPr lang="de-DE" sz="1200" b="1" dirty="0"/>
              <a:t>Bildschirm</a:t>
            </a:r>
            <a:r>
              <a:rPr lang="de-DE" sz="1200" dirty="0"/>
              <a:t> wiedergegeben werden.</a:t>
            </a:r>
          </a:p>
        </p:txBody>
      </p:sp>
      <p:sp>
        <p:nvSpPr>
          <p:cNvPr id="3" name="Fußzeilenplatzhalter 2">
            <a:extLst>
              <a:ext uri="{FF2B5EF4-FFF2-40B4-BE49-F238E27FC236}">
                <a16:creationId xmlns:a16="http://schemas.microsoft.com/office/drawing/2014/main" id="{07B89F49-C8B1-4816-80C6-5E070534AFE6}"/>
              </a:ext>
            </a:extLst>
          </p:cNvPr>
          <p:cNvSpPr>
            <a:spLocks noGrp="1"/>
          </p:cNvSpPr>
          <p:nvPr>
            <p:ph type="ftr" sz="quarter" idx="17"/>
          </p:nvPr>
        </p:nvSpPr>
        <p:spPr/>
        <p:txBody>
          <a:bodyPr/>
          <a:lstStyle>
            <a:lvl1pPr>
              <a:defRPr>
                <a:solidFill>
                  <a:schemeClr val="bg1"/>
                </a:solidFill>
              </a:defRPr>
            </a:lvl1pPr>
          </a:lstStyle>
          <a:p>
            <a:pPr>
              <a:defRPr/>
            </a:pPr>
            <a:r>
              <a:rPr lang="en-US" dirty="0">
                <a:solidFill>
                  <a:srgbClr val="0F1987"/>
                </a:solidFill>
                <a:latin typeface="Arial" panose="020B0604020202020204"/>
              </a:rPr>
              <a:t>Professorship in Marketing with a Focus on Consumer Behavior </a:t>
            </a:r>
          </a:p>
          <a:p>
            <a:pPr>
              <a:defRPr/>
            </a:pPr>
            <a:r>
              <a:rPr lang="en-US" dirty="0">
                <a:solidFill>
                  <a:srgbClr val="0F1987"/>
                </a:solidFill>
                <a:latin typeface="Arial" panose="020B0604020202020204"/>
              </a:rPr>
              <a:t>Prof. Dr. Martin Paul Fritze</a:t>
            </a:r>
          </a:p>
          <a:p>
            <a:pPr>
              <a:defRPr/>
            </a:pPr>
            <a:r>
              <a:rPr lang="en-US" dirty="0">
                <a:solidFill>
                  <a:srgbClr val="0F1987"/>
                </a:solidFill>
                <a:latin typeface="Arial" panose="020B0604020202020204"/>
              </a:rPr>
              <a:t>Course Title </a:t>
            </a:r>
          </a:p>
          <a:p>
            <a:pPr>
              <a:defRPr/>
            </a:pPr>
            <a:r>
              <a:rPr lang="en-US" dirty="0">
                <a:solidFill>
                  <a:srgbClr val="0F1987"/>
                </a:solidFill>
                <a:latin typeface="Arial" panose="020B0604020202020204"/>
              </a:rPr>
              <a:t>Semester</a:t>
            </a:r>
            <a:endParaRPr lang="de-DE" dirty="0">
              <a:solidFill>
                <a:srgbClr val="0F1987"/>
              </a:solidFill>
              <a:latin typeface="Arial" panose="020B0604020202020204"/>
            </a:endParaRPr>
          </a:p>
        </p:txBody>
      </p:sp>
    </p:spTree>
    <p:extLst>
      <p:ext uri="{BB962C8B-B14F-4D97-AF65-F5344CB8AC3E}">
        <p14:creationId xmlns:p14="http://schemas.microsoft.com/office/powerpoint/2010/main" val="318828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schluss, Absender, lichtgrau">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76180E7-2229-4EB0-8C04-5C800971671F}"/>
              </a:ext>
            </a:extLst>
          </p:cNvPr>
          <p:cNvSpPr/>
          <p:nvPr userDrawn="1"/>
        </p:nvSpPr>
        <p:spPr>
          <a:xfrm>
            <a:off x="0" y="0"/>
            <a:ext cx="12192000"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platzhalter 4">
            <a:extLst>
              <a:ext uri="{FF2B5EF4-FFF2-40B4-BE49-F238E27FC236}">
                <a16:creationId xmlns:a16="http://schemas.microsoft.com/office/drawing/2014/main" id="{7F4E0D99-98F2-43FE-9AED-EB3BB89DB0BB}"/>
              </a:ext>
            </a:extLst>
          </p:cNvPr>
          <p:cNvSpPr>
            <a:spLocks noGrp="1"/>
          </p:cNvSpPr>
          <p:nvPr>
            <p:ph type="body" sz="quarter" idx="15" hasCustomPrompt="1"/>
          </p:nvPr>
        </p:nvSpPr>
        <p:spPr>
          <a:xfrm>
            <a:off x="446399" y="5184000"/>
            <a:ext cx="7200000" cy="1276350"/>
          </a:xfrm>
          <a:prstGeom prst="rect">
            <a:avLst/>
          </a:prstGeom>
        </p:spPr>
        <p:txBody>
          <a:bodyPr lIns="0" tIns="0" rIns="0" bIns="0" anchor="b" anchorCtr="0"/>
          <a:lstStyle>
            <a:lvl1pPr marL="0" indent="0" fontAlgn="b">
              <a:lnSpc>
                <a:spcPct val="100000"/>
              </a:lnSpc>
              <a:spcBef>
                <a:spcPts val="0"/>
              </a:spcBef>
              <a:spcAft>
                <a:spcPts val="0"/>
              </a:spcAft>
              <a:buFontTx/>
              <a:buNone/>
              <a:defRPr sz="1600" b="1" i="0" baseline="0">
                <a:solidFill>
                  <a:srgbClr val="0F1987"/>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pPr marR="0" algn="l" rtl="0"/>
            <a:r>
              <a:rPr lang="de-DE" b="1" dirty="0">
                <a:effectLst/>
                <a:latin typeface="Arial" panose="020B0604020202020204" pitchFamily="34" charset="0"/>
              </a:rPr>
              <a:t>Absendername</a:t>
            </a:r>
            <a:endParaRPr lang="de-DE" dirty="0">
              <a:effectLst/>
              <a:latin typeface="Arial" panose="020B0604020202020204" pitchFamily="34" charset="0"/>
            </a:endParaRPr>
          </a:p>
        </p:txBody>
      </p:sp>
      <p:pic>
        <p:nvPicPr>
          <p:cNvPr id="14" name="Grafik 13" descr="Ein Bild, das Text enthält.&#10;&#10;Automatisch generierte Beschreibung">
            <a:extLst>
              <a:ext uri="{FF2B5EF4-FFF2-40B4-BE49-F238E27FC236}">
                <a16:creationId xmlns:a16="http://schemas.microsoft.com/office/drawing/2014/main" id="{94D260B3-F5EA-4444-8017-7B73608E5EB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8631600" y="2822400"/>
            <a:ext cx="3560400" cy="4035600"/>
          </a:xfrm>
          <a:prstGeom prst="rect">
            <a:avLst/>
          </a:prstGeom>
        </p:spPr>
      </p:pic>
      <p:sp>
        <p:nvSpPr>
          <p:cNvPr id="17" name="Textfeld 16">
            <a:extLst>
              <a:ext uri="{FF2B5EF4-FFF2-40B4-BE49-F238E27FC236}">
                <a16:creationId xmlns:a16="http://schemas.microsoft.com/office/drawing/2014/main" id="{A4CBA82A-AE18-441E-A25D-A57826F209DD}"/>
              </a:ext>
            </a:extLst>
          </p:cNvPr>
          <p:cNvSpPr txBox="1"/>
          <p:nvPr userDrawn="1"/>
        </p:nvSpPr>
        <p:spPr>
          <a:xfrm>
            <a:off x="359884" y="6992038"/>
            <a:ext cx="7030643" cy="276999"/>
          </a:xfrm>
          <a:prstGeom prst="rect">
            <a:avLst/>
          </a:prstGeom>
          <a:noFill/>
        </p:spPr>
        <p:txBody>
          <a:bodyPr wrap="none" rtlCol="0">
            <a:spAutoFit/>
          </a:bodyPr>
          <a:lstStyle/>
          <a:p>
            <a:r>
              <a:rPr lang="de-DE" sz="1200" dirty="0"/>
              <a:t>Bitte verwenden Sie die lichtgraue Abschlussfolie in Präsentationen, die </a:t>
            </a:r>
            <a:r>
              <a:rPr lang="de-DE" sz="1200" b="1" dirty="0"/>
              <a:t>ausgedruckt</a:t>
            </a:r>
            <a:r>
              <a:rPr lang="de-DE" sz="1200" dirty="0"/>
              <a:t> werden sollen.</a:t>
            </a:r>
          </a:p>
        </p:txBody>
      </p:sp>
      <p:sp>
        <p:nvSpPr>
          <p:cNvPr id="3" name="Fußzeilenplatzhalter 2">
            <a:extLst>
              <a:ext uri="{FF2B5EF4-FFF2-40B4-BE49-F238E27FC236}">
                <a16:creationId xmlns:a16="http://schemas.microsoft.com/office/drawing/2014/main" id="{CF5B1B71-9541-4988-9001-3C07E2CA1338}"/>
              </a:ext>
            </a:extLst>
          </p:cNvPr>
          <p:cNvSpPr>
            <a:spLocks noGrp="1"/>
          </p:cNvSpPr>
          <p:nvPr>
            <p:ph type="ftr" sz="quarter" idx="17"/>
          </p:nvPr>
        </p:nvSpPr>
        <p:spPr/>
        <p:txBody>
          <a:bodyPr/>
          <a:lstStyle/>
          <a:p>
            <a:pPr>
              <a:defRPr/>
            </a:pPr>
            <a:r>
              <a:rPr lang="en-US" dirty="0">
                <a:solidFill>
                  <a:srgbClr val="0F1987"/>
                </a:solidFill>
                <a:latin typeface="Arial" panose="020B0604020202020204"/>
              </a:rPr>
              <a:t>Professorship in Marketing with a Focus on Consumer Behavior </a:t>
            </a:r>
          </a:p>
          <a:p>
            <a:pPr>
              <a:defRPr/>
            </a:pPr>
            <a:r>
              <a:rPr lang="en-US" dirty="0">
                <a:solidFill>
                  <a:srgbClr val="0F1987"/>
                </a:solidFill>
                <a:latin typeface="Arial" panose="020B0604020202020204"/>
              </a:rPr>
              <a:t>Prof. Dr. Martin Paul Fritze</a:t>
            </a:r>
          </a:p>
          <a:p>
            <a:pPr>
              <a:defRPr/>
            </a:pPr>
            <a:r>
              <a:rPr lang="en-US" dirty="0">
                <a:solidFill>
                  <a:srgbClr val="0F1987"/>
                </a:solidFill>
                <a:latin typeface="Arial" panose="020B0604020202020204"/>
              </a:rPr>
              <a:t>Course Title </a:t>
            </a:r>
          </a:p>
          <a:p>
            <a:pPr>
              <a:defRPr/>
            </a:pPr>
            <a:r>
              <a:rPr lang="en-US" dirty="0">
                <a:solidFill>
                  <a:srgbClr val="0F1987"/>
                </a:solidFill>
                <a:latin typeface="Arial" panose="020B0604020202020204"/>
              </a:rPr>
              <a:t>Semester</a:t>
            </a:r>
            <a:endParaRPr lang="de-DE" dirty="0">
              <a:solidFill>
                <a:srgbClr val="0F1987"/>
              </a:solidFill>
              <a:latin typeface="Arial" panose="020B0604020202020204"/>
            </a:endParaRPr>
          </a:p>
        </p:txBody>
      </p:sp>
      <p:pic>
        <p:nvPicPr>
          <p:cNvPr id="12" name="Grafik 11">
            <a:extLst>
              <a:ext uri="{FF2B5EF4-FFF2-40B4-BE49-F238E27FC236}">
                <a16:creationId xmlns:a16="http://schemas.microsoft.com/office/drawing/2014/main" id="{34DB7B39-F307-4E94-826F-264B69B3C565}"/>
              </a:ext>
            </a:extLst>
          </p:cNvPr>
          <p:cNvPicPr>
            <a:picLocks noChangeAspect="1"/>
          </p:cNvPicPr>
          <p:nvPr userDrawn="1"/>
        </p:nvPicPr>
        <p:blipFill>
          <a:blip r:embed="rId3"/>
          <a:srcRect/>
          <a:stretch/>
        </p:blipFill>
        <p:spPr>
          <a:xfrm>
            <a:off x="446399" y="442799"/>
            <a:ext cx="2544589" cy="792000"/>
          </a:xfrm>
          <a:prstGeom prst="rect">
            <a:avLst/>
          </a:prstGeom>
        </p:spPr>
      </p:pic>
    </p:spTree>
    <p:extLst>
      <p:ext uri="{BB962C8B-B14F-4D97-AF65-F5344CB8AC3E}">
        <p14:creationId xmlns:p14="http://schemas.microsoft.com/office/powerpoint/2010/main" val="189930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schluss, Absender, weiß">
    <p:bg>
      <p:bgPr>
        <a:solidFill>
          <a:schemeClr val="bg1"/>
        </a:solidFill>
        <a:effectLst/>
      </p:bgPr>
    </p:bg>
    <p:spTree>
      <p:nvGrpSpPr>
        <p:cNvPr id="1" name=""/>
        <p:cNvGrpSpPr/>
        <p:nvPr/>
      </p:nvGrpSpPr>
      <p:grpSpPr>
        <a:xfrm>
          <a:off x="0" y="0"/>
          <a:ext cx="0" cy="0"/>
          <a:chOff x="0" y="0"/>
          <a:chExt cx="0" cy="0"/>
        </a:xfrm>
      </p:grpSpPr>
      <p:sp>
        <p:nvSpPr>
          <p:cNvPr id="6" name="Textplatzhalter 4">
            <a:extLst>
              <a:ext uri="{FF2B5EF4-FFF2-40B4-BE49-F238E27FC236}">
                <a16:creationId xmlns:a16="http://schemas.microsoft.com/office/drawing/2014/main" id="{7F4E0D99-98F2-43FE-9AED-EB3BB89DB0BB}"/>
              </a:ext>
            </a:extLst>
          </p:cNvPr>
          <p:cNvSpPr>
            <a:spLocks noGrp="1"/>
          </p:cNvSpPr>
          <p:nvPr>
            <p:ph type="body" sz="quarter" idx="15" hasCustomPrompt="1"/>
          </p:nvPr>
        </p:nvSpPr>
        <p:spPr>
          <a:xfrm>
            <a:off x="446399" y="5184000"/>
            <a:ext cx="7200000" cy="1276350"/>
          </a:xfrm>
          <a:prstGeom prst="rect">
            <a:avLst/>
          </a:prstGeom>
        </p:spPr>
        <p:txBody>
          <a:bodyPr lIns="0" tIns="0" rIns="0" bIns="0" anchor="b" anchorCtr="0"/>
          <a:lstStyle>
            <a:lvl1pPr marL="0" indent="0" fontAlgn="b">
              <a:lnSpc>
                <a:spcPct val="100000"/>
              </a:lnSpc>
              <a:spcBef>
                <a:spcPts val="0"/>
              </a:spcBef>
              <a:spcAft>
                <a:spcPts val="0"/>
              </a:spcAft>
              <a:buFontTx/>
              <a:buNone/>
              <a:defRPr sz="1600" b="1" i="0" baseline="0">
                <a:solidFill>
                  <a:srgbClr val="0F1987"/>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pPr marR="0" algn="l" rtl="0"/>
            <a:r>
              <a:rPr lang="de-DE" b="1" dirty="0">
                <a:effectLst/>
                <a:latin typeface="Arial" panose="020B0604020202020204" pitchFamily="34" charset="0"/>
              </a:rPr>
              <a:t>Absendername</a:t>
            </a:r>
            <a:endParaRPr lang="de-DE" dirty="0">
              <a:effectLst/>
              <a:latin typeface="Arial" panose="020B0604020202020204" pitchFamily="34" charset="0"/>
            </a:endParaRPr>
          </a:p>
        </p:txBody>
      </p:sp>
      <p:pic>
        <p:nvPicPr>
          <p:cNvPr id="14" name="Grafik 13" descr="Ein Bild, das Text enthält.&#10;&#10;Automatisch generierte Beschreibung">
            <a:extLst>
              <a:ext uri="{FF2B5EF4-FFF2-40B4-BE49-F238E27FC236}">
                <a16:creationId xmlns:a16="http://schemas.microsoft.com/office/drawing/2014/main" id="{94D260B3-F5EA-4444-8017-7B73608E5EB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8631600" y="2822400"/>
            <a:ext cx="3560400" cy="4035600"/>
          </a:xfrm>
          <a:prstGeom prst="rect">
            <a:avLst/>
          </a:prstGeom>
        </p:spPr>
      </p:pic>
      <p:sp>
        <p:nvSpPr>
          <p:cNvPr id="17" name="Textfeld 16">
            <a:extLst>
              <a:ext uri="{FF2B5EF4-FFF2-40B4-BE49-F238E27FC236}">
                <a16:creationId xmlns:a16="http://schemas.microsoft.com/office/drawing/2014/main" id="{A4CBA82A-AE18-441E-A25D-A57826F209DD}"/>
              </a:ext>
            </a:extLst>
          </p:cNvPr>
          <p:cNvSpPr txBox="1"/>
          <p:nvPr userDrawn="1"/>
        </p:nvSpPr>
        <p:spPr>
          <a:xfrm>
            <a:off x="359884" y="6992038"/>
            <a:ext cx="6775766" cy="276999"/>
          </a:xfrm>
          <a:prstGeom prst="rect">
            <a:avLst/>
          </a:prstGeom>
          <a:noFill/>
        </p:spPr>
        <p:txBody>
          <a:bodyPr wrap="none" rtlCol="0">
            <a:spAutoFit/>
          </a:bodyPr>
          <a:lstStyle/>
          <a:p>
            <a:r>
              <a:rPr lang="de-DE" sz="1200" dirty="0"/>
              <a:t>Bitte verwenden Sie die weiße Abschlussfolie in Präsentationen, die </a:t>
            </a:r>
            <a:r>
              <a:rPr lang="de-DE" sz="1200" b="1" dirty="0"/>
              <a:t>ausgedruckt</a:t>
            </a:r>
            <a:r>
              <a:rPr lang="de-DE" sz="1200" dirty="0"/>
              <a:t> werden sollen.</a:t>
            </a:r>
          </a:p>
        </p:txBody>
      </p:sp>
      <p:sp>
        <p:nvSpPr>
          <p:cNvPr id="3" name="Fußzeilenplatzhalter 2">
            <a:extLst>
              <a:ext uri="{FF2B5EF4-FFF2-40B4-BE49-F238E27FC236}">
                <a16:creationId xmlns:a16="http://schemas.microsoft.com/office/drawing/2014/main" id="{449EFC83-F4F0-4DE8-A757-048D992D4451}"/>
              </a:ext>
            </a:extLst>
          </p:cNvPr>
          <p:cNvSpPr>
            <a:spLocks noGrp="1"/>
          </p:cNvSpPr>
          <p:nvPr>
            <p:ph type="ftr" sz="quarter" idx="17"/>
          </p:nvPr>
        </p:nvSpPr>
        <p:spPr/>
        <p:txBody>
          <a:bodyPr/>
          <a:lstStyle/>
          <a:p>
            <a:pPr>
              <a:defRPr/>
            </a:pPr>
            <a:r>
              <a:rPr lang="en-US" dirty="0">
                <a:solidFill>
                  <a:srgbClr val="0F1987"/>
                </a:solidFill>
                <a:latin typeface="Arial" panose="020B0604020202020204"/>
              </a:rPr>
              <a:t>Professorship in Marketing with a Focus on Consumer Behavior </a:t>
            </a:r>
          </a:p>
          <a:p>
            <a:pPr>
              <a:defRPr/>
            </a:pPr>
            <a:r>
              <a:rPr lang="en-US" dirty="0">
                <a:solidFill>
                  <a:srgbClr val="0F1987"/>
                </a:solidFill>
                <a:latin typeface="Arial" panose="020B0604020202020204"/>
              </a:rPr>
              <a:t>Prof. Dr. Martin Paul Fritze</a:t>
            </a:r>
          </a:p>
          <a:p>
            <a:pPr>
              <a:defRPr/>
            </a:pPr>
            <a:r>
              <a:rPr lang="en-US" dirty="0">
                <a:solidFill>
                  <a:srgbClr val="0F1987"/>
                </a:solidFill>
                <a:latin typeface="Arial" panose="020B0604020202020204"/>
              </a:rPr>
              <a:t>Course Title </a:t>
            </a:r>
          </a:p>
          <a:p>
            <a:pPr>
              <a:defRPr/>
            </a:pPr>
            <a:r>
              <a:rPr lang="en-US" dirty="0">
                <a:solidFill>
                  <a:srgbClr val="0F1987"/>
                </a:solidFill>
                <a:latin typeface="Arial" panose="020B0604020202020204"/>
              </a:rPr>
              <a:t>Semester</a:t>
            </a:r>
            <a:endParaRPr lang="de-DE" dirty="0">
              <a:solidFill>
                <a:srgbClr val="0F1987"/>
              </a:solidFill>
              <a:latin typeface="Arial" panose="020B0604020202020204"/>
            </a:endParaRPr>
          </a:p>
        </p:txBody>
      </p:sp>
    </p:spTree>
    <p:extLst>
      <p:ext uri="{BB962C8B-B14F-4D97-AF65-F5344CB8AC3E}">
        <p14:creationId xmlns:p14="http://schemas.microsoft.com/office/powerpoint/2010/main" val="349003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elplatzhalter 7">
            <a:extLst>
              <a:ext uri="{FF2B5EF4-FFF2-40B4-BE49-F238E27FC236}">
                <a16:creationId xmlns:a16="http://schemas.microsoft.com/office/drawing/2014/main" id="{AC36F883-12FB-47DF-B082-BEE8DA64FE0E}"/>
              </a:ext>
            </a:extLst>
          </p:cNvPr>
          <p:cNvSpPr>
            <a:spLocks noGrp="1"/>
          </p:cNvSpPr>
          <p:nvPr>
            <p:ph type="title"/>
          </p:nvPr>
        </p:nvSpPr>
        <p:spPr>
          <a:xfrm>
            <a:off x="446400" y="1482138"/>
            <a:ext cx="11302688" cy="648000"/>
          </a:xfrm>
          <a:prstGeom prst="rect">
            <a:avLst/>
          </a:prstGeom>
        </p:spPr>
        <p:txBody>
          <a:bodyPr vert="horz" lIns="0" tIns="0" rIns="0" bIns="0" rtlCol="0" anchor="t">
            <a:noAutofit/>
          </a:bodyPr>
          <a:lstStyle/>
          <a:p>
            <a:r>
              <a:rPr lang="de-DE" dirty="0"/>
              <a:t>Mastertitelformat bearbeiten</a:t>
            </a:r>
          </a:p>
        </p:txBody>
      </p:sp>
      <p:sp>
        <p:nvSpPr>
          <p:cNvPr id="10" name="Textplatzhalter 9">
            <a:extLst>
              <a:ext uri="{FF2B5EF4-FFF2-40B4-BE49-F238E27FC236}">
                <a16:creationId xmlns:a16="http://schemas.microsoft.com/office/drawing/2014/main" id="{AD2AB963-3AAE-409C-B340-347F969A9E8E}"/>
              </a:ext>
            </a:extLst>
          </p:cNvPr>
          <p:cNvSpPr>
            <a:spLocks noGrp="1"/>
          </p:cNvSpPr>
          <p:nvPr>
            <p:ph type="body" idx="1"/>
          </p:nvPr>
        </p:nvSpPr>
        <p:spPr>
          <a:xfrm>
            <a:off x="446400" y="2276475"/>
            <a:ext cx="11302688" cy="3889375"/>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Datumsplatzhalter 10">
            <a:extLst>
              <a:ext uri="{FF2B5EF4-FFF2-40B4-BE49-F238E27FC236}">
                <a16:creationId xmlns:a16="http://schemas.microsoft.com/office/drawing/2014/main" id="{C05F011C-9DD8-4A44-BACF-519C157AF7C1}"/>
              </a:ext>
            </a:extLst>
          </p:cNvPr>
          <p:cNvSpPr>
            <a:spLocks noGrp="1"/>
          </p:cNvSpPr>
          <p:nvPr>
            <p:ph type="dt" sz="half" idx="2"/>
          </p:nvPr>
        </p:nvSpPr>
        <p:spPr>
          <a:xfrm>
            <a:off x="10625823" y="6519044"/>
            <a:ext cx="1123265" cy="252000"/>
          </a:xfrm>
          <a:prstGeom prst="rect">
            <a:avLst/>
          </a:prstGeom>
        </p:spPr>
        <p:txBody>
          <a:bodyPr vert="horz" lIns="0" tIns="0" rIns="0" bIns="0" rtlCol="0" anchor="ctr"/>
          <a:lstStyle>
            <a:lvl1pPr algn="r">
              <a:defRPr sz="900">
                <a:solidFill>
                  <a:schemeClr val="accent2"/>
                </a:solidFill>
              </a:defRPr>
            </a:lvl1pPr>
          </a:lstStyle>
          <a:p>
            <a:fld id="{689C0F1F-D6FB-48FF-B62D-369FDD511A1B}" type="datetime1">
              <a:rPr lang="de-DE" smtClean="0"/>
              <a:t>13.10.2025</a:t>
            </a:fld>
            <a:endParaRPr lang="de-DE" dirty="0"/>
          </a:p>
        </p:txBody>
      </p:sp>
      <p:sp>
        <p:nvSpPr>
          <p:cNvPr id="13" name="Foliennummernplatzhalter 12">
            <a:extLst>
              <a:ext uri="{FF2B5EF4-FFF2-40B4-BE49-F238E27FC236}">
                <a16:creationId xmlns:a16="http://schemas.microsoft.com/office/drawing/2014/main" id="{2BF0EF78-2ABA-4783-A415-19ED16DA734C}"/>
              </a:ext>
            </a:extLst>
          </p:cNvPr>
          <p:cNvSpPr>
            <a:spLocks noGrp="1"/>
          </p:cNvSpPr>
          <p:nvPr>
            <p:ph type="sldNum" sz="quarter" idx="4"/>
          </p:nvPr>
        </p:nvSpPr>
        <p:spPr>
          <a:xfrm>
            <a:off x="11787809" y="6519044"/>
            <a:ext cx="404191" cy="252000"/>
          </a:xfrm>
          <a:prstGeom prst="rect">
            <a:avLst/>
          </a:prstGeom>
        </p:spPr>
        <p:txBody>
          <a:bodyPr vert="horz" lIns="0" tIns="0" rIns="126000" bIns="0" rtlCol="0" anchor="ctr"/>
          <a:lstStyle>
            <a:lvl1pPr algn="r">
              <a:defRPr sz="900" b="1">
                <a:solidFill>
                  <a:schemeClr val="accent2"/>
                </a:solidFill>
              </a:defRPr>
            </a:lvl1pPr>
          </a:lstStyle>
          <a:p>
            <a:fld id="{EFB5150B-0CEE-4773-8AAA-22F479C02EEB}" type="slidenum">
              <a:rPr lang="de-DE" smtClean="0"/>
              <a:pPr/>
              <a:t>‹Nr.›</a:t>
            </a:fld>
            <a:endParaRPr lang="de-DE" dirty="0"/>
          </a:p>
        </p:txBody>
      </p:sp>
      <p:pic>
        <p:nvPicPr>
          <p:cNvPr id="21" name="Grafik 20">
            <a:extLst>
              <a:ext uri="{FF2B5EF4-FFF2-40B4-BE49-F238E27FC236}">
                <a16:creationId xmlns:a16="http://schemas.microsoft.com/office/drawing/2014/main" id="{7DE3FB7D-2F4C-4E3C-82FE-CB9DF69C44E2}"/>
              </a:ext>
            </a:extLst>
          </p:cNvPr>
          <p:cNvPicPr>
            <a:picLocks noChangeAspect="1"/>
          </p:cNvPicPr>
          <p:nvPr userDrawn="1"/>
        </p:nvPicPr>
        <p:blipFill>
          <a:blip r:embed="rId19"/>
          <a:srcRect/>
          <a:stretch/>
        </p:blipFill>
        <p:spPr>
          <a:xfrm>
            <a:off x="446399" y="442799"/>
            <a:ext cx="2544589" cy="792000"/>
          </a:xfrm>
          <a:prstGeom prst="rect">
            <a:avLst/>
          </a:prstGeom>
        </p:spPr>
      </p:pic>
      <p:sp>
        <p:nvSpPr>
          <p:cNvPr id="12" name="Fußzeilenplatzhalter 11">
            <a:extLst>
              <a:ext uri="{FF2B5EF4-FFF2-40B4-BE49-F238E27FC236}">
                <a16:creationId xmlns:a16="http://schemas.microsoft.com/office/drawing/2014/main" id="{F13EA111-0AB9-4E2A-ABF1-EDDA6CC3F455}"/>
              </a:ext>
            </a:extLst>
          </p:cNvPr>
          <p:cNvSpPr>
            <a:spLocks noGrp="1"/>
          </p:cNvSpPr>
          <p:nvPr>
            <p:ph type="ftr" sz="quarter" idx="3"/>
          </p:nvPr>
        </p:nvSpPr>
        <p:spPr>
          <a:xfrm>
            <a:off x="3047344" y="442800"/>
            <a:ext cx="2011339" cy="792000"/>
          </a:xfrm>
          <a:prstGeom prst="rect">
            <a:avLst/>
          </a:prstGeom>
          <a:ln>
            <a:noFill/>
          </a:ln>
        </p:spPr>
        <p:txBody>
          <a:bodyPr vert="horz" lIns="36000" tIns="0" rIns="0" bIns="39600" rtlCol="0" anchor="b"/>
          <a:lstStyle>
            <a:lvl1pPr algn="l">
              <a:lnSpc>
                <a:spcPct val="110000"/>
              </a:lnSpc>
              <a:defRPr sz="650" b="1" cap="all" spc="50" baseline="0">
                <a:solidFill>
                  <a:schemeClr val="accent1"/>
                </a:solidFill>
              </a:defRPr>
            </a:lvl1pPr>
          </a:lstStyle>
          <a:p>
            <a:r>
              <a:rPr lang="en-US"/>
              <a:t>Professorship in Marketing with a Focus on Consumer Behavior Prof. Dr. Martin Paul Fritze Course Title Semester</a:t>
            </a:r>
            <a:endParaRPr lang="de-DE" dirty="0"/>
          </a:p>
        </p:txBody>
      </p:sp>
    </p:spTree>
    <p:extLst>
      <p:ext uri="{BB962C8B-B14F-4D97-AF65-F5344CB8AC3E}">
        <p14:creationId xmlns:p14="http://schemas.microsoft.com/office/powerpoint/2010/main" val="27306029"/>
      </p:ext>
    </p:extLst>
  </p:cSld>
  <p:clrMap bg1="lt1" tx1="dk1" bg2="lt2" tx2="dk2" accent1="accent1" accent2="accent2" accent3="accent3" accent4="accent4" accent5="accent5" accent6="accent6" hlink="hlink" folHlink="folHlink"/>
  <p:sldLayoutIdLst>
    <p:sldLayoutId id="2147483668" r:id="rId1"/>
    <p:sldLayoutId id="2147483674" r:id="rId2"/>
    <p:sldLayoutId id="2147483675" r:id="rId3"/>
    <p:sldLayoutId id="2147483678" r:id="rId4"/>
    <p:sldLayoutId id="2147483684" r:id="rId5"/>
    <p:sldLayoutId id="2147483681" r:id="rId6"/>
    <p:sldLayoutId id="2147483687" r:id="rId7"/>
    <p:sldLayoutId id="2147483679" r:id="rId8"/>
    <p:sldLayoutId id="2147483686" r:id="rId9"/>
    <p:sldLayoutId id="2147483691" r:id="rId10"/>
    <p:sldLayoutId id="2147483680" r:id="rId11"/>
    <p:sldLayoutId id="2147483688" r:id="rId12"/>
    <p:sldLayoutId id="2147483689" r:id="rId13"/>
    <p:sldLayoutId id="2147483685" r:id="rId14"/>
    <p:sldLayoutId id="2147483690" r:id="rId15"/>
    <p:sldLayoutId id="2147483683" r:id="rId16"/>
    <p:sldLayoutId id="2147483682" r:id="rId17"/>
  </p:sldLayoutIdLst>
  <p:hf hdr="0"/>
  <p:txStyles>
    <p:titleStyle>
      <a:lvl1pPr algn="l" defTabSz="815557" rtl="0" eaLnBrk="1" latinLnBrk="0" hangingPunct="1">
        <a:lnSpc>
          <a:spcPct val="100000"/>
        </a:lnSpc>
        <a:spcBef>
          <a:spcPct val="0"/>
        </a:spcBef>
        <a:buNone/>
        <a:defRPr sz="2000" b="1" kern="1200">
          <a:solidFill>
            <a:srgbClr val="0F1987"/>
          </a:solidFill>
          <a:latin typeface="+mj-lt"/>
          <a:ea typeface="+mj-ea"/>
          <a:cs typeface="+mj-cs"/>
        </a:defRPr>
      </a:lvl1pPr>
    </p:titleStyle>
    <p:bodyStyle>
      <a:lvl1pPr marL="0" indent="0" algn="l" defTabSz="81555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324000" marR="0" indent="-324000" algn="l" defTabSz="815557" rtl="0" eaLnBrk="1" fontAlgn="auto" latinLnBrk="0" hangingPunct="1">
        <a:lnSpc>
          <a:spcPct val="100000"/>
        </a:lnSpc>
        <a:spcBef>
          <a:spcPts val="0"/>
        </a:spcBef>
        <a:spcAft>
          <a:spcPts val="600"/>
        </a:spcAft>
        <a:buClr>
          <a:srgbClr val="0F1987"/>
        </a:buClr>
        <a:buSzPct val="100000"/>
        <a:buFont typeface="Wingdings" panose="05000000000000000000" pitchFamily="2" charset="2"/>
        <a:buChar char=""/>
        <a:tabLst/>
        <a:defRPr lang="de-DE" sz="1600" kern="1200" baseline="0" dirty="0" smtClean="0">
          <a:solidFill>
            <a:schemeClr val="tx1"/>
          </a:solidFill>
          <a:effectLst/>
          <a:latin typeface="+mn-lt"/>
          <a:ea typeface="+mn-ea"/>
          <a:cs typeface="+mn-cs"/>
        </a:defRPr>
      </a:lvl2pPr>
      <a:lvl3pPr marL="504000" indent="-180000" algn="l" defTabSz="815557"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684000" indent="-180000" algn="l" defTabSz="815557"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864000" indent="-180000" algn="l" defTabSz="815557"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userDrawn="1">
          <p15:clr>
            <a:srgbClr val="F26B43"/>
          </p15:clr>
        </p15:guide>
        <p15:guide id="5" orient="horz" pos="4042" userDrawn="1">
          <p15:clr>
            <a:srgbClr val="F26B43"/>
          </p15:clr>
        </p15:guide>
        <p15:guide id="9" pos="7401" userDrawn="1">
          <p15:clr>
            <a:srgbClr val="F26B43"/>
          </p15:clr>
        </p15:guide>
        <p15:guide id="13" pos="279" userDrawn="1">
          <p15:clr>
            <a:srgbClr val="F26B43"/>
          </p15:clr>
        </p15:guide>
        <p15:guide id="14" orient="horz" pos="278" userDrawn="1">
          <p15:clr>
            <a:srgbClr val="F26B43"/>
          </p15:clr>
        </p15:guide>
        <p15:guide id="15" pos="3840" userDrawn="1">
          <p15:clr>
            <a:srgbClr val="F26B43"/>
          </p15:clr>
        </p15:guide>
        <p15:guide id="16" orient="horz" pos="1434" userDrawn="1">
          <p15:clr>
            <a:srgbClr val="F26B43"/>
          </p15:clr>
        </p15:guide>
        <p15:guide id="17" orient="horz" pos="3884" userDrawn="1">
          <p15:clr>
            <a:srgbClr val="F26B43"/>
          </p15:clr>
        </p15:guide>
        <p15:guide id="18" orient="horz" pos="1344" userDrawn="1">
          <p15:clr>
            <a:srgbClr val="F26B43"/>
          </p15:clr>
        </p15:guide>
        <p15:guide id="19" pos="3727" userDrawn="1">
          <p15:clr>
            <a:srgbClr val="F26B43"/>
          </p15:clr>
        </p15:guide>
        <p15:guide id="20" pos="39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E26874FC-B98D-466B-A317-C21127392DBF}"/>
              </a:ext>
            </a:extLst>
          </p:cNvPr>
          <p:cNvSpPr>
            <a:spLocks noGrp="1"/>
          </p:cNvSpPr>
          <p:nvPr>
            <p:ph type="body" sz="quarter" idx="14"/>
          </p:nvPr>
        </p:nvSpPr>
        <p:spPr/>
        <p:txBody>
          <a:bodyPr/>
          <a:lstStyle/>
          <a:p>
            <a:r>
              <a:rPr lang="de-DE" dirty="0"/>
              <a:t>Title </a:t>
            </a:r>
            <a:r>
              <a:rPr lang="de-DE" dirty="0" err="1"/>
              <a:t>of</a:t>
            </a:r>
            <a:r>
              <a:rPr lang="de-DE" dirty="0"/>
              <a:t> </a:t>
            </a:r>
            <a:r>
              <a:rPr lang="de-DE" dirty="0" err="1"/>
              <a:t>the</a:t>
            </a:r>
            <a:r>
              <a:rPr lang="de-DE" dirty="0"/>
              <a:t> </a:t>
            </a:r>
            <a:r>
              <a:rPr lang="de-DE" dirty="0" err="1"/>
              <a:t>project</a:t>
            </a:r>
            <a:endParaRPr lang="de-DE" dirty="0"/>
          </a:p>
        </p:txBody>
      </p:sp>
      <p:sp>
        <p:nvSpPr>
          <p:cNvPr id="9" name="Textplatzhalter 8">
            <a:extLst>
              <a:ext uri="{FF2B5EF4-FFF2-40B4-BE49-F238E27FC236}">
                <a16:creationId xmlns:a16="http://schemas.microsoft.com/office/drawing/2014/main" id="{8AAC2F62-115A-47BE-B511-A3627D134785}"/>
              </a:ext>
            </a:extLst>
          </p:cNvPr>
          <p:cNvSpPr>
            <a:spLocks noGrp="1"/>
          </p:cNvSpPr>
          <p:nvPr>
            <p:ph type="body" sz="quarter" idx="15"/>
          </p:nvPr>
        </p:nvSpPr>
        <p:spPr/>
        <p:txBody>
          <a:bodyPr/>
          <a:lstStyle/>
          <a:p>
            <a:r>
              <a:rPr lang="de-DE" dirty="0" err="1"/>
              <a:t>Your</a:t>
            </a:r>
            <a:r>
              <a:rPr lang="de-DE" dirty="0"/>
              <a:t> </a:t>
            </a:r>
            <a:r>
              <a:rPr lang="de-DE" dirty="0" err="1"/>
              <a:t>name</a:t>
            </a:r>
            <a:endParaRPr lang="de-DE" dirty="0"/>
          </a:p>
          <a:p>
            <a:r>
              <a:rPr lang="de-DE" dirty="0"/>
              <a:t>Date</a:t>
            </a:r>
          </a:p>
        </p:txBody>
      </p:sp>
      <p:sp>
        <p:nvSpPr>
          <p:cNvPr id="15" name="Textplatzhalter 14">
            <a:extLst>
              <a:ext uri="{FF2B5EF4-FFF2-40B4-BE49-F238E27FC236}">
                <a16:creationId xmlns:a16="http://schemas.microsoft.com/office/drawing/2014/main" id="{203417F5-1D14-4C30-8CAC-5D972A0379F7}"/>
              </a:ext>
            </a:extLst>
          </p:cNvPr>
          <p:cNvSpPr>
            <a:spLocks noGrp="1"/>
          </p:cNvSpPr>
          <p:nvPr>
            <p:ph type="body" sz="quarter" idx="17"/>
          </p:nvPr>
        </p:nvSpPr>
        <p:spPr/>
        <p:txBody>
          <a:bodyPr/>
          <a:lstStyle/>
          <a:p>
            <a:r>
              <a:rPr lang="de-DE" dirty="0"/>
              <a:t>Title </a:t>
            </a:r>
            <a:r>
              <a:rPr lang="de-DE" dirty="0" err="1"/>
              <a:t>of</a:t>
            </a:r>
            <a:r>
              <a:rPr lang="de-DE" dirty="0"/>
              <a:t> </a:t>
            </a:r>
            <a:r>
              <a:rPr lang="de-DE" dirty="0" err="1"/>
              <a:t>the</a:t>
            </a:r>
            <a:r>
              <a:rPr lang="de-DE" dirty="0"/>
              <a:t> Course</a:t>
            </a:r>
          </a:p>
          <a:p>
            <a:endParaRPr lang="de-DE" dirty="0"/>
          </a:p>
        </p:txBody>
      </p:sp>
      <p:sp>
        <p:nvSpPr>
          <p:cNvPr id="2" name="Fußzeilenplatzhalter 1">
            <a:extLst>
              <a:ext uri="{FF2B5EF4-FFF2-40B4-BE49-F238E27FC236}">
                <a16:creationId xmlns:a16="http://schemas.microsoft.com/office/drawing/2014/main" id="{65F32C64-8A39-9735-967C-3C47D0E49650}"/>
              </a:ext>
            </a:extLst>
          </p:cNvPr>
          <p:cNvSpPr>
            <a:spLocks noGrp="1"/>
          </p:cNvSpPr>
          <p:nvPr>
            <p:ph type="ftr" sz="quarter" idx="19"/>
          </p:nvPr>
        </p:nvSpPr>
        <p:spPr/>
        <p:txBody>
          <a:bodyPr/>
          <a:lstStyle/>
          <a:p>
            <a:pPr>
              <a:defRPr/>
            </a:pPr>
            <a:r>
              <a:rPr lang="en-US" dirty="0">
                <a:solidFill>
                  <a:srgbClr val="0F1987"/>
                </a:solidFill>
                <a:latin typeface="Arial" panose="020B0604020202020204"/>
              </a:rPr>
              <a:t>Professorship in Marketing with a Focus on Consumer Behavior </a:t>
            </a:r>
          </a:p>
        </p:txBody>
      </p:sp>
    </p:spTree>
    <p:extLst>
      <p:ext uri="{BB962C8B-B14F-4D97-AF65-F5344CB8AC3E}">
        <p14:creationId xmlns:p14="http://schemas.microsoft.com/office/powerpoint/2010/main" val="1588788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26E6BC5-EB7A-4C2F-B903-340D389B48D5}"/>
              </a:ext>
            </a:extLst>
          </p:cNvPr>
          <p:cNvSpPr>
            <a:spLocks noGrp="1"/>
          </p:cNvSpPr>
          <p:nvPr>
            <p:ph type="title"/>
          </p:nvPr>
        </p:nvSpPr>
        <p:spPr>
          <a:xfrm>
            <a:off x="446400" y="1482138"/>
            <a:ext cx="11302688" cy="648000"/>
          </a:xfrm>
        </p:spPr>
        <p:txBody>
          <a:bodyPr/>
          <a:lstStyle/>
          <a:p>
            <a:r>
              <a:rPr lang="de-DE" dirty="0"/>
              <a:t>Layout </a:t>
            </a:r>
            <a:r>
              <a:rPr lang="de-DE" dirty="0" err="1"/>
              <a:t>example</a:t>
            </a:r>
            <a:r>
              <a:rPr lang="de-DE" dirty="0"/>
              <a:t> </a:t>
            </a:r>
            <a:r>
              <a:rPr lang="de-DE" dirty="0" err="1"/>
              <a:t>column</a:t>
            </a:r>
            <a:r>
              <a:rPr lang="de-DE" dirty="0"/>
              <a:t> </a:t>
            </a:r>
            <a:r>
              <a:rPr lang="de-DE" dirty="0" err="1"/>
              <a:t>chart</a:t>
            </a:r>
            <a:endParaRPr lang="de-DE" dirty="0"/>
          </a:p>
        </p:txBody>
      </p:sp>
      <p:sp>
        <p:nvSpPr>
          <p:cNvPr id="2" name="Fußzeilenplatzhalter 1">
            <a:extLst>
              <a:ext uri="{FF2B5EF4-FFF2-40B4-BE49-F238E27FC236}">
                <a16:creationId xmlns:a16="http://schemas.microsoft.com/office/drawing/2014/main" id="{5B87F585-C86F-444B-A49C-A12D872183A0}"/>
              </a:ext>
            </a:extLst>
          </p:cNvPr>
          <p:cNvSpPr>
            <a:spLocks noGrp="1"/>
          </p:cNvSpPr>
          <p:nvPr>
            <p:ph type="ftr" sz="quarter" idx="12"/>
          </p:nvPr>
        </p:nvSpPr>
        <p:spPr>
          <a:xfrm>
            <a:off x="3047344" y="442800"/>
            <a:ext cx="2011339" cy="792000"/>
          </a:xfrm>
        </p:spPr>
        <p:txBody>
          <a:bodyPr/>
          <a:lstStyle/>
          <a:p>
            <a:pPr>
              <a:defRPr/>
            </a:pPr>
            <a:r>
              <a:rPr lang="en-US" dirty="0">
                <a:solidFill>
                  <a:srgbClr val="0F1987"/>
                </a:solidFill>
                <a:latin typeface="Arial" panose="020B0604020202020204"/>
              </a:rPr>
              <a:t>Professorship in Marketing with a Focus on Consumer Behavior </a:t>
            </a:r>
          </a:p>
        </p:txBody>
      </p:sp>
      <p:graphicFrame>
        <p:nvGraphicFramePr>
          <p:cNvPr id="19" name="Inhaltsplatzhalter 18">
            <a:extLst>
              <a:ext uri="{FF2B5EF4-FFF2-40B4-BE49-F238E27FC236}">
                <a16:creationId xmlns:a16="http://schemas.microsoft.com/office/drawing/2014/main" id="{1C7EA0BA-9157-48FA-B4D3-C73337D4D76B}"/>
              </a:ext>
            </a:extLst>
          </p:cNvPr>
          <p:cNvGraphicFramePr>
            <a:graphicFrameLocks noGrp="1"/>
          </p:cNvGraphicFramePr>
          <p:nvPr>
            <p:ph sz="quarter" idx="13"/>
            <p:extLst>
              <p:ext uri="{D42A27DB-BD31-4B8C-83A1-F6EECF244321}">
                <p14:modId xmlns:p14="http://schemas.microsoft.com/office/powerpoint/2010/main" val="4084862651"/>
              </p:ext>
            </p:extLst>
          </p:nvPr>
        </p:nvGraphicFramePr>
        <p:xfrm>
          <a:off x="442913" y="2276475"/>
          <a:ext cx="11306175" cy="38893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platzhalter 10">
            <a:extLst>
              <a:ext uri="{FF2B5EF4-FFF2-40B4-BE49-F238E27FC236}">
                <a16:creationId xmlns:a16="http://schemas.microsoft.com/office/drawing/2014/main" id="{9B5EAC19-C6CA-4729-9533-7BBE811AA678}"/>
              </a:ext>
            </a:extLst>
          </p:cNvPr>
          <p:cNvSpPr>
            <a:spLocks noGrp="1"/>
          </p:cNvSpPr>
          <p:nvPr>
            <p:ph type="body" sz="quarter" idx="15"/>
          </p:nvPr>
        </p:nvSpPr>
        <p:spPr/>
        <p:txBody>
          <a:bodyPr/>
          <a:lstStyle/>
          <a:p>
            <a:endParaRPr lang="de-DE"/>
          </a:p>
        </p:txBody>
      </p:sp>
      <p:sp>
        <p:nvSpPr>
          <p:cNvPr id="10" name="Textplatzhalter 9">
            <a:extLst>
              <a:ext uri="{FF2B5EF4-FFF2-40B4-BE49-F238E27FC236}">
                <a16:creationId xmlns:a16="http://schemas.microsoft.com/office/drawing/2014/main" id="{0D5F89F1-9FAC-4B43-ABAE-E1DC2999317B}"/>
              </a:ext>
            </a:extLst>
          </p:cNvPr>
          <p:cNvSpPr>
            <a:spLocks noGrp="1"/>
          </p:cNvSpPr>
          <p:nvPr>
            <p:ph type="body" sz="quarter" idx="14"/>
          </p:nvPr>
        </p:nvSpPr>
        <p:spPr/>
        <p:txBody>
          <a:bodyPr/>
          <a:lstStyle/>
          <a:p>
            <a:r>
              <a:rPr lang="de-DE" dirty="0"/>
              <a:t>Title </a:t>
            </a:r>
            <a:r>
              <a:rPr lang="de-DE" dirty="0" err="1"/>
              <a:t>of</a:t>
            </a:r>
            <a:r>
              <a:rPr lang="de-DE" dirty="0"/>
              <a:t> </a:t>
            </a:r>
            <a:r>
              <a:rPr lang="de-DE" dirty="0" err="1"/>
              <a:t>the</a:t>
            </a:r>
            <a:r>
              <a:rPr lang="de-DE" dirty="0"/>
              <a:t> </a:t>
            </a:r>
            <a:r>
              <a:rPr lang="de-DE" dirty="0" err="1"/>
              <a:t>Presentation</a:t>
            </a:r>
            <a:r>
              <a:rPr lang="de-DE" dirty="0"/>
              <a:t> | Name </a:t>
            </a:r>
            <a:r>
              <a:rPr lang="de-DE" dirty="0" err="1"/>
              <a:t>of</a:t>
            </a:r>
            <a:r>
              <a:rPr lang="de-DE" dirty="0"/>
              <a:t> </a:t>
            </a:r>
            <a:r>
              <a:rPr lang="de-DE" dirty="0" err="1"/>
              <a:t>the</a:t>
            </a:r>
            <a:r>
              <a:rPr lang="de-DE" dirty="0"/>
              <a:t> Supervisor</a:t>
            </a:r>
          </a:p>
        </p:txBody>
      </p:sp>
      <p:sp>
        <p:nvSpPr>
          <p:cNvPr id="5" name="Datumsplatzhalter 4">
            <a:extLst>
              <a:ext uri="{FF2B5EF4-FFF2-40B4-BE49-F238E27FC236}">
                <a16:creationId xmlns:a16="http://schemas.microsoft.com/office/drawing/2014/main" id="{7EA2A566-6BA2-05BD-824E-E98A2AE45534}"/>
              </a:ext>
            </a:extLst>
          </p:cNvPr>
          <p:cNvSpPr>
            <a:spLocks noGrp="1"/>
          </p:cNvSpPr>
          <p:nvPr>
            <p:ph type="dt" sz="half" idx="10"/>
          </p:nvPr>
        </p:nvSpPr>
        <p:spPr/>
        <p:txBody>
          <a:bodyPr/>
          <a:lstStyle/>
          <a:p>
            <a:fld id="{D22E58C6-1561-4A4C-957D-C40E615D7770}" type="datetime1">
              <a:rPr lang="de-DE" smtClean="0"/>
              <a:t>13.10.2025</a:t>
            </a:fld>
            <a:endParaRPr lang="de-DE" dirty="0"/>
          </a:p>
        </p:txBody>
      </p:sp>
      <p:sp>
        <p:nvSpPr>
          <p:cNvPr id="6" name="Foliennummernplatzhalter 5">
            <a:extLst>
              <a:ext uri="{FF2B5EF4-FFF2-40B4-BE49-F238E27FC236}">
                <a16:creationId xmlns:a16="http://schemas.microsoft.com/office/drawing/2014/main" id="{8B072340-7A90-A7F4-E279-13A90F885879}"/>
              </a:ext>
            </a:extLst>
          </p:cNvPr>
          <p:cNvSpPr>
            <a:spLocks noGrp="1"/>
          </p:cNvSpPr>
          <p:nvPr>
            <p:ph type="sldNum" sz="quarter" idx="11"/>
          </p:nvPr>
        </p:nvSpPr>
        <p:spPr/>
        <p:txBody>
          <a:bodyPr/>
          <a:lstStyle/>
          <a:p>
            <a:fld id="{EFB5150B-0CEE-4773-8AAA-22F479C02EEB}" type="slidenum">
              <a:rPr lang="de-DE" smtClean="0"/>
              <a:pPr/>
              <a:t>10</a:t>
            </a:fld>
            <a:endParaRPr lang="de-DE" dirty="0"/>
          </a:p>
        </p:txBody>
      </p:sp>
    </p:spTree>
    <p:extLst>
      <p:ext uri="{BB962C8B-B14F-4D97-AF65-F5344CB8AC3E}">
        <p14:creationId xmlns:p14="http://schemas.microsoft.com/office/powerpoint/2010/main" val="14783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26E6BC5-EB7A-4C2F-B903-340D389B48D5}"/>
              </a:ext>
            </a:extLst>
          </p:cNvPr>
          <p:cNvSpPr>
            <a:spLocks noGrp="1"/>
          </p:cNvSpPr>
          <p:nvPr>
            <p:ph type="title"/>
          </p:nvPr>
        </p:nvSpPr>
        <p:spPr>
          <a:xfrm>
            <a:off x="446400" y="1482138"/>
            <a:ext cx="11302688" cy="648000"/>
          </a:xfrm>
        </p:spPr>
        <p:txBody>
          <a:bodyPr/>
          <a:lstStyle/>
          <a:p>
            <a:r>
              <a:rPr lang="de-DE" dirty="0"/>
              <a:t>Layout </a:t>
            </a:r>
            <a:r>
              <a:rPr lang="de-DE" dirty="0" err="1"/>
              <a:t>example</a:t>
            </a:r>
            <a:r>
              <a:rPr lang="de-DE" dirty="0"/>
              <a:t> bar </a:t>
            </a:r>
            <a:r>
              <a:rPr lang="de-DE" dirty="0" err="1"/>
              <a:t>chart</a:t>
            </a:r>
            <a:endParaRPr lang="de-DE" dirty="0"/>
          </a:p>
        </p:txBody>
      </p:sp>
      <p:sp>
        <p:nvSpPr>
          <p:cNvPr id="2" name="Fußzeilenplatzhalter 1">
            <a:extLst>
              <a:ext uri="{FF2B5EF4-FFF2-40B4-BE49-F238E27FC236}">
                <a16:creationId xmlns:a16="http://schemas.microsoft.com/office/drawing/2014/main" id="{60D68F8B-CA93-4E43-BD53-5FC698D64B23}"/>
              </a:ext>
            </a:extLst>
          </p:cNvPr>
          <p:cNvSpPr>
            <a:spLocks noGrp="1"/>
          </p:cNvSpPr>
          <p:nvPr>
            <p:ph type="ftr" sz="quarter" idx="12"/>
          </p:nvPr>
        </p:nvSpPr>
        <p:spPr>
          <a:xfrm>
            <a:off x="3047344" y="442800"/>
            <a:ext cx="2011339" cy="792000"/>
          </a:xfrm>
        </p:spPr>
        <p:txBody>
          <a:bodyPr/>
          <a:lstStyle/>
          <a:p>
            <a:pPr>
              <a:defRPr/>
            </a:pPr>
            <a:r>
              <a:rPr lang="en-US" dirty="0">
                <a:solidFill>
                  <a:srgbClr val="0F1987"/>
                </a:solidFill>
                <a:latin typeface="Arial" panose="020B0604020202020204"/>
              </a:rPr>
              <a:t>Professorship in Marketing with a Focus on Consumer Behavior </a:t>
            </a:r>
          </a:p>
        </p:txBody>
      </p:sp>
      <p:graphicFrame>
        <p:nvGraphicFramePr>
          <p:cNvPr id="9" name="Inhaltsplatzhalter 8">
            <a:extLst>
              <a:ext uri="{FF2B5EF4-FFF2-40B4-BE49-F238E27FC236}">
                <a16:creationId xmlns:a16="http://schemas.microsoft.com/office/drawing/2014/main" id="{E96E2136-CD9E-4656-9A72-1091E36C12AE}"/>
              </a:ext>
            </a:extLst>
          </p:cNvPr>
          <p:cNvGraphicFramePr>
            <a:graphicFrameLocks noGrp="1"/>
          </p:cNvGraphicFramePr>
          <p:nvPr>
            <p:ph sz="quarter" idx="13"/>
            <p:extLst>
              <p:ext uri="{D42A27DB-BD31-4B8C-83A1-F6EECF244321}">
                <p14:modId xmlns:p14="http://schemas.microsoft.com/office/powerpoint/2010/main" val="1044506945"/>
              </p:ext>
            </p:extLst>
          </p:nvPr>
        </p:nvGraphicFramePr>
        <p:xfrm>
          <a:off x="442913" y="2276475"/>
          <a:ext cx="11306175" cy="388937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platzhalter 11">
            <a:extLst>
              <a:ext uri="{FF2B5EF4-FFF2-40B4-BE49-F238E27FC236}">
                <a16:creationId xmlns:a16="http://schemas.microsoft.com/office/drawing/2014/main" id="{E2B967F0-A7A7-4373-9724-41A876D8B498}"/>
              </a:ext>
            </a:extLst>
          </p:cNvPr>
          <p:cNvSpPr>
            <a:spLocks noGrp="1"/>
          </p:cNvSpPr>
          <p:nvPr>
            <p:ph type="body" sz="quarter" idx="15"/>
          </p:nvPr>
        </p:nvSpPr>
        <p:spPr/>
        <p:txBody>
          <a:bodyPr/>
          <a:lstStyle/>
          <a:p>
            <a:endParaRPr lang="de-DE"/>
          </a:p>
        </p:txBody>
      </p:sp>
      <p:sp>
        <p:nvSpPr>
          <p:cNvPr id="11" name="Textplatzhalter 10">
            <a:extLst>
              <a:ext uri="{FF2B5EF4-FFF2-40B4-BE49-F238E27FC236}">
                <a16:creationId xmlns:a16="http://schemas.microsoft.com/office/drawing/2014/main" id="{A929C35F-488E-4B73-AA13-85202D6C37EE}"/>
              </a:ext>
            </a:extLst>
          </p:cNvPr>
          <p:cNvSpPr>
            <a:spLocks noGrp="1"/>
          </p:cNvSpPr>
          <p:nvPr>
            <p:ph type="body" sz="quarter" idx="14"/>
          </p:nvPr>
        </p:nvSpPr>
        <p:spPr/>
        <p:txBody>
          <a:bodyPr/>
          <a:lstStyle/>
          <a:p>
            <a:r>
              <a:rPr lang="de-DE" dirty="0"/>
              <a:t>Title </a:t>
            </a:r>
            <a:r>
              <a:rPr lang="de-DE" dirty="0" err="1"/>
              <a:t>of</a:t>
            </a:r>
            <a:r>
              <a:rPr lang="de-DE" dirty="0"/>
              <a:t> </a:t>
            </a:r>
            <a:r>
              <a:rPr lang="de-DE" dirty="0" err="1"/>
              <a:t>the</a:t>
            </a:r>
            <a:r>
              <a:rPr lang="de-DE" dirty="0"/>
              <a:t> </a:t>
            </a:r>
            <a:r>
              <a:rPr lang="de-DE" dirty="0" err="1"/>
              <a:t>Presentation</a:t>
            </a:r>
            <a:r>
              <a:rPr lang="de-DE" dirty="0"/>
              <a:t> | Name </a:t>
            </a:r>
            <a:r>
              <a:rPr lang="de-DE" dirty="0" err="1"/>
              <a:t>of</a:t>
            </a:r>
            <a:r>
              <a:rPr lang="de-DE" dirty="0"/>
              <a:t> </a:t>
            </a:r>
            <a:r>
              <a:rPr lang="de-DE" dirty="0" err="1"/>
              <a:t>the</a:t>
            </a:r>
            <a:r>
              <a:rPr lang="de-DE" dirty="0"/>
              <a:t> Supervisor</a:t>
            </a:r>
          </a:p>
        </p:txBody>
      </p:sp>
      <p:sp>
        <p:nvSpPr>
          <p:cNvPr id="5" name="Datumsplatzhalter 4">
            <a:extLst>
              <a:ext uri="{FF2B5EF4-FFF2-40B4-BE49-F238E27FC236}">
                <a16:creationId xmlns:a16="http://schemas.microsoft.com/office/drawing/2014/main" id="{A64AA9C1-D5F2-A1E5-6ACA-B4CA5E823684}"/>
              </a:ext>
            </a:extLst>
          </p:cNvPr>
          <p:cNvSpPr>
            <a:spLocks noGrp="1"/>
          </p:cNvSpPr>
          <p:nvPr>
            <p:ph type="dt" sz="half" idx="10"/>
          </p:nvPr>
        </p:nvSpPr>
        <p:spPr/>
        <p:txBody>
          <a:bodyPr/>
          <a:lstStyle/>
          <a:p>
            <a:fld id="{E7D2FEA4-E171-4245-884D-BEFE120BC83F}" type="datetime1">
              <a:rPr lang="de-DE" smtClean="0"/>
              <a:t>13.10.2025</a:t>
            </a:fld>
            <a:endParaRPr lang="de-DE" dirty="0"/>
          </a:p>
        </p:txBody>
      </p:sp>
      <p:sp>
        <p:nvSpPr>
          <p:cNvPr id="6" name="Foliennummernplatzhalter 5">
            <a:extLst>
              <a:ext uri="{FF2B5EF4-FFF2-40B4-BE49-F238E27FC236}">
                <a16:creationId xmlns:a16="http://schemas.microsoft.com/office/drawing/2014/main" id="{D734A80F-0587-162F-3470-C176E212F603}"/>
              </a:ext>
            </a:extLst>
          </p:cNvPr>
          <p:cNvSpPr>
            <a:spLocks noGrp="1"/>
          </p:cNvSpPr>
          <p:nvPr>
            <p:ph type="sldNum" sz="quarter" idx="11"/>
          </p:nvPr>
        </p:nvSpPr>
        <p:spPr/>
        <p:txBody>
          <a:bodyPr/>
          <a:lstStyle/>
          <a:p>
            <a:fld id="{EFB5150B-0CEE-4773-8AAA-22F479C02EEB}" type="slidenum">
              <a:rPr lang="de-DE" smtClean="0"/>
              <a:pPr/>
              <a:t>11</a:t>
            </a:fld>
            <a:endParaRPr lang="de-DE" dirty="0"/>
          </a:p>
        </p:txBody>
      </p:sp>
    </p:spTree>
    <p:extLst>
      <p:ext uri="{BB962C8B-B14F-4D97-AF65-F5344CB8AC3E}">
        <p14:creationId xmlns:p14="http://schemas.microsoft.com/office/powerpoint/2010/main" val="415579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26E6BC5-EB7A-4C2F-B903-340D389B48D5}"/>
              </a:ext>
            </a:extLst>
          </p:cNvPr>
          <p:cNvSpPr>
            <a:spLocks noGrp="1"/>
          </p:cNvSpPr>
          <p:nvPr>
            <p:ph type="title"/>
          </p:nvPr>
        </p:nvSpPr>
        <p:spPr>
          <a:xfrm>
            <a:off x="446400" y="1482138"/>
            <a:ext cx="11302688" cy="648000"/>
          </a:xfrm>
        </p:spPr>
        <p:txBody>
          <a:bodyPr/>
          <a:lstStyle/>
          <a:p>
            <a:r>
              <a:rPr lang="de-DE" dirty="0"/>
              <a:t>Layout </a:t>
            </a:r>
            <a:r>
              <a:rPr lang="de-DE" dirty="0" err="1"/>
              <a:t>example</a:t>
            </a:r>
            <a:r>
              <a:rPr lang="de-DE" dirty="0"/>
              <a:t> </a:t>
            </a:r>
            <a:r>
              <a:rPr lang="de-DE" dirty="0" err="1"/>
              <a:t>pie</a:t>
            </a:r>
            <a:r>
              <a:rPr lang="de-DE" dirty="0"/>
              <a:t> </a:t>
            </a:r>
            <a:r>
              <a:rPr lang="de-DE" dirty="0" err="1"/>
              <a:t>chart</a:t>
            </a:r>
            <a:endParaRPr lang="de-DE" dirty="0"/>
          </a:p>
        </p:txBody>
      </p:sp>
      <p:graphicFrame>
        <p:nvGraphicFramePr>
          <p:cNvPr id="19" name="Inhaltsplatzhalter 18">
            <a:extLst>
              <a:ext uri="{FF2B5EF4-FFF2-40B4-BE49-F238E27FC236}">
                <a16:creationId xmlns:a16="http://schemas.microsoft.com/office/drawing/2014/main" id="{1C7EA0BA-9157-48FA-B4D3-C73337D4D76B}"/>
              </a:ext>
            </a:extLst>
          </p:cNvPr>
          <p:cNvGraphicFramePr>
            <a:graphicFrameLocks noGrp="1"/>
          </p:cNvGraphicFramePr>
          <p:nvPr>
            <p:ph sz="quarter" idx="13"/>
            <p:extLst>
              <p:ext uri="{D42A27DB-BD31-4B8C-83A1-F6EECF244321}">
                <p14:modId xmlns:p14="http://schemas.microsoft.com/office/powerpoint/2010/main" val="1137376907"/>
              </p:ext>
            </p:extLst>
          </p:nvPr>
        </p:nvGraphicFramePr>
        <p:xfrm>
          <a:off x="442913" y="2276475"/>
          <a:ext cx="11306175" cy="3889375"/>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platzhalter 15">
            <a:extLst>
              <a:ext uri="{FF2B5EF4-FFF2-40B4-BE49-F238E27FC236}">
                <a16:creationId xmlns:a16="http://schemas.microsoft.com/office/drawing/2014/main" id="{CDEDEFAC-C836-458C-A6F8-AC4931F450E2}"/>
              </a:ext>
            </a:extLst>
          </p:cNvPr>
          <p:cNvSpPr>
            <a:spLocks noGrp="1"/>
          </p:cNvSpPr>
          <p:nvPr>
            <p:ph type="body" sz="quarter" idx="15"/>
          </p:nvPr>
        </p:nvSpPr>
        <p:spPr/>
        <p:txBody>
          <a:bodyPr/>
          <a:lstStyle/>
          <a:p>
            <a:endParaRPr lang="de-DE"/>
          </a:p>
        </p:txBody>
      </p:sp>
      <p:sp>
        <p:nvSpPr>
          <p:cNvPr id="15" name="Textplatzhalter 14">
            <a:extLst>
              <a:ext uri="{FF2B5EF4-FFF2-40B4-BE49-F238E27FC236}">
                <a16:creationId xmlns:a16="http://schemas.microsoft.com/office/drawing/2014/main" id="{E3DA90A2-8495-4998-80A0-7EEF9930D233}"/>
              </a:ext>
            </a:extLst>
          </p:cNvPr>
          <p:cNvSpPr>
            <a:spLocks noGrp="1"/>
          </p:cNvSpPr>
          <p:nvPr>
            <p:ph type="body" sz="quarter" idx="14"/>
          </p:nvPr>
        </p:nvSpPr>
        <p:spPr/>
        <p:txBody>
          <a:bodyPr/>
          <a:lstStyle/>
          <a:p>
            <a:r>
              <a:rPr lang="de-DE" dirty="0"/>
              <a:t>Title </a:t>
            </a:r>
            <a:r>
              <a:rPr lang="de-DE" dirty="0" err="1"/>
              <a:t>of</a:t>
            </a:r>
            <a:r>
              <a:rPr lang="de-DE" dirty="0"/>
              <a:t> </a:t>
            </a:r>
            <a:r>
              <a:rPr lang="de-DE" dirty="0" err="1"/>
              <a:t>the</a:t>
            </a:r>
            <a:r>
              <a:rPr lang="de-DE" dirty="0"/>
              <a:t> </a:t>
            </a:r>
            <a:r>
              <a:rPr lang="de-DE" dirty="0" err="1"/>
              <a:t>Presentation</a:t>
            </a:r>
            <a:r>
              <a:rPr lang="de-DE" dirty="0"/>
              <a:t> | Name </a:t>
            </a:r>
            <a:r>
              <a:rPr lang="de-DE" dirty="0" err="1"/>
              <a:t>of</a:t>
            </a:r>
            <a:r>
              <a:rPr lang="de-DE" dirty="0"/>
              <a:t> </a:t>
            </a:r>
            <a:r>
              <a:rPr lang="de-DE" dirty="0" err="1"/>
              <a:t>the</a:t>
            </a:r>
            <a:r>
              <a:rPr lang="de-DE" dirty="0"/>
              <a:t> Supervisor</a:t>
            </a:r>
          </a:p>
        </p:txBody>
      </p:sp>
      <p:sp>
        <p:nvSpPr>
          <p:cNvPr id="2" name="Fußzeilenplatzhalter 1">
            <a:extLst>
              <a:ext uri="{FF2B5EF4-FFF2-40B4-BE49-F238E27FC236}">
                <a16:creationId xmlns:a16="http://schemas.microsoft.com/office/drawing/2014/main" id="{DC42DEC2-2486-4244-93F8-4027E927C093}"/>
              </a:ext>
            </a:extLst>
          </p:cNvPr>
          <p:cNvSpPr>
            <a:spLocks noGrp="1"/>
          </p:cNvSpPr>
          <p:nvPr>
            <p:ph type="ftr" sz="quarter" idx="12"/>
          </p:nvPr>
        </p:nvSpPr>
        <p:spPr/>
        <p:txBody>
          <a:bodyPr/>
          <a:lstStyle/>
          <a:p>
            <a:pPr>
              <a:defRPr/>
            </a:pPr>
            <a:r>
              <a:rPr lang="en-US" dirty="0">
                <a:solidFill>
                  <a:srgbClr val="0F1987"/>
                </a:solidFill>
                <a:latin typeface="Arial" panose="020B0604020202020204"/>
              </a:rPr>
              <a:t>Professorship in Marketing with a Focus on Consumer Behavior </a:t>
            </a:r>
          </a:p>
        </p:txBody>
      </p:sp>
      <p:sp>
        <p:nvSpPr>
          <p:cNvPr id="5" name="Datumsplatzhalter 4">
            <a:extLst>
              <a:ext uri="{FF2B5EF4-FFF2-40B4-BE49-F238E27FC236}">
                <a16:creationId xmlns:a16="http://schemas.microsoft.com/office/drawing/2014/main" id="{7B5B7861-6AB2-5F94-33AF-7C697C2049F5}"/>
              </a:ext>
            </a:extLst>
          </p:cNvPr>
          <p:cNvSpPr>
            <a:spLocks noGrp="1"/>
          </p:cNvSpPr>
          <p:nvPr>
            <p:ph type="dt" sz="half" idx="10"/>
          </p:nvPr>
        </p:nvSpPr>
        <p:spPr/>
        <p:txBody>
          <a:bodyPr/>
          <a:lstStyle/>
          <a:p>
            <a:fld id="{8287B79F-554F-4CEE-8BBD-6A6AE0772512}" type="datetime1">
              <a:rPr lang="de-DE" smtClean="0"/>
              <a:t>13.10.2025</a:t>
            </a:fld>
            <a:endParaRPr lang="de-DE" dirty="0"/>
          </a:p>
        </p:txBody>
      </p:sp>
      <p:sp>
        <p:nvSpPr>
          <p:cNvPr id="6" name="Foliennummernplatzhalter 5">
            <a:extLst>
              <a:ext uri="{FF2B5EF4-FFF2-40B4-BE49-F238E27FC236}">
                <a16:creationId xmlns:a16="http://schemas.microsoft.com/office/drawing/2014/main" id="{923D4F1F-0013-88B4-F9BC-FBEB14EE253F}"/>
              </a:ext>
            </a:extLst>
          </p:cNvPr>
          <p:cNvSpPr>
            <a:spLocks noGrp="1"/>
          </p:cNvSpPr>
          <p:nvPr>
            <p:ph type="sldNum" sz="quarter" idx="11"/>
          </p:nvPr>
        </p:nvSpPr>
        <p:spPr/>
        <p:txBody>
          <a:bodyPr/>
          <a:lstStyle/>
          <a:p>
            <a:fld id="{EFB5150B-0CEE-4773-8AAA-22F479C02EEB}" type="slidenum">
              <a:rPr lang="de-DE" smtClean="0"/>
              <a:pPr/>
              <a:t>12</a:t>
            </a:fld>
            <a:endParaRPr lang="de-DE" dirty="0"/>
          </a:p>
        </p:txBody>
      </p:sp>
    </p:spTree>
    <p:extLst>
      <p:ext uri="{BB962C8B-B14F-4D97-AF65-F5344CB8AC3E}">
        <p14:creationId xmlns:p14="http://schemas.microsoft.com/office/powerpoint/2010/main" val="350127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A64A82-36FC-43EF-8170-61639DC62AAD}"/>
              </a:ext>
            </a:extLst>
          </p:cNvPr>
          <p:cNvSpPr>
            <a:spLocks noGrp="1"/>
          </p:cNvSpPr>
          <p:nvPr>
            <p:ph type="title"/>
          </p:nvPr>
        </p:nvSpPr>
        <p:spPr>
          <a:xfrm>
            <a:off x="446400" y="1482138"/>
            <a:ext cx="11302688" cy="648000"/>
          </a:xfrm>
        </p:spPr>
        <p:txBody>
          <a:bodyPr/>
          <a:lstStyle/>
          <a:p>
            <a:r>
              <a:rPr lang="de-DE" dirty="0"/>
              <a:t>Layout </a:t>
            </a:r>
            <a:r>
              <a:rPr lang="de-DE" dirty="0" err="1"/>
              <a:t>example</a:t>
            </a:r>
            <a:r>
              <a:rPr lang="de-DE" dirty="0"/>
              <a:t> </a:t>
            </a:r>
            <a:r>
              <a:rPr lang="de-DE" dirty="0" err="1"/>
              <a:t>table</a:t>
            </a:r>
            <a:endParaRPr lang="de-DE" dirty="0"/>
          </a:p>
        </p:txBody>
      </p:sp>
      <p:sp>
        <p:nvSpPr>
          <p:cNvPr id="5" name="Fußzeilenplatzhalter 4">
            <a:extLst>
              <a:ext uri="{FF2B5EF4-FFF2-40B4-BE49-F238E27FC236}">
                <a16:creationId xmlns:a16="http://schemas.microsoft.com/office/drawing/2014/main" id="{F6FE21B4-85CD-4C3B-9AC9-B3A56CCFB573}"/>
              </a:ext>
            </a:extLst>
          </p:cNvPr>
          <p:cNvSpPr>
            <a:spLocks noGrp="1"/>
          </p:cNvSpPr>
          <p:nvPr>
            <p:ph type="ftr" sz="quarter" idx="12"/>
          </p:nvPr>
        </p:nvSpPr>
        <p:spPr>
          <a:xfrm>
            <a:off x="3047344" y="442800"/>
            <a:ext cx="2011339" cy="792000"/>
          </a:xfrm>
        </p:spPr>
        <p:txBody>
          <a:bodyPr/>
          <a:lstStyle/>
          <a:p>
            <a:pPr>
              <a:defRPr/>
            </a:pPr>
            <a:r>
              <a:rPr lang="en-US" dirty="0">
                <a:solidFill>
                  <a:srgbClr val="0F1987"/>
                </a:solidFill>
                <a:latin typeface="Arial" panose="020B0604020202020204"/>
              </a:rPr>
              <a:t>Professorship in Marketing with a Focus on Consumer Behavior </a:t>
            </a:r>
          </a:p>
        </p:txBody>
      </p:sp>
      <p:graphicFrame>
        <p:nvGraphicFramePr>
          <p:cNvPr id="7" name="Tabelle 7">
            <a:extLst>
              <a:ext uri="{FF2B5EF4-FFF2-40B4-BE49-F238E27FC236}">
                <a16:creationId xmlns:a16="http://schemas.microsoft.com/office/drawing/2014/main" id="{46466966-1EAF-4E25-9929-6E396C858009}"/>
              </a:ext>
            </a:extLst>
          </p:cNvPr>
          <p:cNvGraphicFramePr>
            <a:graphicFrameLocks noGrp="1"/>
          </p:cNvGraphicFramePr>
          <p:nvPr>
            <p:ph sz="quarter" idx="13"/>
            <p:extLst>
              <p:ext uri="{D42A27DB-BD31-4B8C-83A1-F6EECF244321}">
                <p14:modId xmlns:p14="http://schemas.microsoft.com/office/powerpoint/2010/main" val="3676201415"/>
              </p:ext>
            </p:extLst>
          </p:nvPr>
        </p:nvGraphicFramePr>
        <p:xfrm>
          <a:off x="442913" y="2276475"/>
          <a:ext cx="11306168" cy="1854200"/>
        </p:xfrm>
        <a:graphic>
          <a:graphicData uri="http://schemas.openxmlformats.org/drawingml/2006/table">
            <a:tbl>
              <a:tblPr firstRow="1" bandRow="1">
                <a:tableStyleId>{69012ECD-51FC-41F1-AA8D-1B2483CD663E}</a:tableStyleId>
              </a:tblPr>
              <a:tblGrid>
                <a:gridCol w="1413271">
                  <a:extLst>
                    <a:ext uri="{9D8B030D-6E8A-4147-A177-3AD203B41FA5}">
                      <a16:colId xmlns:a16="http://schemas.microsoft.com/office/drawing/2014/main" val="1152505117"/>
                    </a:ext>
                  </a:extLst>
                </a:gridCol>
                <a:gridCol w="1413271">
                  <a:extLst>
                    <a:ext uri="{9D8B030D-6E8A-4147-A177-3AD203B41FA5}">
                      <a16:colId xmlns:a16="http://schemas.microsoft.com/office/drawing/2014/main" val="926915803"/>
                    </a:ext>
                  </a:extLst>
                </a:gridCol>
                <a:gridCol w="1413271">
                  <a:extLst>
                    <a:ext uri="{9D8B030D-6E8A-4147-A177-3AD203B41FA5}">
                      <a16:colId xmlns:a16="http://schemas.microsoft.com/office/drawing/2014/main" val="1041150031"/>
                    </a:ext>
                  </a:extLst>
                </a:gridCol>
                <a:gridCol w="1413271">
                  <a:extLst>
                    <a:ext uri="{9D8B030D-6E8A-4147-A177-3AD203B41FA5}">
                      <a16:colId xmlns:a16="http://schemas.microsoft.com/office/drawing/2014/main" val="491123013"/>
                    </a:ext>
                  </a:extLst>
                </a:gridCol>
                <a:gridCol w="1413271">
                  <a:extLst>
                    <a:ext uri="{9D8B030D-6E8A-4147-A177-3AD203B41FA5}">
                      <a16:colId xmlns:a16="http://schemas.microsoft.com/office/drawing/2014/main" val="609655504"/>
                    </a:ext>
                  </a:extLst>
                </a:gridCol>
                <a:gridCol w="1413271">
                  <a:extLst>
                    <a:ext uri="{9D8B030D-6E8A-4147-A177-3AD203B41FA5}">
                      <a16:colId xmlns:a16="http://schemas.microsoft.com/office/drawing/2014/main" val="2195530097"/>
                    </a:ext>
                  </a:extLst>
                </a:gridCol>
                <a:gridCol w="1413271">
                  <a:extLst>
                    <a:ext uri="{9D8B030D-6E8A-4147-A177-3AD203B41FA5}">
                      <a16:colId xmlns:a16="http://schemas.microsoft.com/office/drawing/2014/main" val="2935015590"/>
                    </a:ext>
                  </a:extLst>
                </a:gridCol>
                <a:gridCol w="1413271">
                  <a:extLst>
                    <a:ext uri="{9D8B030D-6E8A-4147-A177-3AD203B41FA5}">
                      <a16:colId xmlns:a16="http://schemas.microsoft.com/office/drawing/2014/main" val="2099901368"/>
                    </a:ext>
                  </a:extLst>
                </a:gridCol>
              </a:tblGrid>
              <a:tr h="370840">
                <a:tc>
                  <a:txBody>
                    <a:bodyPr/>
                    <a:lstStyle/>
                    <a:p>
                      <a:r>
                        <a:rPr lang="de-DE" sz="1600">
                          <a:latin typeface="+mn-lt"/>
                        </a:rPr>
                        <a:t>Headline</a:t>
                      </a:r>
                      <a:endParaRPr lang="de-DE" sz="1600" dirty="0">
                        <a:latin typeface="+mn-lt"/>
                      </a:endParaRPr>
                    </a:p>
                  </a:txBody>
                  <a:tcPr anchor="ct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FFFFFF"/>
                          </a:solidFill>
                          <a:effectLst/>
                          <a:uLnTx/>
                          <a:uFillTx/>
                          <a:latin typeface="+mn-lt"/>
                          <a:ea typeface="+mn-ea"/>
                          <a:cs typeface="+mn-cs"/>
                        </a:rPr>
                        <a:t>Headline</a:t>
                      </a:r>
                      <a:endParaRPr kumimoji="0" lang="de-DE" sz="1600" b="1" i="0" u="none" strike="noStrike" kern="1200" cap="none" spc="0" normalizeH="0" baseline="0" noProof="0" dirty="0">
                        <a:ln>
                          <a:noFill/>
                        </a:ln>
                        <a:solidFill>
                          <a:srgbClr val="FFFFFF"/>
                        </a:solidFill>
                        <a:effectLst/>
                        <a:uLnTx/>
                        <a:uFillTx/>
                        <a:latin typeface="+mn-lt"/>
                        <a:ea typeface="+mn-ea"/>
                        <a:cs typeface="+mn-cs"/>
                      </a:endParaRPr>
                    </a:p>
                  </a:txBody>
                  <a:tcPr anchor="ct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FFFFFF"/>
                          </a:solidFill>
                          <a:effectLst/>
                          <a:uLnTx/>
                          <a:uFillTx/>
                          <a:latin typeface="+mn-lt"/>
                          <a:ea typeface="+mn-ea"/>
                          <a:cs typeface="+mn-cs"/>
                        </a:rPr>
                        <a:t>Headline</a:t>
                      </a:r>
                      <a:endParaRPr kumimoji="0" lang="de-DE" sz="1600" b="1" i="0" u="none" strike="noStrike" kern="1200" cap="none" spc="0" normalizeH="0" baseline="0" noProof="0" dirty="0">
                        <a:ln>
                          <a:noFill/>
                        </a:ln>
                        <a:solidFill>
                          <a:srgbClr val="FFFFFF"/>
                        </a:solidFill>
                        <a:effectLst/>
                        <a:uLnTx/>
                        <a:uFillTx/>
                        <a:latin typeface="+mn-lt"/>
                        <a:ea typeface="+mn-ea"/>
                        <a:cs typeface="+mn-cs"/>
                      </a:endParaRPr>
                    </a:p>
                  </a:txBody>
                  <a:tcPr anchor="ct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FFFFFF"/>
                          </a:solidFill>
                          <a:effectLst/>
                          <a:uLnTx/>
                          <a:uFillTx/>
                          <a:latin typeface="+mn-lt"/>
                          <a:ea typeface="+mn-ea"/>
                          <a:cs typeface="+mn-cs"/>
                        </a:rPr>
                        <a:t>Headline</a:t>
                      </a:r>
                      <a:endParaRPr kumimoji="0" lang="de-DE" sz="1600" b="1" i="0" u="none" strike="noStrike" kern="1200" cap="none" spc="0" normalizeH="0" baseline="0" noProof="0" dirty="0">
                        <a:ln>
                          <a:noFill/>
                        </a:ln>
                        <a:solidFill>
                          <a:srgbClr val="FFFFFF"/>
                        </a:solidFill>
                        <a:effectLst/>
                        <a:uLnTx/>
                        <a:uFillTx/>
                        <a:latin typeface="+mn-lt"/>
                        <a:ea typeface="+mn-ea"/>
                        <a:cs typeface="+mn-cs"/>
                      </a:endParaRPr>
                    </a:p>
                  </a:txBody>
                  <a:tcPr anchor="ct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FFFFFF"/>
                          </a:solidFill>
                          <a:effectLst/>
                          <a:uLnTx/>
                          <a:uFillTx/>
                          <a:latin typeface="+mn-lt"/>
                          <a:ea typeface="+mn-ea"/>
                          <a:cs typeface="+mn-cs"/>
                        </a:rPr>
                        <a:t>Headline</a:t>
                      </a:r>
                      <a:endParaRPr kumimoji="0" lang="de-DE" sz="1600" b="1" i="0" u="none" strike="noStrike" kern="1200" cap="none" spc="0" normalizeH="0" baseline="0" noProof="0" dirty="0">
                        <a:ln>
                          <a:noFill/>
                        </a:ln>
                        <a:solidFill>
                          <a:srgbClr val="FFFFFF"/>
                        </a:solidFill>
                        <a:effectLst/>
                        <a:uLnTx/>
                        <a:uFillTx/>
                        <a:latin typeface="+mn-lt"/>
                        <a:ea typeface="+mn-ea"/>
                        <a:cs typeface="+mn-cs"/>
                      </a:endParaRPr>
                    </a:p>
                  </a:txBody>
                  <a:tcPr anchor="ct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FFFFFF"/>
                          </a:solidFill>
                          <a:effectLst/>
                          <a:uLnTx/>
                          <a:uFillTx/>
                          <a:latin typeface="+mn-lt"/>
                          <a:ea typeface="+mn-ea"/>
                          <a:cs typeface="+mn-cs"/>
                        </a:rPr>
                        <a:t>Headline</a:t>
                      </a:r>
                      <a:endParaRPr kumimoji="0" lang="de-DE" sz="1600" b="1" i="0" u="none" strike="noStrike" kern="1200" cap="none" spc="0" normalizeH="0" baseline="0" noProof="0" dirty="0">
                        <a:ln>
                          <a:noFill/>
                        </a:ln>
                        <a:solidFill>
                          <a:srgbClr val="FFFFFF"/>
                        </a:solidFill>
                        <a:effectLst/>
                        <a:uLnTx/>
                        <a:uFillTx/>
                        <a:latin typeface="+mn-lt"/>
                        <a:ea typeface="+mn-ea"/>
                        <a:cs typeface="+mn-cs"/>
                      </a:endParaRPr>
                    </a:p>
                  </a:txBody>
                  <a:tcPr anchor="ct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FFFFFF"/>
                          </a:solidFill>
                          <a:effectLst/>
                          <a:uLnTx/>
                          <a:uFillTx/>
                          <a:latin typeface="+mn-lt"/>
                          <a:ea typeface="+mn-ea"/>
                          <a:cs typeface="+mn-cs"/>
                        </a:rPr>
                        <a:t>Headline</a:t>
                      </a:r>
                      <a:endParaRPr kumimoji="0" lang="de-DE" sz="1600" b="1" i="0" u="none" strike="noStrike" kern="1200" cap="none" spc="0" normalizeH="0" baseline="0" noProof="0" dirty="0">
                        <a:ln>
                          <a:noFill/>
                        </a:ln>
                        <a:solidFill>
                          <a:srgbClr val="FFFFFF"/>
                        </a:solidFill>
                        <a:effectLst/>
                        <a:uLnTx/>
                        <a:uFillTx/>
                        <a:latin typeface="+mn-lt"/>
                        <a:ea typeface="+mn-ea"/>
                        <a:cs typeface="+mn-cs"/>
                      </a:endParaRPr>
                    </a:p>
                  </a:txBody>
                  <a:tcPr anchor="ct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FFFFFF"/>
                          </a:solidFill>
                          <a:effectLst/>
                          <a:uLnTx/>
                          <a:uFillTx/>
                          <a:latin typeface="+mn-lt"/>
                          <a:ea typeface="+mn-ea"/>
                          <a:cs typeface="+mn-cs"/>
                        </a:rPr>
                        <a:t>Headline</a:t>
                      </a:r>
                      <a:endParaRPr kumimoji="0" lang="de-DE" sz="1600" b="1" i="0" u="none" strike="noStrike" kern="1200" cap="none" spc="0" normalizeH="0" baseline="0" noProof="0" dirty="0">
                        <a:ln>
                          <a:noFill/>
                        </a:ln>
                        <a:solidFill>
                          <a:srgbClr val="FFFFFF"/>
                        </a:solidFill>
                        <a:effectLst/>
                        <a:uLnTx/>
                        <a:uFillTx/>
                        <a:latin typeface="+mn-lt"/>
                        <a:ea typeface="+mn-ea"/>
                        <a:cs typeface="+mn-cs"/>
                      </a:endParaRPr>
                    </a:p>
                  </a:txBody>
                  <a:tcPr anchor="ctr"/>
                </a:tc>
                <a:extLst>
                  <a:ext uri="{0D108BD9-81ED-4DB2-BD59-A6C34878D82A}">
                    <a16:rowId xmlns:a16="http://schemas.microsoft.com/office/drawing/2014/main" val="2295737122"/>
                  </a:ext>
                </a:extLst>
              </a:tr>
              <a:tr h="370840">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Example text</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Example text</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Example text</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Example text</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Example text</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Example text</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Example text</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000000"/>
                          </a:solidFill>
                          <a:effectLst/>
                          <a:uLnTx/>
                          <a:uFillTx/>
                          <a:latin typeface="Arial" panose="020B0604020202020204"/>
                          <a:ea typeface="+mn-ea"/>
                          <a:cs typeface="+mn-cs"/>
                        </a:rPr>
                        <a:t>Example</a:t>
                      </a:r>
                      <a:r>
                        <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de-DE" sz="1400" b="0" i="0" u="none" strike="noStrike" kern="1200" cap="none" spc="0" normalizeH="0" baseline="0" noProof="0" dirty="0" err="1">
                          <a:ln>
                            <a:noFill/>
                          </a:ln>
                          <a:solidFill>
                            <a:srgbClr val="000000"/>
                          </a:solidFill>
                          <a:effectLst/>
                          <a:uLnTx/>
                          <a:uFillTx/>
                          <a:latin typeface="Arial" panose="020B0604020202020204"/>
                          <a:ea typeface="+mn-ea"/>
                          <a:cs typeface="+mn-cs"/>
                        </a:rPr>
                        <a:t>text</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extLst>
                  <a:ext uri="{0D108BD9-81ED-4DB2-BD59-A6C34878D82A}">
                    <a16:rowId xmlns:a16="http://schemas.microsoft.com/office/drawing/2014/main" val="2313019947"/>
                  </a:ext>
                </a:extLst>
              </a:tr>
              <a:tr h="370840">
                <a:tc>
                  <a:txBody>
                    <a:bodyPr/>
                    <a:lstStyle/>
                    <a:p>
                      <a:r>
                        <a:rPr lang="de-DE" sz="1400"/>
                        <a:t>123.456,00</a:t>
                      </a:r>
                      <a:endParaRPr lang="de-DE" sz="1400" dirty="0"/>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extLst>
                  <a:ext uri="{0D108BD9-81ED-4DB2-BD59-A6C34878D82A}">
                    <a16:rowId xmlns:a16="http://schemas.microsoft.com/office/drawing/2014/main" val="948251792"/>
                  </a:ext>
                </a:extLst>
              </a:tr>
              <a:tr h="370840">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extLst>
                  <a:ext uri="{0D108BD9-81ED-4DB2-BD59-A6C34878D82A}">
                    <a16:rowId xmlns:a16="http://schemas.microsoft.com/office/drawing/2014/main" val="224716537"/>
                  </a:ext>
                </a:extLst>
              </a:tr>
              <a:tr h="370840">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panose="020B0604020202020204"/>
                          <a:ea typeface="+mn-ea"/>
                          <a:cs typeface="+mn-cs"/>
                        </a:rPr>
                        <a:t>123.456,00</a:t>
                      </a:r>
                      <a:endPar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endParaRPr>
                    </a:p>
                  </a:txBody>
                  <a:tcPr/>
                </a:tc>
                <a:tc>
                  <a:txBody>
                    <a:bodyPr/>
                    <a:lstStyle/>
                    <a:p>
                      <a:pPr marL="0" marR="0" lvl="0" indent="0" algn="l" defTabSz="8155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a:ea typeface="+mn-ea"/>
                          <a:cs typeface="+mn-cs"/>
                        </a:rPr>
                        <a:t>123.456,00</a:t>
                      </a:r>
                    </a:p>
                  </a:txBody>
                  <a:tcPr/>
                </a:tc>
                <a:extLst>
                  <a:ext uri="{0D108BD9-81ED-4DB2-BD59-A6C34878D82A}">
                    <a16:rowId xmlns:a16="http://schemas.microsoft.com/office/drawing/2014/main" val="1041091156"/>
                  </a:ext>
                </a:extLst>
              </a:tr>
            </a:tbl>
          </a:graphicData>
        </a:graphic>
      </p:graphicFrame>
      <p:sp>
        <p:nvSpPr>
          <p:cNvPr id="12" name="Textplatzhalter 11">
            <a:extLst>
              <a:ext uri="{FF2B5EF4-FFF2-40B4-BE49-F238E27FC236}">
                <a16:creationId xmlns:a16="http://schemas.microsoft.com/office/drawing/2014/main" id="{6478BF3A-BF47-42D1-AB23-C6BE3A155484}"/>
              </a:ext>
            </a:extLst>
          </p:cNvPr>
          <p:cNvSpPr>
            <a:spLocks noGrp="1"/>
          </p:cNvSpPr>
          <p:nvPr>
            <p:ph type="body" sz="quarter" idx="15"/>
          </p:nvPr>
        </p:nvSpPr>
        <p:spPr/>
        <p:txBody>
          <a:bodyPr/>
          <a:lstStyle/>
          <a:p>
            <a:endParaRPr lang="de-DE"/>
          </a:p>
        </p:txBody>
      </p:sp>
      <p:sp>
        <p:nvSpPr>
          <p:cNvPr id="11" name="Textplatzhalter 10">
            <a:extLst>
              <a:ext uri="{FF2B5EF4-FFF2-40B4-BE49-F238E27FC236}">
                <a16:creationId xmlns:a16="http://schemas.microsoft.com/office/drawing/2014/main" id="{72241D5E-54E5-43B2-8988-35FFF3A68539}"/>
              </a:ext>
            </a:extLst>
          </p:cNvPr>
          <p:cNvSpPr>
            <a:spLocks noGrp="1"/>
          </p:cNvSpPr>
          <p:nvPr>
            <p:ph type="body" sz="quarter" idx="14"/>
          </p:nvPr>
        </p:nvSpPr>
        <p:spPr/>
        <p:txBody>
          <a:bodyPr/>
          <a:lstStyle/>
          <a:p>
            <a:r>
              <a:rPr lang="de-DE" dirty="0"/>
              <a:t>Title </a:t>
            </a:r>
            <a:r>
              <a:rPr lang="de-DE" dirty="0" err="1"/>
              <a:t>of</a:t>
            </a:r>
            <a:r>
              <a:rPr lang="de-DE" dirty="0"/>
              <a:t> </a:t>
            </a:r>
            <a:r>
              <a:rPr lang="de-DE" dirty="0" err="1"/>
              <a:t>the</a:t>
            </a:r>
            <a:r>
              <a:rPr lang="de-DE" dirty="0"/>
              <a:t> </a:t>
            </a:r>
            <a:r>
              <a:rPr lang="de-DE" dirty="0" err="1"/>
              <a:t>Presentation</a:t>
            </a:r>
            <a:r>
              <a:rPr lang="de-DE" dirty="0"/>
              <a:t> | Name </a:t>
            </a:r>
            <a:r>
              <a:rPr lang="de-DE" dirty="0" err="1"/>
              <a:t>of</a:t>
            </a:r>
            <a:r>
              <a:rPr lang="de-DE" dirty="0"/>
              <a:t> </a:t>
            </a:r>
            <a:r>
              <a:rPr lang="de-DE" dirty="0" err="1"/>
              <a:t>the</a:t>
            </a:r>
            <a:r>
              <a:rPr lang="de-DE" dirty="0"/>
              <a:t> Supervisor</a:t>
            </a:r>
          </a:p>
        </p:txBody>
      </p:sp>
      <p:sp>
        <p:nvSpPr>
          <p:cNvPr id="6" name="Datumsplatzhalter 5">
            <a:extLst>
              <a:ext uri="{FF2B5EF4-FFF2-40B4-BE49-F238E27FC236}">
                <a16:creationId xmlns:a16="http://schemas.microsoft.com/office/drawing/2014/main" id="{60CAA2A8-4F93-B5EF-8D7C-0EDEA9C9F01B}"/>
              </a:ext>
            </a:extLst>
          </p:cNvPr>
          <p:cNvSpPr>
            <a:spLocks noGrp="1"/>
          </p:cNvSpPr>
          <p:nvPr>
            <p:ph type="dt" sz="half" idx="10"/>
          </p:nvPr>
        </p:nvSpPr>
        <p:spPr/>
        <p:txBody>
          <a:bodyPr/>
          <a:lstStyle/>
          <a:p>
            <a:fld id="{EB552000-BA0B-44CA-8850-D3AE00C7098D}" type="datetime1">
              <a:rPr lang="de-DE" smtClean="0"/>
              <a:t>13.10.2025</a:t>
            </a:fld>
            <a:endParaRPr lang="de-DE" dirty="0"/>
          </a:p>
        </p:txBody>
      </p:sp>
      <p:sp>
        <p:nvSpPr>
          <p:cNvPr id="8" name="Foliennummernplatzhalter 7">
            <a:extLst>
              <a:ext uri="{FF2B5EF4-FFF2-40B4-BE49-F238E27FC236}">
                <a16:creationId xmlns:a16="http://schemas.microsoft.com/office/drawing/2014/main" id="{37D0115A-0618-C8ED-2FEE-BBD86643CBFD}"/>
              </a:ext>
            </a:extLst>
          </p:cNvPr>
          <p:cNvSpPr>
            <a:spLocks noGrp="1"/>
          </p:cNvSpPr>
          <p:nvPr>
            <p:ph type="sldNum" sz="quarter" idx="11"/>
          </p:nvPr>
        </p:nvSpPr>
        <p:spPr/>
        <p:txBody>
          <a:bodyPr/>
          <a:lstStyle/>
          <a:p>
            <a:fld id="{EFB5150B-0CEE-4773-8AAA-22F479C02EEB}" type="slidenum">
              <a:rPr lang="de-DE" smtClean="0"/>
              <a:pPr/>
              <a:t>13</a:t>
            </a:fld>
            <a:endParaRPr lang="de-DE" dirty="0"/>
          </a:p>
        </p:txBody>
      </p:sp>
    </p:spTree>
    <p:extLst>
      <p:ext uri="{BB962C8B-B14F-4D97-AF65-F5344CB8AC3E}">
        <p14:creationId xmlns:p14="http://schemas.microsoft.com/office/powerpoint/2010/main" val="570714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Grafik 73" descr="Ein Bild, das Platz enthält.&#10;&#10;Automatisch generierte Beschreibung">
            <a:extLst>
              <a:ext uri="{FF2B5EF4-FFF2-40B4-BE49-F238E27FC236}">
                <a16:creationId xmlns:a16="http://schemas.microsoft.com/office/drawing/2014/main" id="{4F7F812E-F81B-490E-8C18-EAF1CFF5EC88}"/>
              </a:ext>
            </a:extLst>
          </p:cNvPr>
          <p:cNvPicPr>
            <a:picLocks noChangeAspect="1"/>
          </p:cNvPicPr>
          <p:nvPr/>
        </p:nvPicPr>
        <p:blipFill>
          <a:blip r:embed="rId2"/>
          <a:srcRect t="14397"/>
          <a:stretch>
            <a:fillRect/>
          </a:stretch>
        </p:blipFill>
        <p:spPr>
          <a:xfrm>
            <a:off x="9561400" y="2558851"/>
            <a:ext cx="2159111" cy="1337279"/>
          </a:xfrm>
          <a:prstGeom prst="rect">
            <a:avLst/>
          </a:prstGeom>
        </p:spPr>
      </p:pic>
      <p:sp>
        <p:nvSpPr>
          <p:cNvPr id="4" name="Fußzeilenplatzhalter 3">
            <a:extLst>
              <a:ext uri="{FF2B5EF4-FFF2-40B4-BE49-F238E27FC236}">
                <a16:creationId xmlns:a16="http://schemas.microsoft.com/office/drawing/2014/main" id="{1172867D-3827-4552-B66C-9438B635967B}"/>
              </a:ext>
            </a:extLst>
          </p:cNvPr>
          <p:cNvSpPr>
            <a:spLocks noGrp="1"/>
          </p:cNvSpPr>
          <p:nvPr>
            <p:ph type="ftr" sz="quarter" idx="11"/>
          </p:nvPr>
        </p:nvSpPr>
        <p:spPr>
          <a:xfrm>
            <a:off x="3047344" y="442800"/>
            <a:ext cx="2011339" cy="792000"/>
          </a:xfrm>
        </p:spPr>
        <p:txBody>
          <a:bodyPr/>
          <a:lstStyle/>
          <a:p>
            <a:pPr>
              <a:defRPr/>
            </a:pPr>
            <a:r>
              <a:rPr lang="en-US" dirty="0">
                <a:solidFill>
                  <a:srgbClr val="0F1987"/>
                </a:solidFill>
                <a:latin typeface="Arial" panose="020B0604020202020204"/>
              </a:rPr>
              <a:t>Professorship in Marketing with a Focus on Consumer Behavior</a:t>
            </a:r>
          </a:p>
        </p:txBody>
      </p:sp>
      <p:sp>
        <p:nvSpPr>
          <p:cNvPr id="6" name="Titel 5">
            <a:extLst>
              <a:ext uri="{FF2B5EF4-FFF2-40B4-BE49-F238E27FC236}">
                <a16:creationId xmlns:a16="http://schemas.microsoft.com/office/drawing/2014/main" id="{0EF8B761-3832-49CB-971B-E03BEEC0629C}"/>
              </a:ext>
            </a:extLst>
          </p:cNvPr>
          <p:cNvSpPr>
            <a:spLocks noGrp="1"/>
          </p:cNvSpPr>
          <p:nvPr>
            <p:ph type="title"/>
          </p:nvPr>
        </p:nvSpPr>
        <p:spPr>
          <a:xfrm>
            <a:off x="446400" y="1482138"/>
            <a:ext cx="11302688" cy="648000"/>
          </a:xfrm>
        </p:spPr>
        <p:txBody>
          <a:bodyPr/>
          <a:lstStyle/>
          <a:p>
            <a:r>
              <a:rPr lang="de-DE" dirty="0"/>
              <a:t>Color </a:t>
            </a:r>
            <a:r>
              <a:rPr lang="de-DE" dirty="0" err="1"/>
              <a:t>overview</a:t>
            </a:r>
            <a:endParaRPr lang="de-DE" dirty="0"/>
          </a:p>
        </p:txBody>
      </p:sp>
      <p:sp>
        <p:nvSpPr>
          <p:cNvPr id="10" name="Textplatzhalter 9">
            <a:extLst>
              <a:ext uri="{FF2B5EF4-FFF2-40B4-BE49-F238E27FC236}">
                <a16:creationId xmlns:a16="http://schemas.microsoft.com/office/drawing/2014/main" id="{476B4B62-EFA1-4870-9FC2-13C0B4925283}"/>
              </a:ext>
            </a:extLst>
          </p:cNvPr>
          <p:cNvSpPr>
            <a:spLocks noGrp="1"/>
          </p:cNvSpPr>
          <p:nvPr>
            <p:ph type="body" sz="quarter" idx="15"/>
          </p:nvPr>
        </p:nvSpPr>
        <p:spPr/>
        <p:txBody>
          <a:bodyPr/>
          <a:lstStyle/>
          <a:p>
            <a:endParaRPr lang="de-DE"/>
          </a:p>
        </p:txBody>
      </p:sp>
      <p:sp>
        <p:nvSpPr>
          <p:cNvPr id="9" name="Textplatzhalter 8">
            <a:extLst>
              <a:ext uri="{FF2B5EF4-FFF2-40B4-BE49-F238E27FC236}">
                <a16:creationId xmlns:a16="http://schemas.microsoft.com/office/drawing/2014/main" id="{EF08E7BE-DD6D-491A-85BA-C95D84CA01A8}"/>
              </a:ext>
            </a:extLst>
          </p:cNvPr>
          <p:cNvSpPr>
            <a:spLocks noGrp="1"/>
          </p:cNvSpPr>
          <p:nvPr>
            <p:ph type="body" sz="quarter" idx="14"/>
          </p:nvPr>
        </p:nvSpPr>
        <p:spPr/>
        <p:txBody>
          <a:bodyPr/>
          <a:lstStyle/>
          <a:p>
            <a:r>
              <a:rPr lang="de-DE" dirty="0"/>
              <a:t>Title </a:t>
            </a:r>
            <a:r>
              <a:rPr lang="de-DE" dirty="0" err="1"/>
              <a:t>of</a:t>
            </a:r>
            <a:r>
              <a:rPr lang="de-DE" dirty="0"/>
              <a:t> </a:t>
            </a:r>
            <a:r>
              <a:rPr lang="de-DE" dirty="0" err="1"/>
              <a:t>the</a:t>
            </a:r>
            <a:r>
              <a:rPr lang="de-DE" dirty="0"/>
              <a:t> </a:t>
            </a:r>
            <a:r>
              <a:rPr lang="de-DE" dirty="0" err="1"/>
              <a:t>Presentation</a:t>
            </a:r>
            <a:r>
              <a:rPr lang="de-DE" dirty="0"/>
              <a:t> | Name </a:t>
            </a:r>
            <a:r>
              <a:rPr lang="de-DE" dirty="0" err="1"/>
              <a:t>of</a:t>
            </a:r>
            <a:r>
              <a:rPr lang="de-DE" dirty="0"/>
              <a:t> </a:t>
            </a:r>
            <a:r>
              <a:rPr lang="de-DE" dirty="0" err="1"/>
              <a:t>the</a:t>
            </a:r>
            <a:r>
              <a:rPr lang="de-DE" dirty="0"/>
              <a:t> Supervisor</a:t>
            </a:r>
          </a:p>
        </p:txBody>
      </p:sp>
      <p:sp>
        <p:nvSpPr>
          <p:cNvPr id="39" name="Rechteck 38">
            <a:extLst>
              <a:ext uri="{FF2B5EF4-FFF2-40B4-BE49-F238E27FC236}">
                <a16:creationId xmlns:a16="http://schemas.microsoft.com/office/drawing/2014/main" id="{4C6F1333-788A-4993-94EA-FF6AC51E7A40}"/>
              </a:ext>
            </a:extLst>
          </p:cNvPr>
          <p:cNvSpPr/>
          <p:nvPr/>
        </p:nvSpPr>
        <p:spPr>
          <a:xfrm>
            <a:off x="9539174" y="2631879"/>
            <a:ext cx="2209914" cy="252000"/>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C09F6F97-24BC-4221-89BD-54AA5F7CA7A9}"/>
              </a:ext>
            </a:extLst>
          </p:cNvPr>
          <p:cNvSpPr txBox="1"/>
          <p:nvPr/>
        </p:nvSpPr>
        <p:spPr>
          <a:xfrm>
            <a:off x="7764448" y="2558852"/>
            <a:ext cx="1423379" cy="461665"/>
          </a:xfrm>
          <a:prstGeom prst="rect">
            <a:avLst/>
          </a:prstGeom>
          <a:noFill/>
          <a:ln w="25400">
            <a:solidFill>
              <a:schemeClr val="accent6"/>
            </a:solidFill>
          </a:ln>
        </p:spPr>
        <p:txBody>
          <a:bodyPr wrap="square" rtlCol="0">
            <a:spAutoFit/>
          </a:bodyPr>
          <a:lstStyle/>
          <a:p>
            <a:r>
              <a:rPr lang="de-DE" sz="1200" dirty="0">
                <a:solidFill>
                  <a:schemeClr val="accent6"/>
                </a:solidFill>
              </a:rPr>
              <a:t>Preset design </a:t>
            </a:r>
            <a:r>
              <a:rPr lang="de-DE" sz="1200" dirty="0" err="1">
                <a:solidFill>
                  <a:schemeClr val="accent6"/>
                </a:solidFill>
              </a:rPr>
              <a:t>colors</a:t>
            </a:r>
            <a:endParaRPr lang="de-DE" sz="1200" b="1" dirty="0">
              <a:solidFill>
                <a:schemeClr val="accent6"/>
              </a:solidFill>
            </a:endParaRPr>
          </a:p>
        </p:txBody>
      </p:sp>
      <p:cxnSp>
        <p:nvCxnSpPr>
          <p:cNvPr id="41" name="Gerade Verbindung mit Pfeil 40">
            <a:extLst>
              <a:ext uri="{FF2B5EF4-FFF2-40B4-BE49-F238E27FC236}">
                <a16:creationId xmlns:a16="http://schemas.microsoft.com/office/drawing/2014/main" id="{BF59E338-99A2-4E83-898B-CED14F633784}"/>
              </a:ext>
            </a:extLst>
          </p:cNvPr>
          <p:cNvCxnSpPr>
            <a:cxnSpLocks/>
          </p:cNvCxnSpPr>
          <p:nvPr/>
        </p:nvCxnSpPr>
        <p:spPr>
          <a:xfrm>
            <a:off x="9179781" y="2815161"/>
            <a:ext cx="335693" cy="0"/>
          </a:xfrm>
          <a:prstGeom prst="straightConnector1">
            <a:avLst/>
          </a:prstGeom>
          <a:ln w="25400">
            <a:solidFill>
              <a:schemeClr val="accent6"/>
            </a:solidFill>
            <a:tailEnd type="arrow" w="lg" len="med"/>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62A60DDE-C761-41AD-A2FE-353ADBBCDE59}"/>
              </a:ext>
            </a:extLst>
          </p:cNvPr>
          <p:cNvSpPr/>
          <p:nvPr/>
        </p:nvSpPr>
        <p:spPr>
          <a:xfrm>
            <a:off x="9535999" y="2926170"/>
            <a:ext cx="2209914" cy="969961"/>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Textfeld 43">
            <a:extLst>
              <a:ext uri="{FF2B5EF4-FFF2-40B4-BE49-F238E27FC236}">
                <a16:creationId xmlns:a16="http://schemas.microsoft.com/office/drawing/2014/main" id="{440FF90E-69F2-4CA8-B7B8-1B9FCF786285}"/>
              </a:ext>
            </a:extLst>
          </p:cNvPr>
          <p:cNvSpPr txBox="1"/>
          <p:nvPr/>
        </p:nvSpPr>
        <p:spPr>
          <a:xfrm>
            <a:off x="7756402" y="3243588"/>
            <a:ext cx="1423379" cy="646331"/>
          </a:xfrm>
          <a:prstGeom prst="rect">
            <a:avLst/>
          </a:prstGeom>
          <a:noFill/>
          <a:ln w="25400">
            <a:solidFill>
              <a:schemeClr val="accent6"/>
            </a:solidFill>
          </a:ln>
        </p:spPr>
        <p:txBody>
          <a:bodyPr wrap="square" rtlCol="0">
            <a:spAutoFit/>
          </a:bodyPr>
          <a:lstStyle/>
          <a:p>
            <a:r>
              <a:rPr lang="en-US" sz="1200" dirty="0">
                <a:solidFill>
                  <a:schemeClr val="accent6"/>
                </a:solidFill>
              </a:rPr>
              <a:t>Color gradients generated by PowerPoint</a:t>
            </a:r>
            <a:endParaRPr lang="de-DE" sz="1200" b="1" dirty="0">
              <a:solidFill>
                <a:schemeClr val="accent6"/>
              </a:solidFill>
            </a:endParaRPr>
          </a:p>
        </p:txBody>
      </p:sp>
      <p:cxnSp>
        <p:nvCxnSpPr>
          <p:cNvPr id="45" name="Gerade Verbindung mit Pfeil 44">
            <a:extLst>
              <a:ext uri="{FF2B5EF4-FFF2-40B4-BE49-F238E27FC236}">
                <a16:creationId xmlns:a16="http://schemas.microsoft.com/office/drawing/2014/main" id="{F8A2C10B-3401-47D4-88A0-1D5E1754552A}"/>
              </a:ext>
            </a:extLst>
          </p:cNvPr>
          <p:cNvCxnSpPr>
            <a:cxnSpLocks/>
          </p:cNvCxnSpPr>
          <p:nvPr/>
        </p:nvCxnSpPr>
        <p:spPr>
          <a:xfrm>
            <a:off x="9171735" y="3566753"/>
            <a:ext cx="335693" cy="0"/>
          </a:xfrm>
          <a:prstGeom prst="straightConnector1">
            <a:avLst/>
          </a:prstGeom>
          <a:ln w="25400">
            <a:solidFill>
              <a:schemeClr val="accent6"/>
            </a:solidFill>
            <a:tailEnd type="arrow" w="lg" len="med"/>
          </a:ln>
        </p:spPr>
        <p:style>
          <a:lnRef idx="1">
            <a:schemeClr val="accent1"/>
          </a:lnRef>
          <a:fillRef idx="0">
            <a:schemeClr val="accent1"/>
          </a:fillRef>
          <a:effectRef idx="0">
            <a:schemeClr val="accent1"/>
          </a:effectRef>
          <a:fontRef idx="minor">
            <a:schemeClr val="tx1"/>
          </a:fontRef>
        </p:style>
      </p:cxnSp>
      <p:grpSp>
        <p:nvGrpSpPr>
          <p:cNvPr id="46" name="Gruppieren 45">
            <a:extLst>
              <a:ext uri="{FF2B5EF4-FFF2-40B4-BE49-F238E27FC236}">
                <a16:creationId xmlns:a16="http://schemas.microsoft.com/office/drawing/2014/main" id="{DB58B64D-E464-4191-9691-1F24A0E566A3}"/>
              </a:ext>
            </a:extLst>
          </p:cNvPr>
          <p:cNvGrpSpPr/>
          <p:nvPr/>
        </p:nvGrpSpPr>
        <p:grpSpPr>
          <a:xfrm>
            <a:off x="442800" y="2885813"/>
            <a:ext cx="6626730" cy="2512442"/>
            <a:chOff x="442800" y="2155858"/>
            <a:chExt cx="6626730" cy="2512442"/>
          </a:xfrm>
        </p:grpSpPr>
        <p:grpSp>
          <p:nvGrpSpPr>
            <p:cNvPr id="47" name="Gruppieren 46">
              <a:extLst>
                <a:ext uri="{FF2B5EF4-FFF2-40B4-BE49-F238E27FC236}">
                  <a16:creationId xmlns:a16="http://schemas.microsoft.com/office/drawing/2014/main" id="{50739600-00B8-4F75-A64B-96BBD734C636}"/>
                </a:ext>
              </a:extLst>
            </p:cNvPr>
            <p:cNvGrpSpPr/>
            <p:nvPr/>
          </p:nvGrpSpPr>
          <p:grpSpPr>
            <a:xfrm>
              <a:off x="442800" y="2155858"/>
              <a:ext cx="3213297" cy="2512442"/>
              <a:chOff x="442800" y="2155858"/>
              <a:chExt cx="3213297" cy="2512442"/>
            </a:xfrm>
          </p:grpSpPr>
          <p:sp>
            <p:nvSpPr>
              <p:cNvPr id="59" name="Rechteck 58">
                <a:extLst>
                  <a:ext uri="{FF2B5EF4-FFF2-40B4-BE49-F238E27FC236}">
                    <a16:creationId xmlns:a16="http://schemas.microsoft.com/office/drawing/2014/main" id="{30413A78-ADC7-47E1-8DFA-4DF04B541594}"/>
                  </a:ext>
                </a:extLst>
              </p:cNvPr>
              <p:cNvSpPr/>
              <p:nvPr userDrawn="1"/>
            </p:nvSpPr>
            <p:spPr>
              <a:xfrm>
                <a:off x="442800" y="2155858"/>
                <a:ext cx="832193" cy="685829"/>
              </a:xfrm>
              <a:prstGeom prst="rect">
                <a:avLst/>
              </a:prstGeom>
              <a:solidFill>
                <a:schemeClr val="accent6"/>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0</a:t>
                </a:r>
              </a:p>
              <a:p>
                <a:r>
                  <a:rPr lang="de-DE" sz="915" b="1" baseline="0" dirty="0">
                    <a:solidFill>
                      <a:schemeClr val="bg1"/>
                    </a:solidFill>
                    <a:effectLst/>
                    <a:latin typeface="LMU CompatilFact" panose="02000500060000020003" pitchFamily="2" charset="0"/>
                  </a:rPr>
                  <a:t>G 136</a:t>
                </a:r>
              </a:p>
              <a:p>
                <a:r>
                  <a:rPr lang="de-DE" sz="915" b="1" baseline="0" dirty="0">
                    <a:solidFill>
                      <a:schemeClr val="bg1"/>
                    </a:solidFill>
                    <a:effectLst/>
                    <a:latin typeface="LMU CompatilFact" panose="02000500060000020003" pitchFamily="2" charset="0"/>
                  </a:rPr>
                  <a:t>B 58</a:t>
                </a:r>
                <a:endParaRPr lang="de-DE" sz="915" baseline="0" dirty="0">
                  <a:solidFill>
                    <a:schemeClr val="bg1"/>
                  </a:solidFill>
                  <a:effectLst/>
                  <a:latin typeface="LMU CompatilFact" panose="02000500060000020003" pitchFamily="2" charset="0"/>
                </a:endParaRPr>
              </a:p>
            </p:txBody>
          </p:sp>
          <p:sp>
            <p:nvSpPr>
              <p:cNvPr id="60" name="Rechteck 59">
                <a:extLst>
                  <a:ext uri="{FF2B5EF4-FFF2-40B4-BE49-F238E27FC236}">
                    <a16:creationId xmlns:a16="http://schemas.microsoft.com/office/drawing/2014/main" id="{16471DD1-37EB-40BD-B1C2-B4ABBC328B74}"/>
                  </a:ext>
                </a:extLst>
              </p:cNvPr>
              <p:cNvSpPr/>
              <p:nvPr userDrawn="1"/>
            </p:nvSpPr>
            <p:spPr>
              <a:xfrm>
                <a:off x="2820756" y="2155858"/>
                <a:ext cx="832193" cy="68582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tx1"/>
                    </a:solidFill>
                    <a:effectLst/>
                    <a:latin typeface="LMU CompatilFact" panose="02000500060000020003" pitchFamily="2" charset="0"/>
                  </a:rPr>
                  <a:t>R 255</a:t>
                </a:r>
              </a:p>
              <a:p>
                <a:r>
                  <a:rPr lang="de-DE" sz="915" b="1" baseline="0" dirty="0">
                    <a:solidFill>
                      <a:schemeClr val="tx1"/>
                    </a:solidFill>
                    <a:effectLst/>
                    <a:latin typeface="LMU CompatilFact" panose="02000500060000020003" pitchFamily="2" charset="0"/>
                  </a:rPr>
                  <a:t>G 255</a:t>
                </a:r>
              </a:p>
              <a:p>
                <a:r>
                  <a:rPr lang="de-DE" sz="915" b="1" baseline="0" dirty="0">
                    <a:solidFill>
                      <a:schemeClr val="tx1"/>
                    </a:solidFill>
                    <a:effectLst/>
                    <a:latin typeface="LMU CompatilFact" panose="02000500060000020003" pitchFamily="2" charset="0"/>
                  </a:rPr>
                  <a:t>B 255</a:t>
                </a:r>
                <a:endParaRPr lang="de-DE" sz="915" baseline="0" dirty="0">
                  <a:solidFill>
                    <a:schemeClr val="tx1"/>
                  </a:solidFill>
                  <a:effectLst/>
                  <a:latin typeface="LMU CompatilFact" panose="02000500060000020003" pitchFamily="2" charset="0"/>
                </a:endParaRPr>
              </a:p>
            </p:txBody>
          </p:sp>
          <p:sp>
            <p:nvSpPr>
              <p:cNvPr id="61" name="Rechteck 60">
                <a:extLst>
                  <a:ext uri="{FF2B5EF4-FFF2-40B4-BE49-F238E27FC236}">
                    <a16:creationId xmlns:a16="http://schemas.microsoft.com/office/drawing/2014/main" id="{C9123EF1-F699-4D25-9558-49079D36BF7C}"/>
                  </a:ext>
                </a:extLst>
              </p:cNvPr>
              <p:cNvSpPr/>
              <p:nvPr userDrawn="1"/>
            </p:nvSpPr>
            <p:spPr>
              <a:xfrm>
                <a:off x="1631778" y="2155858"/>
                <a:ext cx="832193" cy="685829"/>
              </a:xfrm>
              <a:prstGeom prst="rect">
                <a:avLst/>
              </a:prstGeom>
              <a:solidFill>
                <a:schemeClr val="tx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0</a:t>
                </a:r>
              </a:p>
              <a:p>
                <a:r>
                  <a:rPr lang="de-DE" sz="915" b="1" baseline="0" dirty="0">
                    <a:solidFill>
                      <a:schemeClr val="bg1"/>
                    </a:solidFill>
                    <a:effectLst/>
                    <a:latin typeface="LMU CompatilFact" panose="02000500060000020003" pitchFamily="2" charset="0"/>
                  </a:rPr>
                  <a:t>G 0</a:t>
                </a:r>
              </a:p>
              <a:p>
                <a:r>
                  <a:rPr lang="de-DE" sz="915" b="1" baseline="0" dirty="0">
                    <a:solidFill>
                      <a:schemeClr val="bg1"/>
                    </a:solidFill>
                    <a:effectLst/>
                    <a:latin typeface="LMU CompatilFact" panose="02000500060000020003" pitchFamily="2" charset="0"/>
                  </a:rPr>
                  <a:t>B </a:t>
                </a:r>
                <a:r>
                  <a:rPr lang="de-DE" sz="915" b="1" dirty="0">
                    <a:solidFill>
                      <a:schemeClr val="bg1"/>
                    </a:solidFill>
                    <a:latin typeface="LMU CompatilFact" panose="02000500060000020003" pitchFamily="2" charset="0"/>
                  </a:rPr>
                  <a:t>0</a:t>
                </a:r>
                <a:endParaRPr lang="de-DE" sz="915" baseline="0" dirty="0">
                  <a:solidFill>
                    <a:schemeClr val="bg1"/>
                  </a:solidFill>
                  <a:effectLst/>
                  <a:latin typeface="LMU CompatilFact" panose="02000500060000020003" pitchFamily="2" charset="0"/>
                </a:endParaRPr>
              </a:p>
            </p:txBody>
          </p:sp>
          <p:sp>
            <p:nvSpPr>
              <p:cNvPr id="62" name="Rechteck 61">
                <a:extLst>
                  <a:ext uri="{FF2B5EF4-FFF2-40B4-BE49-F238E27FC236}">
                    <a16:creationId xmlns:a16="http://schemas.microsoft.com/office/drawing/2014/main" id="{241AC1D0-3C5D-4BC3-9FB5-22AB421B40FA}"/>
                  </a:ext>
                </a:extLst>
              </p:cNvPr>
              <p:cNvSpPr/>
              <p:nvPr userDrawn="1"/>
            </p:nvSpPr>
            <p:spPr>
              <a:xfrm>
                <a:off x="442802" y="2911938"/>
                <a:ext cx="832193" cy="246221"/>
              </a:xfrm>
              <a:prstGeom prst="rect">
                <a:avLst/>
              </a:prstGeom>
            </p:spPr>
            <p:txBody>
              <a:bodyPr wrap="square" lIns="0" tIns="0" rIns="0" bIns="0">
                <a:spAutoFit/>
              </a:bodyPr>
              <a:lstStyle/>
              <a:p>
                <a:r>
                  <a:rPr lang="de-DE" sz="800" b="1" baseline="0" dirty="0">
                    <a:solidFill>
                      <a:schemeClr val="tx1"/>
                    </a:solidFill>
                    <a:effectLst/>
                    <a:latin typeface="Arial" panose="020B0604020202020204" pitchFamily="34" charset="0"/>
                  </a:rPr>
                  <a:t>LMU Green </a:t>
                </a:r>
                <a:br>
                  <a:rPr lang="de-DE" sz="800" b="1" baseline="0" dirty="0">
                    <a:solidFill>
                      <a:schemeClr val="tx1"/>
                    </a:solidFill>
                    <a:effectLst/>
                    <a:latin typeface="Arial" panose="020B0604020202020204" pitchFamily="34" charset="0"/>
                  </a:rPr>
                </a:br>
                <a:endParaRPr lang="de-DE" sz="800" baseline="0" dirty="0">
                  <a:solidFill>
                    <a:schemeClr val="tx1"/>
                  </a:solidFill>
                  <a:effectLst/>
                  <a:latin typeface="Arial" panose="020B0604020202020204" pitchFamily="34" charset="0"/>
                </a:endParaRPr>
              </a:p>
            </p:txBody>
          </p:sp>
          <p:sp>
            <p:nvSpPr>
              <p:cNvPr id="63" name="Rechteck 62">
                <a:extLst>
                  <a:ext uri="{FF2B5EF4-FFF2-40B4-BE49-F238E27FC236}">
                    <a16:creationId xmlns:a16="http://schemas.microsoft.com/office/drawing/2014/main" id="{3BCC0656-36A3-41A9-90CB-0526130A2A96}"/>
                  </a:ext>
                </a:extLst>
              </p:cNvPr>
              <p:cNvSpPr/>
              <p:nvPr userDrawn="1"/>
            </p:nvSpPr>
            <p:spPr>
              <a:xfrm>
                <a:off x="442800" y="3816368"/>
                <a:ext cx="607189" cy="500399"/>
              </a:xfrm>
              <a:prstGeom prst="rect">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98</a:t>
                </a:r>
              </a:p>
              <a:p>
                <a:r>
                  <a:rPr lang="de-DE" sz="915" b="1" baseline="0" dirty="0">
                    <a:solidFill>
                      <a:schemeClr val="bg1"/>
                    </a:solidFill>
                    <a:effectLst/>
                    <a:latin typeface="LMU CompatilFact" panose="02000500060000020003" pitchFamily="2" charset="0"/>
                  </a:rPr>
                  <a:t>G 100</a:t>
                </a:r>
              </a:p>
              <a:p>
                <a:r>
                  <a:rPr lang="de-DE" sz="915" b="1" baseline="0" dirty="0">
                    <a:solidFill>
                      <a:schemeClr val="bg1"/>
                    </a:solidFill>
                    <a:effectLst/>
                    <a:latin typeface="LMU CompatilFact" panose="02000500060000020003" pitchFamily="2" charset="0"/>
                  </a:rPr>
                  <a:t>B 104</a:t>
                </a:r>
                <a:endParaRPr lang="de-DE" sz="915" baseline="0" dirty="0">
                  <a:solidFill>
                    <a:schemeClr val="bg1"/>
                  </a:solidFill>
                  <a:effectLst/>
                  <a:latin typeface="LMU CompatilFact" panose="02000500060000020003" pitchFamily="2" charset="0"/>
                </a:endParaRPr>
              </a:p>
            </p:txBody>
          </p:sp>
          <p:sp>
            <p:nvSpPr>
              <p:cNvPr id="64" name="Rechteck 63">
                <a:extLst>
                  <a:ext uri="{FF2B5EF4-FFF2-40B4-BE49-F238E27FC236}">
                    <a16:creationId xmlns:a16="http://schemas.microsoft.com/office/drawing/2014/main" id="{D70DB2CE-47B0-4E60-9F2D-9DB9BA71674F}"/>
                  </a:ext>
                </a:extLst>
              </p:cNvPr>
              <p:cNvSpPr/>
              <p:nvPr userDrawn="1"/>
            </p:nvSpPr>
            <p:spPr>
              <a:xfrm>
                <a:off x="2177818" y="3816368"/>
                <a:ext cx="607189" cy="500399"/>
              </a:xfrm>
              <a:prstGeom prst="rect">
                <a:avLst/>
              </a:prstGeom>
              <a:solidFill>
                <a:srgbClr val="E6E6E7"/>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tx1"/>
                    </a:solidFill>
                    <a:effectLst/>
                    <a:latin typeface="LMU CompatilFact" panose="02000500060000020003" pitchFamily="2" charset="0"/>
                  </a:rPr>
                  <a:t>R 230</a:t>
                </a:r>
              </a:p>
              <a:p>
                <a:r>
                  <a:rPr lang="de-DE" sz="915" b="1" baseline="0" dirty="0">
                    <a:solidFill>
                      <a:schemeClr val="tx1"/>
                    </a:solidFill>
                    <a:effectLst/>
                    <a:latin typeface="LMU CompatilFact" panose="02000500060000020003" pitchFamily="2" charset="0"/>
                  </a:rPr>
                  <a:t>G 230</a:t>
                </a:r>
              </a:p>
              <a:p>
                <a:r>
                  <a:rPr lang="de-DE" sz="915" b="1" baseline="0" dirty="0">
                    <a:solidFill>
                      <a:schemeClr val="tx1"/>
                    </a:solidFill>
                    <a:effectLst/>
                    <a:latin typeface="LMU CompatilFact" panose="02000500060000020003" pitchFamily="2" charset="0"/>
                  </a:rPr>
                  <a:t>B 231</a:t>
                </a:r>
                <a:endParaRPr lang="de-DE" sz="915" baseline="0" dirty="0">
                  <a:solidFill>
                    <a:schemeClr val="tx1"/>
                  </a:solidFill>
                  <a:effectLst/>
                  <a:latin typeface="LMU CompatilFact" panose="02000500060000020003" pitchFamily="2" charset="0"/>
                </a:endParaRPr>
              </a:p>
            </p:txBody>
          </p:sp>
          <p:sp>
            <p:nvSpPr>
              <p:cNvPr id="65" name="Rechteck 64">
                <a:extLst>
                  <a:ext uri="{FF2B5EF4-FFF2-40B4-BE49-F238E27FC236}">
                    <a16:creationId xmlns:a16="http://schemas.microsoft.com/office/drawing/2014/main" id="{AF06CB05-32F9-4457-B8C4-EEEA2CA91107}"/>
                  </a:ext>
                </a:extLst>
              </p:cNvPr>
              <p:cNvSpPr/>
              <p:nvPr userDrawn="1"/>
            </p:nvSpPr>
            <p:spPr>
              <a:xfrm>
                <a:off x="1310310" y="3816368"/>
                <a:ext cx="607189" cy="500399"/>
              </a:xfrm>
              <a:prstGeom prst="rect">
                <a:avLst/>
              </a:prstGeom>
              <a:solidFill>
                <a:schemeClr val="accent3"/>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192</a:t>
                </a:r>
              </a:p>
              <a:p>
                <a:r>
                  <a:rPr lang="de-DE" sz="915" b="1" baseline="0" dirty="0">
                    <a:solidFill>
                      <a:schemeClr val="bg1"/>
                    </a:solidFill>
                    <a:effectLst/>
                    <a:latin typeface="LMU CompatilFact" panose="02000500060000020003" pitchFamily="2" charset="0"/>
                  </a:rPr>
                  <a:t>G 193</a:t>
                </a:r>
              </a:p>
              <a:p>
                <a:r>
                  <a:rPr lang="de-DE" sz="915" b="1" baseline="0" dirty="0">
                    <a:solidFill>
                      <a:schemeClr val="bg1"/>
                    </a:solidFill>
                    <a:effectLst/>
                    <a:latin typeface="LMU CompatilFact" panose="02000500060000020003" pitchFamily="2" charset="0"/>
                  </a:rPr>
                  <a:t>B 195</a:t>
                </a:r>
                <a:endParaRPr lang="de-DE" sz="915" baseline="0" dirty="0">
                  <a:solidFill>
                    <a:schemeClr val="bg1"/>
                  </a:solidFill>
                  <a:effectLst/>
                  <a:latin typeface="LMU CompatilFact" panose="02000500060000020003" pitchFamily="2" charset="0"/>
                </a:endParaRPr>
              </a:p>
            </p:txBody>
          </p:sp>
          <p:sp>
            <p:nvSpPr>
              <p:cNvPr id="66" name="Rechteck 65">
                <a:extLst>
                  <a:ext uri="{FF2B5EF4-FFF2-40B4-BE49-F238E27FC236}">
                    <a16:creationId xmlns:a16="http://schemas.microsoft.com/office/drawing/2014/main" id="{FD0C966B-6FAB-4DF7-9614-80C8CBB71AF8}"/>
                  </a:ext>
                </a:extLst>
              </p:cNvPr>
              <p:cNvSpPr/>
              <p:nvPr userDrawn="1"/>
            </p:nvSpPr>
            <p:spPr>
              <a:xfrm>
                <a:off x="3045759" y="3816368"/>
                <a:ext cx="607189" cy="500399"/>
              </a:xfrm>
              <a:prstGeom prst="rect">
                <a:avLst/>
              </a:prstGeom>
              <a:solidFill>
                <a:srgbClr val="F5F5F5"/>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tx1"/>
                    </a:solidFill>
                    <a:effectLst/>
                    <a:latin typeface="LMU CompatilFact" panose="02000500060000020003" pitchFamily="2" charset="0"/>
                  </a:rPr>
                  <a:t>R 245</a:t>
                </a:r>
              </a:p>
              <a:p>
                <a:r>
                  <a:rPr lang="de-DE" sz="915" b="1" baseline="0" dirty="0">
                    <a:solidFill>
                      <a:schemeClr val="tx1"/>
                    </a:solidFill>
                    <a:effectLst/>
                    <a:latin typeface="LMU CompatilFact" panose="02000500060000020003" pitchFamily="2" charset="0"/>
                  </a:rPr>
                  <a:t>G 245</a:t>
                </a:r>
              </a:p>
              <a:p>
                <a:r>
                  <a:rPr lang="de-DE" sz="915" b="1" baseline="0" dirty="0">
                    <a:solidFill>
                      <a:schemeClr val="tx1"/>
                    </a:solidFill>
                    <a:effectLst/>
                    <a:latin typeface="LMU CompatilFact" panose="02000500060000020003" pitchFamily="2" charset="0"/>
                  </a:rPr>
                  <a:t>B 245</a:t>
                </a:r>
                <a:endParaRPr lang="de-DE" sz="915" baseline="0" dirty="0">
                  <a:solidFill>
                    <a:schemeClr val="tx1"/>
                  </a:solidFill>
                  <a:effectLst/>
                  <a:latin typeface="LMU CompatilFact" panose="02000500060000020003" pitchFamily="2" charset="0"/>
                </a:endParaRPr>
              </a:p>
            </p:txBody>
          </p:sp>
          <p:sp>
            <p:nvSpPr>
              <p:cNvPr id="67" name="Rechteck 66">
                <a:extLst>
                  <a:ext uri="{FF2B5EF4-FFF2-40B4-BE49-F238E27FC236}">
                    <a16:creationId xmlns:a16="http://schemas.microsoft.com/office/drawing/2014/main" id="{F122909E-4803-4007-AC61-9B394CCABCD4}"/>
                  </a:ext>
                </a:extLst>
              </p:cNvPr>
              <p:cNvSpPr/>
              <p:nvPr userDrawn="1"/>
            </p:nvSpPr>
            <p:spPr>
              <a:xfrm>
                <a:off x="442802" y="4422079"/>
                <a:ext cx="607188" cy="246221"/>
              </a:xfrm>
              <a:prstGeom prst="rect">
                <a:avLst/>
              </a:prstGeom>
            </p:spPr>
            <p:txBody>
              <a:bodyPr wrap="square" lIns="0" tIns="0" rIns="0" bIns="0">
                <a:spAutoFit/>
              </a:bodyPr>
              <a:lstStyle/>
              <a:p>
                <a:r>
                  <a:rPr lang="de-DE" sz="800" b="1" baseline="0" dirty="0" err="1">
                    <a:solidFill>
                      <a:schemeClr val="tx1"/>
                    </a:solidFill>
                    <a:effectLst/>
                    <a:latin typeface="Arial" panose="020B0604020202020204" pitchFamily="34" charset="0"/>
                  </a:rPr>
                  <a:t>Secondary</a:t>
                </a:r>
                <a:r>
                  <a:rPr lang="de-DE" sz="800" b="1" baseline="0" dirty="0">
                    <a:solidFill>
                      <a:schemeClr val="tx1"/>
                    </a:solidFill>
                    <a:effectLst/>
                    <a:latin typeface="Arial" panose="020B0604020202020204" pitchFamily="34" charset="0"/>
                  </a:rPr>
                  <a:t> </a:t>
                </a:r>
                <a:r>
                  <a:rPr lang="de-DE" sz="800" b="1" baseline="0" dirty="0" err="1">
                    <a:solidFill>
                      <a:schemeClr val="tx1"/>
                    </a:solidFill>
                    <a:effectLst/>
                    <a:latin typeface="Arial" panose="020B0604020202020204" pitchFamily="34" charset="0"/>
                  </a:rPr>
                  <a:t>dark</a:t>
                </a:r>
                <a:r>
                  <a:rPr lang="de-DE" sz="800" b="1" baseline="0" dirty="0">
                    <a:solidFill>
                      <a:schemeClr val="tx1"/>
                    </a:solidFill>
                    <a:effectLst/>
                    <a:latin typeface="Arial" panose="020B0604020202020204" pitchFamily="34" charset="0"/>
                  </a:rPr>
                  <a:t> </a:t>
                </a:r>
                <a:r>
                  <a:rPr lang="de-DE" sz="800" b="1" baseline="0" dirty="0" err="1">
                    <a:solidFill>
                      <a:schemeClr val="tx1"/>
                    </a:solidFill>
                    <a:effectLst/>
                    <a:latin typeface="Arial" panose="020B0604020202020204" pitchFamily="34" charset="0"/>
                  </a:rPr>
                  <a:t>gray</a:t>
                </a:r>
                <a:endParaRPr lang="de-DE" sz="800" baseline="0" dirty="0">
                  <a:solidFill>
                    <a:schemeClr val="tx1"/>
                  </a:solidFill>
                  <a:effectLst/>
                  <a:latin typeface="Arial" panose="020B0604020202020204" pitchFamily="34" charset="0"/>
                </a:endParaRPr>
              </a:p>
            </p:txBody>
          </p:sp>
          <p:sp>
            <p:nvSpPr>
              <p:cNvPr id="68" name="Rechteck 67">
                <a:extLst>
                  <a:ext uri="{FF2B5EF4-FFF2-40B4-BE49-F238E27FC236}">
                    <a16:creationId xmlns:a16="http://schemas.microsoft.com/office/drawing/2014/main" id="{CE44514E-83A7-49F1-9B12-E6DACDE7509A}"/>
                  </a:ext>
                </a:extLst>
              </p:cNvPr>
              <p:cNvSpPr/>
              <p:nvPr userDrawn="1"/>
            </p:nvSpPr>
            <p:spPr>
              <a:xfrm>
                <a:off x="1310310" y="4422079"/>
                <a:ext cx="696290" cy="246221"/>
              </a:xfrm>
              <a:prstGeom prst="rect">
                <a:avLst/>
              </a:prstGeom>
            </p:spPr>
            <p:txBody>
              <a:bodyPr wrap="square" lIns="0" tIns="0" rIns="0" bIns="0">
                <a:spAutoFit/>
              </a:bodyPr>
              <a:lstStyle/>
              <a:p>
                <a:r>
                  <a:rPr lang="de-DE" sz="800" b="1" baseline="0" dirty="0" err="1">
                    <a:solidFill>
                      <a:schemeClr val="tx1"/>
                    </a:solidFill>
                    <a:effectLst/>
                    <a:latin typeface="Arial" panose="020B0604020202020204" pitchFamily="34" charset="0"/>
                  </a:rPr>
                  <a:t>Secondary</a:t>
                </a:r>
                <a:r>
                  <a:rPr lang="de-DE" sz="800" b="1" baseline="0" dirty="0">
                    <a:solidFill>
                      <a:schemeClr val="tx1"/>
                    </a:solidFill>
                    <a:effectLst/>
                    <a:latin typeface="Arial" panose="020B0604020202020204" pitchFamily="34" charset="0"/>
                  </a:rPr>
                  <a:t> medium </a:t>
                </a:r>
                <a:r>
                  <a:rPr lang="de-DE" sz="800" b="1" baseline="0" dirty="0" err="1">
                    <a:solidFill>
                      <a:schemeClr val="tx1"/>
                    </a:solidFill>
                    <a:effectLst/>
                    <a:latin typeface="Arial" panose="020B0604020202020204" pitchFamily="34" charset="0"/>
                  </a:rPr>
                  <a:t>gray</a:t>
                </a:r>
                <a:endParaRPr lang="de-DE" sz="800" baseline="0" dirty="0">
                  <a:solidFill>
                    <a:schemeClr val="tx1"/>
                  </a:solidFill>
                  <a:effectLst/>
                  <a:latin typeface="Arial" panose="020B0604020202020204" pitchFamily="34" charset="0"/>
                </a:endParaRPr>
              </a:p>
            </p:txBody>
          </p:sp>
          <p:sp>
            <p:nvSpPr>
              <p:cNvPr id="69" name="Rechteck 68">
                <a:extLst>
                  <a:ext uri="{FF2B5EF4-FFF2-40B4-BE49-F238E27FC236}">
                    <a16:creationId xmlns:a16="http://schemas.microsoft.com/office/drawing/2014/main" id="{9EA221C9-AD0A-4082-B77E-49EED02D39B4}"/>
                  </a:ext>
                </a:extLst>
              </p:cNvPr>
              <p:cNvSpPr/>
              <p:nvPr userDrawn="1"/>
            </p:nvSpPr>
            <p:spPr>
              <a:xfrm>
                <a:off x="2187234" y="4422079"/>
                <a:ext cx="607188" cy="246221"/>
              </a:xfrm>
              <a:prstGeom prst="rect">
                <a:avLst/>
              </a:prstGeom>
            </p:spPr>
            <p:txBody>
              <a:bodyPr wrap="square" lIns="0" tIns="0" rIns="0" bIns="0">
                <a:spAutoFit/>
              </a:bodyPr>
              <a:lstStyle/>
              <a:p>
                <a:r>
                  <a:rPr lang="de-DE" sz="800" b="1" baseline="0" dirty="0" err="1">
                    <a:solidFill>
                      <a:schemeClr val="tx1"/>
                    </a:solidFill>
                    <a:effectLst/>
                    <a:latin typeface="Arial" panose="020B0604020202020204" pitchFamily="34" charset="0"/>
                  </a:rPr>
                  <a:t>Secondary</a:t>
                </a:r>
                <a:r>
                  <a:rPr lang="de-DE" sz="800" b="1" baseline="0" dirty="0">
                    <a:solidFill>
                      <a:schemeClr val="tx1"/>
                    </a:solidFill>
                    <a:effectLst/>
                    <a:latin typeface="Arial" panose="020B0604020202020204" pitchFamily="34" charset="0"/>
                  </a:rPr>
                  <a:t> </a:t>
                </a:r>
                <a:r>
                  <a:rPr lang="de-DE" sz="800" b="1" baseline="0" dirty="0" err="1">
                    <a:solidFill>
                      <a:schemeClr val="tx1"/>
                    </a:solidFill>
                    <a:effectLst/>
                    <a:latin typeface="Arial" panose="020B0604020202020204" pitchFamily="34" charset="0"/>
                  </a:rPr>
                  <a:t>grey</a:t>
                </a:r>
                <a:endParaRPr lang="de-DE" sz="800" baseline="0" dirty="0">
                  <a:solidFill>
                    <a:schemeClr val="tx1"/>
                  </a:solidFill>
                  <a:effectLst/>
                  <a:latin typeface="Arial" panose="020B0604020202020204" pitchFamily="34" charset="0"/>
                </a:endParaRPr>
              </a:p>
            </p:txBody>
          </p:sp>
          <p:sp>
            <p:nvSpPr>
              <p:cNvPr id="70" name="Rechteck 69">
                <a:extLst>
                  <a:ext uri="{FF2B5EF4-FFF2-40B4-BE49-F238E27FC236}">
                    <a16:creationId xmlns:a16="http://schemas.microsoft.com/office/drawing/2014/main" id="{7003B0BE-FEB4-4403-BCF1-F376D9D04C38}"/>
                  </a:ext>
                </a:extLst>
              </p:cNvPr>
              <p:cNvSpPr/>
              <p:nvPr userDrawn="1"/>
            </p:nvSpPr>
            <p:spPr>
              <a:xfrm>
                <a:off x="3048909" y="4422079"/>
                <a:ext cx="607188" cy="246221"/>
              </a:xfrm>
              <a:prstGeom prst="rect">
                <a:avLst/>
              </a:prstGeom>
            </p:spPr>
            <p:txBody>
              <a:bodyPr wrap="square" lIns="0" tIns="0" rIns="0" bIns="0">
                <a:spAutoFit/>
              </a:bodyPr>
              <a:lstStyle/>
              <a:p>
                <a:r>
                  <a:rPr lang="de-DE" sz="800" b="1" dirty="0" err="1">
                    <a:latin typeface="Arial" panose="020B0604020202020204" pitchFamily="34" charset="0"/>
                  </a:rPr>
                  <a:t>Secondary</a:t>
                </a:r>
                <a:r>
                  <a:rPr lang="de-DE" sz="800" b="1" dirty="0">
                    <a:latin typeface="Arial" panose="020B0604020202020204" pitchFamily="34" charset="0"/>
                  </a:rPr>
                  <a:t> light </a:t>
                </a:r>
                <a:r>
                  <a:rPr lang="de-DE" sz="800" b="1" dirty="0" err="1">
                    <a:latin typeface="Arial" panose="020B0604020202020204" pitchFamily="34" charset="0"/>
                  </a:rPr>
                  <a:t>grey</a:t>
                </a:r>
                <a:endParaRPr lang="de-DE" sz="800" dirty="0">
                  <a:latin typeface="Arial" panose="020B0604020202020204" pitchFamily="34" charset="0"/>
                </a:endParaRPr>
              </a:p>
            </p:txBody>
          </p:sp>
          <p:sp>
            <p:nvSpPr>
              <p:cNvPr id="71" name="Rechteck 70">
                <a:extLst>
                  <a:ext uri="{FF2B5EF4-FFF2-40B4-BE49-F238E27FC236}">
                    <a16:creationId xmlns:a16="http://schemas.microsoft.com/office/drawing/2014/main" id="{B9B6D443-7506-4AA1-B2D4-9CEB3B25821F}"/>
                  </a:ext>
                </a:extLst>
              </p:cNvPr>
              <p:cNvSpPr/>
              <p:nvPr userDrawn="1"/>
            </p:nvSpPr>
            <p:spPr>
              <a:xfrm>
                <a:off x="1617118" y="2911937"/>
                <a:ext cx="832193" cy="123111"/>
              </a:xfrm>
              <a:prstGeom prst="rect">
                <a:avLst/>
              </a:prstGeom>
            </p:spPr>
            <p:txBody>
              <a:bodyPr wrap="square" lIns="0" tIns="0" rIns="0" bIns="0">
                <a:spAutoFit/>
              </a:bodyPr>
              <a:lstStyle/>
              <a:p>
                <a:r>
                  <a:rPr lang="de-DE" sz="800" b="1" baseline="0" dirty="0">
                    <a:solidFill>
                      <a:schemeClr val="tx1"/>
                    </a:solidFill>
                    <a:effectLst/>
                    <a:latin typeface="Arial" panose="020B0604020202020204" pitchFamily="34" charset="0"/>
                  </a:rPr>
                  <a:t>Black</a:t>
                </a:r>
                <a:endParaRPr lang="de-DE" sz="800" baseline="0" dirty="0">
                  <a:solidFill>
                    <a:schemeClr val="tx1"/>
                  </a:solidFill>
                  <a:effectLst/>
                  <a:latin typeface="Arial" panose="020B0604020202020204" pitchFamily="34" charset="0"/>
                </a:endParaRPr>
              </a:p>
            </p:txBody>
          </p:sp>
          <p:sp>
            <p:nvSpPr>
              <p:cNvPr id="72" name="Rechteck 71">
                <a:extLst>
                  <a:ext uri="{FF2B5EF4-FFF2-40B4-BE49-F238E27FC236}">
                    <a16:creationId xmlns:a16="http://schemas.microsoft.com/office/drawing/2014/main" id="{A8ED0739-B14D-4E28-99EA-8DC3644A92F5}"/>
                  </a:ext>
                </a:extLst>
              </p:cNvPr>
              <p:cNvSpPr/>
              <p:nvPr userDrawn="1"/>
            </p:nvSpPr>
            <p:spPr>
              <a:xfrm>
                <a:off x="2821937" y="2911937"/>
                <a:ext cx="832193" cy="123111"/>
              </a:xfrm>
              <a:prstGeom prst="rect">
                <a:avLst/>
              </a:prstGeom>
            </p:spPr>
            <p:txBody>
              <a:bodyPr wrap="square" lIns="0" tIns="0" rIns="0" bIns="0">
                <a:spAutoFit/>
              </a:bodyPr>
              <a:lstStyle/>
              <a:p>
                <a:r>
                  <a:rPr lang="de-DE" sz="800" b="1" baseline="0" dirty="0">
                    <a:solidFill>
                      <a:schemeClr val="tx1"/>
                    </a:solidFill>
                    <a:effectLst/>
                    <a:latin typeface="Arial" panose="020B0604020202020204" pitchFamily="34" charset="0"/>
                  </a:rPr>
                  <a:t>White</a:t>
                </a:r>
                <a:endParaRPr lang="de-DE" sz="800" baseline="0" dirty="0">
                  <a:solidFill>
                    <a:schemeClr val="tx1"/>
                  </a:solidFill>
                  <a:effectLst/>
                  <a:latin typeface="Arial" panose="020B0604020202020204" pitchFamily="34" charset="0"/>
                </a:endParaRPr>
              </a:p>
            </p:txBody>
          </p:sp>
        </p:grpSp>
        <p:grpSp>
          <p:nvGrpSpPr>
            <p:cNvPr id="48" name="Gruppieren 47">
              <a:extLst>
                <a:ext uri="{FF2B5EF4-FFF2-40B4-BE49-F238E27FC236}">
                  <a16:creationId xmlns:a16="http://schemas.microsoft.com/office/drawing/2014/main" id="{83893779-B428-49A8-B7E7-716D2AD9E889}"/>
                </a:ext>
              </a:extLst>
            </p:cNvPr>
            <p:cNvGrpSpPr/>
            <p:nvPr/>
          </p:nvGrpSpPr>
          <p:grpSpPr>
            <a:xfrm>
              <a:off x="4616033" y="2156991"/>
              <a:ext cx="2453497" cy="1734309"/>
              <a:chOff x="4616033" y="2156991"/>
              <a:chExt cx="2453497" cy="1734309"/>
            </a:xfrm>
          </p:grpSpPr>
          <p:sp>
            <p:nvSpPr>
              <p:cNvPr id="49" name="Rechteck 48">
                <a:extLst>
                  <a:ext uri="{FF2B5EF4-FFF2-40B4-BE49-F238E27FC236}">
                    <a16:creationId xmlns:a16="http://schemas.microsoft.com/office/drawing/2014/main" id="{2F435CF4-0A58-41F4-9D94-135B80BE38DC}"/>
                  </a:ext>
                </a:extLst>
              </p:cNvPr>
              <p:cNvSpPr/>
              <p:nvPr userDrawn="1"/>
            </p:nvSpPr>
            <p:spPr>
              <a:xfrm>
                <a:off x="4619182" y="2156991"/>
                <a:ext cx="607189" cy="500399"/>
              </a:xfrm>
              <a:prstGeom prst="rect">
                <a:avLst/>
              </a:prstGeom>
              <a:solidFill>
                <a:schemeClr val="accent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15</a:t>
                </a:r>
              </a:p>
              <a:p>
                <a:r>
                  <a:rPr lang="de-DE" sz="915" b="1" baseline="0" dirty="0">
                    <a:solidFill>
                      <a:schemeClr val="bg1"/>
                    </a:solidFill>
                    <a:effectLst/>
                    <a:latin typeface="LMU CompatilFact" panose="02000500060000020003" pitchFamily="2" charset="0"/>
                  </a:rPr>
                  <a:t>G 25</a:t>
                </a:r>
              </a:p>
              <a:p>
                <a:r>
                  <a:rPr lang="de-DE" sz="915" b="1" baseline="0" dirty="0">
                    <a:solidFill>
                      <a:schemeClr val="bg1"/>
                    </a:solidFill>
                    <a:effectLst/>
                    <a:latin typeface="LMU CompatilFact" panose="02000500060000020003" pitchFamily="2" charset="0"/>
                  </a:rPr>
                  <a:t>B 135</a:t>
                </a:r>
                <a:endParaRPr lang="de-DE" sz="915" baseline="0" dirty="0">
                  <a:solidFill>
                    <a:schemeClr val="bg1"/>
                  </a:solidFill>
                  <a:effectLst/>
                  <a:latin typeface="LMU CompatilFact" panose="02000500060000020003" pitchFamily="2" charset="0"/>
                </a:endParaRPr>
              </a:p>
            </p:txBody>
          </p:sp>
          <p:sp>
            <p:nvSpPr>
              <p:cNvPr id="50" name="Rechteck 49">
                <a:extLst>
                  <a:ext uri="{FF2B5EF4-FFF2-40B4-BE49-F238E27FC236}">
                    <a16:creationId xmlns:a16="http://schemas.microsoft.com/office/drawing/2014/main" id="{635B85AA-5D7F-4CF1-885A-8DFD28E4127A}"/>
                  </a:ext>
                </a:extLst>
              </p:cNvPr>
              <p:cNvSpPr/>
              <p:nvPr userDrawn="1"/>
            </p:nvSpPr>
            <p:spPr>
              <a:xfrm>
                <a:off x="6354200" y="2156991"/>
                <a:ext cx="607189" cy="500399"/>
              </a:xfrm>
              <a:prstGeom prst="rect">
                <a:avLst/>
              </a:prstGeom>
              <a:solidFill>
                <a:schemeClr val="accent5"/>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140</a:t>
                </a:r>
              </a:p>
              <a:p>
                <a:r>
                  <a:rPr lang="de-DE" sz="915" b="1" baseline="0" dirty="0">
                    <a:solidFill>
                      <a:schemeClr val="bg1"/>
                    </a:solidFill>
                    <a:effectLst/>
                    <a:latin typeface="LMU CompatilFact" panose="02000500060000020003" pitchFamily="2" charset="0"/>
                  </a:rPr>
                  <a:t>G 64</a:t>
                </a:r>
              </a:p>
              <a:p>
                <a:r>
                  <a:rPr lang="de-DE" sz="915" b="1" baseline="0" dirty="0">
                    <a:solidFill>
                      <a:schemeClr val="bg1"/>
                    </a:solidFill>
                    <a:effectLst/>
                    <a:latin typeface="LMU CompatilFact" panose="02000500060000020003" pitchFamily="2" charset="0"/>
                  </a:rPr>
                  <a:t>B 145</a:t>
                </a:r>
                <a:endParaRPr lang="de-DE" sz="915" baseline="0" dirty="0">
                  <a:solidFill>
                    <a:schemeClr val="bg1"/>
                  </a:solidFill>
                  <a:effectLst/>
                  <a:latin typeface="LMU CompatilFact" panose="02000500060000020003" pitchFamily="2" charset="0"/>
                </a:endParaRPr>
              </a:p>
            </p:txBody>
          </p:sp>
          <p:sp>
            <p:nvSpPr>
              <p:cNvPr id="51" name="Rechteck 50">
                <a:extLst>
                  <a:ext uri="{FF2B5EF4-FFF2-40B4-BE49-F238E27FC236}">
                    <a16:creationId xmlns:a16="http://schemas.microsoft.com/office/drawing/2014/main" id="{CF483C2C-E997-41E5-B340-F8A114553793}"/>
                  </a:ext>
                </a:extLst>
              </p:cNvPr>
              <p:cNvSpPr/>
              <p:nvPr userDrawn="1"/>
            </p:nvSpPr>
            <p:spPr>
              <a:xfrm>
                <a:off x="5486692" y="2156991"/>
                <a:ext cx="607189" cy="500399"/>
              </a:xfrm>
              <a:prstGeom prst="rect">
                <a:avLst/>
              </a:prstGeom>
              <a:solidFill>
                <a:schemeClr val="accent4"/>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0</a:t>
                </a:r>
              </a:p>
              <a:p>
                <a:r>
                  <a:rPr lang="de-DE" sz="915" b="1" baseline="0" dirty="0">
                    <a:solidFill>
                      <a:schemeClr val="bg1"/>
                    </a:solidFill>
                    <a:effectLst/>
                    <a:latin typeface="LMU CompatilFact" panose="02000500060000020003" pitchFamily="2" charset="0"/>
                  </a:rPr>
                  <a:t>G 159</a:t>
                </a:r>
              </a:p>
              <a:p>
                <a:r>
                  <a:rPr lang="de-DE" sz="915" b="1" baseline="0" dirty="0">
                    <a:solidFill>
                      <a:schemeClr val="bg1"/>
                    </a:solidFill>
                    <a:effectLst/>
                    <a:latin typeface="LMU CompatilFact" panose="02000500060000020003" pitchFamily="2" charset="0"/>
                  </a:rPr>
                  <a:t>B 227</a:t>
                </a:r>
                <a:endParaRPr lang="de-DE" sz="915" baseline="0" dirty="0">
                  <a:solidFill>
                    <a:schemeClr val="bg1"/>
                  </a:solidFill>
                  <a:effectLst/>
                  <a:latin typeface="LMU CompatilFact" panose="02000500060000020003" pitchFamily="2" charset="0"/>
                </a:endParaRPr>
              </a:p>
            </p:txBody>
          </p:sp>
          <p:sp>
            <p:nvSpPr>
              <p:cNvPr id="52" name="Rechteck 51">
                <a:extLst>
                  <a:ext uri="{FF2B5EF4-FFF2-40B4-BE49-F238E27FC236}">
                    <a16:creationId xmlns:a16="http://schemas.microsoft.com/office/drawing/2014/main" id="{97023EEA-7447-4AFE-9889-AEE8F462661C}"/>
                  </a:ext>
                </a:extLst>
              </p:cNvPr>
              <p:cNvSpPr/>
              <p:nvPr userDrawn="1"/>
            </p:nvSpPr>
            <p:spPr>
              <a:xfrm>
                <a:off x="4616033" y="3158159"/>
                <a:ext cx="607189" cy="500399"/>
              </a:xfrm>
              <a:prstGeom prst="rect">
                <a:avLst/>
              </a:prstGeom>
              <a:solidFill>
                <a:srgbClr val="DC0D15"/>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215</a:t>
                </a:r>
              </a:p>
              <a:p>
                <a:r>
                  <a:rPr lang="de-DE" sz="915" b="1" baseline="0" dirty="0">
                    <a:solidFill>
                      <a:schemeClr val="bg1"/>
                    </a:solidFill>
                    <a:effectLst/>
                    <a:latin typeface="LMU CompatilFact" panose="02000500060000020003" pitchFamily="2" charset="0"/>
                  </a:rPr>
                  <a:t>G 25</a:t>
                </a:r>
              </a:p>
              <a:p>
                <a:r>
                  <a:rPr lang="de-DE" sz="915" b="1" baseline="0" dirty="0">
                    <a:solidFill>
                      <a:schemeClr val="bg1"/>
                    </a:solidFill>
                    <a:effectLst/>
                    <a:latin typeface="LMU CompatilFact" panose="02000500060000020003" pitchFamily="2" charset="0"/>
                  </a:rPr>
                  <a:t>B 25</a:t>
                </a:r>
                <a:endParaRPr lang="de-DE" sz="915" baseline="0" dirty="0">
                  <a:solidFill>
                    <a:schemeClr val="bg1"/>
                  </a:solidFill>
                  <a:effectLst/>
                  <a:latin typeface="LMU CompatilFact" panose="02000500060000020003" pitchFamily="2" charset="0"/>
                </a:endParaRPr>
              </a:p>
            </p:txBody>
          </p:sp>
          <p:sp>
            <p:nvSpPr>
              <p:cNvPr id="53" name="Rechteck 52">
                <a:extLst>
                  <a:ext uri="{FF2B5EF4-FFF2-40B4-BE49-F238E27FC236}">
                    <a16:creationId xmlns:a16="http://schemas.microsoft.com/office/drawing/2014/main" id="{F3923AD5-23D6-46DA-8F7B-2E31FE667DA8}"/>
                  </a:ext>
                </a:extLst>
              </p:cNvPr>
              <p:cNvSpPr/>
              <p:nvPr userDrawn="1"/>
            </p:nvSpPr>
            <p:spPr>
              <a:xfrm>
                <a:off x="4619184" y="2762703"/>
                <a:ext cx="607188" cy="123111"/>
              </a:xfrm>
              <a:prstGeom prst="rect">
                <a:avLst/>
              </a:prstGeom>
            </p:spPr>
            <p:txBody>
              <a:bodyPr wrap="square" lIns="0" tIns="0" rIns="0" bIns="0">
                <a:spAutoFit/>
              </a:bodyPr>
              <a:lstStyle/>
              <a:p>
                <a:r>
                  <a:rPr lang="de-DE" sz="800" b="1" baseline="0" dirty="0">
                    <a:solidFill>
                      <a:schemeClr val="tx1"/>
                    </a:solidFill>
                    <a:effectLst/>
                    <a:latin typeface="Arial" panose="020B0604020202020204" pitchFamily="34" charset="0"/>
                  </a:rPr>
                  <a:t>Accent </a:t>
                </a:r>
                <a:r>
                  <a:rPr lang="de-DE" sz="800" b="1" baseline="0" dirty="0" err="1">
                    <a:solidFill>
                      <a:schemeClr val="tx1"/>
                    </a:solidFill>
                    <a:effectLst/>
                    <a:latin typeface="Arial" panose="020B0604020202020204" pitchFamily="34" charset="0"/>
                  </a:rPr>
                  <a:t>blue</a:t>
                </a:r>
                <a:endParaRPr lang="de-DE" sz="800" baseline="0" dirty="0">
                  <a:solidFill>
                    <a:schemeClr val="tx1"/>
                  </a:solidFill>
                  <a:effectLst/>
                  <a:latin typeface="Arial" panose="020B0604020202020204" pitchFamily="34" charset="0"/>
                </a:endParaRPr>
              </a:p>
            </p:txBody>
          </p:sp>
          <p:sp>
            <p:nvSpPr>
              <p:cNvPr id="54" name="Rechteck 53">
                <a:extLst>
                  <a:ext uri="{FF2B5EF4-FFF2-40B4-BE49-F238E27FC236}">
                    <a16:creationId xmlns:a16="http://schemas.microsoft.com/office/drawing/2014/main" id="{6ABE0F42-83DC-4E62-A634-4B1A96002C59}"/>
                  </a:ext>
                </a:extLst>
              </p:cNvPr>
              <p:cNvSpPr/>
              <p:nvPr userDrawn="1"/>
            </p:nvSpPr>
            <p:spPr>
              <a:xfrm>
                <a:off x="5486691" y="2762703"/>
                <a:ext cx="705915" cy="123111"/>
              </a:xfrm>
              <a:prstGeom prst="rect">
                <a:avLst/>
              </a:prstGeom>
            </p:spPr>
            <p:txBody>
              <a:bodyPr wrap="square" lIns="0" tIns="0" rIns="0" bIns="0">
                <a:spAutoFit/>
              </a:bodyPr>
              <a:lstStyle/>
              <a:p>
                <a:r>
                  <a:rPr lang="de-DE" sz="800" b="1" baseline="0" dirty="0">
                    <a:solidFill>
                      <a:schemeClr val="tx1"/>
                    </a:solidFill>
                    <a:effectLst/>
                    <a:latin typeface="Arial" panose="020B0604020202020204" pitchFamily="34" charset="0"/>
                  </a:rPr>
                  <a:t>Accent </a:t>
                </a:r>
                <a:r>
                  <a:rPr lang="de-DE" sz="800" b="1" dirty="0" err="1">
                    <a:latin typeface="Arial" panose="020B0604020202020204" pitchFamily="34" charset="0"/>
                  </a:rPr>
                  <a:t>c</a:t>
                </a:r>
                <a:r>
                  <a:rPr lang="de-DE" sz="800" b="1" baseline="0" dirty="0" err="1">
                    <a:solidFill>
                      <a:schemeClr val="tx1"/>
                    </a:solidFill>
                    <a:effectLst/>
                    <a:latin typeface="Arial" panose="020B0604020202020204" pitchFamily="34" charset="0"/>
                  </a:rPr>
                  <a:t>yan</a:t>
                </a:r>
                <a:endParaRPr lang="de-DE" sz="800" baseline="0" dirty="0">
                  <a:solidFill>
                    <a:schemeClr val="tx1"/>
                  </a:solidFill>
                  <a:effectLst/>
                  <a:latin typeface="Arial" panose="020B0604020202020204" pitchFamily="34" charset="0"/>
                </a:endParaRPr>
              </a:p>
            </p:txBody>
          </p:sp>
          <p:sp>
            <p:nvSpPr>
              <p:cNvPr id="55" name="Rechteck 54">
                <a:extLst>
                  <a:ext uri="{FF2B5EF4-FFF2-40B4-BE49-F238E27FC236}">
                    <a16:creationId xmlns:a16="http://schemas.microsoft.com/office/drawing/2014/main" id="{159F9C0C-41B7-4027-8340-A0822832AC22}"/>
                  </a:ext>
                </a:extLst>
              </p:cNvPr>
              <p:cNvSpPr/>
              <p:nvPr userDrawn="1"/>
            </p:nvSpPr>
            <p:spPr>
              <a:xfrm>
                <a:off x="6363616" y="2762702"/>
                <a:ext cx="705914" cy="246221"/>
              </a:xfrm>
              <a:prstGeom prst="rect">
                <a:avLst/>
              </a:prstGeom>
            </p:spPr>
            <p:txBody>
              <a:bodyPr wrap="square" lIns="0" tIns="0" rIns="0" bIns="0">
                <a:spAutoFit/>
              </a:bodyPr>
              <a:lstStyle/>
              <a:p>
                <a:r>
                  <a:rPr lang="de-DE" sz="800" b="1" dirty="0">
                    <a:latin typeface="Arial" panose="020B0604020202020204" pitchFamily="34" charset="0"/>
                  </a:rPr>
                  <a:t>Accent violette</a:t>
                </a:r>
                <a:endParaRPr lang="de-DE" sz="800" baseline="0" dirty="0">
                  <a:solidFill>
                    <a:schemeClr val="tx1"/>
                  </a:solidFill>
                  <a:effectLst/>
                  <a:latin typeface="Arial" panose="020B0604020202020204" pitchFamily="34" charset="0"/>
                </a:endParaRPr>
              </a:p>
            </p:txBody>
          </p:sp>
          <p:sp>
            <p:nvSpPr>
              <p:cNvPr id="56" name="Rechteck 55">
                <a:extLst>
                  <a:ext uri="{FF2B5EF4-FFF2-40B4-BE49-F238E27FC236}">
                    <a16:creationId xmlns:a16="http://schemas.microsoft.com/office/drawing/2014/main" id="{82CD2440-AA52-44A0-B806-4B5A9604EDB7}"/>
                  </a:ext>
                </a:extLst>
              </p:cNvPr>
              <p:cNvSpPr/>
              <p:nvPr userDrawn="1"/>
            </p:nvSpPr>
            <p:spPr>
              <a:xfrm>
                <a:off x="4619183" y="3763871"/>
                <a:ext cx="607188" cy="123111"/>
              </a:xfrm>
              <a:prstGeom prst="rect">
                <a:avLst/>
              </a:prstGeom>
            </p:spPr>
            <p:txBody>
              <a:bodyPr wrap="square" lIns="0" tIns="0" rIns="0" bIns="0">
                <a:spAutoFit/>
              </a:bodyPr>
              <a:lstStyle/>
              <a:p>
                <a:r>
                  <a:rPr lang="de-DE" sz="800" b="1" baseline="0" dirty="0">
                    <a:solidFill>
                      <a:schemeClr val="tx1"/>
                    </a:solidFill>
                    <a:effectLst/>
                    <a:latin typeface="Arial" panose="020B0604020202020204" pitchFamily="34" charset="0"/>
                  </a:rPr>
                  <a:t>Accent </a:t>
                </a:r>
                <a:r>
                  <a:rPr lang="de-DE" sz="800" b="1" baseline="0" dirty="0" err="1">
                    <a:solidFill>
                      <a:schemeClr val="tx1"/>
                    </a:solidFill>
                    <a:effectLst/>
                    <a:latin typeface="Arial" panose="020B0604020202020204" pitchFamily="34" charset="0"/>
                  </a:rPr>
                  <a:t>red</a:t>
                </a:r>
                <a:endParaRPr lang="de-DE" sz="800" baseline="0" dirty="0">
                  <a:solidFill>
                    <a:schemeClr val="tx1"/>
                  </a:solidFill>
                  <a:effectLst/>
                  <a:latin typeface="Arial" panose="020B0604020202020204" pitchFamily="34" charset="0"/>
                </a:endParaRPr>
              </a:p>
            </p:txBody>
          </p:sp>
          <p:sp>
            <p:nvSpPr>
              <p:cNvPr id="57" name="Rechteck 56">
                <a:extLst>
                  <a:ext uri="{FF2B5EF4-FFF2-40B4-BE49-F238E27FC236}">
                    <a16:creationId xmlns:a16="http://schemas.microsoft.com/office/drawing/2014/main" id="{A61D5E4F-DFE0-4F84-9617-8D3969F53D7D}"/>
                  </a:ext>
                </a:extLst>
              </p:cNvPr>
              <p:cNvSpPr/>
              <p:nvPr userDrawn="1"/>
            </p:nvSpPr>
            <p:spPr>
              <a:xfrm>
                <a:off x="5486690" y="3162478"/>
                <a:ext cx="607189" cy="500399"/>
              </a:xfrm>
              <a:prstGeom prst="rect">
                <a:avLst/>
              </a:prstGeom>
              <a:solidFill>
                <a:srgbClr val="F18700"/>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241</a:t>
                </a:r>
              </a:p>
              <a:p>
                <a:r>
                  <a:rPr lang="de-DE" sz="915" b="1" baseline="0" dirty="0">
                    <a:solidFill>
                      <a:schemeClr val="bg1"/>
                    </a:solidFill>
                    <a:effectLst/>
                    <a:latin typeface="LMU CompatilFact" panose="02000500060000020003" pitchFamily="2" charset="0"/>
                  </a:rPr>
                  <a:t>G 135</a:t>
                </a:r>
              </a:p>
              <a:p>
                <a:r>
                  <a:rPr lang="de-DE" sz="915" b="1" baseline="0" dirty="0">
                    <a:solidFill>
                      <a:schemeClr val="bg1"/>
                    </a:solidFill>
                    <a:effectLst/>
                    <a:latin typeface="LMU CompatilFact" panose="02000500060000020003" pitchFamily="2" charset="0"/>
                  </a:rPr>
                  <a:t>B 0</a:t>
                </a:r>
                <a:endParaRPr lang="de-DE" sz="915" baseline="0" dirty="0">
                  <a:solidFill>
                    <a:schemeClr val="bg1"/>
                  </a:solidFill>
                  <a:effectLst/>
                  <a:latin typeface="LMU CompatilFact" panose="02000500060000020003" pitchFamily="2" charset="0"/>
                </a:endParaRPr>
              </a:p>
            </p:txBody>
          </p:sp>
          <p:sp>
            <p:nvSpPr>
              <p:cNvPr id="58" name="Rechteck 57">
                <a:extLst>
                  <a:ext uri="{FF2B5EF4-FFF2-40B4-BE49-F238E27FC236}">
                    <a16:creationId xmlns:a16="http://schemas.microsoft.com/office/drawing/2014/main" id="{0F9E2A5B-05EE-4693-AD2A-B220679D5BA0}"/>
                  </a:ext>
                </a:extLst>
              </p:cNvPr>
              <p:cNvSpPr/>
              <p:nvPr userDrawn="1"/>
            </p:nvSpPr>
            <p:spPr>
              <a:xfrm>
                <a:off x="5486692" y="3768189"/>
                <a:ext cx="867508" cy="123111"/>
              </a:xfrm>
              <a:prstGeom prst="rect">
                <a:avLst/>
              </a:prstGeom>
            </p:spPr>
            <p:txBody>
              <a:bodyPr wrap="square" lIns="0" tIns="0" rIns="0" bIns="0">
                <a:spAutoFit/>
              </a:bodyPr>
              <a:lstStyle/>
              <a:p>
                <a:r>
                  <a:rPr lang="de-DE" sz="800" b="1" dirty="0">
                    <a:latin typeface="Arial" panose="020B0604020202020204" pitchFamily="34" charset="0"/>
                  </a:rPr>
                  <a:t>Accent</a:t>
                </a:r>
                <a:r>
                  <a:rPr lang="de-DE" sz="800" b="1" baseline="0" dirty="0">
                    <a:solidFill>
                      <a:schemeClr val="tx1"/>
                    </a:solidFill>
                    <a:effectLst/>
                    <a:latin typeface="Arial" panose="020B0604020202020204" pitchFamily="34" charset="0"/>
                  </a:rPr>
                  <a:t> </a:t>
                </a:r>
                <a:r>
                  <a:rPr lang="de-DE" sz="800" b="1" dirty="0">
                    <a:latin typeface="Arial" panose="020B0604020202020204" pitchFamily="34" charset="0"/>
                  </a:rPr>
                  <a:t>o</a:t>
                </a:r>
                <a:r>
                  <a:rPr lang="de-DE" sz="800" b="1" baseline="0" dirty="0">
                    <a:solidFill>
                      <a:schemeClr val="tx1"/>
                    </a:solidFill>
                    <a:effectLst/>
                    <a:latin typeface="Arial" panose="020B0604020202020204" pitchFamily="34" charset="0"/>
                  </a:rPr>
                  <a:t>range</a:t>
                </a:r>
              </a:p>
            </p:txBody>
          </p:sp>
        </p:grpSp>
      </p:grpSp>
      <p:sp>
        <p:nvSpPr>
          <p:cNvPr id="3" name="Datumsplatzhalter 2">
            <a:extLst>
              <a:ext uri="{FF2B5EF4-FFF2-40B4-BE49-F238E27FC236}">
                <a16:creationId xmlns:a16="http://schemas.microsoft.com/office/drawing/2014/main" id="{5F4FADEF-B876-B095-86B8-A61373C56C22}"/>
              </a:ext>
            </a:extLst>
          </p:cNvPr>
          <p:cNvSpPr>
            <a:spLocks noGrp="1"/>
          </p:cNvSpPr>
          <p:nvPr>
            <p:ph type="dt" sz="half" idx="10"/>
          </p:nvPr>
        </p:nvSpPr>
        <p:spPr/>
        <p:txBody>
          <a:bodyPr/>
          <a:lstStyle/>
          <a:p>
            <a:fld id="{3C14D886-4411-4738-98C8-CB5701A78DB4}" type="datetime1">
              <a:rPr lang="de-DE" smtClean="0"/>
              <a:t>13.10.2025</a:t>
            </a:fld>
            <a:endParaRPr lang="de-DE" dirty="0"/>
          </a:p>
        </p:txBody>
      </p:sp>
      <p:sp>
        <p:nvSpPr>
          <p:cNvPr id="7" name="Foliennummernplatzhalter 6">
            <a:extLst>
              <a:ext uri="{FF2B5EF4-FFF2-40B4-BE49-F238E27FC236}">
                <a16:creationId xmlns:a16="http://schemas.microsoft.com/office/drawing/2014/main" id="{9F030129-686F-C5B1-EA54-D7D08FAD79C4}"/>
              </a:ext>
            </a:extLst>
          </p:cNvPr>
          <p:cNvSpPr>
            <a:spLocks noGrp="1"/>
          </p:cNvSpPr>
          <p:nvPr>
            <p:ph type="sldNum" sz="quarter" idx="12"/>
          </p:nvPr>
        </p:nvSpPr>
        <p:spPr/>
        <p:txBody>
          <a:bodyPr/>
          <a:lstStyle/>
          <a:p>
            <a:fld id="{EFB5150B-0CEE-4773-8AAA-22F479C02EEB}" type="slidenum">
              <a:rPr lang="de-DE" smtClean="0"/>
              <a:pPr/>
              <a:t>14</a:t>
            </a:fld>
            <a:endParaRPr lang="de-DE" dirty="0"/>
          </a:p>
        </p:txBody>
      </p:sp>
    </p:spTree>
    <p:extLst>
      <p:ext uri="{BB962C8B-B14F-4D97-AF65-F5344CB8AC3E}">
        <p14:creationId xmlns:p14="http://schemas.microsoft.com/office/powerpoint/2010/main" val="153397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84A762C-B96B-4E20-B91F-13492E4C92C4}"/>
              </a:ext>
            </a:extLst>
          </p:cNvPr>
          <p:cNvSpPr>
            <a:spLocks noGrp="1"/>
          </p:cNvSpPr>
          <p:nvPr>
            <p:ph type="title"/>
          </p:nvPr>
        </p:nvSpPr>
        <p:spPr>
          <a:xfrm>
            <a:off x="446400" y="1482138"/>
            <a:ext cx="11302688" cy="648000"/>
          </a:xfrm>
        </p:spPr>
        <p:txBody>
          <a:bodyPr/>
          <a:lstStyle/>
          <a:p>
            <a:r>
              <a:rPr lang="de-DE" dirty="0" err="1"/>
              <a:t>Formatting</a:t>
            </a:r>
            <a:r>
              <a:rPr lang="de-DE" dirty="0"/>
              <a:t> </a:t>
            </a:r>
            <a:r>
              <a:rPr lang="de-DE" dirty="0" err="1"/>
              <a:t>bullet</a:t>
            </a:r>
            <a:r>
              <a:rPr lang="de-DE" dirty="0"/>
              <a:t> </a:t>
            </a:r>
            <a:r>
              <a:rPr lang="de-DE" dirty="0" err="1"/>
              <a:t>points</a:t>
            </a:r>
            <a:r>
              <a:rPr lang="de-DE" dirty="0"/>
              <a:t> and </a:t>
            </a:r>
            <a:r>
              <a:rPr lang="de-DE" dirty="0" err="1"/>
              <a:t>arrows</a:t>
            </a:r>
            <a:endParaRPr lang="de-DE" dirty="0"/>
          </a:p>
        </p:txBody>
      </p:sp>
      <p:sp>
        <p:nvSpPr>
          <p:cNvPr id="2" name="Fußzeilenplatzhalter 1">
            <a:extLst>
              <a:ext uri="{FF2B5EF4-FFF2-40B4-BE49-F238E27FC236}">
                <a16:creationId xmlns:a16="http://schemas.microsoft.com/office/drawing/2014/main" id="{C79251F1-9F68-4008-BEEB-936B43F39CBF}"/>
              </a:ext>
            </a:extLst>
          </p:cNvPr>
          <p:cNvSpPr>
            <a:spLocks noGrp="1"/>
          </p:cNvSpPr>
          <p:nvPr>
            <p:ph type="ftr" sz="quarter" idx="11"/>
          </p:nvPr>
        </p:nvSpPr>
        <p:spPr>
          <a:xfrm>
            <a:off x="3047344" y="442800"/>
            <a:ext cx="2011339" cy="792000"/>
          </a:xfrm>
        </p:spPr>
        <p:txBody>
          <a:bodyPr/>
          <a:lstStyle/>
          <a:p>
            <a:pPr>
              <a:defRPr/>
            </a:pPr>
            <a:r>
              <a:rPr lang="en-US" dirty="0">
                <a:solidFill>
                  <a:srgbClr val="0F1987"/>
                </a:solidFill>
                <a:latin typeface="Arial" panose="020B0604020202020204"/>
              </a:rPr>
              <a:t>Professorship in Marketing with a Focus on Consumer Behavior </a:t>
            </a:r>
          </a:p>
        </p:txBody>
      </p:sp>
      <p:sp>
        <p:nvSpPr>
          <p:cNvPr id="5" name="Textplatzhalter 4">
            <a:extLst>
              <a:ext uri="{FF2B5EF4-FFF2-40B4-BE49-F238E27FC236}">
                <a16:creationId xmlns:a16="http://schemas.microsoft.com/office/drawing/2014/main" id="{26914920-ECB9-488B-B2C4-D94890B0F611}"/>
              </a:ext>
            </a:extLst>
          </p:cNvPr>
          <p:cNvSpPr>
            <a:spLocks noGrp="1"/>
          </p:cNvSpPr>
          <p:nvPr>
            <p:ph type="body" sz="quarter" idx="13"/>
          </p:nvPr>
        </p:nvSpPr>
        <p:spPr>
          <a:xfrm>
            <a:off x="446088" y="2276475"/>
            <a:ext cx="11303000" cy="3889375"/>
          </a:xfrm>
        </p:spPr>
        <p:txBody>
          <a:bodyPr/>
          <a:lstStyle/>
          <a:p>
            <a:r>
              <a:rPr lang="en-US" dirty="0"/>
              <a:t>This is the first text layer</a:t>
            </a:r>
            <a:endParaRPr lang="de-DE" dirty="0"/>
          </a:p>
          <a:p>
            <a:pPr lvl="1"/>
            <a:r>
              <a:rPr lang="en-US" sz="1800" dirty="0"/>
              <a:t>This is the second text layer</a:t>
            </a:r>
          </a:p>
          <a:p>
            <a:pPr lvl="2"/>
            <a:r>
              <a:rPr lang="en-US" dirty="0"/>
              <a:t>This is the third text layer</a:t>
            </a:r>
            <a:endParaRPr lang="de-DE" dirty="0"/>
          </a:p>
          <a:p>
            <a:pPr lvl="3"/>
            <a:r>
              <a:rPr lang="en-US" dirty="0"/>
              <a:t>This is the third text layer</a:t>
            </a:r>
            <a:endParaRPr lang="de-DE" dirty="0"/>
          </a:p>
          <a:p>
            <a:pPr lvl="4"/>
            <a:r>
              <a:rPr lang="en-US" dirty="0"/>
              <a:t>This is the third text layer</a:t>
            </a:r>
            <a:endParaRPr lang="de-DE" dirty="0"/>
          </a:p>
          <a:p>
            <a:endParaRPr lang="de-DE" dirty="0"/>
          </a:p>
          <a:p>
            <a:endParaRPr lang="de-DE" dirty="0"/>
          </a:p>
        </p:txBody>
      </p:sp>
      <p:sp>
        <p:nvSpPr>
          <p:cNvPr id="22" name="Textplatzhalter 21">
            <a:extLst>
              <a:ext uri="{FF2B5EF4-FFF2-40B4-BE49-F238E27FC236}">
                <a16:creationId xmlns:a16="http://schemas.microsoft.com/office/drawing/2014/main" id="{3B8603CD-C5AE-4009-95A5-EF3C651ADD1F}"/>
              </a:ext>
            </a:extLst>
          </p:cNvPr>
          <p:cNvSpPr>
            <a:spLocks noGrp="1"/>
          </p:cNvSpPr>
          <p:nvPr>
            <p:ph type="body" sz="quarter" idx="14"/>
          </p:nvPr>
        </p:nvSpPr>
        <p:spPr/>
        <p:txBody>
          <a:bodyPr/>
          <a:lstStyle/>
          <a:p>
            <a:r>
              <a:rPr lang="de-DE" dirty="0"/>
              <a:t>Title </a:t>
            </a:r>
            <a:r>
              <a:rPr lang="de-DE" dirty="0" err="1"/>
              <a:t>of</a:t>
            </a:r>
            <a:r>
              <a:rPr lang="de-DE" dirty="0"/>
              <a:t> </a:t>
            </a:r>
            <a:r>
              <a:rPr lang="de-DE" dirty="0" err="1"/>
              <a:t>the</a:t>
            </a:r>
            <a:r>
              <a:rPr lang="de-DE" dirty="0"/>
              <a:t> </a:t>
            </a:r>
            <a:r>
              <a:rPr lang="de-DE" dirty="0" err="1"/>
              <a:t>Presentation</a:t>
            </a:r>
            <a:r>
              <a:rPr lang="de-DE" dirty="0"/>
              <a:t> | Name </a:t>
            </a:r>
            <a:r>
              <a:rPr lang="de-DE" dirty="0" err="1"/>
              <a:t>of</a:t>
            </a:r>
            <a:r>
              <a:rPr lang="de-DE" dirty="0"/>
              <a:t> </a:t>
            </a:r>
            <a:r>
              <a:rPr lang="de-DE" dirty="0" err="1"/>
              <a:t>the</a:t>
            </a:r>
            <a:r>
              <a:rPr lang="de-DE" dirty="0"/>
              <a:t> Supervisor</a:t>
            </a:r>
          </a:p>
        </p:txBody>
      </p:sp>
      <p:sp>
        <p:nvSpPr>
          <p:cNvPr id="25" name="Textplatzhalter 24">
            <a:extLst>
              <a:ext uri="{FF2B5EF4-FFF2-40B4-BE49-F238E27FC236}">
                <a16:creationId xmlns:a16="http://schemas.microsoft.com/office/drawing/2014/main" id="{FDA49CFA-B9F3-4C2A-A27C-368AABF37E3D}"/>
              </a:ext>
            </a:extLst>
          </p:cNvPr>
          <p:cNvSpPr>
            <a:spLocks noGrp="1"/>
          </p:cNvSpPr>
          <p:nvPr>
            <p:ph type="body" sz="quarter" idx="15"/>
          </p:nvPr>
        </p:nvSpPr>
        <p:spPr/>
        <p:txBody>
          <a:bodyPr/>
          <a:lstStyle/>
          <a:p>
            <a:endParaRPr lang="de-DE"/>
          </a:p>
        </p:txBody>
      </p:sp>
      <p:sp>
        <p:nvSpPr>
          <p:cNvPr id="6" name="Textfeld 5">
            <a:extLst>
              <a:ext uri="{FF2B5EF4-FFF2-40B4-BE49-F238E27FC236}">
                <a16:creationId xmlns:a16="http://schemas.microsoft.com/office/drawing/2014/main" id="{C352902B-500F-473E-8BD1-9C2972F86604}"/>
              </a:ext>
            </a:extLst>
          </p:cNvPr>
          <p:cNvSpPr txBox="1"/>
          <p:nvPr/>
        </p:nvSpPr>
        <p:spPr>
          <a:xfrm>
            <a:off x="1402071" y="4558663"/>
            <a:ext cx="2957094" cy="1015663"/>
          </a:xfrm>
          <a:prstGeom prst="rect">
            <a:avLst/>
          </a:prstGeom>
          <a:noFill/>
          <a:ln w="25400">
            <a:solidFill>
              <a:schemeClr val="accent6"/>
            </a:solidFill>
          </a:ln>
        </p:spPr>
        <p:txBody>
          <a:bodyPr wrap="square" rtlCol="0">
            <a:spAutoFit/>
          </a:bodyPr>
          <a:lstStyle/>
          <a:p>
            <a:r>
              <a:rPr lang="en-US" sz="1200" dirty="0">
                <a:solidFill>
                  <a:schemeClr val="accent6"/>
                </a:solidFill>
              </a:rPr>
              <a:t>The texts are preformatted in five levels. The first text level is intended for body text. The second is emphasized with an arrow, followed by three text levels with bullet points.</a:t>
            </a:r>
            <a:endParaRPr lang="de-DE" sz="1200" dirty="0">
              <a:solidFill>
                <a:schemeClr val="accent6"/>
              </a:solidFill>
            </a:endParaRPr>
          </a:p>
        </p:txBody>
      </p:sp>
      <p:cxnSp>
        <p:nvCxnSpPr>
          <p:cNvPr id="7" name="Gerade Verbindung mit Pfeil 6">
            <a:extLst>
              <a:ext uri="{FF2B5EF4-FFF2-40B4-BE49-F238E27FC236}">
                <a16:creationId xmlns:a16="http://schemas.microsoft.com/office/drawing/2014/main" id="{FDC001DC-E1EA-4FD0-8057-BEEA16E5E15D}"/>
              </a:ext>
            </a:extLst>
          </p:cNvPr>
          <p:cNvCxnSpPr>
            <a:cxnSpLocks/>
          </p:cNvCxnSpPr>
          <p:nvPr/>
        </p:nvCxnSpPr>
        <p:spPr>
          <a:xfrm rot="5400000" flipH="1">
            <a:off x="2714031" y="4383197"/>
            <a:ext cx="333174" cy="0"/>
          </a:xfrm>
          <a:prstGeom prst="straightConnector1">
            <a:avLst/>
          </a:prstGeom>
          <a:ln w="25400">
            <a:solidFill>
              <a:schemeClr val="accent6"/>
            </a:solidFill>
            <a:tailEnd type="arrow" w="lg" len="med"/>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35E3C7AE-1F0A-4155-9884-2DA1771BD2BB}"/>
              </a:ext>
            </a:extLst>
          </p:cNvPr>
          <p:cNvPicPr>
            <a:picLocks noChangeAspect="1"/>
          </p:cNvPicPr>
          <p:nvPr/>
        </p:nvPicPr>
        <p:blipFill rotWithShape="1">
          <a:blip r:embed="rId2"/>
          <a:srcRect l="3592" b="23837"/>
          <a:stretch/>
        </p:blipFill>
        <p:spPr>
          <a:xfrm>
            <a:off x="9634421" y="2279936"/>
            <a:ext cx="1852591" cy="1006838"/>
          </a:xfrm>
          <a:prstGeom prst="rect">
            <a:avLst/>
          </a:prstGeom>
        </p:spPr>
      </p:pic>
      <p:sp>
        <p:nvSpPr>
          <p:cNvPr id="11" name="Textfeld 10">
            <a:extLst>
              <a:ext uri="{FF2B5EF4-FFF2-40B4-BE49-F238E27FC236}">
                <a16:creationId xmlns:a16="http://schemas.microsoft.com/office/drawing/2014/main" id="{ABAA38D0-E503-428C-B8FB-D4C6CB749A4E}"/>
              </a:ext>
            </a:extLst>
          </p:cNvPr>
          <p:cNvSpPr txBox="1"/>
          <p:nvPr/>
        </p:nvSpPr>
        <p:spPr>
          <a:xfrm>
            <a:off x="5654888" y="2460189"/>
            <a:ext cx="2957094" cy="646331"/>
          </a:xfrm>
          <a:prstGeom prst="rect">
            <a:avLst/>
          </a:prstGeom>
          <a:noFill/>
          <a:ln w="25400">
            <a:solidFill>
              <a:schemeClr val="accent6"/>
            </a:solidFill>
          </a:ln>
        </p:spPr>
        <p:txBody>
          <a:bodyPr wrap="square" rtlCol="0">
            <a:spAutoFit/>
          </a:bodyPr>
          <a:lstStyle/>
          <a:p>
            <a:r>
              <a:rPr lang="en-US" sz="1200" dirty="0">
                <a:solidFill>
                  <a:schemeClr val="accent6"/>
                </a:solidFill>
              </a:rPr>
              <a:t>To format arrows and bullet points, please use the Increase List Level or Decrease List Level buttons</a:t>
            </a:r>
            <a:endParaRPr lang="de-DE" sz="1200" b="1" dirty="0">
              <a:solidFill>
                <a:schemeClr val="accent6"/>
              </a:solidFill>
            </a:endParaRPr>
          </a:p>
        </p:txBody>
      </p:sp>
      <p:cxnSp>
        <p:nvCxnSpPr>
          <p:cNvPr id="12" name="Gerade Verbindung mit Pfeil 11">
            <a:extLst>
              <a:ext uri="{FF2B5EF4-FFF2-40B4-BE49-F238E27FC236}">
                <a16:creationId xmlns:a16="http://schemas.microsoft.com/office/drawing/2014/main" id="{F2920E6F-3C0B-4B20-A071-62B9B5B2D928}"/>
              </a:ext>
            </a:extLst>
          </p:cNvPr>
          <p:cNvCxnSpPr>
            <a:cxnSpLocks/>
          </p:cNvCxnSpPr>
          <p:nvPr/>
        </p:nvCxnSpPr>
        <p:spPr>
          <a:xfrm>
            <a:off x="8611982" y="2783355"/>
            <a:ext cx="903492" cy="0"/>
          </a:xfrm>
          <a:prstGeom prst="straightConnector1">
            <a:avLst/>
          </a:prstGeom>
          <a:ln w="25400">
            <a:solidFill>
              <a:schemeClr val="accent6"/>
            </a:solidFill>
            <a:tailEnd type="arrow" w="lg" len="med"/>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EA48DACE-39A4-4EE9-B715-644E67099B6A}"/>
              </a:ext>
            </a:extLst>
          </p:cNvPr>
          <p:cNvSpPr/>
          <p:nvPr/>
        </p:nvSpPr>
        <p:spPr>
          <a:xfrm>
            <a:off x="10786123" y="2453791"/>
            <a:ext cx="658115" cy="276999"/>
          </a:xfrm>
          <a:prstGeom prst="rect">
            <a:avLst/>
          </a:prstGeom>
          <a:noFill/>
          <a:ln w="25400">
            <a:solidFill>
              <a:schemeClr val="tx1"/>
            </a:solidFill>
          </a:ln>
        </p:spPr>
        <p:txBody>
          <a:bodyPr wrap="square" rtlCol="0">
            <a:spAutoFit/>
          </a:bodyPr>
          <a:lstStyle/>
          <a:p>
            <a:endParaRPr lang="de-DE" sz="1200">
              <a:solidFill>
                <a:schemeClr val="tx1"/>
              </a:solidFill>
            </a:endParaRPr>
          </a:p>
        </p:txBody>
      </p:sp>
      <p:pic>
        <p:nvPicPr>
          <p:cNvPr id="17" name="Grafik 16" descr="Abzeichen Tick1 mit einfarbiger Füllung">
            <a:extLst>
              <a:ext uri="{FF2B5EF4-FFF2-40B4-BE49-F238E27FC236}">
                <a16:creationId xmlns:a16="http://schemas.microsoft.com/office/drawing/2014/main" id="{65FC6D09-55C1-4D03-ACF7-0268284C3D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80992" y="2174105"/>
            <a:ext cx="412905" cy="412905"/>
          </a:xfrm>
          <a:prstGeom prst="rect">
            <a:avLst/>
          </a:prstGeom>
        </p:spPr>
      </p:pic>
      <p:sp>
        <p:nvSpPr>
          <p:cNvPr id="23" name="Textfeld 22">
            <a:extLst>
              <a:ext uri="{FF2B5EF4-FFF2-40B4-BE49-F238E27FC236}">
                <a16:creationId xmlns:a16="http://schemas.microsoft.com/office/drawing/2014/main" id="{C2EDD1B2-3583-40CE-AFD0-0F4027D8C1BB}"/>
              </a:ext>
            </a:extLst>
          </p:cNvPr>
          <p:cNvSpPr txBox="1"/>
          <p:nvPr/>
        </p:nvSpPr>
        <p:spPr>
          <a:xfrm>
            <a:off x="5654888" y="4737047"/>
            <a:ext cx="2957094" cy="646331"/>
          </a:xfrm>
          <a:prstGeom prst="rect">
            <a:avLst/>
          </a:prstGeom>
          <a:noFill/>
          <a:ln w="25400">
            <a:solidFill>
              <a:schemeClr val="accent6"/>
            </a:solidFill>
          </a:ln>
        </p:spPr>
        <p:txBody>
          <a:bodyPr wrap="square" rtlCol="0">
            <a:spAutoFit/>
          </a:bodyPr>
          <a:lstStyle/>
          <a:p>
            <a:r>
              <a:rPr lang="en-US" sz="1200" dirty="0">
                <a:solidFill>
                  <a:schemeClr val="accent6"/>
                </a:solidFill>
              </a:rPr>
              <a:t>With the Format Transfer function (brush) you can transfer text formatting to other texts.</a:t>
            </a:r>
            <a:endParaRPr lang="de-DE" sz="1200" b="1" dirty="0">
              <a:solidFill>
                <a:schemeClr val="accent6"/>
              </a:solidFill>
            </a:endParaRPr>
          </a:p>
        </p:txBody>
      </p:sp>
      <p:cxnSp>
        <p:nvCxnSpPr>
          <p:cNvPr id="24" name="Gerade Verbindung mit Pfeil 23">
            <a:extLst>
              <a:ext uri="{FF2B5EF4-FFF2-40B4-BE49-F238E27FC236}">
                <a16:creationId xmlns:a16="http://schemas.microsoft.com/office/drawing/2014/main" id="{25F26E5E-3B29-4629-BD3B-9633AC2F9914}"/>
              </a:ext>
            </a:extLst>
          </p:cNvPr>
          <p:cNvCxnSpPr>
            <a:cxnSpLocks/>
          </p:cNvCxnSpPr>
          <p:nvPr/>
        </p:nvCxnSpPr>
        <p:spPr>
          <a:xfrm>
            <a:off x="8611982" y="5060212"/>
            <a:ext cx="903492" cy="0"/>
          </a:xfrm>
          <a:prstGeom prst="straightConnector1">
            <a:avLst/>
          </a:prstGeom>
          <a:ln w="25400">
            <a:solidFill>
              <a:schemeClr val="accent6"/>
            </a:solidFill>
            <a:tailEnd type="arrow" w="lg" len="med"/>
          </a:ln>
        </p:spPr>
        <p:style>
          <a:lnRef idx="1">
            <a:schemeClr val="accent1"/>
          </a:lnRef>
          <a:fillRef idx="0">
            <a:schemeClr val="accent1"/>
          </a:fillRef>
          <a:effectRef idx="0">
            <a:schemeClr val="accent1"/>
          </a:effectRef>
          <a:fontRef idx="minor">
            <a:schemeClr val="tx1"/>
          </a:fontRef>
        </p:style>
      </p:cxnSp>
      <p:pic>
        <p:nvPicPr>
          <p:cNvPr id="26" name="Grafik 25">
            <a:extLst>
              <a:ext uri="{FF2B5EF4-FFF2-40B4-BE49-F238E27FC236}">
                <a16:creationId xmlns:a16="http://schemas.microsoft.com/office/drawing/2014/main" id="{EF2616F2-CD46-453F-A9AA-D4060AA62D8D}"/>
              </a:ext>
            </a:extLst>
          </p:cNvPr>
          <p:cNvPicPr>
            <a:picLocks noChangeAspect="1"/>
          </p:cNvPicPr>
          <p:nvPr/>
        </p:nvPicPr>
        <p:blipFill rotWithShape="1">
          <a:blip r:embed="rId5"/>
          <a:srcRect l="2049"/>
          <a:stretch/>
        </p:blipFill>
        <p:spPr>
          <a:xfrm>
            <a:off x="9634421" y="4897603"/>
            <a:ext cx="1854000" cy="459281"/>
          </a:xfrm>
          <a:prstGeom prst="rect">
            <a:avLst/>
          </a:prstGeom>
        </p:spPr>
      </p:pic>
      <p:pic>
        <p:nvPicPr>
          <p:cNvPr id="27" name="Grafik 26" descr="Abzeichen Tick1 mit einfarbiger Füllung">
            <a:extLst>
              <a:ext uri="{FF2B5EF4-FFF2-40B4-BE49-F238E27FC236}">
                <a16:creationId xmlns:a16="http://schemas.microsoft.com/office/drawing/2014/main" id="{464C8FBF-AC25-4A82-A672-A4E3481E64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80992" y="4647307"/>
            <a:ext cx="412905" cy="412905"/>
          </a:xfrm>
          <a:prstGeom prst="rect">
            <a:avLst/>
          </a:prstGeom>
        </p:spPr>
      </p:pic>
      <p:sp>
        <p:nvSpPr>
          <p:cNvPr id="9" name="Datumsplatzhalter 8">
            <a:extLst>
              <a:ext uri="{FF2B5EF4-FFF2-40B4-BE49-F238E27FC236}">
                <a16:creationId xmlns:a16="http://schemas.microsoft.com/office/drawing/2014/main" id="{09145D73-32BA-46EA-A647-D981BFFCFDD0}"/>
              </a:ext>
            </a:extLst>
          </p:cNvPr>
          <p:cNvSpPr>
            <a:spLocks noGrp="1"/>
          </p:cNvSpPr>
          <p:nvPr>
            <p:ph type="dt" sz="half" idx="10"/>
          </p:nvPr>
        </p:nvSpPr>
        <p:spPr/>
        <p:txBody>
          <a:bodyPr/>
          <a:lstStyle/>
          <a:p>
            <a:fld id="{D144E789-999D-4233-880A-916B9AC166FA}" type="datetime1">
              <a:rPr lang="de-DE" smtClean="0"/>
              <a:t>13.10.2025</a:t>
            </a:fld>
            <a:endParaRPr lang="de-DE" dirty="0"/>
          </a:p>
        </p:txBody>
      </p:sp>
      <p:sp>
        <p:nvSpPr>
          <p:cNvPr id="14" name="Foliennummernplatzhalter 13">
            <a:extLst>
              <a:ext uri="{FF2B5EF4-FFF2-40B4-BE49-F238E27FC236}">
                <a16:creationId xmlns:a16="http://schemas.microsoft.com/office/drawing/2014/main" id="{9064D144-7689-2532-0AEF-CCD09F838FEC}"/>
              </a:ext>
            </a:extLst>
          </p:cNvPr>
          <p:cNvSpPr>
            <a:spLocks noGrp="1"/>
          </p:cNvSpPr>
          <p:nvPr>
            <p:ph type="sldNum" sz="quarter" idx="12"/>
          </p:nvPr>
        </p:nvSpPr>
        <p:spPr/>
        <p:txBody>
          <a:bodyPr/>
          <a:lstStyle/>
          <a:p>
            <a:fld id="{EFB5150B-0CEE-4773-8AAA-22F479C02EEB}" type="slidenum">
              <a:rPr lang="de-DE" smtClean="0"/>
              <a:pPr/>
              <a:t>15</a:t>
            </a:fld>
            <a:endParaRPr lang="de-DE" dirty="0"/>
          </a:p>
        </p:txBody>
      </p:sp>
    </p:spTree>
    <p:extLst>
      <p:ext uri="{BB962C8B-B14F-4D97-AF65-F5344CB8AC3E}">
        <p14:creationId xmlns:p14="http://schemas.microsoft.com/office/powerpoint/2010/main" val="2439508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84A762C-B96B-4E20-B91F-13492E4C92C4}"/>
              </a:ext>
            </a:extLst>
          </p:cNvPr>
          <p:cNvSpPr>
            <a:spLocks noGrp="1"/>
          </p:cNvSpPr>
          <p:nvPr>
            <p:ph type="title"/>
          </p:nvPr>
        </p:nvSpPr>
        <p:spPr>
          <a:xfrm>
            <a:off x="446400" y="1482138"/>
            <a:ext cx="11302688" cy="648000"/>
          </a:xfrm>
        </p:spPr>
        <p:txBody>
          <a:bodyPr/>
          <a:lstStyle/>
          <a:p>
            <a:r>
              <a:rPr lang="de-DE" dirty="0" err="1"/>
              <a:t>Formatting</a:t>
            </a:r>
            <a:r>
              <a:rPr lang="de-DE" dirty="0"/>
              <a:t> </a:t>
            </a:r>
            <a:r>
              <a:rPr lang="de-DE" dirty="0" err="1"/>
              <a:t>numbered</a:t>
            </a:r>
            <a:r>
              <a:rPr lang="de-DE" dirty="0"/>
              <a:t> </a:t>
            </a:r>
            <a:r>
              <a:rPr lang="de-DE" dirty="0" err="1"/>
              <a:t>list</a:t>
            </a:r>
            <a:endParaRPr lang="de-DE" dirty="0"/>
          </a:p>
        </p:txBody>
      </p:sp>
      <p:sp>
        <p:nvSpPr>
          <p:cNvPr id="2" name="Fußzeilenplatzhalter 1">
            <a:extLst>
              <a:ext uri="{FF2B5EF4-FFF2-40B4-BE49-F238E27FC236}">
                <a16:creationId xmlns:a16="http://schemas.microsoft.com/office/drawing/2014/main" id="{C79251F1-9F68-4008-BEEB-936B43F39CBF}"/>
              </a:ext>
            </a:extLst>
          </p:cNvPr>
          <p:cNvSpPr>
            <a:spLocks noGrp="1"/>
          </p:cNvSpPr>
          <p:nvPr>
            <p:ph type="ftr" sz="quarter" idx="11"/>
          </p:nvPr>
        </p:nvSpPr>
        <p:spPr>
          <a:xfrm>
            <a:off x="3047344" y="442800"/>
            <a:ext cx="2011339" cy="792000"/>
          </a:xfrm>
        </p:spPr>
        <p:txBody>
          <a:bodyPr/>
          <a:lstStyle/>
          <a:p>
            <a:pPr>
              <a:defRPr/>
            </a:pPr>
            <a:r>
              <a:rPr lang="en-US" dirty="0">
                <a:solidFill>
                  <a:srgbClr val="0F1987"/>
                </a:solidFill>
                <a:latin typeface="Arial" panose="020B0604020202020204"/>
              </a:rPr>
              <a:t>Professorship in Marketing with a Focus on Consumer Behavior</a:t>
            </a:r>
          </a:p>
        </p:txBody>
      </p:sp>
      <p:sp>
        <p:nvSpPr>
          <p:cNvPr id="5" name="Textplatzhalter 4">
            <a:extLst>
              <a:ext uri="{FF2B5EF4-FFF2-40B4-BE49-F238E27FC236}">
                <a16:creationId xmlns:a16="http://schemas.microsoft.com/office/drawing/2014/main" id="{26914920-ECB9-488B-B2C4-D94890B0F611}"/>
              </a:ext>
            </a:extLst>
          </p:cNvPr>
          <p:cNvSpPr>
            <a:spLocks noGrp="1"/>
          </p:cNvSpPr>
          <p:nvPr>
            <p:ph type="body" sz="quarter" idx="13"/>
          </p:nvPr>
        </p:nvSpPr>
        <p:spPr>
          <a:xfrm>
            <a:off x="446088" y="2276475"/>
            <a:ext cx="11303000" cy="3889375"/>
          </a:xfrm>
        </p:spPr>
        <p:txBody>
          <a:bodyPr/>
          <a:lstStyle/>
          <a:p>
            <a:pPr marL="342900" indent="-342900">
              <a:buFont typeface="+mj-lt"/>
              <a:buAutoNum type="arabicPeriod"/>
            </a:pPr>
            <a:r>
              <a:rPr lang="de-DE" dirty="0" err="1"/>
              <a:t>Lorem</a:t>
            </a:r>
            <a:r>
              <a:rPr lang="de-DE" dirty="0"/>
              <a:t> </a:t>
            </a:r>
            <a:r>
              <a:rPr lang="de-DE" dirty="0" err="1"/>
              <a:t>ipsum</a:t>
            </a:r>
            <a:endParaRPr lang="de-DE" dirty="0"/>
          </a:p>
          <a:p>
            <a:pPr marL="342900" indent="-342900">
              <a:buFont typeface="+mj-lt"/>
              <a:buAutoNum type="arabicPeriod"/>
            </a:pPr>
            <a:r>
              <a:rPr lang="de-DE" dirty="0" err="1"/>
              <a:t>Lorem</a:t>
            </a:r>
            <a:r>
              <a:rPr lang="de-DE" dirty="0"/>
              <a:t> </a:t>
            </a:r>
            <a:r>
              <a:rPr lang="de-DE" dirty="0" err="1"/>
              <a:t>ipsum</a:t>
            </a:r>
            <a:endParaRPr lang="de-DE" dirty="0"/>
          </a:p>
          <a:p>
            <a:pPr marL="342900" indent="-342900">
              <a:buFont typeface="+mj-lt"/>
              <a:buAutoNum type="arabicPeriod"/>
            </a:pPr>
            <a:r>
              <a:rPr lang="de-DE" dirty="0" err="1"/>
              <a:t>Lorem</a:t>
            </a:r>
            <a:r>
              <a:rPr lang="de-DE" dirty="0"/>
              <a:t> </a:t>
            </a:r>
            <a:r>
              <a:rPr lang="de-DE" dirty="0" err="1"/>
              <a:t>ipsum</a:t>
            </a:r>
            <a:endParaRPr lang="de-DE" dirty="0"/>
          </a:p>
          <a:p>
            <a:pPr marL="342900" indent="-342900">
              <a:buFont typeface="+mj-lt"/>
              <a:buAutoNum type="arabicPeriod"/>
            </a:pPr>
            <a:r>
              <a:rPr lang="de-DE" dirty="0" err="1"/>
              <a:t>Lorem</a:t>
            </a:r>
            <a:r>
              <a:rPr lang="de-DE" dirty="0"/>
              <a:t> </a:t>
            </a:r>
            <a:r>
              <a:rPr lang="de-DE" dirty="0" err="1"/>
              <a:t>ipsum</a:t>
            </a:r>
            <a:endParaRPr lang="de-DE" dirty="0"/>
          </a:p>
          <a:p>
            <a:endParaRPr lang="de-DE" dirty="0"/>
          </a:p>
          <a:p>
            <a:endParaRPr lang="de-DE" dirty="0"/>
          </a:p>
          <a:p>
            <a:endParaRPr lang="de-DE" dirty="0"/>
          </a:p>
          <a:p>
            <a:endParaRPr lang="de-DE" dirty="0"/>
          </a:p>
          <a:p>
            <a:endParaRPr lang="de-DE" dirty="0"/>
          </a:p>
        </p:txBody>
      </p:sp>
      <p:sp>
        <p:nvSpPr>
          <p:cNvPr id="18" name="Textplatzhalter 17">
            <a:extLst>
              <a:ext uri="{FF2B5EF4-FFF2-40B4-BE49-F238E27FC236}">
                <a16:creationId xmlns:a16="http://schemas.microsoft.com/office/drawing/2014/main" id="{BE8D29DA-53A1-4419-A298-AA0852E73B3C}"/>
              </a:ext>
            </a:extLst>
          </p:cNvPr>
          <p:cNvSpPr>
            <a:spLocks noGrp="1"/>
          </p:cNvSpPr>
          <p:nvPr>
            <p:ph type="body" sz="quarter" idx="14"/>
          </p:nvPr>
        </p:nvSpPr>
        <p:spPr/>
        <p:txBody>
          <a:bodyPr/>
          <a:lstStyle/>
          <a:p>
            <a:r>
              <a:rPr lang="de-DE" dirty="0"/>
              <a:t>Title </a:t>
            </a:r>
            <a:r>
              <a:rPr lang="de-DE" dirty="0" err="1"/>
              <a:t>of</a:t>
            </a:r>
            <a:r>
              <a:rPr lang="de-DE" dirty="0"/>
              <a:t> </a:t>
            </a:r>
            <a:r>
              <a:rPr lang="de-DE" dirty="0" err="1"/>
              <a:t>the</a:t>
            </a:r>
            <a:r>
              <a:rPr lang="de-DE" dirty="0"/>
              <a:t> </a:t>
            </a:r>
            <a:r>
              <a:rPr lang="de-DE" dirty="0" err="1"/>
              <a:t>Presentation</a:t>
            </a:r>
            <a:r>
              <a:rPr lang="de-DE" dirty="0"/>
              <a:t> | Name </a:t>
            </a:r>
            <a:r>
              <a:rPr lang="de-DE" dirty="0" err="1"/>
              <a:t>of</a:t>
            </a:r>
            <a:r>
              <a:rPr lang="de-DE" dirty="0"/>
              <a:t> </a:t>
            </a:r>
            <a:r>
              <a:rPr lang="de-DE" dirty="0" err="1"/>
              <a:t>the</a:t>
            </a:r>
            <a:r>
              <a:rPr lang="de-DE" dirty="0"/>
              <a:t> Supervisor</a:t>
            </a:r>
          </a:p>
        </p:txBody>
      </p:sp>
      <p:sp>
        <p:nvSpPr>
          <p:cNvPr id="19" name="Textplatzhalter 18">
            <a:extLst>
              <a:ext uri="{FF2B5EF4-FFF2-40B4-BE49-F238E27FC236}">
                <a16:creationId xmlns:a16="http://schemas.microsoft.com/office/drawing/2014/main" id="{4376EDCC-8D33-4731-9199-65B522B10D52}"/>
              </a:ext>
            </a:extLst>
          </p:cNvPr>
          <p:cNvSpPr>
            <a:spLocks noGrp="1"/>
          </p:cNvSpPr>
          <p:nvPr>
            <p:ph type="body" sz="quarter" idx="15"/>
          </p:nvPr>
        </p:nvSpPr>
        <p:spPr/>
        <p:txBody>
          <a:bodyPr/>
          <a:lstStyle/>
          <a:p>
            <a:endParaRPr lang="de-DE"/>
          </a:p>
        </p:txBody>
      </p:sp>
      <p:pic>
        <p:nvPicPr>
          <p:cNvPr id="10" name="Grafik 9">
            <a:extLst>
              <a:ext uri="{FF2B5EF4-FFF2-40B4-BE49-F238E27FC236}">
                <a16:creationId xmlns:a16="http://schemas.microsoft.com/office/drawing/2014/main" id="{35E3C7AE-1F0A-4155-9884-2DA1771BD2BB}"/>
              </a:ext>
            </a:extLst>
          </p:cNvPr>
          <p:cNvPicPr>
            <a:picLocks noChangeAspect="1"/>
          </p:cNvPicPr>
          <p:nvPr/>
        </p:nvPicPr>
        <p:blipFill rotWithShape="1">
          <a:blip r:embed="rId2"/>
          <a:srcRect l="3592" b="23837"/>
          <a:stretch/>
        </p:blipFill>
        <p:spPr>
          <a:xfrm>
            <a:off x="9634421" y="1482138"/>
            <a:ext cx="1852591" cy="1006838"/>
          </a:xfrm>
          <a:prstGeom prst="rect">
            <a:avLst/>
          </a:prstGeom>
        </p:spPr>
      </p:pic>
      <p:sp>
        <p:nvSpPr>
          <p:cNvPr id="11" name="Textfeld 10">
            <a:extLst>
              <a:ext uri="{FF2B5EF4-FFF2-40B4-BE49-F238E27FC236}">
                <a16:creationId xmlns:a16="http://schemas.microsoft.com/office/drawing/2014/main" id="{ABAA38D0-E503-428C-B8FB-D4C6CB749A4E}"/>
              </a:ext>
            </a:extLst>
          </p:cNvPr>
          <p:cNvSpPr txBox="1"/>
          <p:nvPr/>
        </p:nvSpPr>
        <p:spPr>
          <a:xfrm>
            <a:off x="5654888" y="1655993"/>
            <a:ext cx="2957094" cy="461665"/>
          </a:xfrm>
          <a:prstGeom prst="rect">
            <a:avLst/>
          </a:prstGeom>
          <a:noFill/>
          <a:ln w="25400">
            <a:solidFill>
              <a:schemeClr val="accent6"/>
            </a:solidFill>
          </a:ln>
        </p:spPr>
        <p:txBody>
          <a:bodyPr wrap="square" rtlCol="0">
            <a:spAutoFit/>
          </a:bodyPr>
          <a:lstStyle/>
          <a:p>
            <a:r>
              <a:rPr lang="en-US" sz="1200" dirty="0">
                <a:solidFill>
                  <a:schemeClr val="accent6"/>
                </a:solidFill>
              </a:rPr>
              <a:t>A numbered list must always be formatted manually in PowerPoint.</a:t>
            </a:r>
            <a:endParaRPr lang="de-DE" sz="1200" b="1" dirty="0">
              <a:solidFill>
                <a:schemeClr val="accent6"/>
              </a:solidFill>
            </a:endParaRPr>
          </a:p>
        </p:txBody>
      </p:sp>
      <p:cxnSp>
        <p:nvCxnSpPr>
          <p:cNvPr id="12" name="Gerade Verbindung mit Pfeil 11">
            <a:extLst>
              <a:ext uri="{FF2B5EF4-FFF2-40B4-BE49-F238E27FC236}">
                <a16:creationId xmlns:a16="http://schemas.microsoft.com/office/drawing/2014/main" id="{F2920E6F-3C0B-4B20-A071-62B9B5B2D928}"/>
              </a:ext>
            </a:extLst>
          </p:cNvPr>
          <p:cNvCxnSpPr>
            <a:cxnSpLocks/>
          </p:cNvCxnSpPr>
          <p:nvPr/>
        </p:nvCxnSpPr>
        <p:spPr>
          <a:xfrm>
            <a:off x="8611982" y="1893224"/>
            <a:ext cx="903492" cy="0"/>
          </a:xfrm>
          <a:prstGeom prst="straightConnector1">
            <a:avLst/>
          </a:prstGeom>
          <a:ln w="25400">
            <a:solidFill>
              <a:schemeClr val="accent6"/>
            </a:solidFill>
            <a:tailEnd type="arrow" w="lg" len="med"/>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EA48DACE-39A4-4EE9-B715-644E67099B6A}"/>
              </a:ext>
            </a:extLst>
          </p:cNvPr>
          <p:cNvSpPr/>
          <p:nvPr/>
        </p:nvSpPr>
        <p:spPr>
          <a:xfrm>
            <a:off x="10216600" y="1655993"/>
            <a:ext cx="506243" cy="276999"/>
          </a:xfrm>
          <a:prstGeom prst="rect">
            <a:avLst/>
          </a:prstGeom>
          <a:noFill/>
          <a:ln w="25400">
            <a:solidFill>
              <a:schemeClr val="accent6"/>
            </a:solidFill>
          </a:ln>
        </p:spPr>
        <p:txBody>
          <a:bodyPr wrap="square" rtlCol="0">
            <a:spAutoFit/>
          </a:bodyPr>
          <a:lstStyle/>
          <a:p>
            <a:endParaRPr lang="de-DE" sz="1200">
              <a:solidFill>
                <a:schemeClr val="tx1"/>
              </a:solidFill>
            </a:endParaRPr>
          </a:p>
        </p:txBody>
      </p:sp>
      <p:pic>
        <p:nvPicPr>
          <p:cNvPr id="17" name="Grafik 16" descr="Abzeichen Tick1 mit einfarbiger Füllung">
            <a:extLst>
              <a:ext uri="{FF2B5EF4-FFF2-40B4-BE49-F238E27FC236}">
                <a16:creationId xmlns:a16="http://schemas.microsoft.com/office/drawing/2014/main" id="{65FC6D09-55C1-4D03-ACF7-0268284C3D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9597" y="1376307"/>
            <a:ext cx="412905" cy="412905"/>
          </a:xfrm>
          <a:prstGeom prst="rect">
            <a:avLst/>
          </a:prstGeom>
        </p:spPr>
      </p:pic>
      <p:pic>
        <p:nvPicPr>
          <p:cNvPr id="9" name="Grafik 8" descr="Ein Bild, das Tisch enthält.&#10;&#10;Automatisch generierte Beschreibung">
            <a:extLst>
              <a:ext uri="{FF2B5EF4-FFF2-40B4-BE49-F238E27FC236}">
                <a16:creationId xmlns:a16="http://schemas.microsoft.com/office/drawing/2014/main" id="{11A8973A-A620-4405-B916-2E82C0E28C10}"/>
              </a:ext>
            </a:extLst>
          </p:cNvPr>
          <p:cNvPicPr>
            <a:picLocks noChangeAspect="1"/>
          </p:cNvPicPr>
          <p:nvPr/>
        </p:nvPicPr>
        <p:blipFill>
          <a:blip r:embed="rId5"/>
          <a:stretch>
            <a:fillRect/>
          </a:stretch>
        </p:blipFill>
        <p:spPr>
          <a:xfrm>
            <a:off x="9633012" y="2902335"/>
            <a:ext cx="1854000" cy="1794829"/>
          </a:xfrm>
          <a:prstGeom prst="rect">
            <a:avLst/>
          </a:prstGeom>
          <a:ln>
            <a:solidFill>
              <a:schemeClr val="accent3"/>
            </a:solidFill>
          </a:ln>
        </p:spPr>
      </p:pic>
      <p:sp>
        <p:nvSpPr>
          <p:cNvPr id="25" name="Textfeld 24">
            <a:extLst>
              <a:ext uri="{FF2B5EF4-FFF2-40B4-BE49-F238E27FC236}">
                <a16:creationId xmlns:a16="http://schemas.microsoft.com/office/drawing/2014/main" id="{B54C3CED-0595-4524-9B1B-8EBF6424B309}"/>
              </a:ext>
            </a:extLst>
          </p:cNvPr>
          <p:cNvSpPr txBox="1"/>
          <p:nvPr/>
        </p:nvSpPr>
        <p:spPr>
          <a:xfrm>
            <a:off x="5654888" y="3645917"/>
            <a:ext cx="2957094" cy="276999"/>
          </a:xfrm>
          <a:prstGeom prst="rect">
            <a:avLst/>
          </a:prstGeom>
          <a:noFill/>
          <a:ln w="25400">
            <a:solidFill>
              <a:schemeClr val="accent6"/>
            </a:solidFill>
          </a:ln>
        </p:spPr>
        <p:txBody>
          <a:bodyPr wrap="square" rtlCol="0">
            <a:spAutoFit/>
          </a:bodyPr>
          <a:lstStyle/>
          <a:p>
            <a:r>
              <a:rPr lang="en-US" sz="1200" dirty="0">
                <a:solidFill>
                  <a:schemeClr val="accent6"/>
                </a:solidFill>
              </a:rPr>
              <a:t>Please use only simple numbering.</a:t>
            </a:r>
          </a:p>
        </p:txBody>
      </p:sp>
      <p:cxnSp>
        <p:nvCxnSpPr>
          <p:cNvPr id="28" name="Gerade Verbindung mit Pfeil 27">
            <a:extLst>
              <a:ext uri="{FF2B5EF4-FFF2-40B4-BE49-F238E27FC236}">
                <a16:creationId xmlns:a16="http://schemas.microsoft.com/office/drawing/2014/main" id="{F5D478FD-D43F-4167-9E97-808ABD6FE864}"/>
              </a:ext>
            </a:extLst>
          </p:cNvPr>
          <p:cNvCxnSpPr>
            <a:cxnSpLocks/>
          </p:cNvCxnSpPr>
          <p:nvPr/>
        </p:nvCxnSpPr>
        <p:spPr>
          <a:xfrm>
            <a:off x="8611982" y="3799749"/>
            <a:ext cx="903492" cy="0"/>
          </a:xfrm>
          <a:prstGeom prst="straightConnector1">
            <a:avLst/>
          </a:prstGeom>
          <a:ln w="25400">
            <a:solidFill>
              <a:schemeClr val="accent6"/>
            </a:solidFill>
            <a:tailEnd type="arrow" w="lg" len="med"/>
          </a:ln>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1C8905DF-1985-459F-A053-88EAD53AA285}"/>
              </a:ext>
            </a:extLst>
          </p:cNvPr>
          <p:cNvSpPr/>
          <p:nvPr/>
        </p:nvSpPr>
        <p:spPr>
          <a:xfrm>
            <a:off x="10222929" y="2923544"/>
            <a:ext cx="544210" cy="565897"/>
          </a:xfrm>
          <a:prstGeom prst="rect">
            <a:avLst/>
          </a:prstGeom>
          <a:noFill/>
          <a:ln w="25400">
            <a:solidFill>
              <a:schemeClr val="accent6"/>
            </a:solidFill>
          </a:ln>
        </p:spPr>
        <p:txBody>
          <a:bodyPr wrap="square" rtlCol="0">
            <a:spAutoFit/>
          </a:bodyPr>
          <a:lstStyle/>
          <a:p>
            <a:endParaRPr lang="de-DE" sz="1200">
              <a:solidFill>
                <a:schemeClr val="tx1"/>
              </a:solidFill>
            </a:endParaRPr>
          </a:p>
        </p:txBody>
      </p:sp>
      <p:pic>
        <p:nvPicPr>
          <p:cNvPr id="30" name="Grafik 29" descr="Abzeichen Tick1 mit einfarbiger Füllung">
            <a:extLst>
              <a:ext uri="{FF2B5EF4-FFF2-40B4-BE49-F238E27FC236}">
                <a16:creationId xmlns:a16="http://schemas.microsoft.com/office/drawing/2014/main" id="{76FD6ED7-50DF-4045-A5F7-186C3F5F68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3744" y="2631202"/>
            <a:ext cx="412905" cy="412905"/>
          </a:xfrm>
          <a:prstGeom prst="rect">
            <a:avLst/>
          </a:prstGeom>
        </p:spPr>
      </p:pic>
      <p:sp>
        <p:nvSpPr>
          <p:cNvPr id="14" name="Rechteck 13">
            <a:extLst>
              <a:ext uri="{FF2B5EF4-FFF2-40B4-BE49-F238E27FC236}">
                <a16:creationId xmlns:a16="http://schemas.microsoft.com/office/drawing/2014/main" id="{A1623728-A793-4984-8CA7-4ECFB4E4EEAB}"/>
              </a:ext>
            </a:extLst>
          </p:cNvPr>
          <p:cNvSpPr/>
          <p:nvPr/>
        </p:nvSpPr>
        <p:spPr>
          <a:xfrm>
            <a:off x="9634420" y="5132968"/>
            <a:ext cx="1854000" cy="847902"/>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400" dirty="0">
                <a:solidFill>
                  <a:schemeClr val="tx1"/>
                </a:solidFill>
              </a:rPr>
              <a:t>1. Kapitel</a:t>
            </a:r>
          </a:p>
          <a:p>
            <a:r>
              <a:rPr lang="de-DE" sz="1400" dirty="0">
                <a:solidFill>
                  <a:schemeClr val="tx1"/>
                </a:solidFill>
              </a:rPr>
              <a:t>1.1 Kapitel</a:t>
            </a:r>
          </a:p>
          <a:p>
            <a:r>
              <a:rPr lang="de-DE" sz="1400" dirty="0">
                <a:solidFill>
                  <a:schemeClr val="tx1"/>
                </a:solidFill>
              </a:rPr>
              <a:t>1.1.1 Kapitel usw.</a:t>
            </a:r>
          </a:p>
        </p:txBody>
      </p:sp>
      <p:sp>
        <p:nvSpPr>
          <p:cNvPr id="31" name="Textfeld 30">
            <a:extLst>
              <a:ext uri="{FF2B5EF4-FFF2-40B4-BE49-F238E27FC236}">
                <a16:creationId xmlns:a16="http://schemas.microsoft.com/office/drawing/2014/main" id="{009AF199-E8AE-467C-AA75-EED75216B228}"/>
              </a:ext>
            </a:extLst>
          </p:cNvPr>
          <p:cNvSpPr txBox="1"/>
          <p:nvPr/>
        </p:nvSpPr>
        <p:spPr>
          <a:xfrm>
            <a:off x="5654888" y="5320379"/>
            <a:ext cx="2957094" cy="461665"/>
          </a:xfrm>
          <a:prstGeom prst="rect">
            <a:avLst/>
          </a:prstGeom>
          <a:noFill/>
          <a:ln w="25400">
            <a:solidFill>
              <a:schemeClr val="accent6"/>
            </a:solidFill>
          </a:ln>
        </p:spPr>
        <p:txBody>
          <a:bodyPr wrap="square" rtlCol="0">
            <a:spAutoFit/>
          </a:bodyPr>
          <a:lstStyle/>
          <a:p>
            <a:r>
              <a:rPr lang="en-US" sz="1200" dirty="0">
                <a:solidFill>
                  <a:schemeClr val="accent6"/>
                </a:solidFill>
              </a:rPr>
              <a:t>Multi-level numbering can only be created manually in PowerPoint.</a:t>
            </a:r>
            <a:endParaRPr lang="de-DE" sz="1200" b="1" dirty="0">
              <a:solidFill>
                <a:schemeClr val="accent6"/>
              </a:solidFill>
            </a:endParaRPr>
          </a:p>
        </p:txBody>
      </p:sp>
      <p:cxnSp>
        <p:nvCxnSpPr>
          <p:cNvPr id="32" name="Gerade Verbindung mit Pfeil 31">
            <a:extLst>
              <a:ext uri="{FF2B5EF4-FFF2-40B4-BE49-F238E27FC236}">
                <a16:creationId xmlns:a16="http://schemas.microsoft.com/office/drawing/2014/main" id="{63EA18AC-CBB9-42A6-B5E8-F1613C3106DB}"/>
              </a:ext>
            </a:extLst>
          </p:cNvPr>
          <p:cNvCxnSpPr>
            <a:cxnSpLocks/>
          </p:cNvCxnSpPr>
          <p:nvPr/>
        </p:nvCxnSpPr>
        <p:spPr>
          <a:xfrm>
            <a:off x="8611982" y="5556919"/>
            <a:ext cx="903492" cy="0"/>
          </a:xfrm>
          <a:prstGeom prst="straightConnector1">
            <a:avLst/>
          </a:prstGeom>
          <a:ln w="25400">
            <a:solidFill>
              <a:schemeClr val="accent6"/>
            </a:solidFill>
            <a:tailEnd type="arrow" w="lg" len="med"/>
          </a:ln>
        </p:spPr>
        <p:style>
          <a:lnRef idx="1">
            <a:schemeClr val="accent1"/>
          </a:lnRef>
          <a:fillRef idx="0">
            <a:schemeClr val="accent1"/>
          </a:fillRef>
          <a:effectRef idx="0">
            <a:schemeClr val="accent1"/>
          </a:effectRef>
          <a:fontRef idx="minor">
            <a:schemeClr val="tx1"/>
          </a:fontRef>
        </p:style>
      </p:cxnSp>
      <p:sp>
        <p:nvSpPr>
          <p:cNvPr id="7" name="Datumsplatzhalter 6">
            <a:extLst>
              <a:ext uri="{FF2B5EF4-FFF2-40B4-BE49-F238E27FC236}">
                <a16:creationId xmlns:a16="http://schemas.microsoft.com/office/drawing/2014/main" id="{A98E3411-00D8-020C-B411-ECBD8A98E3AA}"/>
              </a:ext>
            </a:extLst>
          </p:cNvPr>
          <p:cNvSpPr>
            <a:spLocks noGrp="1"/>
          </p:cNvSpPr>
          <p:nvPr>
            <p:ph type="dt" sz="half" idx="10"/>
          </p:nvPr>
        </p:nvSpPr>
        <p:spPr/>
        <p:txBody>
          <a:bodyPr/>
          <a:lstStyle/>
          <a:p>
            <a:fld id="{C30522B8-E609-448C-B640-505EC9E72051}" type="datetime1">
              <a:rPr lang="de-DE" smtClean="0"/>
              <a:t>13.10.2025</a:t>
            </a:fld>
            <a:endParaRPr lang="de-DE" dirty="0"/>
          </a:p>
        </p:txBody>
      </p:sp>
      <p:sp>
        <p:nvSpPr>
          <p:cNvPr id="8" name="Foliennummernplatzhalter 7">
            <a:extLst>
              <a:ext uri="{FF2B5EF4-FFF2-40B4-BE49-F238E27FC236}">
                <a16:creationId xmlns:a16="http://schemas.microsoft.com/office/drawing/2014/main" id="{DC55D12C-3B87-3825-67A7-CDE88C4A0B45}"/>
              </a:ext>
            </a:extLst>
          </p:cNvPr>
          <p:cNvSpPr>
            <a:spLocks noGrp="1"/>
          </p:cNvSpPr>
          <p:nvPr>
            <p:ph type="sldNum" sz="quarter" idx="12"/>
          </p:nvPr>
        </p:nvSpPr>
        <p:spPr/>
        <p:txBody>
          <a:bodyPr/>
          <a:lstStyle/>
          <a:p>
            <a:fld id="{EFB5150B-0CEE-4773-8AAA-22F479C02EEB}" type="slidenum">
              <a:rPr lang="de-DE" smtClean="0"/>
              <a:pPr/>
              <a:t>16</a:t>
            </a:fld>
            <a:endParaRPr lang="de-DE" dirty="0"/>
          </a:p>
        </p:txBody>
      </p:sp>
    </p:spTree>
    <p:extLst>
      <p:ext uri="{BB962C8B-B14F-4D97-AF65-F5344CB8AC3E}">
        <p14:creationId xmlns:p14="http://schemas.microsoft.com/office/powerpoint/2010/main" val="370606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F097CEB3-EB3D-BFCA-2373-9259D27EA5A1}"/>
              </a:ext>
            </a:extLst>
          </p:cNvPr>
          <p:cNvSpPr>
            <a:spLocks noGrp="1"/>
          </p:cNvSpPr>
          <p:nvPr>
            <p:ph type="pic" sz="quarter" idx="10"/>
          </p:nvPr>
        </p:nvSpPr>
        <p:spPr/>
        <p:txBody>
          <a:bodyPr/>
          <a:lstStyle/>
          <a:p>
            <a:endParaRPr lang="de-DE"/>
          </a:p>
        </p:txBody>
      </p:sp>
      <p:sp>
        <p:nvSpPr>
          <p:cNvPr id="3" name="Textplatzhalter 2">
            <a:extLst>
              <a:ext uri="{FF2B5EF4-FFF2-40B4-BE49-F238E27FC236}">
                <a16:creationId xmlns:a16="http://schemas.microsoft.com/office/drawing/2014/main" id="{BC729582-7E46-8BDE-499E-F5F870583A38}"/>
              </a:ext>
            </a:extLst>
          </p:cNvPr>
          <p:cNvSpPr>
            <a:spLocks noGrp="1"/>
          </p:cNvSpPr>
          <p:nvPr>
            <p:ph type="body" sz="quarter" idx="15"/>
          </p:nvPr>
        </p:nvSpPr>
        <p:spPr/>
        <p:txBody>
          <a:bodyPr/>
          <a:lstStyle/>
          <a:p>
            <a:r>
              <a:rPr lang="de-DE" dirty="0" err="1"/>
              <a:t>Your</a:t>
            </a:r>
            <a:r>
              <a:rPr lang="de-DE" dirty="0"/>
              <a:t> </a:t>
            </a:r>
            <a:r>
              <a:rPr lang="de-DE" dirty="0" err="1"/>
              <a:t>name</a:t>
            </a:r>
            <a:endParaRPr lang="de-DE" dirty="0"/>
          </a:p>
          <a:p>
            <a:r>
              <a:rPr lang="de-DE" dirty="0"/>
              <a:t>Date</a:t>
            </a:r>
          </a:p>
        </p:txBody>
      </p:sp>
      <p:sp>
        <p:nvSpPr>
          <p:cNvPr id="4" name="Textplatzhalter 3">
            <a:extLst>
              <a:ext uri="{FF2B5EF4-FFF2-40B4-BE49-F238E27FC236}">
                <a16:creationId xmlns:a16="http://schemas.microsoft.com/office/drawing/2014/main" id="{93C4B712-E41C-4212-8E06-A2CEB143066A}"/>
              </a:ext>
            </a:extLst>
          </p:cNvPr>
          <p:cNvSpPr>
            <a:spLocks noGrp="1"/>
          </p:cNvSpPr>
          <p:nvPr>
            <p:ph type="body" sz="quarter" idx="17"/>
          </p:nvPr>
        </p:nvSpPr>
        <p:spPr/>
        <p:txBody>
          <a:bodyPr/>
          <a:lstStyle/>
          <a:p>
            <a:r>
              <a:rPr lang="de-DE" dirty="0"/>
              <a:t>Title </a:t>
            </a:r>
            <a:r>
              <a:rPr lang="de-DE" dirty="0" err="1"/>
              <a:t>of</a:t>
            </a:r>
            <a:r>
              <a:rPr lang="de-DE" dirty="0"/>
              <a:t> </a:t>
            </a:r>
            <a:r>
              <a:rPr lang="de-DE" dirty="0" err="1"/>
              <a:t>the</a:t>
            </a:r>
            <a:r>
              <a:rPr lang="de-DE" dirty="0"/>
              <a:t> Course</a:t>
            </a:r>
          </a:p>
        </p:txBody>
      </p:sp>
      <p:sp>
        <p:nvSpPr>
          <p:cNvPr id="5" name="Textplatzhalter 4">
            <a:extLst>
              <a:ext uri="{FF2B5EF4-FFF2-40B4-BE49-F238E27FC236}">
                <a16:creationId xmlns:a16="http://schemas.microsoft.com/office/drawing/2014/main" id="{812EF9EA-1520-A64E-1B86-1DF82A73B3B0}"/>
              </a:ext>
            </a:extLst>
          </p:cNvPr>
          <p:cNvSpPr>
            <a:spLocks noGrp="1"/>
          </p:cNvSpPr>
          <p:nvPr>
            <p:ph type="body" sz="quarter" idx="14"/>
          </p:nvPr>
        </p:nvSpPr>
        <p:spPr/>
        <p:txBody>
          <a:bodyPr/>
          <a:lstStyle/>
          <a:p>
            <a:r>
              <a:rPr lang="de-DE" dirty="0"/>
              <a:t>Title </a:t>
            </a:r>
            <a:r>
              <a:rPr lang="de-DE" dirty="0" err="1"/>
              <a:t>of</a:t>
            </a:r>
            <a:r>
              <a:rPr lang="de-DE" dirty="0"/>
              <a:t> </a:t>
            </a:r>
            <a:r>
              <a:rPr lang="de-DE" dirty="0" err="1"/>
              <a:t>the</a:t>
            </a:r>
            <a:r>
              <a:rPr lang="de-DE" dirty="0"/>
              <a:t> </a:t>
            </a:r>
            <a:r>
              <a:rPr lang="de-DE" dirty="0" err="1"/>
              <a:t>project</a:t>
            </a:r>
            <a:endParaRPr lang="de-DE" dirty="0"/>
          </a:p>
        </p:txBody>
      </p:sp>
      <p:sp>
        <p:nvSpPr>
          <p:cNvPr id="6" name="Fußzeilenplatzhalter 5">
            <a:extLst>
              <a:ext uri="{FF2B5EF4-FFF2-40B4-BE49-F238E27FC236}">
                <a16:creationId xmlns:a16="http://schemas.microsoft.com/office/drawing/2014/main" id="{5595E6A7-1DA7-C478-EDF8-59B8FD2F068B}"/>
              </a:ext>
            </a:extLst>
          </p:cNvPr>
          <p:cNvSpPr>
            <a:spLocks noGrp="1"/>
          </p:cNvSpPr>
          <p:nvPr>
            <p:ph type="ftr" sz="quarter" idx="19"/>
          </p:nvPr>
        </p:nvSpPr>
        <p:spPr/>
        <p:txBody>
          <a:bodyPr/>
          <a:lstStyle/>
          <a:p>
            <a:pPr>
              <a:defRPr/>
            </a:pPr>
            <a:r>
              <a:rPr lang="en-US" dirty="0">
                <a:solidFill>
                  <a:srgbClr val="0F1987"/>
                </a:solidFill>
                <a:latin typeface="Arial" panose="020B0604020202020204"/>
              </a:rPr>
              <a:t>Professorship in Marketing with a Focus on Consumer Behavior </a:t>
            </a:r>
          </a:p>
        </p:txBody>
      </p:sp>
    </p:spTree>
    <p:extLst>
      <p:ext uri="{BB962C8B-B14F-4D97-AF65-F5344CB8AC3E}">
        <p14:creationId xmlns:p14="http://schemas.microsoft.com/office/powerpoint/2010/main" val="171486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78901EB-F398-31F3-EA41-7CA26511B89D}"/>
              </a:ext>
            </a:extLst>
          </p:cNvPr>
          <p:cNvSpPr>
            <a:spLocks noGrp="1"/>
          </p:cNvSpPr>
          <p:nvPr>
            <p:ph type="body" sz="quarter" idx="14"/>
          </p:nvPr>
        </p:nvSpPr>
        <p:spPr/>
        <p:txBody>
          <a:bodyPr/>
          <a:lstStyle/>
          <a:p>
            <a:endParaRPr lang="de-DE"/>
          </a:p>
        </p:txBody>
      </p:sp>
      <p:sp>
        <p:nvSpPr>
          <p:cNvPr id="3" name="Fußzeilenplatzhalter 2">
            <a:extLst>
              <a:ext uri="{FF2B5EF4-FFF2-40B4-BE49-F238E27FC236}">
                <a16:creationId xmlns:a16="http://schemas.microsoft.com/office/drawing/2014/main" id="{9AE44925-0BCD-B812-DA1E-6439B660D9BB}"/>
              </a:ext>
            </a:extLst>
          </p:cNvPr>
          <p:cNvSpPr>
            <a:spLocks noGrp="1"/>
          </p:cNvSpPr>
          <p:nvPr>
            <p:ph type="ftr" sz="quarter" idx="16"/>
          </p:nvPr>
        </p:nvSpPr>
        <p:spPr/>
        <p:txBody>
          <a:bodyPr/>
          <a:lstStyle/>
          <a:p>
            <a:pPr>
              <a:defRPr/>
            </a:pPr>
            <a:r>
              <a:rPr lang="en-US" dirty="0">
                <a:solidFill>
                  <a:srgbClr val="0F1987"/>
                </a:solidFill>
                <a:latin typeface="Arial" panose="020B0604020202020204"/>
              </a:rPr>
              <a:t>Professorship in Marketing with a Focus on Consumer Behavior </a:t>
            </a:r>
          </a:p>
        </p:txBody>
      </p:sp>
    </p:spTree>
    <p:extLst>
      <p:ext uri="{BB962C8B-B14F-4D97-AF65-F5344CB8AC3E}">
        <p14:creationId xmlns:p14="http://schemas.microsoft.com/office/powerpoint/2010/main" val="244245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AA61C2B-0FD1-BA9D-442C-C039217656C0}"/>
              </a:ext>
            </a:extLst>
          </p:cNvPr>
          <p:cNvSpPr>
            <a:spLocks noGrp="1"/>
          </p:cNvSpPr>
          <p:nvPr>
            <p:ph type="title"/>
          </p:nvPr>
        </p:nvSpPr>
        <p:spPr/>
        <p:txBody>
          <a:bodyPr/>
          <a:lstStyle/>
          <a:p>
            <a:r>
              <a:rPr lang="de-DE" dirty="0"/>
              <a:t>Agenda</a:t>
            </a:r>
          </a:p>
        </p:txBody>
      </p:sp>
      <p:sp>
        <p:nvSpPr>
          <p:cNvPr id="3" name="Fußzeilenplatzhalter 2">
            <a:extLst>
              <a:ext uri="{FF2B5EF4-FFF2-40B4-BE49-F238E27FC236}">
                <a16:creationId xmlns:a16="http://schemas.microsoft.com/office/drawing/2014/main" id="{348A9067-6900-9186-52AC-D2F945D38D40}"/>
              </a:ext>
            </a:extLst>
          </p:cNvPr>
          <p:cNvSpPr>
            <a:spLocks noGrp="1"/>
          </p:cNvSpPr>
          <p:nvPr>
            <p:ph type="ftr" sz="quarter" idx="12"/>
          </p:nvPr>
        </p:nvSpPr>
        <p:spPr/>
        <p:txBody>
          <a:bodyPr/>
          <a:lstStyle/>
          <a:p>
            <a:pPr>
              <a:defRPr/>
            </a:pPr>
            <a:r>
              <a:rPr lang="en-US" dirty="0">
                <a:solidFill>
                  <a:srgbClr val="0F1987"/>
                </a:solidFill>
                <a:latin typeface="Arial" panose="020B0604020202020204"/>
              </a:rPr>
              <a:t>Professorship in Marketing with a Focus on Consumer Behavior </a:t>
            </a:r>
          </a:p>
        </p:txBody>
      </p:sp>
      <p:sp>
        <p:nvSpPr>
          <p:cNvPr id="9" name="Textplatzhalter 8">
            <a:extLst>
              <a:ext uri="{FF2B5EF4-FFF2-40B4-BE49-F238E27FC236}">
                <a16:creationId xmlns:a16="http://schemas.microsoft.com/office/drawing/2014/main" id="{04D633EE-D550-E670-E6D1-EC7A334BCC57}"/>
              </a:ext>
            </a:extLst>
          </p:cNvPr>
          <p:cNvSpPr>
            <a:spLocks noGrp="1"/>
          </p:cNvSpPr>
          <p:nvPr>
            <p:ph type="body" sz="quarter" idx="13"/>
          </p:nvPr>
        </p:nvSpPr>
        <p:spPr/>
        <p:txBody>
          <a:bodyPr/>
          <a:lstStyle/>
          <a:p>
            <a:endParaRPr lang="de-DE" dirty="0"/>
          </a:p>
        </p:txBody>
      </p:sp>
      <p:sp>
        <p:nvSpPr>
          <p:cNvPr id="10" name="Textplatzhalter 9">
            <a:extLst>
              <a:ext uri="{FF2B5EF4-FFF2-40B4-BE49-F238E27FC236}">
                <a16:creationId xmlns:a16="http://schemas.microsoft.com/office/drawing/2014/main" id="{F4BB8B2F-A9A1-F669-EF15-8C87E32246E7}"/>
              </a:ext>
            </a:extLst>
          </p:cNvPr>
          <p:cNvSpPr>
            <a:spLocks noGrp="1"/>
          </p:cNvSpPr>
          <p:nvPr>
            <p:ph type="body" sz="quarter" idx="14"/>
          </p:nvPr>
        </p:nvSpPr>
        <p:spPr/>
        <p:txBody>
          <a:bodyPr/>
          <a:lstStyle/>
          <a:p>
            <a:endParaRPr lang="de-DE"/>
          </a:p>
        </p:txBody>
      </p:sp>
      <p:sp>
        <p:nvSpPr>
          <p:cNvPr id="11" name="Textplatzhalter 10">
            <a:extLst>
              <a:ext uri="{FF2B5EF4-FFF2-40B4-BE49-F238E27FC236}">
                <a16:creationId xmlns:a16="http://schemas.microsoft.com/office/drawing/2014/main" id="{564892ED-172B-95DC-ED82-1FDE52CC96C1}"/>
              </a:ext>
            </a:extLst>
          </p:cNvPr>
          <p:cNvSpPr>
            <a:spLocks noGrp="1"/>
          </p:cNvSpPr>
          <p:nvPr>
            <p:ph type="body" sz="quarter" idx="15"/>
          </p:nvPr>
        </p:nvSpPr>
        <p:spPr/>
        <p:txBody>
          <a:bodyPr/>
          <a:lstStyle/>
          <a:p>
            <a:endParaRPr lang="de-DE"/>
          </a:p>
        </p:txBody>
      </p:sp>
      <p:sp>
        <p:nvSpPr>
          <p:cNvPr id="12" name="Textplatzhalter 11">
            <a:extLst>
              <a:ext uri="{FF2B5EF4-FFF2-40B4-BE49-F238E27FC236}">
                <a16:creationId xmlns:a16="http://schemas.microsoft.com/office/drawing/2014/main" id="{DAF661FE-3526-DBAF-1F73-8C7765F04DE5}"/>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541A49AA-295E-0B8D-7D98-9B6986AB63D5}"/>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D21BB09A-226F-EED9-CA01-7B7727ACE200}"/>
              </a:ext>
            </a:extLst>
          </p:cNvPr>
          <p:cNvSpPr>
            <a:spLocks noGrp="1"/>
          </p:cNvSpPr>
          <p:nvPr>
            <p:ph type="body" sz="quarter" idx="18"/>
          </p:nvPr>
        </p:nvSpPr>
        <p:spPr/>
        <p:txBody>
          <a:bodyPr/>
          <a:lstStyle/>
          <a:p>
            <a:endParaRPr lang="de-DE"/>
          </a:p>
        </p:txBody>
      </p:sp>
      <p:sp>
        <p:nvSpPr>
          <p:cNvPr id="15" name="Textplatzhalter 14">
            <a:extLst>
              <a:ext uri="{FF2B5EF4-FFF2-40B4-BE49-F238E27FC236}">
                <a16:creationId xmlns:a16="http://schemas.microsoft.com/office/drawing/2014/main" id="{48045AB1-0356-0A46-F5D2-A0F2D87CDB55}"/>
              </a:ext>
            </a:extLst>
          </p:cNvPr>
          <p:cNvSpPr>
            <a:spLocks noGrp="1"/>
          </p:cNvSpPr>
          <p:nvPr>
            <p:ph type="body" sz="quarter" idx="19"/>
          </p:nvPr>
        </p:nvSpPr>
        <p:spPr/>
        <p:txBody>
          <a:bodyPr/>
          <a:lstStyle/>
          <a:p>
            <a:endParaRPr lang="de-DE"/>
          </a:p>
        </p:txBody>
      </p:sp>
      <p:sp>
        <p:nvSpPr>
          <p:cNvPr id="16" name="Textplatzhalter 15">
            <a:extLst>
              <a:ext uri="{FF2B5EF4-FFF2-40B4-BE49-F238E27FC236}">
                <a16:creationId xmlns:a16="http://schemas.microsoft.com/office/drawing/2014/main" id="{0F145EB3-65B7-8BF5-3445-17F3DC76E838}"/>
              </a:ext>
            </a:extLst>
          </p:cNvPr>
          <p:cNvSpPr>
            <a:spLocks noGrp="1"/>
          </p:cNvSpPr>
          <p:nvPr>
            <p:ph type="body" sz="quarter" idx="20"/>
          </p:nvPr>
        </p:nvSpPr>
        <p:spPr/>
        <p:txBody>
          <a:bodyPr/>
          <a:lstStyle/>
          <a:p>
            <a:endParaRPr lang="de-DE"/>
          </a:p>
        </p:txBody>
      </p:sp>
      <p:sp>
        <p:nvSpPr>
          <p:cNvPr id="17" name="Textplatzhalter 16">
            <a:extLst>
              <a:ext uri="{FF2B5EF4-FFF2-40B4-BE49-F238E27FC236}">
                <a16:creationId xmlns:a16="http://schemas.microsoft.com/office/drawing/2014/main" id="{38A06308-F6EC-B810-4513-2D1A51250B1B}"/>
              </a:ext>
            </a:extLst>
          </p:cNvPr>
          <p:cNvSpPr>
            <a:spLocks noGrp="1"/>
          </p:cNvSpPr>
          <p:nvPr>
            <p:ph type="body" sz="quarter" idx="21"/>
          </p:nvPr>
        </p:nvSpPr>
        <p:spPr/>
        <p:txBody>
          <a:bodyPr/>
          <a:lstStyle/>
          <a:p>
            <a:endParaRPr lang="de-DE"/>
          </a:p>
        </p:txBody>
      </p:sp>
      <p:sp>
        <p:nvSpPr>
          <p:cNvPr id="18" name="Textplatzhalter 17">
            <a:extLst>
              <a:ext uri="{FF2B5EF4-FFF2-40B4-BE49-F238E27FC236}">
                <a16:creationId xmlns:a16="http://schemas.microsoft.com/office/drawing/2014/main" id="{AE2E7E30-A7A2-9857-1903-E0516A8D36EE}"/>
              </a:ext>
            </a:extLst>
          </p:cNvPr>
          <p:cNvSpPr>
            <a:spLocks noGrp="1"/>
          </p:cNvSpPr>
          <p:nvPr>
            <p:ph type="body" sz="quarter" idx="22"/>
          </p:nvPr>
        </p:nvSpPr>
        <p:spPr/>
        <p:txBody>
          <a:bodyPr/>
          <a:lstStyle/>
          <a:p>
            <a:endParaRPr lang="de-DE"/>
          </a:p>
        </p:txBody>
      </p:sp>
      <p:sp>
        <p:nvSpPr>
          <p:cNvPr id="19" name="Textplatzhalter 18">
            <a:extLst>
              <a:ext uri="{FF2B5EF4-FFF2-40B4-BE49-F238E27FC236}">
                <a16:creationId xmlns:a16="http://schemas.microsoft.com/office/drawing/2014/main" id="{3ED92485-88A0-D538-0491-E4B0F3F0344F}"/>
              </a:ext>
            </a:extLst>
          </p:cNvPr>
          <p:cNvSpPr>
            <a:spLocks noGrp="1"/>
          </p:cNvSpPr>
          <p:nvPr>
            <p:ph type="body" sz="quarter" idx="23"/>
          </p:nvPr>
        </p:nvSpPr>
        <p:spPr/>
        <p:txBody>
          <a:bodyPr/>
          <a:lstStyle/>
          <a:p>
            <a:endParaRPr lang="de-DE"/>
          </a:p>
        </p:txBody>
      </p:sp>
      <p:sp>
        <p:nvSpPr>
          <p:cNvPr id="20" name="Textplatzhalter 19">
            <a:extLst>
              <a:ext uri="{FF2B5EF4-FFF2-40B4-BE49-F238E27FC236}">
                <a16:creationId xmlns:a16="http://schemas.microsoft.com/office/drawing/2014/main" id="{A30903DE-7A02-0489-EADB-0E96D0519D2F}"/>
              </a:ext>
            </a:extLst>
          </p:cNvPr>
          <p:cNvSpPr>
            <a:spLocks noGrp="1"/>
          </p:cNvSpPr>
          <p:nvPr>
            <p:ph type="body" sz="quarter" idx="24"/>
          </p:nvPr>
        </p:nvSpPr>
        <p:spPr/>
        <p:txBody>
          <a:bodyPr/>
          <a:lstStyle/>
          <a:p>
            <a:endParaRPr lang="de-DE"/>
          </a:p>
        </p:txBody>
      </p:sp>
      <p:sp>
        <p:nvSpPr>
          <p:cNvPr id="21" name="Textplatzhalter 20">
            <a:extLst>
              <a:ext uri="{FF2B5EF4-FFF2-40B4-BE49-F238E27FC236}">
                <a16:creationId xmlns:a16="http://schemas.microsoft.com/office/drawing/2014/main" id="{74F58798-FAA6-AA3D-BD0A-8A973C85E39D}"/>
              </a:ext>
            </a:extLst>
          </p:cNvPr>
          <p:cNvSpPr>
            <a:spLocks noGrp="1"/>
          </p:cNvSpPr>
          <p:nvPr>
            <p:ph type="body" sz="quarter" idx="25"/>
          </p:nvPr>
        </p:nvSpPr>
        <p:spPr/>
        <p:txBody>
          <a:bodyPr/>
          <a:lstStyle/>
          <a:p>
            <a:endParaRPr lang="de-DE"/>
          </a:p>
        </p:txBody>
      </p:sp>
      <p:sp>
        <p:nvSpPr>
          <p:cNvPr id="22" name="Textplatzhalter 21">
            <a:extLst>
              <a:ext uri="{FF2B5EF4-FFF2-40B4-BE49-F238E27FC236}">
                <a16:creationId xmlns:a16="http://schemas.microsoft.com/office/drawing/2014/main" id="{4146AC9E-51D5-4A2F-C11B-E65920FB4551}"/>
              </a:ext>
            </a:extLst>
          </p:cNvPr>
          <p:cNvSpPr>
            <a:spLocks noGrp="1"/>
          </p:cNvSpPr>
          <p:nvPr>
            <p:ph type="body" sz="quarter" idx="26"/>
          </p:nvPr>
        </p:nvSpPr>
        <p:spPr/>
        <p:txBody>
          <a:bodyPr/>
          <a:lstStyle/>
          <a:p>
            <a:endParaRPr lang="de-DE"/>
          </a:p>
        </p:txBody>
      </p:sp>
      <p:sp>
        <p:nvSpPr>
          <p:cNvPr id="23" name="Textplatzhalter 22">
            <a:extLst>
              <a:ext uri="{FF2B5EF4-FFF2-40B4-BE49-F238E27FC236}">
                <a16:creationId xmlns:a16="http://schemas.microsoft.com/office/drawing/2014/main" id="{63B79EAE-4E00-AE83-7EE2-F35014AB9909}"/>
              </a:ext>
            </a:extLst>
          </p:cNvPr>
          <p:cNvSpPr>
            <a:spLocks noGrp="1"/>
          </p:cNvSpPr>
          <p:nvPr>
            <p:ph type="body" sz="quarter" idx="27"/>
          </p:nvPr>
        </p:nvSpPr>
        <p:spPr/>
        <p:txBody>
          <a:bodyPr/>
          <a:lstStyle/>
          <a:p>
            <a:endParaRPr lang="de-DE"/>
          </a:p>
        </p:txBody>
      </p:sp>
      <p:sp>
        <p:nvSpPr>
          <p:cNvPr id="24" name="Textplatzhalter 23">
            <a:extLst>
              <a:ext uri="{FF2B5EF4-FFF2-40B4-BE49-F238E27FC236}">
                <a16:creationId xmlns:a16="http://schemas.microsoft.com/office/drawing/2014/main" id="{F2A03707-ACF3-8C5B-C59B-9DE8979571DB}"/>
              </a:ext>
            </a:extLst>
          </p:cNvPr>
          <p:cNvSpPr>
            <a:spLocks noGrp="1"/>
          </p:cNvSpPr>
          <p:nvPr>
            <p:ph type="body" sz="quarter" idx="28"/>
          </p:nvPr>
        </p:nvSpPr>
        <p:spPr/>
        <p:txBody>
          <a:bodyPr/>
          <a:lstStyle/>
          <a:p>
            <a:endParaRPr lang="de-DE"/>
          </a:p>
        </p:txBody>
      </p:sp>
      <p:sp>
        <p:nvSpPr>
          <p:cNvPr id="25" name="Textplatzhalter 24">
            <a:extLst>
              <a:ext uri="{FF2B5EF4-FFF2-40B4-BE49-F238E27FC236}">
                <a16:creationId xmlns:a16="http://schemas.microsoft.com/office/drawing/2014/main" id="{2A4B34FF-6987-3B6C-2D61-3F82C6637840}"/>
              </a:ext>
            </a:extLst>
          </p:cNvPr>
          <p:cNvSpPr>
            <a:spLocks noGrp="1"/>
          </p:cNvSpPr>
          <p:nvPr>
            <p:ph type="body" sz="quarter" idx="29"/>
          </p:nvPr>
        </p:nvSpPr>
        <p:spPr/>
        <p:txBody>
          <a:bodyPr/>
          <a:lstStyle/>
          <a:p>
            <a:endParaRPr lang="de-DE"/>
          </a:p>
        </p:txBody>
      </p:sp>
      <p:sp>
        <p:nvSpPr>
          <p:cNvPr id="26" name="Textplatzhalter 25">
            <a:extLst>
              <a:ext uri="{FF2B5EF4-FFF2-40B4-BE49-F238E27FC236}">
                <a16:creationId xmlns:a16="http://schemas.microsoft.com/office/drawing/2014/main" id="{C647B6FE-CD57-493F-E83F-6DCBE9401341}"/>
              </a:ext>
            </a:extLst>
          </p:cNvPr>
          <p:cNvSpPr>
            <a:spLocks noGrp="1"/>
          </p:cNvSpPr>
          <p:nvPr>
            <p:ph type="body" sz="quarter" idx="30"/>
          </p:nvPr>
        </p:nvSpPr>
        <p:spPr/>
        <p:txBody>
          <a:bodyPr/>
          <a:lstStyle/>
          <a:p>
            <a:endParaRPr lang="de-DE"/>
          </a:p>
        </p:txBody>
      </p:sp>
      <p:sp>
        <p:nvSpPr>
          <p:cNvPr id="28" name="Datumsplatzhalter 27">
            <a:extLst>
              <a:ext uri="{FF2B5EF4-FFF2-40B4-BE49-F238E27FC236}">
                <a16:creationId xmlns:a16="http://schemas.microsoft.com/office/drawing/2014/main" id="{88287109-9664-56C2-0676-246D1EF6FA5F}"/>
              </a:ext>
            </a:extLst>
          </p:cNvPr>
          <p:cNvSpPr>
            <a:spLocks noGrp="1"/>
          </p:cNvSpPr>
          <p:nvPr>
            <p:ph type="dt" sz="half" idx="10"/>
          </p:nvPr>
        </p:nvSpPr>
        <p:spPr/>
        <p:txBody>
          <a:bodyPr/>
          <a:lstStyle/>
          <a:p>
            <a:fld id="{6E798AFC-D83A-4554-8EB8-5DB543BA2EE2}" type="datetime1">
              <a:rPr lang="de-DE" smtClean="0"/>
              <a:t>13.10.2025</a:t>
            </a:fld>
            <a:endParaRPr lang="de-DE" dirty="0"/>
          </a:p>
        </p:txBody>
      </p:sp>
      <p:sp>
        <p:nvSpPr>
          <p:cNvPr id="29" name="Foliennummernplatzhalter 28">
            <a:extLst>
              <a:ext uri="{FF2B5EF4-FFF2-40B4-BE49-F238E27FC236}">
                <a16:creationId xmlns:a16="http://schemas.microsoft.com/office/drawing/2014/main" id="{61A8006B-B5AB-7AFD-8E9A-DD8EEBFA4379}"/>
              </a:ext>
            </a:extLst>
          </p:cNvPr>
          <p:cNvSpPr>
            <a:spLocks noGrp="1"/>
          </p:cNvSpPr>
          <p:nvPr>
            <p:ph type="sldNum" sz="quarter" idx="11"/>
          </p:nvPr>
        </p:nvSpPr>
        <p:spPr/>
        <p:txBody>
          <a:bodyPr/>
          <a:lstStyle/>
          <a:p>
            <a:fld id="{EFB5150B-0CEE-4773-8AAA-22F479C02EEB}" type="slidenum">
              <a:rPr lang="de-DE" smtClean="0"/>
              <a:pPr/>
              <a:t>4</a:t>
            </a:fld>
            <a:endParaRPr lang="de-DE" dirty="0"/>
          </a:p>
        </p:txBody>
      </p:sp>
    </p:spTree>
    <p:extLst>
      <p:ext uri="{BB962C8B-B14F-4D97-AF65-F5344CB8AC3E}">
        <p14:creationId xmlns:p14="http://schemas.microsoft.com/office/powerpoint/2010/main" val="497418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71095-C090-E6CC-020D-4B10EEA3F775}"/>
              </a:ext>
            </a:extLst>
          </p:cNvPr>
          <p:cNvSpPr>
            <a:spLocks noGrp="1"/>
          </p:cNvSpPr>
          <p:nvPr>
            <p:ph type="title"/>
          </p:nvPr>
        </p:nvSpPr>
        <p:spPr/>
        <p:txBody>
          <a:bodyPr/>
          <a:lstStyle/>
          <a:p>
            <a:endParaRPr lang="de-DE"/>
          </a:p>
        </p:txBody>
      </p:sp>
      <p:sp>
        <p:nvSpPr>
          <p:cNvPr id="4" name="Fußzeilenplatzhalter 3">
            <a:extLst>
              <a:ext uri="{FF2B5EF4-FFF2-40B4-BE49-F238E27FC236}">
                <a16:creationId xmlns:a16="http://schemas.microsoft.com/office/drawing/2014/main" id="{A1E659BD-B909-8103-7044-A3E91A13B239}"/>
              </a:ext>
            </a:extLst>
          </p:cNvPr>
          <p:cNvSpPr>
            <a:spLocks noGrp="1"/>
          </p:cNvSpPr>
          <p:nvPr>
            <p:ph type="ftr" sz="quarter" idx="12"/>
          </p:nvPr>
        </p:nvSpPr>
        <p:spPr/>
        <p:txBody>
          <a:bodyPr/>
          <a:lstStyle/>
          <a:p>
            <a:pPr>
              <a:defRPr/>
            </a:pPr>
            <a:r>
              <a:rPr lang="en-US" dirty="0">
                <a:solidFill>
                  <a:srgbClr val="0F1987"/>
                </a:solidFill>
                <a:latin typeface="Arial" panose="020B0604020202020204"/>
              </a:rPr>
              <a:t>Professorship in Marketing with a Focus on Consumer Behavior</a:t>
            </a:r>
          </a:p>
        </p:txBody>
      </p:sp>
      <p:sp>
        <p:nvSpPr>
          <p:cNvPr id="5" name="Inhaltsplatzhalter 4">
            <a:extLst>
              <a:ext uri="{FF2B5EF4-FFF2-40B4-BE49-F238E27FC236}">
                <a16:creationId xmlns:a16="http://schemas.microsoft.com/office/drawing/2014/main" id="{CA705BB4-16E2-BC40-D378-B8788769C647}"/>
              </a:ext>
            </a:extLst>
          </p:cNvPr>
          <p:cNvSpPr>
            <a:spLocks noGrp="1"/>
          </p:cNvSpPr>
          <p:nvPr>
            <p:ph sz="quarter" idx="13"/>
          </p:nvPr>
        </p:nvSpPr>
        <p:spPr/>
        <p:txBody>
          <a:bodyPr/>
          <a:lstStyle/>
          <a:p>
            <a:endParaRPr lang="de-DE" dirty="0"/>
          </a:p>
        </p:txBody>
      </p:sp>
      <p:sp>
        <p:nvSpPr>
          <p:cNvPr id="6" name="Textplatzhalter 5">
            <a:extLst>
              <a:ext uri="{FF2B5EF4-FFF2-40B4-BE49-F238E27FC236}">
                <a16:creationId xmlns:a16="http://schemas.microsoft.com/office/drawing/2014/main" id="{04B623A0-06E5-B76D-3DC0-E82227BC5647}"/>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58B0129A-4FE4-2639-03C4-4268E67AF63E}"/>
              </a:ext>
            </a:extLst>
          </p:cNvPr>
          <p:cNvSpPr>
            <a:spLocks noGrp="1"/>
          </p:cNvSpPr>
          <p:nvPr>
            <p:ph type="body" sz="quarter" idx="14"/>
          </p:nvPr>
        </p:nvSpPr>
        <p:spPr/>
        <p:txBody>
          <a:bodyPr/>
          <a:lstStyle/>
          <a:p>
            <a:r>
              <a:rPr lang="de-DE" dirty="0"/>
              <a:t>Title </a:t>
            </a:r>
            <a:r>
              <a:rPr lang="de-DE" dirty="0" err="1"/>
              <a:t>of</a:t>
            </a:r>
            <a:r>
              <a:rPr lang="de-DE" dirty="0"/>
              <a:t> </a:t>
            </a:r>
            <a:r>
              <a:rPr lang="de-DE" dirty="0" err="1"/>
              <a:t>the</a:t>
            </a:r>
            <a:r>
              <a:rPr lang="de-DE" dirty="0"/>
              <a:t> </a:t>
            </a:r>
            <a:r>
              <a:rPr lang="de-DE" dirty="0" err="1"/>
              <a:t>Presentation</a:t>
            </a:r>
            <a:r>
              <a:rPr lang="de-DE" dirty="0"/>
              <a:t> | Name </a:t>
            </a:r>
            <a:r>
              <a:rPr lang="de-DE" dirty="0" err="1"/>
              <a:t>of</a:t>
            </a:r>
            <a:r>
              <a:rPr lang="de-DE" dirty="0"/>
              <a:t> </a:t>
            </a:r>
            <a:r>
              <a:rPr lang="de-DE" dirty="0" err="1"/>
              <a:t>the</a:t>
            </a:r>
            <a:r>
              <a:rPr lang="de-DE" dirty="0"/>
              <a:t> Supervisor</a:t>
            </a:r>
          </a:p>
        </p:txBody>
      </p:sp>
      <p:sp>
        <p:nvSpPr>
          <p:cNvPr id="9" name="Datumsplatzhalter 8">
            <a:extLst>
              <a:ext uri="{FF2B5EF4-FFF2-40B4-BE49-F238E27FC236}">
                <a16:creationId xmlns:a16="http://schemas.microsoft.com/office/drawing/2014/main" id="{1EA0932E-B2CC-25B8-5B7A-328784B93924}"/>
              </a:ext>
            </a:extLst>
          </p:cNvPr>
          <p:cNvSpPr>
            <a:spLocks noGrp="1"/>
          </p:cNvSpPr>
          <p:nvPr>
            <p:ph type="dt" sz="half" idx="10"/>
          </p:nvPr>
        </p:nvSpPr>
        <p:spPr/>
        <p:txBody>
          <a:bodyPr/>
          <a:lstStyle/>
          <a:p>
            <a:fld id="{6E567B79-C3E6-4F10-A752-1E33163864FC}" type="datetime1">
              <a:rPr lang="de-DE" smtClean="0"/>
              <a:t>13.10.2025</a:t>
            </a:fld>
            <a:endParaRPr lang="de-DE" dirty="0"/>
          </a:p>
        </p:txBody>
      </p:sp>
      <p:sp>
        <p:nvSpPr>
          <p:cNvPr id="10" name="Foliennummernplatzhalter 9">
            <a:extLst>
              <a:ext uri="{FF2B5EF4-FFF2-40B4-BE49-F238E27FC236}">
                <a16:creationId xmlns:a16="http://schemas.microsoft.com/office/drawing/2014/main" id="{8A408E53-7962-CFC8-9DC1-8E8CA7AC73E6}"/>
              </a:ext>
            </a:extLst>
          </p:cNvPr>
          <p:cNvSpPr>
            <a:spLocks noGrp="1"/>
          </p:cNvSpPr>
          <p:nvPr>
            <p:ph type="sldNum" sz="quarter" idx="11"/>
          </p:nvPr>
        </p:nvSpPr>
        <p:spPr/>
        <p:txBody>
          <a:bodyPr/>
          <a:lstStyle/>
          <a:p>
            <a:fld id="{EFB5150B-0CEE-4773-8AAA-22F479C02EEB}" type="slidenum">
              <a:rPr lang="de-DE" smtClean="0"/>
              <a:pPr/>
              <a:t>5</a:t>
            </a:fld>
            <a:endParaRPr lang="de-DE" dirty="0"/>
          </a:p>
        </p:txBody>
      </p:sp>
    </p:spTree>
    <p:extLst>
      <p:ext uri="{BB962C8B-B14F-4D97-AF65-F5344CB8AC3E}">
        <p14:creationId xmlns:p14="http://schemas.microsoft.com/office/powerpoint/2010/main" val="22989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B9DCB3B-703F-CB3F-6C18-A00128FD10A4}"/>
              </a:ext>
            </a:extLst>
          </p:cNvPr>
          <p:cNvSpPr>
            <a:spLocks noGrp="1"/>
          </p:cNvSpPr>
          <p:nvPr>
            <p:ph type="ftr" sz="quarter" idx="11"/>
          </p:nvPr>
        </p:nvSpPr>
        <p:spPr/>
        <p:txBody>
          <a:bodyPr/>
          <a:lstStyle/>
          <a:p>
            <a:pPr>
              <a:defRPr/>
            </a:pPr>
            <a:r>
              <a:rPr lang="en-US" dirty="0">
                <a:solidFill>
                  <a:srgbClr val="0F1987"/>
                </a:solidFill>
                <a:latin typeface="Arial" panose="020B0604020202020204"/>
              </a:rPr>
              <a:t>Professorship in Marketing with a Focus on Consumer Behavior </a:t>
            </a:r>
          </a:p>
        </p:txBody>
      </p:sp>
      <p:sp>
        <p:nvSpPr>
          <p:cNvPr id="4" name="Titel 3">
            <a:extLst>
              <a:ext uri="{FF2B5EF4-FFF2-40B4-BE49-F238E27FC236}">
                <a16:creationId xmlns:a16="http://schemas.microsoft.com/office/drawing/2014/main" id="{B4566D14-D315-0D22-BF9C-0A16C68452A7}"/>
              </a:ext>
            </a:extLst>
          </p:cNvPr>
          <p:cNvSpPr>
            <a:spLocks noGrp="1"/>
          </p:cNvSpPr>
          <p:nvPr>
            <p:ph type="title"/>
          </p:nvPr>
        </p:nvSpPr>
        <p:spPr/>
        <p:txBody>
          <a:bodyPr/>
          <a:lstStyle/>
          <a:p>
            <a:endParaRPr lang="de-DE"/>
          </a:p>
        </p:txBody>
      </p:sp>
      <p:sp>
        <p:nvSpPr>
          <p:cNvPr id="5" name="Textplatzhalter 4">
            <a:extLst>
              <a:ext uri="{FF2B5EF4-FFF2-40B4-BE49-F238E27FC236}">
                <a16:creationId xmlns:a16="http://schemas.microsoft.com/office/drawing/2014/main" id="{C32D5682-64FD-8C38-D50B-C72686521525}"/>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074732BF-8586-4705-36A7-1723D78BB280}"/>
              </a:ext>
            </a:extLst>
          </p:cNvPr>
          <p:cNvSpPr>
            <a:spLocks noGrp="1"/>
          </p:cNvSpPr>
          <p:nvPr>
            <p:ph type="body" sz="quarter" idx="14"/>
          </p:nvPr>
        </p:nvSpPr>
        <p:spPr/>
        <p:txBody>
          <a:bodyPr/>
          <a:lstStyle/>
          <a:p>
            <a:r>
              <a:rPr lang="de-DE" dirty="0"/>
              <a:t>Title </a:t>
            </a:r>
            <a:r>
              <a:rPr lang="de-DE" dirty="0" err="1"/>
              <a:t>of</a:t>
            </a:r>
            <a:r>
              <a:rPr lang="de-DE" dirty="0"/>
              <a:t> </a:t>
            </a:r>
            <a:r>
              <a:rPr lang="de-DE" dirty="0" err="1"/>
              <a:t>the</a:t>
            </a:r>
            <a:r>
              <a:rPr lang="de-DE" dirty="0"/>
              <a:t> </a:t>
            </a:r>
            <a:r>
              <a:rPr lang="de-DE" dirty="0" err="1"/>
              <a:t>Presentation</a:t>
            </a:r>
            <a:r>
              <a:rPr lang="de-DE" dirty="0"/>
              <a:t> | Name </a:t>
            </a:r>
            <a:r>
              <a:rPr lang="de-DE" dirty="0" err="1"/>
              <a:t>of</a:t>
            </a:r>
            <a:r>
              <a:rPr lang="de-DE" dirty="0"/>
              <a:t> </a:t>
            </a:r>
            <a:r>
              <a:rPr lang="de-DE" dirty="0" err="1"/>
              <a:t>the</a:t>
            </a:r>
            <a:r>
              <a:rPr lang="de-DE" dirty="0"/>
              <a:t> Supervisor</a:t>
            </a:r>
          </a:p>
        </p:txBody>
      </p:sp>
      <p:sp>
        <p:nvSpPr>
          <p:cNvPr id="8" name="Datumsplatzhalter 7">
            <a:extLst>
              <a:ext uri="{FF2B5EF4-FFF2-40B4-BE49-F238E27FC236}">
                <a16:creationId xmlns:a16="http://schemas.microsoft.com/office/drawing/2014/main" id="{DC4CBA26-E274-36CD-7858-B38C87C2E094}"/>
              </a:ext>
            </a:extLst>
          </p:cNvPr>
          <p:cNvSpPr>
            <a:spLocks noGrp="1"/>
          </p:cNvSpPr>
          <p:nvPr>
            <p:ph type="dt" sz="half" idx="10"/>
          </p:nvPr>
        </p:nvSpPr>
        <p:spPr/>
        <p:txBody>
          <a:bodyPr/>
          <a:lstStyle/>
          <a:p>
            <a:fld id="{A91B3BA5-9E50-45DF-8DE6-39959D484FBC}" type="datetime1">
              <a:rPr lang="de-DE" smtClean="0"/>
              <a:t>13.10.2025</a:t>
            </a:fld>
            <a:endParaRPr lang="de-DE" dirty="0"/>
          </a:p>
        </p:txBody>
      </p:sp>
      <p:sp>
        <p:nvSpPr>
          <p:cNvPr id="9" name="Foliennummernplatzhalter 8">
            <a:extLst>
              <a:ext uri="{FF2B5EF4-FFF2-40B4-BE49-F238E27FC236}">
                <a16:creationId xmlns:a16="http://schemas.microsoft.com/office/drawing/2014/main" id="{71CC298D-E5B7-E884-3870-B9C8A6D59904}"/>
              </a:ext>
            </a:extLst>
          </p:cNvPr>
          <p:cNvSpPr>
            <a:spLocks noGrp="1"/>
          </p:cNvSpPr>
          <p:nvPr>
            <p:ph type="sldNum" sz="quarter" idx="12"/>
          </p:nvPr>
        </p:nvSpPr>
        <p:spPr/>
        <p:txBody>
          <a:bodyPr/>
          <a:lstStyle/>
          <a:p>
            <a:fld id="{EFB5150B-0CEE-4773-8AAA-22F479C02EEB}" type="slidenum">
              <a:rPr lang="de-DE" smtClean="0"/>
              <a:pPr/>
              <a:t>6</a:t>
            </a:fld>
            <a:endParaRPr lang="de-DE" dirty="0"/>
          </a:p>
        </p:txBody>
      </p:sp>
    </p:spTree>
    <p:extLst>
      <p:ext uri="{BB962C8B-B14F-4D97-AF65-F5344CB8AC3E}">
        <p14:creationId xmlns:p14="http://schemas.microsoft.com/office/powerpoint/2010/main" val="324698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693880-83E3-D88B-7A92-7E816A51EFAA}"/>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1E00CEC5-4566-9347-1F74-5E8DE90A4886}"/>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F30FC943-E66B-A3F1-B4CC-E9E7580FAB25}"/>
              </a:ext>
            </a:extLst>
          </p:cNvPr>
          <p:cNvSpPr>
            <a:spLocks noGrp="1"/>
          </p:cNvSpPr>
          <p:nvPr>
            <p:ph type="body" sz="quarter" idx="15"/>
          </p:nvPr>
        </p:nvSpPr>
        <p:spPr/>
        <p:txBody>
          <a:bodyPr/>
          <a:lstStyle/>
          <a:p>
            <a:endParaRPr lang="de-DE"/>
          </a:p>
        </p:txBody>
      </p:sp>
      <p:sp>
        <p:nvSpPr>
          <p:cNvPr id="5" name="Textplatzhalter 4">
            <a:extLst>
              <a:ext uri="{FF2B5EF4-FFF2-40B4-BE49-F238E27FC236}">
                <a16:creationId xmlns:a16="http://schemas.microsoft.com/office/drawing/2014/main" id="{5B5A45BE-FAAC-1BA9-54A1-86C89D5638E8}"/>
              </a:ext>
            </a:extLst>
          </p:cNvPr>
          <p:cNvSpPr>
            <a:spLocks noGrp="1"/>
          </p:cNvSpPr>
          <p:nvPr>
            <p:ph type="body" sz="quarter" idx="14"/>
          </p:nvPr>
        </p:nvSpPr>
        <p:spPr/>
        <p:txBody>
          <a:bodyPr/>
          <a:lstStyle/>
          <a:p>
            <a:r>
              <a:rPr lang="de-DE" dirty="0"/>
              <a:t>Title </a:t>
            </a:r>
            <a:r>
              <a:rPr lang="de-DE" dirty="0" err="1"/>
              <a:t>of</a:t>
            </a:r>
            <a:r>
              <a:rPr lang="de-DE" dirty="0"/>
              <a:t> </a:t>
            </a:r>
            <a:r>
              <a:rPr lang="de-DE" dirty="0" err="1"/>
              <a:t>the</a:t>
            </a:r>
            <a:r>
              <a:rPr lang="de-DE" dirty="0"/>
              <a:t> </a:t>
            </a:r>
            <a:r>
              <a:rPr lang="de-DE" dirty="0" err="1"/>
              <a:t>Presentation</a:t>
            </a:r>
            <a:r>
              <a:rPr lang="de-DE" dirty="0"/>
              <a:t> | Name </a:t>
            </a:r>
            <a:r>
              <a:rPr lang="de-DE" dirty="0" err="1"/>
              <a:t>of</a:t>
            </a:r>
            <a:r>
              <a:rPr lang="de-DE" dirty="0"/>
              <a:t> </a:t>
            </a:r>
            <a:r>
              <a:rPr lang="de-DE" dirty="0" err="1"/>
              <a:t>the</a:t>
            </a:r>
            <a:r>
              <a:rPr lang="de-DE" dirty="0"/>
              <a:t> Supervisor</a:t>
            </a:r>
          </a:p>
        </p:txBody>
      </p:sp>
      <p:sp>
        <p:nvSpPr>
          <p:cNvPr id="9" name="Datumsplatzhalter 8">
            <a:extLst>
              <a:ext uri="{FF2B5EF4-FFF2-40B4-BE49-F238E27FC236}">
                <a16:creationId xmlns:a16="http://schemas.microsoft.com/office/drawing/2014/main" id="{B77A5F05-89E6-1289-830E-8A78AABDD9C6}"/>
              </a:ext>
            </a:extLst>
          </p:cNvPr>
          <p:cNvSpPr>
            <a:spLocks noGrp="1"/>
          </p:cNvSpPr>
          <p:nvPr>
            <p:ph type="dt" sz="half" idx="16"/>
          </p:nvPr>
        </p:nvSpPr>
        <p:spPr/>
        <p:txBody>
          <a:bodyPr/>
          <a:lstStyle/>
          <a:p>
            <a:fld id="{6435F213-60DE-4A17-AC44-AF1D1131F758}" type="datetime1">
              <a:rPr lang="de-DE" smtClean="0"/>
              <a:t>13.10.2025</a:t>
            </a:fld>
            <a:endParaRPr lang="de-DE" dirty="0"/>
          </a:p>
        </p:txBody>
      </p:sp>
      <p:sp>
        <p:nvSpPr>
          <p:cNvPr id="10" name="Foliennummernplatzhalter 9">
            <a:extLst>
              <a:ext uri="{FF2B5EF4-FFF2-40B4-BE49-F238E27FC236}">
                <a16:creationId xmlns:a16="http://schemas.microsoft.com/office/drawing/2014/main" id="{590517E2-5866-1476-92F0-4AE301B498CD}"/>
              </a:ext>
            </a:extLst>
          </p:cNvPr>
          <p:cNvSpPr>
            <a:spLocks noGrp="1"/>
          </p:cNvSpPr>
          <p:nvPr>
            <p:ph type="sldNum" sz="quarter" idx="18"/>
          </p:nvPr>
        </p:nvSpPr>
        <p:spPr/>
        <p:txBody>
          <a:bodyPr/>
          <a:lstStyle/>
          <a:p>
            <a:fld id="{EFB5150B-0CEE-4773-8AAA-22F479C02EEB}" type="slidenum">
              <a:rPr lang="de-DE" smtClean="0"/>
              <a:pPr/>
              <a:t>7</a:t>
            </a:fld>
            <a:endParaRPr lang="de-DE" dirty="0"/>
          </a:p>
        </p:txBody>
      </p:sp>
    </p:spTree>
    <p:extLst>
      <p:ext uri="{BB962C8B-B14F-4D97-AF65-F5344CB8AC3E}">
        <p14:creationId xmlns:p14="http://schemas.microsoft.com/office/powerpoint/2010/main" val="1832180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AF77870-4DED-FC37-9B5D-D9D5789E90F5}"/>
              </a:ext>
            </a:extLst>
          </p:cNvPr>
          <p:cNvSpPr>
            <a:spLocks noGrp="1"/>
          </p:cNvSpPr>
          <p:nvPr>
            <p:ph type="ftr" sz="quarter" idx="11"/>
          </p:nvPr>
        </p:nvSpPr>
        <p:spPr/>
        <p:txBody>
          <a:bodyPr/>
          <a:lstStyle/>
          <a:p>
            <a:pPr>
              <a:defRPr/>
            </a:pPr>
            <a:r>
              <a:rPr lang="en-US" dirty="0">
                <a:solidFill>
                  <a:srgbClr val="0F1987"/>
                </a:solidFill>
                <a:latin typeface="Arial" panose="020B0604020202020204"/>
              </a:rPr>
              <a:t>Professorship in Marketing with a Focus on Consumer Behavior </a:t>
            </a:r>
          </a:p>
        </p:txBody>
      </p:sp>
      <p:sp>
        <p:nvSpPr>
          <p:cNvPr id="4" name="Inhaltsplatzhalter 3">
            <a:extLst>
              <a:ext uri="{FF2B5EF4-FFF2-40B4-BE49-F238E27FC236}">
                <a16:creationId xmlns:a16="http://schemas.microsoft.com/office/drawing/2014/main" id="{29F85847-41B0-766B-ACBD-5D92E27F8068}"/>
              </a:ext>
            </a:extLst>
          </p:cNvPr>
          <p:cNvSpPr>
            <a:spLocks noGrp="1"/>
          </p:cNvSpPr>
          <p:nvPr>
            <p:ph sz="quarter" idx="14"/>
          </p:nvPr>
        </p:nvSpPr>
        <p:spPr/>
        <p:txBody>
          <a:bodyPr/>
          <a:lstStyle/>
          <a:p>
            <a:endParaRPr lang="de-DE"/>
          </a:p>
        </p:txBody>
      </p:sp>
      <p:sp>
        <p:nvSpPr>
          <p:cNvPr id="5" name="Inhaltsplatzhalter 4">
            <a:extLst>
              <a:ext uri="{FF2B5EF4-FFF2-40B4-BE49-F238E27FC236}">
                <a16:creationId xmlns:a16="http://schemas.microsoft.com/office/drawing/2014/main" id="{7AE5C693-C257-4B7D-5BEA-FE6C9E84FD7D}"/>
              </a:ext>
            </a:extLst>
          </p:cNvPr>
          <p:cNvSpPr>
            <a:spLocks noGrp="1"/>
          </p:cNvSpPr>
          <p:nvPr>
            <p:ph sz="quarter" idx="15"/>
          </p:nvPr>
        </p:nvSpPr>
        <p:spPr/>
        <p:txBody>
          <a:bodyPr/>
          <a:lstStyle/>
          <a:p>
            <a:endParaRPr lang="de-DE"/>
          </a:p>
        </p:txBody>
      </p:sp>
      <p:sp>
        <p:nvSpPr>
          <p:cNvPr id="6" name="Titel 5">
            <a:extLst>
              <a:ext uri="{FF2B5EF4-FFF2-40B4-BE49-F238E27FC236}">
                <a16:creationId xmlns:a16="http://schemas.microsoft.com/office/drawing/2014/main" id="{65CC411F-B9A7-BB4D-EA67-EA5A670D621F}"/>
              </a:ext>
            </a:extLst>
          </p:cNvPr>
          <p:cNvSpPr>
            <a:spLocks noGrp="1"/>
          </p:cNvSpPr>
          <p:nvPr>
            <p:ph type="title"/>
          </p:nvPr>
        </p:nvSpPr>
        <p:spPr/>
        <p:txBody>
          <a:bodyPr/>
          <a:lstStyle/>
          <a:p>
            <a:endParaRPr lang="de-DE"/>
          </a:p>
        </p:txBody>
      </p:sp>
      <p:sp>
        <p:nvSpPr>
          <p:cNvPr id="7" name="Textplatzhalter 6">
            <a:extLst>
              <a:ext uri="{FF2B5EF4-FFF2-40B4-BE49-F238E27FC236}">
                <a16:creationId xmlns:a16="http://schemas.microsoft.com/office/drawing/2014/main" id="{37B92D17-BEAE-990C-21AE-4106355D965E}"/>
              </a:ext>
            </a:extLst>
          </p:cNvPr>
          <p:cNvSpPr>
            <a:spLocks noGrp="1"/>
          </p:cNvSpPr>
          <p:nvPr>
            <p:ph type="body" sz="quarter" idx="17"/>
          </p:nvPr>
        </p:nvSpPr>
        <p:spPr/>
        <p:txBody>
          <a:bodyPr/>
          <a:lstStyle/>
          <a:p>
            <a:endParaRPr lang="de-DE"/>
          </a:p>
        </p:txBody>
      </p:sp>
      <p:sp>
        <p:nvSpPr>
          <p:cNvPr id="8" name="Textplatzhalter 7">
            <a:extLst>
              <a:ext uri="{FF2B5EF4-FFF2-40B4-BE49-F238E27FC236}">
                <a16:creationId xmlns:a16="http://schemas.microsoft.com/office/drawing/2014/main" id="{F90B2E79-3804-60C3-E10A-D7E06D0A2950}"/>
              </a:ext>
            </a:extLst>
          </p:cNvPr>
          <p:cNvSpPr>
            <a:spLocks noGrp="1"/>
          </p:cNvSpPr>
          <p:nvPr>
            <p:ph type="body" sz="quarter" idx="18"/>
          </p:nvPr>
        </p:nvSpPr>
        <p:spPr/>
        <p:txBody>
          <a:bodyPr/>
          <a:lstStyle/>
          <a:p>
            <a:r>
              <a:rPr lang="de-DE" dirty="0"/>
              <a:t>Title </a:t>
            </a:r>
            <a:r>
              <a:rPr lang="de-DE" dirty="0" err="1"/>
              <a:t>of</a:t>
            </a:r>
            <a:r>
              <a:rPr lang="de-DE" dirty="0"/>
              <a:t> </a:t>
            </a:r>
            <a:r>
              <a:rPr lang="de-DE" dirty="0" err="1"/>
              <a:t>the</a:t>
            </a:r>
            <a:r>
              <a:rPr lang="de-DE" dirty="0"/>
              <a:t> </a:t>
            </a:r>
            <a:r>
              <a:rPr lang="de-DE" dirty="0" err="1"/>
              <a:t>Presentation</a:t>
            </a:r>
            <a:r>
              <a:rPr lang="de-DE" dirty="0"/>
              <a:t> | Name </a:t>
            </a:r>
            <a:r>
              <a:rPr lang="de-DE" dirty="0" err="1"/>
              <a:t>of</a:t>
            </a:r>
            <a:r>
              <a:rPr lang="de-DE" dirty="0"/>
              <a:t> </a:t>
            </a:r>
            <a:r>
              <a:rPr lang="de-DE" dirty="0" err="1"/>
              <a:t>the</a:t>
            </a:r>
            <a:r>
              <a:rPr lang="de-DE" dirty="0"/>
              <a:t> Supervisor</a:t>
            </a:r>
          </a:p>
        </p:txBody>
      </p:sp>
      <p:sp>
        <p:nvSpPr>
          <p:cNvPr id="10" name="Datumsplatzhalter 9">
            <a:extLst>
              <a:ext uri="{FF2B5EF4-FFF2-40B4-BE49-F238E27FC236}">
                <a16:creationId xmlns:a16="http://schemas.microsoft.com/office/drawing/2014/main" id="{1CDA664D-F294-0AC7-8165-E81278EB498F}"/>
              </a:ext>
            </a:extLst>
          </p:cNvPr>
          <p:cNvSpPr>
            <a:spLocks noGrp="1"/>
          </p:cNvSpPr>
          <p:nvPr>
            <p:ph type="dt" sz="half" idx="10"/>
          </p:nvPr>
        </p:nvSpPr>
        <p:spPr/>
        <p:txBody>
          <a:bodyPr/>
          <a:lstStyle/>
          <a:p>
            <a:fld id="{72019020-CC1F-4DE7-BF51-DFB99E54ED21}" type="datetime1">
              <a:rPr lang="de-DE" smtClean="0"/>
              <a:t>13.10.2025</a:t>
            </a:fld>
            <a:endParaRPr lang="de-DE" dirty="0"/>
          </a:p>
        </p:txBody>
      </p:sp>
      <p:sp>
        <p:nvSpPr>
          <p:cNvPr id="11" name="Foliennummernplatzhalter 10">
            <a:extLst>
              <a:ext uri="{FF2B5EF4-FFF2-40B4-BE49-F238E27FC236}">
                <a16:creationId xmlns:a16="http://schemas.microsoft.com/office/drawing/2014/main" id="{C0B9A383-1A6D-A12B-D4F4-6744423393EB}"/>
              </a:ext>
            </a:extLst>
          </p:cNvPr>
          <p:cNvSpPr>
            <a:spLocks noGrp="1"/>
          </p:cNvSpPr>
          <p:nvPr>
            <p:ph type="sldNum" sz="quarter" idx="12"/>
          </p:nvPr>
        </p:nvSpPr>
        <p:spPr/>
        <p:txBody>
          <a:bodyPr/>
          <a:lstStyle/>
          <a:p>
            <a:fld id="{EFB5150B-0CEE-4773-8AAA-22F479C02EEB}" type="slidenum">
              <a:rPr lang="de-DE" smtClean="0"/>
              <a:pPr/>
              <a:t>8</a:t>
            </a:fld>
            <a:endParaRPr lang="de-DE" dirty="0"/>
          </a:p>
        </p:txBody>
      </p:sp>
    </p:spTree>
    <p:extLst>
      <p:ext uri="{BB962C8B-B14F-4D97-AF65-F5344CB8AC3E}">
        <p14:creationId xmlns:p14="http://schemas.microsoft.com/office/powerpoint/2010/main" val="2599511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EC4BB48-62DD-4560-8DE6-C40FEF6B6BD2}"/>
              </a:ext>
            </a:extLst>
          </p:cNvPr>
          <p:cNvSpPr>
            <a:spLocks noGrp="1"/>
          </p:cNvSpPr>
          <p:nvPr>
            <p:ph type="ftr" sz="quarter" idx="11"/>
          </p:nvPr>
        </p:nvSpPr>
        <p:spPr/>
        <p:txBody>
          <a:bodyPr/>
          <a:lstStyle/>
          <a:p>
            <a:pPr>
              <a:defRPr/>
            </a:pPr>
            <a:r>
              <a:rPr lang="en-US" dirty="0">
                <a:solidFill>
                  <a:srgbClr val="0F1987"/>
                </a:solidFill>
                <a:latin typeface="Arial" panose="020B0604020202020204"/>
              </a:rPr>
              <a:t>Professorship in Marketing with a Focus on Consumer Behavior </a:t>
            </a:r>
          </a:p>
        </p:txBody>
      </p:sp>
      <p:sp>
        <p:nvSpPr>
          <p:cNvPr id="10" name="Inhaltsplatzhalter 9">
            <a:extLst>
              <a:ext uri="{FF2B5EF4-FFF2-40B4-BE49-F238E27FC236}">
                <a16:creationId xmlns:a16="http://schemas.microsoft.com/office/drawing/2014/main" id="{924441D0-333C-43CA-8E37-F35627E87319}"/>
              </a:ext>
            </a:extLst>
          </p:cNvPr>
          <p:cNvSpPr>
            <a:spLocks noGrp="1"/>
          </p:cNvSpPr>
          <p:nvPr>
            <p:ph sz="quarter" idx="14"/>
          </p:nvPr>
        </p:nvSpPr>
        <p:spPr/>
        <p:txBody>
          <a:bodyPr/>
          <a:lstStyle/>
          <a:p>
            <a:r>
              <a:rPr lang="de-DE" dirty="0"/>
              <a:t>Quam </a:t>
            </a:r>
            <a:r>
              <a:rPr lang="de-DE" dirty="0" err="1"/>
              <a:t>incipietur</a:t>
            </a:r>
            <a:r>
              <a:rPr lang="de-DE" dirty="0"/>
              <a:t> </a:t>
            </a:r>
            <a:r>
              <a:rPr lang="de-DE" dirty="0" err="1"/>
              <a:t>accaepe</a:t>
            </a:r>
            <a:r>
              <a:rPr lang="de-DE" dirty="0"/>
              <a:t> </a:t>
            </a:r>
            <a:r>
              <a:rPr lang="de-DE" dirty="0" err="1"/>
              <a:t>lenduciae</a:t>
            </a:r>
            <a:r>
              <a:rPr lang="de-DE" dirty="0"/>
              <a:t>. </a:t>
            </a:r>
            <a:r>
              <a:rPr lang="de-DE" dirty="0" err="1"/>
              <a:t>Itae</a:t>
            </a:r>
            <a:r>
              <a:rPr lang="de-DE" dirty="0"/>
              <a:t> </a:t>
            </a:r>
            <a:r>
              <a:rPr lang="de-DE" dirty="0" err="1"/>
              <a:t>voluptatem</a:t>
            </a:r>
            <a:r>
              <a:rPr lang="de-DE" dirty="0"/>
              <a:t> </a:t>
            </a:r>
            <a:r>
              <a:rPr lang="de-DE" dirty="0" err="1"/>
              <a:t>facepelita</a:t>
            </a:r>
            <a:r>
              <a:rPr lang="de-DE" dirty="0"/>
              <a:t> </a:t>
            </a:r>
            <a:r>
              <a:rPr lang="de-DE" dirty="0" err="1"/>
              <a:t>dolupta</a:t>
            </a:r>
            <a:r>
              <a:rPr lang="de-DE" dirty="0"/>
              <a:t> </a:t>
            </a:r>
            <a:r>
              <a:rPr lang="de-DE" dirty="0" err="1"/>
              <a:t>pore</a:t>
            </a:r>
            <a:r>
              <a:rPr lang="de-DE" dirty="0"/>
              <a:t> </a:t>
            </a:r>
            <a:r>
              <a:rPr lang="de-DE" dirty="0" err="1"/>
              <a:t>pos</a:t>
            </a:r>
            <a:r>
              <a:rPr lang="de-DE" dirty="0"/>
              <a:t> </a:t>
            </a:r>
            <a:r>
              <a:rPr lang="de-DE" dirty="0" err="1"/>
              <a:t>venti</a:t>
            </a:r>
            <a:r>
              <a:rPr lang="de-DE" dirty="0"/>
              <a:t> </a:t>
            </a:r>
            <a:r>
              <a:rPr lang="de-DE" dirty="0" err="1"/>
              <a:t>blanien</a:t>
            </a:r>
            <a:r>
              <a:rPr lang="de-DE" dirty="0"/>
              <a:t> </a:t>
            </a:r>
            <a:r>
              <a:rPr lang="de-DE" dirty="0" err="1"/>
              <a:t>tionsec</a:t>
            </a:r>
            <a:r>
              <a:rPr lang="de-DE" dirty="0"/>
              <a:t> </a:t>
            </a:r>
            <a:r>
              <a:rPr lang="de-DE" dirty="0" err="1"/>
              <a:t>tempellabor</a:t>
            </a:r>
            <a:r>
              <a:rPr lang="de-DE" dirty="0"/>
              <a:t> </a:t>
            </a:r>
            <a:r>
              <a:rPr lang="de-DE" dirty="0" err="1"/>
              <a:t>magnam</a:t>
            </a:r>
            <a:endParaRPr lang="de-DE" dirty="0"/>
          </a:p>
          <a:p>
            <a:pPr lvl="1"/>
            <a:r>
              <a:rPr lang="de-DE" dirty="0" err="1"/>
              <a:t>Itaquas</a:t>
            </a:r>
            <a:r>
              <a:rPr lang="de-DE" dirty="0"/>
              <a:t> </a:t>
            </a:r>
            <a:r>
              <a:rPr lang="de-DE" dirty="0" err="1"/>
              <a:t>sitiam</a:t>
            </a:r>
            <a:r>
              <a:rPr lang="de-DE" dirty="0"/>
              <a:t> </a:t>
            </a:r>
            <a:r>
              <a:rPr lang="de-DE" dirty="0" err="1"/>
              <a:t>vent</a:t>
            </a:r>
            <a:r>
              <a:rPr lang="de-DE" dirty="0"/>
              <a:t> </a:t>
            </a:r>
            <a:r>
              <a:rPr lang="de-DE" dirty="0" err="1"/>
              <a:t>fuga</a:t>
            </a:r>
            <a:r>
              <a:rPr lang="de-DE" dirty="0"/>
              <a:t>. </a:t>
            </a:r>
            <a:r>
              <a:rPr lang="de-DE" dirty="0" err="1"/>
              <a:t>Pelit</a:t>
            </a:r>
            <a:r>
              <a:rPr lang="de-DE" dirty="0"/>
              <a:t> laut </a:t>
            </a:r>
            <a:r>
              <a:rPr lang="de-DE" dirty="0" err="1"/>
              <a:t>pliciis</a:t>
            </a:r>
            <a:r>
              <a:rPr lang="de-DE" dirty="0"/>
              <a:t> </a:t>
            </a:r>
            <a:r>
              <a:rPr lang="de-DE" dirty="0" err="1"/>
              <a:t>rem</a:t>
            </a:r>
            <a:r>
              <a:rPr lang="de-DE" dirty="0"/>
              <a:t> </a:t>
            </a:r>
            <a:r>
              <a:rPr lang="de-DE" dirty="0" err="1"/>
              <a:t>reptatio</a:t>
            </a:r>
            <a:r>
              <a:rPr lang="de-DE" dirty="0"/>
              <a:t> </a:t>
            </a:r>
            <a:r>
              <a:rPr lang="de-DE" dirty="0" err="1"/>
              <a:t>beatem</a:t>
            </a:r>
            <a:r>
              <a:rPr lang="de-DE" dirty="0"/>
              <a:t> </a:t>
            </a:r>
            <a:r>
              <a:rPr lang="de-DE" dirty="0" err="1"/>
              <a:t>illestius</a:t>
            </a:r>
            <a:r>
              <a:rPr lang="de-DE" dirty="0"/>
              <a:t> </a:t>
            </a:r>
            <a:r>
              <a:rPr lang="de-DE" dirty="0" err="1"/>
              <a:t>consecabo</a:t>
            </a:r>
            <a:r>
              <a:rPr lang="de-DE" dirty="0"/>
              <a:t>. </a:t>
            </a:r>
          </a:p>
          <a:p>
            <a:pPr lvl="2"/>
            <a:r>
              <a:rPr lang="de-DE" dirty="0" err="1"/>
              <a:t>Quunda</a:t>
            </a:r>
            <a:r>
              <a:rPr lang="de-DE" dirty="0"/>
              <a:t> </a:t>
            </a:r>
            <a:r>
              <a:rPr lang="de-DE" dirty="0" err="1"/>
              <a:t>doloreste</a:t>
            </a:r>
            <a:r>
              <a:rPr lang="de-DE" dirty="0"/>
              <a:t> </a:t>
            </a:r>
            <a:r>
              <a:rPr lang="de-DE" dirty="0" err="1"/>
              <a:t>volore</a:t>
            </a:r>
            <a:r>
              <a:rPr lang="de-DE" dirty="0"/>
              <a:t> </a:t>
            </a:r>
            <a:r>
              <a:rPr lang="de-DE" dirty="0" err="1"/>
              <a:t>volores</a:t>
            </a:r>
            <a:r>
              <a:rPr lang="de-DE" dirty="0"/>
              <a:t> maximus </a:t>
            </a:r>
            <a:r>
              <a:rPr lang="de-DE" dirty="0" err="1"/>
              <a:t>eatur</a:t>
            </a:r>
            <a:r>
              <a:rPr lang="de-DE" dirty="0"/>
              <a:t> </a:t>
            </a:r>
            <a:r>
              <a:rPr lang="de-DE" dirty="0" err="1"/>
              <a:t>sapicipici</a:t>
            </a:r>
            <a:r>
              <a:rPr lang="de-DE" dirty="0"/>
              <a:t> ab </a:t>
            </a:r>
            <a:r>
              <a:rPr lang="de-DE" dirty="0" err="1"/>
              <a:t>ium</a:t>
            </a:r>
            <a:r>
              <a:rPr lang="de-DE" dirty="0"/>
              <a:t> non </a:t>
            </a:r>
            <a:r>
              <a:rPr lang="de-DE" dirty="0" err="1"/>
              <a:t>nullori</a:t>
            </a:r>
            <a:r>
              <a:rPr lang="de-DE" dirty="0"/>
              <a:t> </a:t>
            </a:r>
            <a:r>
              <a:rPr lang="de-DE" dirty="0" err="1"/>
              <a:t>dis</a:t>
            </a:r>
            <a:r>
              <a:rPr lang="de-DE" dirty="0"/>
              <a:t> </a:t>
            </a:r>
            <a:r>
              <a:rPr lang="de-DE" dirty="0" err="1"/>
              <a:t>mos</a:t>
            </a:r>
            <a:r>
              <a:rPr lang="de-DE" dirty="0"/>
              <a:t> </a:t>
            </a:r>
            <a:r>
              <a:rPr lang="de-DE" dirty="0" err="1"/>
              <a:t>autem</a:t>
            </a:r>
            <a:r>
              <a:rPr lang="de-DE" dirty="0"/>
              <a:t> </a:t>
            </a:r>
            <a:r>
              <a:rPr lang="de-DE" dirty="0" err="1"/>
              <a:t>doluptassi</a:t>
            </a:r>
            <a:r>
              <a:rPr lang="de-DE" dirty="0"/>
              <a:t> </a:t>
            </a:r>
            <a:r>
              <a:rPr lang="de-DE" dirty="0" err="1"/>
              <a:t>saniscitate</a:t>
            </a:r>
            <a:r>
              <a:rPr lang="de-DE" dirty="0"/>
              <a:t> </a:t>
            </a:r>
            <a:r>
              <a:rPr lang="de-DE" dirty="0" err="1"/>
              <a:t>consequi</a:t>
            </a:r>
            <a:r>
              <a:rPr lang="de-DE" dirty="0"/>
              <a:t> </a:t>
            </a:r>
            <a:r>
              <a:rPr lang="de-DE" dirty="0" err="1"/>
              <a:t>audae</a:t>
            </a:r>
            <a:r>
              <a:rPr lang="de-DE" dirty="0"/>
              <a:t> </a:t>
            </a:r>
            <a:r>
              <a:rPr lang="de-DE" dirty="0" err="1"/>
              <a:t>simporem</a:t>
            </a:r>
            <a:r>
              <a:rPr lang="de-DE" dirty="0"/>
              <a:t> si </a:t>
            </a:r>
            <a:r>
              <a:rPr lang="de-DE" dirty="0" err="1"/>
              <a:t>venim</a:t>
            </a:r>
            <a:r>
              <a:rPr lang="de-DE" dirty="0"/>
              <a:t> </a:t>
            </a:r>
            <a:r>
              <a:rPr lang="de-DE" dirty="0" err="1"/>
              <a:t>fugia</a:t>
            </a:r>
            <a:r>
              <a:rPr lang="de-DE" dirty="0"/>
              <a:t> </a:t>
            </a:r>
            <a:r>
              <a:rPr lang="de-DE" dirty="0" err="1"/>
              <a:t>voloreptae</a:t>
            </a:r>
            <a:r>
              <a:rPr lang="de-DE" dirty="0"/>
              <a:t> </a:t>
            </a:r>
            <a:r>
              <a:rPr lang="de-DE" dirty="0" err="1"/>
              <a:t>res</a:t>
            </a:r>
            <a:r>
              <a:rPr lang="de-DE" dirty="0"/>
              <a:t> </a:t>
            </a:r>
            <a:r>
              <a:rPr lang="de-DE" dirty="0" err="1"/>
              <a:t>eturiam</a:t>
            </a:r>
            <a:r>
              <a:rPr lang="de-DE" dirty="0"/>
              <a:t> </a:t>
            </a:r>
            <a:r>
              <a:rPr lang="de-DE" dirty="0" err="1"/>
              <a:t>aut</a:t>
            </a:r>
            <a:r>
              <a:rPr lang="de-DE" dirty="0"/>
              <a:t> </a:t>
            </a:r>
            <a:r>
              <a:rPr lang="de-DE" dirty="0" err="1"/>
              <a:t>quiae</a:t>
            </a:r>
            <a:r>
              <a:rPr lang="de-DE" dirty="0"/>
              <a:t> </a:t>
            </a:r>
            <a:r>
              <a:rPr lang="de-DE" dirty="0" err="1"/>
              <a:t>coribus</a:t>
            </a:r>
            <a:r>
              <a:rPr lang="de-DE" dirty="0"/>
              <a:t>.</a:t>
            </a:r>
          </a:p>
          <a:p>
            <a:endParaRPr lang="de-DE" dirty="0"/>
          </a:p>
          <a:p>
            <a:endParaRPr lang="de-DE" dirty="0"/>
          </a:p>
        </p:txBody>
      </p:sp>
      <p:sp>
        <p:nvSpPr>
          <p:cNvPr id="11" name="Inhaltsplatzhalter 10">
            <a:extLst>
              <a:ext uri="{FF2B5EF4-FFF2-40B4-BE49-F238E27FC236}">
                <a16:creationId xmlns:a16="http://schemas.microsoft.com/office/drawing/2014/main" id="{DB7B7E0D-EAB6-4832-B878-4D1EB548EBFC}"/>
              </a:ext>
            </a:extLst>
          </p:cNvPr>
          <p:cNvSpPr>
            <a:spLocks noGrp="1"/>
          </p:cNvSpPr>
          <p:nvPr>
            <p:ph sz="quarter" idx="15"/>
          </p:nvPr>
        </p:nvSpPr>
        <p:spPr/>
        <p:txBody>
          <a:bodyPr/>
          <a:lstStyle/>
          <a:p>
            <a:r>
              <a:rPr lang="de-DE" dirty="0"/>
              <a:t>Quam </a:t>
            </a:r>
            <a:r>
              <a:rPr lang="de-DE" dirty="0" err="1"/>
              <a:t>incipietur</a:t>
            </a:r>
            <a:r>
              <a:rPr lang="de-DE" dirty="0"/>
              <a:t> </a:t>
            </a:r>
            <a:r>
              <a:rPr lang="de-DE" dirty="0" err="1"/>
              <a:t>accaepe</a:t>
            </a:r>
            <a:r>
              <a:rPr lang="de-DE" dirty="0"/>
              <a:t> </a:t>
            </a:r>
            <a:r>
              <a:rPr lang="de-DE" dirty="0" err="1"/>
              <a:t>lenduciae</a:t>
            </a:r>
            <a:r>
              <a:rPr lang="de-DE" dirty="0"/>
              <a:t>. </a:t>
            </a:r>
            <a:r>
              <a:rPr lang="de-DE" dirty="0" err="1"/>
              <a:t>Itae</a:t>
            </a:r>
            <a:r>
              <a:rPr lang="de-DE" dirty="0"/>
              <a:t> </a:t>
            </a:r>
            <a:r>
              <a:rPr lang="de-DE" dirty="0" err="1"/>
              <a:t>voluptatem</a:t>
            </a:r>
            <a:r>
              <a:rPr lang="de-DE" dirty="0"/>
              <a:t> </a:t>
            </a:r>
            <a:r>
              <a:rPr lang="de-DE" dirty="0" err="1"/>
              <a:t>facepelita</a:t>
            </a:r>
            <a:r>
              <a:rPr lang="de-DE" dirty="0"/>
              <a:t> </a:t>
            </a:r>
            <a:r>
              <a:rPr lang="de-DE" dirty="0" err="1"/>
              <a:t>dolupta</a:t>
            </a:r>
            <a:r>
              <a:rPr lang="de-DE" dirty="0"/>
              <a:t> </a:t>
            </a:r>
            <a:r>
              <a:rPr lang="de-DE" dirty="0" err="1"/>
              <a:t>pore</a:t>
            </a:r>
            <a:r>
              <a:rPr lang="de-DE" dirty="0"/>
              <a:t> </a:t>
            </a:r>
            <a:r>
              <a:rPr lang="de-DE" dirty="0" err="1"/>
              <a:t>pos</a:t>
            </a:r>
            <a:r>
              <a:rPr lang="de-DE" dirty="0"/>
              <a:t> </a:t>
            </a:r>
            <a:r>
              <a:rPr lang="de-DE" dirty="0" err="1"/>
              <a:t>venti</a:t>
            </a:r>
            <a:r>
              <a:rPr lang="de-DE" dirty="0"/>
              <a:t> </a:t>
            </a:r>
            <a:r>
              <a:rPr lang="de-DE" dirty="0" err="1"/>
              <a:t>blanien</a:t>
            </a:r>
            <a:r>
              <a:rPr lang="de-DE" dirty="0"/>
              <a:t> </a:t>
            </a:r>
            <a:r>
              <a:rPr lang="de-DE" dirty="0" err="1"/>
              <a:t>tionsec</a:t>
            </a:r>
            <a:r>
              <a:rPr lang="de-DE" dirty="0"/>
              <a:t> </a:t>
            </a:r>
            <a:r>
              <a:rPr lang="de-DE" dirty="0" err="1"/>
              <a:t>tempellabor</a:t>
            </a:r>
            <a:r>
              <a:rPr lang="de-DE" dirty="0"/>
              <a:t> </a:t>
            </a:r>
            <a:r>
              <a:rPr lang="de-DE" dirty="0" err="1"/>
              <a:t>magnam</a:t>
            </a:r>
            <a:endParaRPr lang="de-DE" dirty="0"/>
          </a:p>
          <a:p>
            <a:pPr lvl="1"/>
            <a:r>
              <a:rPr lang="de-DE" dirty="0" err="1"/>
              <a:t>Itaquas</a:t>
            </a:r>
            <a:r>
              <a:rPr lang="de-DE" dirty="0"/>
              <a:t> </a:t>
            </a:r>
            <a:r>
              <a:rPr lang="de-DE" dirty="0" err="1"/>
              <a:t>sitiam</a:t>
            </a:r>
            <a:r>
              <a:rPr lang="de-DE" dirty="0"/>
              <a:t> </a:t>
            </a:r>
            <a:r>
              <a:rPr lang="de-DE" dirty="0" err="1"/>
              <a:t>vent</a:t>
            </a:r>
            <a:r>
              <a:rPr lang="de-DE" dirty="0"/>
              <a:t> </a:t>
            </a:r>
            <a:r>
              <a:rPr lang="de-DE" dirty="0" err="1"/>
              <a:t>fuga</a:t>
            </a:r>
            <a:r>
              <a:rPr lang="de-DE" dirty="0"/>
              <a:t>. </a:t>
            </a:r>
            <a:r>
              <a:rPr lang="de-DE" dirty="0" err="1"/>
              <a:t>Pelit</a:t>
            </a:r>
            <a:r>
              <a:rPr lang="de-DE" dirty="0"/>
              <a:t> laut </a:t>
            </a:r>
            <a:r>
              <a:rPr lang="de-DE" dirty="0" err="1"/>
              <a:t>pliciis</a:t>
            </a:r>
            <a:r>
              <a:rPr lang="de-DE" dirty="0"/>
              <a:t> </a:t>
            </a:r>
            <a:r>
              <a:rPr lang="de-DE" dirty="0" err="1"/>
              <a:t>rem</a:t>
            </a:r>
            <a:r>
              <a:rPr lang="de-DE" dirty="0"/>
              <a:t> </a:t>
            </a:r>
            <a:r>
              <a:rPr lang="de-DE" dirty="0" err="1"/>
              <a:t>reptatio</a:t>
            </a:r>
            <a:r>
              <a:rPr lang="de-DE" dirty="0"/>
              <a:t> </a:t>
            </a:r>
            <a:r>
              <a:rPr lang="de-DE" dirty="0" err="1"/>
              <a:t>beatem</a:t>
            </a:r>
            <a:r>
              <a:rPr lang="de-DE" dirty="0"/>
              <a:t> </a:t>
            </a:r>
            <a:r>
              <a:rPr lang="de-DE" dirty="0" err="1"/>
              <a:t>illestius</a:t>
            </a:r>
            <a:r>
              <a:rPr lang="de-DE" dirty="0"/>
              <a:t> </a:t>
            </a:r>
            <a:r>
              <a:rPr lang="de-DE" dirty="0" err="1"/>
              <a:t>consecabo</a:t>
            </a:r>
            <a:r>
              <a:rPr lang="de-DE" dirty="0"/>
              <a:t>. </a:t>
            </a:r>
          </a:p>
          <a:p>
            <a:pPr lvl="2"/>
            <a:r>
              <a:rPr lang="de-DE" dirty="0" err="1"/>
              <a:t>Quunda</a:t>
            </a:r>
            <a:r>
              <a:rPr lang="de-DE" dirty="0"/>
              <a:t> </a:t>
            </a:r>
            <a:r>
              <a:rPr lang="de-DE" dirty="0" err="1"/>
              <a:t>doloreste</a:t>
            </a:r>
            <a:r>
              <a:rPr lang="de-DE" dirty="0"/>
              <a:t> </a:t>
            </a:r>
            <a:r>
              <a:rPr lang="de-DE" dirty="0" err="1"/>
              <a:t>volore</a:t>
            </a:r>
            <a:r>
              <a:rPr lang="de-DE" dirty="0"/>
              <a:t> </a:t>
            </a:r>
            <a:r>
              <a:rPr lang="de-DE" dirty="0" err="1"/>
              <a:t>volores</a:t>
            </a:r>
            <a:r>
              <a:rPr lang="de-DE" dirty="0"/>
              <a:t> maximus </a:t>
            </a:r>
            <a:r>
              <a:rPr lang="de-DE" dirty="0" err="1"/>
              <a:t>eatur</a:t>
            </a:r>
            <a:r>
              <a:rPr lang="de-DE" dirty="0"/>
              <a:t> </a:t>
            </a:r>
            <a:r>
              <a:rPr lang="de-DE" dirty="0" err="1"/>
              <a:t>sapicipici</a:t>
            </a:r>
            <a:r>
              <a:rPr lang="de-DE" dirty="0"/>
              <a:t> ab </a:t>
            </a:r>
            <a:r>
              <a:rPr lang="de-DE" dirty="0" err="1"/>
              <a:t>ium</a:t>
            </a:r>
            <a:r>
              <a:rPr lang="de-DE" dirty="0"/>
              <a:t> non </a:t>
            </a:r>
            <a:r>
              <a:rPr lang="de-DE" dirty="0" err="1"/>
              <a:t>nullori</a:t>
            </a:r>
            <a:r>
              <a:rPr lang="de-DE" dirty="0"/>
              <a:t> </a:t>
            </a:r>
            <a:r>
              <a:rPr lang="de-DE" dirty="0" err="1"/>
              <a:t>dis</a:t>
            </a:r>
            <a:r>
              <a:rPr lang="de-DE" dirty="0"/>
              <a:t> </a:t>
            </a:r>
            <a:r>
              <a:rPr lang="de-DE" dirty="0" err="1"/>
              <a:t>mos</a:t>
            </a:r>
            <a:r>
              <a:rPr lang="de-DE" dirty="0"/>
              <a:t> </a:t>
            </a:r>
            <a:r>
              <a:rPr lang="de-DE" dirty="0" err="1"/>
              <a:t>autem</a:t>
            </a:r>
            <a:r>
              <a:rPr lang="de-DE" dirty="0"/>
              <a:t> </a:t>
            </a:r>
            <a:r>
              <a:rPr lang="de-DE" dirty="0" err="1"/>
              <a:t>doluptassi</a:t>
            </a:r>
            <a:r>
              <a:rPr lang="de-DE" dirty="0"/>
              <a:t> </a:t>
            </a:r>
            <a:r>
              <a:rPr lang="de-DE" dirty="0" err="1"/>
              <a:t>saniscitate</a:t>
            </a:r>
            <a:r>
              <a:rPr lang="de-DE" dirty="0"/>
              <a:t> </a:t>
            </a:r>
            <a:r>
              <a:rPr lang="de-DE" dirty="0" err="1"/>
              <a:t>consequi</a:t>
            </a:r>
            <a:r>
              <a:rPr lang="de-DE" dirty="0"/>
              <a:t> </a:t>
            </a:r>
            <a:r>
              <a:rPr lang="de-DE" dirty="0" err="1"/>
              <a:t>audae</a:t>
            </a:r>
            <a:r>
              <a:rPr lang="de-DE" dirty="0"/>
              <a:t> </a:t>
            </a:r>
            <a:r>
              <a:rPr lang="de-DE" dirty="0" err="1"/>
              <a:t>simporem</a:t>
            </a:r>
            <a:r>
              <a:rPr lang="de-DE" dirty="0"/>
              <a:t> si </a:t>
            </a:r>
            <a:r>
              <a:rPr lang="de-DE" dirty="0" err="1"/>
              <a:t>venim</a:t>
            </a:r>
            <a:r>
              <a:rPr lang="de-DE" dirty="0"/>
              <a:t> </a:t>
            </a:r>
            <a:r>
              <a:rPr lang="de-DE" dirty="0" err="1"/>
              <a:t>fugia</a:t>
            </a:r>
            <a:r>
              <a:rPr lang="de-DE" dirty="0"/>
              <a:t> </a:t>
            </a:r>
            <a:r>
              <a:rPr lang="de-DE" dirty="0" err="1"/>
              <a:t>voloreptae</a:t>
            </a:r>
            <a:r>
              <a:rPr lang="de-DE" dirty="0"/>
              <a:t> </a:t>
            </a:r>
            <a:r>
              <a:rPr lang="de-DE" dirty="0" err="1"/>
              <a:t>res</a:t>
            </a:r>
            <a:r>
              <a:rPr lang="de-DE" dirty="0"/>
              <a:t> </a:t>
            </a:r>
            <a:r>
              <a:rPr lang="de-DE" dirty="0" err="1"/>
              <a:t>eturiam</a:t>
            </a:r>
            <a:r>
              <a:rPr lang="de-DE" dirty="0"/>
              <a:t> </a:t>
            </a:r>
            <a:r>
              <a:rPr lang="de-DE" dirty="0" err="1"/>
              <a:t>aut</a:t>
            </a:r>
            <a:r>
              <a:rPr lang="de-DE" dirty="0"/>
              <a:t> </a:t>
            </a:r>
            <a:r>
              <a:rPr lang="de-DE" dirty="0" err="1"/>
              <a:t>quiae</a:t>
            </a:r>
            <a:r>
              <a:rPr lang="de-DE" dirty="0"/>
              <a:t> </a:t>
            </a:r>
            <a:r>
              <a:rPr lang="de-DE" dirty="0" err="1"/>
              <a:t>coribus</a:t>
            </a:r>
            <a:r>
              <a:rPr lang="de-DE" dirty="0"/>
              <a:t>.</a:t>
            </a:r>
          </a:p>
          <a:p>
            <a:endParaRPr lang="de-DE" dirty="0"/>
          </a:p>
          <a:p>
            <a:endParaRPr lang="de-DE" dirty="0"/>
          </a:p>
        </p:txBody>
      </p:sp>
      <p:sp>
        <p:nvSpPr>
          <p:cNvPr id="12" name="Textplatzhalter 11">
            <a:extLst>
              <a:ext uri="{FF2B5EF4-FFF2-40B4-BE49-F238E27FC236}">
                <a16:creationId xmlns:a16="http://schemas.microsoft.com/office/drawing/2014/main" id="{3A9B732D-9762-4F4E-BDB9-130A3195A3D1}"/>
              </a:ext>
            </a:extLst>
          </p:cNvPr>
          <p:cNvSpPr>
            <a:spLocks noGrp="1"/>
          </p:cNvSpPr>
          <p:nvPr>
            <p:ph type="body" sz="quarter" idx="16"/>
          </p:nvPr>
        </p:nvSpPr>
        <p:spPr/>
        <p:txBody>
          <a:bodyPr/>
          <a:lstStyle/>
          <a:p>
            <a:r>
              <a:rPr lang="de-DE" dirty="0"/>
              <a:t>Headline, 1 </a:t>
            </a:r>
            <a:r>
              <a:rPr lang="de-DE" dirty="0" err="1"/>
              <a:t>Row</a:t>
            </a:r>
            <a:endParaRPr lang="de-DE" dirty="0"/>
          </a:p>
        </p:txBody>
      </p:sp>
      <p:sp>
        <p:nvSpPr>
          <p:cNvPr id="13" name="Textplatzhalter 12">
            <a:extLst>
              <a:ext uri="{FF2B5EF4-FFF2-40B4-BE49-F238E27FC236}">
                <a16:creationId xmlns:a16="http://schemas.microsoft.com/office/drawing/2014/main" id="{42F90715-3174-4FF4-AEC4-14BA9D1BB472}"/>
              </a:ext>
            </a:extLst>
          </p:cNvPr>
          <p:cNvSpPr>
            <a:spLocks noGrp="1"/>
          </p:cNvSpPr>
          <p:nvPr>
            <p:ph type="body" sz="quarter" idx="17"/>
          </p:nvPr>
        </p:nvSpPr>
        <p:spPr/>
        <p:txBody>
          <a:bodyPr/>
          <a:lstStyle/>
          <a:p>
            <a:r>
              <a:rPr lang="de-DE" dirty="0"/>
              <a:t>Headline, 1 </a:t>
            </a:r>
            <a:r>
              <a:rPr lang="de-DE" dirty="0" err="1"/>
              <a:t>Row</a:t>
            </a:r>
            <a:endParaRPr lang="de-DE" dirty="0"/>
          </a:p>
        </p:txBody>
      </p:sp>
      <p:sp>
        <p:nvSpPr>
          <p:cNvPr id="9" name="Titel 8">
            <a:extLst>
              <a:ext uri="{FF2B5EF4-FFF2-40B4-BE49-F238E27FC236}">
                <a16:creationId xmlns:a16="http://schemas.microsoft.com/office/drawing/2014/main" id="{041F85F3-B68D-4FE5-87D0-5BAF60C439BA}"/>
              </a:ext>
            </a:extLst>
          </p:cNvPr>
          <p:cNvSpPr>
            <a:spLocks noGrp="1"/>
          </p:cNvSpPr>
          <p:nvPr>
            <p:ph type="title"/>
          </p:nvPr>
        </p:nvSpPr>
        <p:spPr/>
        <p:txBody>
          <a:bodyPr/>
          <a:lstStyle/>
          <a:p>
            <a:r>
              <a:rPr lang="en-US" dirty="0"/>
              <a:t>Page example with two contents </a:t>
            </a:r>
            <a:br>
              <a:rPr lang="en-US" dirty="0"/>
            </a:br>
            <a:r>
              <a:rPr lang="en-US" dirty="0"/>
              <a:t>Maximum two lines</a:t>
            </a:r>
            <a:endParaRPr lang="de-DE" dirty="0"/>
          </a:p>
        </p:txBody>
      </p:sp>
      <p:sp>
        <p:nvSpPr>
          <p:cNvPr id="14" name="Textplatzhalter 13">
            <a:extLst>
              <a:ext uri="{FF2B5EF4-FFF2-40B4-BE49-F238E27FC236}">
                <a16:creationId xmlns:a16="http://schemas.microsoft.com/office/drawing/2014/main" id="{A9FC78AA-9A4C-44B8-B109-05F0686A898F}"/>
              </a:ext>
            </a:extLst>
          </p:cNvPr>
          <p:cNvSpPr>
            <a:spLocks noGrp="1"/>
          </p:cNvSpPr>
          <p:nvPr>
            <p:ph type="body" sz="quarter" idx="19"/>
          </p:nvPr>
        </p:nvSpPr>
        <p:spPr/>
        <p:txBody>
          <a:bodyPr/>
          <a:lstStyle/>
          <a:p>
            <a:endParaRPr lang="de-DE"/>
          </a:p>
        </p:txBody>
      </p:sp>
      <p:sp>
        <p:nvSpPr>
          <p:cNvPr id="15" name="Textplatzhalter 14">
            <a:extLst>
              <a:ext uri="{FF2B5EF4-FFF2-40B4-BE49-F238E27FC236}">
                <a16:creationId xmlns:a16="http://schemas.microsoft.com/office/drawing/2014/main" id="{F119D9CD-2730-4FFF-9A80-95E3B4361E55}"/>
              </a:ext>
            </a:extLst>
          </p:cNvPr>
          <p:cNvSpPr>
            <a:spLocks noGrp="1"/>
          </p:cNvSpPr>
          <p:nvPr>
            <p:ph type="body" sz="quarter" idx="20"/>
          </p:nvPr>
        </p:nvSpPr>
        <p:spPr/>
        <p:txBody>
          <a:bodyPr/>
          <a:lstStyle/>
          <a:p>
            <a:r>
              <a:rPr lang="de-DE" dirty="0"/>
              <a:t>Title </a:t>
            </a:r>
            <a:r>
              <a:rPr lang="de-DE" dirty="0" err="1"/>
              <a:t>of</a:t>
            </a:r>
            <a:r>
              <a:rPr lang="de-DE" dirty="0"/>
              <a:t> </a:t>
            </a:r>
            <a:r>
              <a:rPr lang="de-DE" dirty="0" err="1"/>
              <a:t>the</a:t>
            </a:r>
            <a:r>
              <a:rPr lang="de-DE" dirty="0"/>
              <a:t> </a:t>
            </a:r>
            <a:r>
              <a:rPr lang="de-DE" dirty="0" err="1"/>
              <a:t>Presentation</a:t>
            </a:r>
            <a:r>
              <a:rPr lang="de-DE" dirty="0"/>
              <a:t> | Name </a:t>
            </a:r>
            <a:r>
              <a:rPr lang="de-DE" dirty="0" err="1"/>
              <a:t>of</a:t>
            </a:r>
            <a:r>
              <a:rPr lang="de-DE" dirty="0"/>
              <a:t> </a:t>
            </a:r>
            <a:r>
              <a:rPr lang="de-DE" dirty="0" err="1"/>
              <a:t>the</a:t>
            </a:r>
            <a:r>
              <a:rPr lang="de-DE" dirty="0"/>
              <a:t> Supervisor</a:t>
            </a:r>
          </a:p>
        </p:txBody>
      </p:sp>
      <p:sp>
        <p:nvSpPr>
          <p:cNvPr id="5" name="Datumsplatzhalter 4">
            <a:extLst>
              <a:ext uri="{FF2B5EF4-FFF2-40B4-BE49-F238E27FC236}">
                <a16:creationId xmlns:a16="http://schemas.microsoft.com/office/drawing/2014/main" id="{F4C4AF1C-9517-FC4D-5089-18C97C502617}"/>
              </a:ext>
            </a:extLst>
          </p:cNvPr>
          <p:cNvSpPr>
            <a:spLocks noGrp="1"/>
          </p:cNvSpPr>
          <p:nvPr>
            <p:ph type="dt" sz="half" idx="10"/>
          </p:nvPr>
        </p:nvSpPr>
        <p:spPr/>
        <p:txBody>
          <a:bodyPr/>
          <a:lstStyle/>
          <a:p>
            <a:fld id="{2F170C88-5D73-4BFF-B10B-4815323149AB}" type="datetime1">
              <a:rPr lang="de-DE" smtClean="0"/>
              <a:t>13.10.2025</a:t>
            </a:fld>
            <a:endParaRPr lang="de-DE" dirty="0"/>
          </a:p>
        </p:txBody>
      </p:sp>
      <p:sp>
        <p:nvSpPr>
          <p:cNvPr id="6" name="Foliennummernplatzhalter 5">
            <a:extLst>
              <a:ext uri="{FF2B5EF4-FFF2-40B4-BE49-F238E27FC236}">
                <a16:creationId xmlns:a16="http://schemas.microsoft.com/office/drawing/2014/main" id="{4C99074B-A4A3-D208-7B40-7F1B43277340}"/>
              </a:ext>
            </a:extLst>
          </p:cNvPr>
          <p:cNvSpPr>
            <a:spLocks noGrp="1"/>
          </p:cNvSpPr>
          <p:nvPr>
            <p:ph type="sldNum" sz="quarter" idx="12"/>
          </p:nvPr>
        </p:nvSpPr>
        <p:spPr/>
        <p:txBody>
          <a:bodyPr/>
          <a:lstStyle/>
          <a:p>
            <a:fld id="{EFB5150B-0CEE-4773-8AAA-22F479C02EEB}" type="slidenum">
              <a:rPr lang="de-DE" smtClean="0"/>
              <a:pPr/>
              <a:t>9</a:t>
            </a:fld>
            <a:endParaRPr lang="de-DE" dirty="0"/>
          </a:p>
        </p:txBody>
      </p:sp>
    </p:spTree>
    <p:extLst>
      <p:ext uri="{BB962C8B-B14F-4D97-AF65-F5344CB8AC3E}">
        <p14:creationId xmlns:p14="http://schemas.microsoft.com/office/powerpoint/2010/main" val="1706444745"/>
      </p:ext>
    </p:extLst>
  </p:cSld>
  <p:clrMapOvr>
    <a:masterClrMapping/>
  </p:clrMapOvr>
</p:sld>
</file>

<file path=ppt/theme/theme1.xml><?xml version="1.0" encoding="utf-8"?>
<a:theme xmlns:a="http://schemas.openxmlformats.org/drawingml/2006/main" name="LMU 16:9">
  <a:themeElements>
    <a:clrScheme name="LMU">
      <a:dk1>
        <a:srgbClr val="000000"/>
      </a:dk1>
      <a:lt1>
        <a:srgbClr val="FFFFFF"/>
      </a:lt1>
      <a:dk2>
        <a:srgbClr val="E6E6E7"/>
      </a:dk2>
      <a:lt2>
        <a:srgbClr val="F5F5F5"/>
      </a:lt2>
      <a:accent1>
        <a:srgbClr val="0F1987"/>
      </a:accent1>
      <a:accent2>
        <a:srgbClr val="626468"/>
      </a:accent2>
      <a:accent3>
        <a:srgbClr val="C0C1C3"/>
      </a:accent3>
      <a:accent4>
        <a:srgbClr val="009FE3"/>
      </a:accent4>
      <a:accent5>
        <a:srgbClr val="8C4091"/>
      </a:accent5>
      <a:accent6>
        <a:srgbClr val="00883A"/>
      </a:accent6>
      <a:hlink>
        <a:srgbClr val="0F1987"/>
      </a:hlink>
      <a:folHlink>
        <a:srgbClr val="6264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753</Words>
  <Application>Microsoft Office PowerPoint</Application>
  <PresentationFormat>Breitbild</PresentationFormat>
  <Paragraphs>192</Paragraphs>
  <Slides>16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LMU CompatilFact</vt:lpstr>
      <vt:lpstr>Wingdings</vt:lpstr>
      <vt:lpstr>LMU 16:9</vt:lpstr>
      <vt:lpstr>PowerPoint-Präsentation</vt:lpstr>
      <vt:lpstr>PowerPoint-Präsentation</vt:lpstr>
      <vt:lpstr>PowerPoint-Präsentation</vt:lpstr>
      <vt:lpstr>Agenda</vt:lpstr>
      <vt:lpstr>PowerPoint-Präsentation</vt:lpstr>
      <vt:lpstr>PowerPoint-Präsentation</vt:lpstr>
      <vt:lpstr>PowerPoint-Präsentation</vt:lpstr>
      <vt:lpstr>PowerPoint-Präsentation</vt:lpstr>
      <vt:lpstr>Page example with two contents  Maximum two lines</vt:lpstr>
      <vt:lpstr>Layout example column chart</vt:lpstr>
      <vt:lpstr>Layout example bar chart</vt:lpstr>
      <vt:lpstr>Layout example pie chart</vt:lpstr>
      <vt:lpstr>Layout example table</vt:lpstr>
      <vt:lpstr>Color overview</vt:lpstr>
      <vt:lpstr>Formatting bullet points and arrows</vt:lpstr>
      <vt:lpstr>Formatting numbered 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Florian Doeffinger</dc:creator>
  <cp:lastModifiedBy>David Hähnchen</cp:lastModifiedBy>
  <cp:revision>239</cp:revision>
  <cp:lastPrinted>2020-11-01T16:28:52Z</cp:lastPrinted>
  <dcterms:created xsi:type="dcterms:W3CDTF">2020-05-08T07:19:48Z</dcterms:created>
  <dcterms:modified xsi:type="dcterms:W3CDTF">2025-10-13T09:25:03Z</dcterms:modified>
</cp:coreProperties>
</file>