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4" r:id="rId1"/>
  </p:sldMasterIdLst>
  <p:notesMasterIdLst>
    <p:notesMasterId r:id="rId46"/>
  </p:notesMasterIdLst>
  <p:handoutMasterIdLst>
    <p:handoutMasterId r:id="rId47"/>
  </p:handout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385" r:id="rId19"/>
    <p:sldId id="386" r:id="rId20"/>
    <p:sldId id="376" r:id="rId21"/>
    <p:sldId id="378" r:id="rId22"/>
    <p:sldId id="390" r:id="rId23"/>
    <p:sldId id="391" r:id="rId24"/>
    <p:sldId id="393" r:id="rId25"/>
    <p:sldId id="394" r:id="rId26"/>
    <p:sldId id="397" r:id="rId27"/>
    <p:sldId id="279" r:id="rId28"/>
    <p:sldId id="283" r:id="rId29"/>
    <p:sldId id="398" r:id="rId30"/>
    <p:sldId id="400" r:id="rId31"/>
    <p:sldId id="399" r:id="rId32"/>
    <p:sldId id="282" r:id="rId33"/>
    <p:sldId id="284" r:id="rId34"/>
    <p:sldId id="285" r:id="rId35"/>
    <p:sldId id="286" r:id="rId36"/>
    <p:sldId id="287" r:id="rId37"/>
    <p:sldId id="296" r:id="rId38"/>
    <p:sldId id="290" r:id="rId39"/>
    <p:sldId id="289" r:id="rId40"/>
    <p:sldId id="291" r:id="rId41"/>
    <p:sldId id="292" r:id="rId42"/>
    <p:sldId id="293" r:id="rId43"/>
    <p:sldId id="294" r:id="rId44"/>
    <p:sldId id="295" r:id="rId45"/>
  </p:sldIdLst>
  <p:sldSz cx="12192000" cy="6858000"/>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6E2E671E-ED3B-4BA3-995E-568BC6566A19}">
          <p14:sldIdLst>
            <p14:sldId id="258"/>
            <p14:sldId id="259"/>
            <p14:sldId id="260"/>
            <p14:sldId id="261"/>
            <p14:sldId id="262"/>
            <p14:sldId id="263"/>
            <p14:sldId id="264"/>
            <p14:sldId id="265"/>
            <p14:sldId id="266"/>
            <p14:sldId id="267"/>
            <p14:sldId id="268"/>
            <p14:sldId id="269"/>
            <p14:sldId id="270"/>
            <p14:sldId id="271"/>
            <p14:sldId id="272"/>
            <p14:sldId id="273"/>
          </p14:sldIdLst>
        </p14:section>
        <p14:section name="LAG" id="{37BEB001-68E1-45C3-8EBE-A31CEEDD1694}">
          <p14:sldIdLst>
            <p14:sldId id="274"/>
            <p14:sldId id="385"/>
            <p14:sldId id="386"/>
            <p14:sldId id="376"/>
            <p14:sldId id="378"/>
          </p14:sldIdLst>
        </p14:section>
        <p14:section name="LAR" id="{65E1EFE1-971F-4AC4-964E-517D8363CA1F}">
          <p14:sldIdLst>
            <p14:sldId id="390"/>
            <p14:sldId id="391"/>
            <p14:sldId id="393"/>
            <p14:sldId id="394"/>
            <p14:sldId id="397"/>
            <p14:sldId id="279"/>
            <p14:sldId id="283"/>
            <p14:sldId id="398"/>
            <p14:sldId id="400"/>
            <p14:sldId id="399"/>
            <p14:sldId id="282"/>
            <p14:sldId id="284"/>
            <p14:sldId id="285"/>
            <p14:sldId id="286"/>
            <p14:sldId id="287"/>
            <p14:sldId id="296"/>
            <p14:sldId id="290"/>
            <p14:sldId id="289"/>
            <p14:sldId id="291"/>
            <p14:sldId id="292"/>
            <p14:sldId id="293"/>
            <p14:sldId id="294"/>
            <p14:sldId id="29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321"/>
    <a:srgbClr val="0F1987"/>
    <a:srgbClr val="C0C1C3"/>
    <a:srgbClr val="DC0D15"/>
    <a:srgbClr val="E6E6E7"/>
    <a:srgbClr val="626468"/>
    <a:srgbClr val="F5F5F5"/>
    <a:srgbClr val="4A4A49"/>
    <a:srgbClr val="02883A"/>
    <a:srgbClr val="2931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87" autoAdjust="0"/>
    <p:restoredTop sz="77966" autoAdjust="0"/>
  </p:normalViewPr>
  <p:slideViewPr>
    <p:cSldViewPr snapToGrid="0" snapToObjects="1" showGuides="1">
      <p:cViewPr varScale="1">
        <p:scale>
          <a:sx n="58" d="100"/>
          <a:sy n="58" d="100"/>
        </p:scale>
        <p:origin x="664" y="36"/>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snapToObjects="1" showGuides="1">
      <p:cViewPr varScale="1">
        <p:scale>
          <a:sx n="119" d="100"/>
          <a:sy n="119" d="100"/>
        </p:scale>
        <p:origin x="1155" y="4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3A8432C7-158B-4997-A6F7-BEC997FA584B}"/>
              </a:ext>
            </a:extLst>
          </p:cNvPr>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de-DE"/>
          </a:p>
        </p:txBody>
      </p:sp>
      <p:sp>
        <p:nvSpPr>
          <p:cNvPr id="3" name="Datumsplatzhalter 2">
            <a:extLst>
              <a:ext uri="{FF2B5EF4-FFF2-40B4-BE49-F238E27FC236}">
                <a16:creationId xmlns:a16="http://schemas.microsoft.com/office/drawing/2014/main" id="{4F0E3161-4F5C-4EA9-8FCD-2E7732BAE0C9}"/>
              </a:ext>
            </a:extLst>
          </p:cNvPr>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BA4771FB-5D95-47D0-A820-B780B32AB2E6}" type="datetimeFigureOut">
              <a:rPr lang="de-DE" smtClean="0"/>
              <a:t>30.09.2026</a:t>
            </a:fld>
            <a:endParaRPr lang="de-DE"/>
          </a:p>
        </p:txBody>
      </p:sp>
      <p:sp>
        <p:nvSpPr>
          <p:cNvPr id="4" name="Fußzeilenplatzhalter 3">
            <a:extLst>
              <a:ext uri="{FF2B5EF4-FFF2-40B4-BE49-F238E27FC236}">
                <a16:creationId xmlns:a16="http://schemas.microsoft.com/office/drawing/2014/main" id="{34F5E1E2-1603-4808-AC06-82EE675C893E}"/>
              </a:ext>
            </a:extLst>
          </p:cNvPr>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de-DE"/>
          </a:p>
        </p:txBody>
      </p:sp>
      <p:sp>
        <p:nvSpPr>
          <p:cNvPr id="5" name="Foliennummernplatzhalter 4">
            <a:extLst>
              <a:ext uri="{FF2B5EF4-FFF2-40B4-BE49-F238E27FC236}">
                <a16:creationId xmlns:a16="http://schemas.microsoft.com/office/drawing/2014/main" id="{A4EE2F2F-9C2C-4CA2-BB3C-F27751DCB376}"/>
              </a:ext>
            </a:extLst>
          </p:cNvPr>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E4880FF5-7097-4730-AE7A-98E7423D1CFE}" type="slidenum">
              <a:rPr lang="de-DE" smtClean="0"/>
              <a:t>‹Nr.›</a:t>
            </a:fld>
            <a:endParaRPr lang="de-DE"/>
          </a:p>
        </p:txBody>
      </p:sp>
    </p:spTree>
    <p:extLst>
      <p:ext uri="{BB962C8B-B14F-4D97-AF65-F5344CB8AC3E}">
        <p14:creationId xmlns:p14="http://schemas.microsoft.com/office/powerpoint/2010/main" val="26713469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de-DE"/>
          </a:p>
        </p:txBody>
      </p:sp>
      <p:sp>
        <p:nvSpPr>
          <p:cNvPr id="3" name="Datumsplatzhalt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41C3ABC7-27AC-6D40-86E4-0C355E54A764}" type="datetimeFigureOut">
              <a:rPr lang="de-DE" smtClean="0"/>
              <a:t>30.09.2026</a:t>
            </a:fld>
            <a:endParaRPr lang="de-DE"/>
          </a:p>
        </p:txBody>
      </p:sp>
      <p:sp>
        <p:nvSpPr>
          <p:cNvPr id="4" name="Folienbildplatzhalt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de-DE"/>
          </a:p>
        </p:txBody>
      </p:sp>
      <p:sp>
        <p:nvSpPr>
          <p:cNvPr id="5" name="Notizenplatzhalt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de-DE"/>
          </a:p>
        </p:txBody>
      </p:sp>
      <p:sp>
        <p:nvSpPr>
          <p:cNvPr id="7" name="Foliennummernplatzhalt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9E1CAD0D-262D-F145-A422-6EFA995C3514}" type="slidenum">
              <a:rPr lang="de-DE" smtClean="0"/>
              <a:t>‹Nr.›</a:t>
            </a:fld>
            <a:endParaRPr lang="de-DE"/>
          </a:p>
        </p:txBody>
      </p:sp>
    </p:spTree>
    <p:extLst>
      <p:ext uri="{BB962C8B-B14F-4D97-AF65-F5344CB8AC3E}">
        <p14:creationId xmlns:p14="http://schemas.microsoft.com/office/powerpoint/2010/main" val="3648633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80000"/>
              </a:lnSpc>
              <a:buFont typeface="Wingdings" pitchFamily="2" charset="2"/>
              <a:buNone/>
            </a:pPr>
            <a:r>
              <a:rPr lang="de-DE" altLang="de-DE" dirty="0">
                <a:latin typeface="Times" pitchFamily="9" charset="0"/>
                <a:ea typeface="ＭＳ Ｐゴシック" pitchFamily="34" charset="-128"/>
              </a:rPr>
              <a:t>- Begrüßung an der LMU</a:t>
            </a:r>
          </a:p>
          <a:p>
            <a:pPr>
              <a:lnSpc>
                <a:spcPct val="80000"/>
              </a:lnSpc>
              <a:buFont typeface="Wingdings" pitchFamily="2" charset="2"/>
              <a:buNone/>
            </a:pPr>
            <a:r>
              <a:rPr lang="de-DE" altLang="de-DE" dirty="0">
                <a:latin typeface="Times" pitchFamily="9" charset="0"/>
                <a:ea typeface="ＭＳ Ｐゴシック" pitchFamily="34" charset="-128"/>
              </a:rPr>
              <a:t>- Vorstellung der Fachvertreter innerhalb der Wirtschaftswissenschaften</a:t>
            </a:r>
          </a:p>
          <a:p>
            <a:pPr>
              <a:lnSpc>
                <a:spcPct val="80000"/>
              </a:lnSpc>
              <a:buFont typeface="Wingdings" pitchFamily="2" charset="2"/>
              <a:buNone/>
            </a:pPr>
            <a:r>
              <a:rPr lang="de-DE" altLang="de-DE" dirty="0">
                <a:latin typeface="Times" pitchFamily="9" charset="0"/>
                <a:ea typeface="ＭＳ Ｐゴシック" pitchFamily="34" charset="-128"/>
              </a:rPr>
              <a:t>- Zielsetzung der Präsi:</a:t>
            </a:r>
          </a:p>
          <a:p>
            <a:pPr lvl="1">
              <a:lnSpc>
                <a:spcPct val="80000"/>
              </a:lnSpc>
              <a:buFont typeface="Wingdings" pitchFamily="2" charset="2"/>
              <a:buChar char="§"/>
            </a:pPr>
            <a:r>
              <a:rPr lang="de-DE" altLang="de-DE" dirty="0">
                <a:latin typeface="Times" pitchFamily="9" charset="0"/>
                <a:ea typeface="ＭＳ Ｐゴシック" pitchFamily="34" charset="-128"/>
              </a:rPr>
              <a:t>Grober Überblick</a:t>
            </a:r>
          </a:p>
          <a:p>
            <a:pPr lvl="1">
              <a:lnSpc>
                <a:spcPct val="80000"/>
              </a:lnSpc>
              <a:buFont typeface="Wingdings" pitchFamily="2" charset="2"/>
              <a:buChar char="§"/>
            </a:pPr>
            <a:r>
              <a:rPr lang="de-DE" altLang="de-DE" dirty="0">
                <a:latin typeface="Times" pitchFamily="9" charset="0"/>
                <a:ea typeface="ＭＳ Ｐゴシック" pitchFamily="34" charset="-128"/>
              </a:rPr>
              <a:t>Kein Information Overflow/Überfrachtung</a:t>
            </a:r>
          </a:p>
          <a:p>
            <a:pPr lvl="1">
              <a:lnSpc>
                <a:spcPct val="80000"/>
              </a:lnSpc>
              <a:buFont typeface="Wingdings" pitchFamily="2" charset="2"/>
              <a:buChar char="§"/>
            </a:pPr>
            <a:r>
              <a:rPr lang="de-DE" altLang="de-DE" dirty="0">
                <a:latin typeface="Times" pitchFamily="9" charset="0"/>
                <a:ea typeface="ＭＳ Ｐゴシック" pitchFamily="34" charset="-128"/>
              </a:rPr>
              <a:t>Wichtigste Anlaufstellen für Detailfragen</a:t>
            </a:r>
          </a:p>
          <a:p>
            <a:pPr lvl="1">
              <a:lnSpc>
                <a:spcPct val="80000"/>
              </a:lnSpc>
              <a:buFont typeface="Wingdings" pitchFamily="2" charset="2"/>
              <a:buChar char="§"/>
            </a:pPr>
            <a:r>
              <a:rPr lang="de-DE" altLang="de-DE" dirty="0">
                <a:latin typeface="Times" pitchFamily="9" charset="0"/>
                <a:ea typeface="ＭＳ Ｐゴシック" pitchFamily="34" charset="-128"/>
              </a:rPr>
              <a:t>Strukturierung der ersten beiden Semester</a:t>
            </a:r>
          </a:p>
        </p:txBody>
      </p:sp>
      <p:sp>
        <p:nvSpPr>
          <p:cNvPr id="4" name="Foliennummernplatzhalter 3"/>
          <p:cNvSpPr>
            <a:spLocks noGrp="1"/>
          </p:cNvSpPr>
          <p:nvPr>
            <p:ph type="sldNum" sz="quarter" idx="5"/>
          </p:nvPr>
        </p:nvSpPr>
        <p:spPr/>
        <p:txBody>
          <a:bodyPr/>
          <a:lstStyle/>
          <a:p>
            <a:fld id="{9E1CAD0D-262D-F145-A422-6EFA995C3514}" type="slidenum">
              <a:rPr lang="de-DE" smtClean="0"/>
              <a:t>1</a:t>
            </a:fld>
            <a:endParaRPr lang="de-DE"/>
          </a:p>
        </p:txBody>
      </p:sp>
    </p:spTree>
    <p:extLst>
      <p:ext uri="{BB962C8B-B14F-4D97-AF65-F5344CB8AC3E}">
        <p14:creationId xmlns:p14="http://schemas.microsoft.com/office/powerpoint/2010/main" val="2383466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42461" indent="-242461"/>
            <a:r>
              <a:rPr lang="de-DE" altLang="de-DE" sz="1000" b="1" dirty="0">
                <a:latin typeface="Times" pitchFamily="9" charset="0"/>
                <a:ea typeface="ＭＳ Ｐゴシック" pitchFamily="34" charset="-128"/>
              </a:rPr>
              <a:t>Hinweis: </a:t>
            </a:r>
          </a:p>
          <a:p>
            <a:pPr marL="242461" indent="-242461">
              <a:buFontTx/>
              <a:buChar char="•"/>
            </a:pPr>
            <a:r>
              <a:rPr lang="de-DE" altLang="de-DE" sz="1000" dirty="0">
                <a:latin typeface="Times" pitchFamily="9" charset="0"/>
                <a:ea typeface="ＭＳ Ｐゴシック" pitchFamily="34" charset="-128"/>
              </a:rPr>
              <a:t>Das ISC ist unser Freund </a:t>
            </a:r>
            <a:r>
              <a:rPr lang="de-DE" altLang="de-DE" sz="1000" dirty="0">
                <a:latin typeface="Times" pitchFamily="9" charset="0"/>
                <a:ea typeface="ＭＳ Ｐゴシック" pitchFamily="34" charset="-128"/>
                <a:cs typeface="Arial" pitchFamily="34" charset="0"/>
                <a:sym typeface="Wingdings" pitchFamily="2" charset="2"/>
              </a:rPr>
              <a:t></a:t>
            </a:r>
            <a:r>
              <a:rPr lang="de-DE" altLang="de-DE" sz="1000" dirty="0">
                <a:latin typeface="Times" pitchFamily="9" charset="0"/>
                <a:ea typeface="ＭＳ Ｐゴシック" pitchFamily="34" charset="-128"/>
              </a:rPr>
              <a:t> und steht den Studierenden mit Rat und Tat zur Seite!</a:t>
            </a:r>
          </a:p>
          <a:p>
            <a:pPr marL="242461" indent="-242461">
              <a:buFontTx/>
              <a:buChar char="•"/>
            </a:pPr>
            <a:r>
              <a:rPr lang="de-DE" altLang="de-DE" sz="1000" dirty="0">
                <a:latin typeface="Times" pitchFamily="9" charset="0"/>
                <a:ea typeface="ＭＳ Ｐゴシック" pitchFamily="34" charset="-128"/>
              </a:rPr>
              <a:t>Für Prüfungsinhalte sind allein die Lehrstühle verantwortlich!</a:t>
            </a:r>
          </a:p>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10</a:t>
            </a:fld>
            <a:endParaRPr lang="de-DE"/>
          </a:p>
        </p:txBody>
      </p:sp>
    </p:spTree>
    <p:extLst>
      <p:ext uri="{BB962C8B-B14F-4D97-AF65-F5344CB8AC3E}">
        <p14:creationId xmlns:p14="http://schemas.microsoft.com/office/powerpoint/2010/main" val="2130349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39022" indent="-239022"/>
            <a:r>
              <a:rPr lang="de-DE" altLang="de-DE" sz="1000" b="1" u="sng" dirty="0">
                <a:latin typeface="Times" pitchFamily="9" charset="0"/>
                <a:ea typeface="ＭＳ Ｐゴシック" pitchFamily="34" charset="-128"/>
              </a:rPr>
              <a:t>Vorlesungen</a:t>
            </a:r>
          </a:p>
          <a:p>
            <a:pPr marL="696222" lvl="1" indent="-239022">
              <a:buFont typeface="Arial" panose="020B0604020202020204" pitchFamily="34" charset="0"/>
              <a:buChar char="•"/>
            </a:pPr>
            <a:r>
              <a:rPr lang="de-DE" altLang="de-DE" sz="1000" b="0" u="none" dirty="0">
                <a:latin typeface="Times" pitchFamily="9" charset="0"/>
                <a:ea typeface="ＭＳ Ｐゴシック" pitchFamily="34" charset="-128"/>
              </a:rPr>
              <a:t>Fragen stellen bei Unklarheiten</a:t>
            </a:r>
          </a:p>
          <a:p>
            <a:pPr marL="239022" indent="-239022"/>
            <a:endParaRPr lang="de-DE" altLang="de-DE" sz="1000" b="1" u="sng" dirty="0">
              <a:latin typeface="Times" pitchFamily="9" charset="0"/>
              <a:ea typeface="ＭＳ Ｐゴシック" pitchFamily="34" charset="-128"/>
            </a:endParaRPr>
          </a:p>
          <a:p>
            <a:pPr marL="239022" indent="-239022"/>
            <a:r>
              <a:rPr lang="de-DE" altLang="de-DE" sz="1000" b="1" u="sng" dirty="0">
                <a:latin typeface="Times" pitchFamily="9" charset="0"/>
                <a:ea typeface="ＭＳ Ｐゴシック" pitchFamily="34" charset="-128"/>
              </a:rPr>
              <a:t>Anmerkungen zur Übung:</a:t>
            </a:r>
          </a:p>
          <a:p>
            <a:pPr marL="780689" lvl="1" indent="-299207">
              <a:buFontTx/>
              <a:buChar char="•"/>
            </a:pPr>
            <a:r>
              <a:rPr lang="de-DE" altLang="de-DE" sz="1000" dirty="0">
                <a:latin typeface="Times" pitchFamily="9" charset="0"/>
                <a:ea typeface="ＭＳ Ｐゴシック" pitchFamily="34" charset="-128"/>
              </a:rPr>
              <a:t>Wahl der individuell besten Übung (mehrere inhaltsgleiche Übungen zur Auswahl)</a:t>
            </a:r>
          </a:p>
          <a:p>
            <a:pPr marL="780689" lvl="1" indent="-299207">
              <a:buFontTx/>
              <a:buChar char="•"/>
            </a:pPr>
            <a:r>
              <a:rPr lang="de-DE" altLang="de-DE" sz="1000" dirty="0">
                <a:latin typeface="Times" pitchFamily="9" charset="0"/>
                <a:ea typeface="ＭＳ Ｐゴシック" pitchFamily="34" charset="-128"/>
              </a:rPr>
              <a:t>Verständnisfragen können in kleinerem Kreis besser gelöst werden (Übungen um 8:00 Uhr bzw. am Freitag sind weniger besucht und werden meist interaktiver gestaltet)</a:t>
            </a:r>
          </a:p>
          <a:p>
            <a:pPr marL="780689" lvl="1" indent="-299207">
              <a:buFontTx/>
              <a:buChar char="•"/>
            </a:pPr>
            <a:r>
              <a:rPr lang="de-DE" altLang="de-DE" sz="1000" dirty="0">
                <a:latin typeface="Times" pitchFamily="9" charset="0"/>
                <a:ea typeface="ＭＳ Ｐゴシック" pitchFamily="34" charset="-128"/>
              </a:rPr>
              <a:t>Sprechstunden der Übungsleiter nutzen:</a:t>
            </a:r>
          </a:p>
          <a:p>
            <a:pPr marL="1201987" lvl="2" indent="-239022">
              <a:buFontTx/>
              <a:buChar char="-"/>
            </a:pPr>
            <a:r>
              <a:rPr lang="de-DE" altLang="de-DE" sz="1000" dirty="0">
                <a:latin typeface="Times" pitchFamily="9" charset="0"/>
                <a:ea typeface="ＭＳ Ｐゴシック" pitchFamily="34" charset="-128"/>
              </a:rPr>
              <a:t>Konkrete Fragen vorbereiten</a:t>
            </a:r>
          </a:p>
          <a:p>
            <a:pPr marL="1201987" lvl="2" indent="-239022">
              <a:buFontTx/>
              <a:buChar char="-"/>
            </a:pPr>
            <a:r>
              <a:rPr lang="de-DE" altLang="de-DE" sz="1000" dirty="0">
                <a:latin typeface="Times" pitchFamily="9" charset="0"/>
                <a:ea typeface="ＭＳ Ｐゴシック" pitchFamily="34" charset="-128"/>
              </a:rPr>
              <a:t>Rechtzeitig Unklarheiten beseitigen</a:t>
            </a:r>
            <a:br>
              <a:rPr lang="de-DE" altLang="de-DE" sz="1000" dirty="0">
                <a:latin typeface="Times" pitchFamily="9" charset="0"/>
                <a:ea typeface="ＭＳ Ｐゴシック" pitchFamily="34" charset="-128"/>
              </a:rPr>
            </a:br>
            <a:endParaRPr lang="de-DE" altLang="de-DE" sz="1000" b="1" dirty="0">
              <a:latin typeface="Times" pitchFamily="9" charset="0"/>
              <a:ea typeface="ＭＳ Ｐゴシック" pitchFamily="34" charset="-128"/>
            </a:endParaRPr>
          </a:p>
          <a:p>
            <a:pPr marL="239022" indent="-239022"/>
            <a:r>
              <a:rPr lang="de-DE" altLang="de-DE" sz="1000" b="1" dirty="0">
                <a:latin typeface="Times" pitchFamily="9" charset="0"/>
                <a:ea typeface="ＭＳ Ｐゴシック" pitchFamily="34" charset="-128"/>
                <a:sym typeface="Wingdings" pitchFamily="2" charset="2"/>
              </a:rPr>
              <a:t> </a:t>
            </a:r>
            <a:r>
              <a:rPr lang="de-DE" altLang="de-DE" sz="1000" b="1" dirty="0">
                <a:latin typeface="Times" pitchFamily="9" charset="0"/>
                <a:ea typeface="ＭＳ Ｐゴシック" pitchFamily="34" charset="-128"/>
              </a:rPr>
              <a:t>Alle Veranstaltungen sind GLEICH bedeutend für die Klausurvorbereitung!</a:t>
            </a:r>
            <a:endParaRPr lang="de-DE" altLang="de-DE" sz="1000" dirty="0">
              <a:latin typeface="Times" pitchFamily="9" charset="0"/>
              <a:ea typeface="ＭＳ Ｐゴシック" pitchFamily="34" charset="-128"/>
            </a:endParaRPr>
          </a:p>
          <a:p>
            <a:pPr marL="239022" indent="-239022">
              <a:buFont typeface="Wingdings" pitchFamily="2" charset="2"/>
              <a:buAutoNum type="arabicPeriod" startAt="3"/>
            </a:pPr>
            <a:endParaRPr lang="de-DE" altLang="de-DE" dirty="0">
              <a:latin typeface="Times" pitchFamily="9" charset="0"/>
              <a:ea typeface="ＭＳ Ｐゴシック" pitchFamily="34" charset="-128"/>
            </a:endParaRPr>
          </a:p>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16</a:t>
            </a:fld>
            <a:endParaRPr lang="de-DE"/>
          </a:p>
        </p:txBody>
      </p:sp>
    </p:spTree>
    <p:extLst>
      <p:ext uri="{BB962C8B-B14F-4D97-AF65-F5344CB8AC3E}">
        <p14:creationId xmlns:p14="http://schemas.microsoft.com/office/powerpoint/2010/main" val="2928338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18</a:t>
            </a:fld>
            <a:endParaRPr lang="de-DE"/>
          </a:p>
        </p:txBody>
      </p:sp>
    </p:spTree>
    <p:extLst>
      <p:ext uri="{BB962C8B-B14F-4D97-AF65-F5344CB8AC3E}">
        <p14:creationId xmlns:p14="http://schemas.microsoft.com/office/powerpoint/2010/main" val="3414464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19</a:t>
            </a:fld>
            <a:endParaRPr lang="de-DE"/>
          </a:p>
        </p:txBody>
      </p:sp>
    </p:spTree>
    <p:extLst>
      <p:ext uri="{BB962C8B-B14F-4D97-AF65-F5344CB8AC3E}">
        <p14:creationId xmlns:p14="http://schemas.microsoft.com/office/powerpoint/2010/main" val="3160116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20</a:t>
            </a:fld>
            <a:endParaRPr lang="de-DE"/>
          </a:p>
        </p:txBody>
      </p:sp>
    </p:spTree>
    <p:extLst>
      <p:ext uri="{BB962C8B-B14F-4D97-AF65-F5344CB8AC3E}">
        <p14:creationId xmlns:p14="http://schemas.microsoft.com/office/powerpoint/2010/main" val="2458434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dirty="0">
                <a:solidFill>
                  <a:srgbClr val="FF0000"/>
                </a:solidFill>
                <a:effectLst/>
                <a:latin typeface="Aptos" panose="020B0004020202020204" pitchFamily="34" charset="0"/>
                <a:ea typeface="Aptos" panose="020B0004020202020204" pitchFamily="34" charset="0"/>
                <a:cs typeface="Aptos" panose="020B0004020202020204" pitchFamily="34" charset="0"/>
              </a:rPr>
              <a:t>Finanzorientierte BWL und Betriebliches Rechnungswesen:</a:t>
            </a:r>
          </a:p>
          <a:p>
            <a:pPr marL="285750" indent="-285750">
              <a:buFontTx/>
              <a:buChar char="-"/>
            </a:pPr>
            <a:r>
              <a:rPr lang="de-DE" sz="1800" dirty="0">
                <a:solidFill>
                  <a:srgbClr val="FF0000"/>
                </a:solidFill>
                <a:effectLst/>
                <a:latin typeface="Aptos" panose="020B0004020202020204" pitchFamily="34" charset="0"/>
                <a:ea typeface="Aptos" panose="020B0004020202020204" pitchFamily="34" charset="0"/>
                <a:cs typeface="Aptos" panose="020B0004020202020204" pitchFamily="34" charset="0"/>
              </a:rPr>
              <a:t>Die Inhalte aus sämtlichen früheren Veranstaltungen zur Finanzierung und Accounting (also GBWL II und ABWL II und I) wurden neu sortiert. </a:t>
            </a:r>
          </a:p>
          <a:p>
            <a:pPr marL="285750" indent="-285750">
              <a:buFontTx/>
              <a:buChar char="-"/>
            </a:pPr>
            <a:r>
              <a:rPr lang="de-DE" sz="1800" dirty="0">
                <a:solidFill>
                  <a:srgbClr val="FF0000"/>
                </a:solidFill>
                <a:effectLst/>
                <a:latin typeface="Aptos" panose="020B0004020202020204" pitchFamily="34" charset="0"/>
                <a:ea typeface="Aptos" panose="020B0004020202020204" pitchFamily="34" charset="0"/>
                <a:cs typeface="Aptos" panose="020B0004020202020204" pitchFamily="34" charset="0"/>
              </a:rPr>
              <a:t>Alles ist noch da, aber anders angeordnet</a:t>
            </a:r>
          </a:p>
          <a:p>
            <a:pPr marL="285750" indent="-285750">
              <a:buFontTx/>
              <a:buChar char="-"/>
            </a:pPr>
            <a:endParaRPr lang="de-DE" sz="180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p>
            <a:pPr marL="0" indent="0">
              <a:buFontTx/>
              <a:buNone/>
            </a:pPr>
            <a:r>
              <a:rPr lang="de-DE" sz="1800" b="1" dirty="0">
                <a:solidFill>
                  <a:schemeClr val="tx1"/>
                </a:solidFill>
                <a:effectLst/>
                <a:latin typeface="Aptos" panose="020B0004020202020204" pitchFamily="34" charset="0"/>
                <a:ea typeface="Aptos" panose="020B0004020202020204" pitchFamily="34" charset="0"/>
                <a:cs typeface="Aptos" panose="020B0004020202020204" pitchFamily="34" charset="0"/>
              </a:rPr>
              <a:t>Markorientierte BWL: </a:t>
            </a:r>
          </a:p>
          <a:p>
            <a:pPr marL="285750" indent="-285750">
              <a:buFontTx/>
              <a:buChar char="-"/>
            </a:pPr>
            <a:r>
              <a:rPr lang="de-DE" sz="1800" dirty="0">
                <a:solidFill>
                  <a:srgbClr val="FF0000"/>
                </a:solidFill>
                <a:effectLst/>
                <a:latin typeface="Aptos" panose="020B0004020202020204" pitchFamily="34" charset="0"/>
                <a:ea typeface="Aptos" panose="020B0004020202020204" pitchFamily="34" charset="0"/>
                <a:cs typeface="Aptos" panose="020B0004020202020204" pitchFamily="34" charset="0"/>
              </a:rPr>
              <a:t>Marketing-Teil daraus wird jetzt aufgewertet. </a:t>
            </a:r>
          </a:p>
          <a:p>
            <a:pPr marL="285750" indent="-285750">
              <a:buFontTx/>
              <a:buChar char="-"/>
            </a:pPr>
            <a:r>
              <a:rPr lang="de-DE" sz="1800" dirty="0">
                <a:solidFill>
                  <a:srgbClr val="FF0000"/>
                </a:solidFill>
                <a:effectLst/>
                <a:latin typeface="Aptos" panose="020B0004020202020204" pitchFamily="34" charset="0"/>
                <a:ea typeface="Aptos" panose="020B0004020202020204" pitchFamily="34" charset="0"/>
                <a:cs typeface="Aptos" panose="020B0004020202020204" pitchFamily="34" charset="0"/>
              </a:rPr>
              <a:t>IOF-Teil herausgelöst und möglicherweise von Rahild in einem anderen neuen Modul weiter verwertet. </a:t>
            </a:r>
            <a:endParaRPr lang="de-DE" sz="1800" dirty="0">
              <a:effectLst/>
              <a:latin typeface="Aptos" panose="020B0004020202020204" pitchFamily="34" charset="0"/>
              <a:ea typeface="Aptos" panose="020B0004020202020204" pitchFamily="34" charset="0"/>
              <a:cs typeface="Aptos" panose="020B0004020202020204" pitchFamily="34" charset="0"/>
            </a:endParaRPr>
          </a:p>
          <a:p>
            <a:endParaRPr lang="de-DE" dirty="0"/>
          </a:p>
          <a:p>
            <a:r>
              <a:rPr lang="de-DE" b="1" dirty="0"/>
              <a:t>Privatrecht: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de-DE" sz="1800" b="0" i="0" dirty="0">
                <a:solidFill>
                  <a:srgbClr val="FF0000"/>
                </a:solidFill>
                <a:effectLst/>
                <a:latin typeface="Calibri" panose="020F0502020204030204" pitchFamily="34" charset="0"/>
                <a:ea typeface="Aptos" panose="020B0004020202020204" pitchFamily="34" charset="0"/>
                <a:cs typeface="Aptos" panose="020B0004020202020204" pitchFamily="34" charset="0"/>
              </a:rPr>
              <a:t>Genau, inhaltlich bleibt es bei Privatrecht (die SWS-Zahl wird aber erhöht).</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lang="de-DE" sz="1800" b="0" i="0" dirty="0">
              <a:solidFill>
                <a:srgbClr val="FF0000"/>
              </a:solidFill>
              <a:effectLst/>
              <a:latin typeface="Calibri" panose="020F0502020204030204" pitchFamily="34" charset="0"/>
              <a:ea typeface="Aptos" panose="020B0004020202020204" pitchFamily="34"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dirty="0">
                <a:solidFill>
                  <a:srgbClr val="FF0000"/>
                </a:solidFill>
                <a:effectLst/>
                <a:latin typeface="Calibri" panose="020F0502020204030204" pitchFamily="34" charset="0"/>
                <a:ea typeface="Aptos" panose="020B0004020202020204" pitchFamily="34" charset="0"/>
                <a:cs typeface="Aptos" panose="020B0004020202020204" pitchFamily="34" charset="0"/>
              </a:rPr>
              <a:t>Vertiefung Recht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de-DE" sz="1800" b="0" dirty="0">
                <a:solidFill>
                  <a:srgbClr val="FF0000"/>
                </a:solidFill>
                <a:effectLst/>
                <a:latin typeface="Calibri" panose="020F0502020204030204" pitchFamily="34" charset="0"/>
                <a:ea typeface="Aptos" panose="020B0004020202020204" pitchFamily="34" charset="0"/>
              </a:rPr>
              <a:t>entspricht inhaltlich dem bisherigen Öffentlichen Recht und Strafrecht (wenn auch mit verdoppelter SWS-Zahl).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de-DE" sz="1800" b="0" dirty="0">
                <a:solidFill>
                  <a:srgbClr val="FF0000"/>
                </a:solidFill>
                <a:effectLst/>
                <a:latin typeface="Calibri" panose="020F0502020204030204" pitchFamily="34" charset="0"/>
                <a:ea typeface="Aptos" panose="020B0004020202020204" pitchFamily="34" charset="0"/>
              </a:rPr>
              <a:t>Mit dem neuen Titel soll eine größere inhaltliche Flexibilität ermöglicht werden (z.B. für den Fall, dass sich die an der Schule zu unterrichtenden Rechtsgebiete ändern).</a:t>
            </a:r>
            <a:endParaRPr lang="de-DE" sz="1800" b="0" i="0" dirty="0">
              <a:effectLst/>
              <a:latin typeface="Aptos" panose="020B0004020202020204" pitchFamily="34" charset="0"/>
              <a:ea typeface="Aptos" panose="020B0004020202020204" pitchFamily="34" charset="0"/>
              <a:cs typeface="Aptos" panose="020B0004020202020204" pitchFamily="34" charset="0"/>
            </a:endParaRPr>
          </a:p>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21</a:t>
            </a:fld>
            <a:endParaRPr lang="de-DE"/>
          </a:p>
        </p:txBody>
      </p:sp>
    </p:spTree>
    <p:extLst>
      <p:ext uri="{BB962C8B-B14F-4D97-AF65-F5344CB8AC3E}">
        <p14:creationId xmlns:p14="http://schemas.microsoft.com/office/powerpoint/2010/main" val="4219624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Bis </a:t>
            </a:r>
            <a:r>
              <a:rPr lang="en-US" dirty="0" err="1"/>
              <a:t>zum</a:t>
            </a:r>
            <a:r>
              <a:rPr lang="en-US" dirty="0"/>
              <a:t> 3. </a:t>
            </a:r>
            <a:r>
              <a:rPr lang="en-US" dirty="0" err="1"/>
              <a:t>Fachsemester</a:t>
            </a:r>
            <a:r>
              <a:rPr lang="en-US" dirty="0"/>
              <a:t> = LAG</a:t>
            </a:r>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22</a:t>
            </a:fld>
            <a:endParaRPr lang="de-DE"/>
          </a:p>
        </p:txBody>
      </p:sp>
    </p:spTree>
    <p:extLst>
      <p:ext uri="{BB962C8B-B14F-4D97-AF65-F5344CB8AC3E}">
        <p14:creationId xmlns:p14="http://schemas.microsoft.com/office/powerpoint/2010/main" val="377446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 Bei </a:t>
            </a:r>
            <a:r>
              <a:rPr lang="de-DE" dirty="0" err="1"/>
              <a:t>Wirtschaftdidaktik</a:t>
            </a:r>
            <a:r>
              <a:rPr lang="de-DE" dirty="0"/>
              <a:t> neuer Modulname und andere Prüfungsdauer</a:t>
            </a:r>
          </a:p>
        </p:txBody>
      </p:sp>
      <p:sp>
        <p:nvSpPr>
          <p:cNvPr id="4" name="Foliennummernplatzhalter 3"/>
          <p:cNvSpPr>
            <a:spLocks noGrp="1"/>
          </p:cNvSpPr>
          <p:nvPr>
            <p:ph type="sldNum" sz="quarter" idx="5"/>
          </p:nvPr>
        </p:nvSpPr>
        <p:spPr/>
        <p:txBody>
          <a:bodyPr/>
          <a:lstStyle/>
          <a:p>
            <a:fld id="{9E1CAD0D-262D-F145-A422-6EFA995C3514}" type="slidenum">
              <a:rPr lang="de-DE" smtClean="0"/>
              <a:t>23</a:t>
            </a:fld>
            <a:endParaRPr lang="de-DE"/>
          </a:p>
        </p:txBody>
      </p:sp>
    </p:spTree>
    <p:extLst>
      <p:ext uri="{BB962C8B-B14F-4D97-AF65-F5344CB8AC3E}">
        <p14:creationId xmlns:p14="http://schemas.microsoft.com/office/powerpoint/2010/main" val="132458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24</a:t>
            </a:fld>
            <a:endParaRPr lang="de-DE"/>
          </a:p>
        </p:txBody>
      </p:sp>
    </p:spTree>
    <p:extLst>
      <p:ext uri="{BB962C8B-B14F-4D97-AF65-F5344CB8AC3E}">
        <p14:creationId xmlns:p14="http://schemas.microsoft.com/office/powerpoint/2010/main" val="3253333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25</a:t>
            </a:fld>
            <a:endParaRPr lang="de-DE"/>
          </a:p>
        </p:txBody>
      </p:sp>
    </p:spTree>
    <p:extLst>
      <p:ext uri="{BB962C8B-B14F-4D97-AF65-F5344CB8AC3E}">
        <p14:creationId xmlns:p14="http://schemas.microsoft.com/office/powerpoint/2010/main" val="1949475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dirty="0">
                <a:solidFill>
                  <a:srgbClr val="FF0000"/>
                </a:solidFill>
                <a:effectLst/>
                <a:latin typeface="Aptos" panose="020B0004020202020204" pitchFamily="34" charset="0"/>
                <a:ea typeface="Aptos" panose="020B0004020202020204" pitchFamily="34" charset="0"/>
                <a:cs typeface="Aptos" panose="020B0004020202020204" pitchFamily="34" charset="0"/>
              </a:rPr>
              <a:t>Rewe in Theorie und Praxis-Modul:</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de-DE" sz="1800" dirty="0">
                <a:solidFill>
                  <a:srgbClr val="FF0000"/>
                </a:solidFill>
                <a:effectLst/>
                <a:latin typeface="Aptos" panose="020B0004020202020204" pitchFamily="34" charset="0"/>
                <a:ea typeface="Aptos" panose="020B0004020202020204" pitchFamily="34" charset="0"/>
                <a:cs typeface="Aptos" panose="020B0004020202020204" pitchFamily="34" charset="0"/>
              </a:rPr>
              <a:t>In Anlehnung an: Fortgeschrittene Buchhaltungstechnik </a:t>
            </a:r>
            <a:r>
              <a:rPr lang="de-DE" sz="1800" dirty="0">
                <a:solidFill>
                  <a:srgbClr val="FF0000"/>
                </a:solidFill>
                <a:effectLst/>
                <a:latin typeface="Aptos" panose="020B0004020202020204" pitchFamily="34" charset="0"/>
                <a:ea typeface="Aptos" panose="020B0004020202020204" pitchFamily="34" charset="0"/>
                <a:cs typeface="Aptos" panose="020B0004020202020204" pitchFamily="34" charset="0"/>
                <a:sym typeface="Wingdings" panose="05000000000000000000" pitchFamily="2" charset="2"/>
              </a:rPr>
              <a:t> </a:t>
            </a:r>
            <a:r>
              <a:rPr lang="de-DE" sz="1800" dirty="0">
                <a:solidFill>
                  <a:srgbClr val="FF0000"/>
                </a:solidFill>
                <a:effectLst/>
                <a:latin typeface="Aptos" panose="020B0004020202020204" pitchFamily="34" charset="0"/>
                <a:ea typeface="Aptos" panose="020B0004020202020204" pitchFamily="34" charset="0"/>
                <a:cs typeface="Aptos" panose="020B0004020202020204" pitchFamily="34" charset="0"/>
              </a:rPr>
              <a:t>Rewe in Theorie und Praxis ist so ähnlich, aber breiter und tiefer angelegt, weil die Realschüler da ja immerhin auch Staatsexamen drin schreiben. </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lang="de-DE" sz="1800" b="1" dirty="0">
              <a:solidFill>
                <a:srgbClr val="FF0000"/>
              </a:solidFill>
              <a:effectLst/>
              <a:latin typeface="Aptos" panose="020B0004020202020204" pitchFamily="34" charset="0"/>
              <a:ea typeface="Aptos" panose="020B0004020202020204" pitchFamily="34"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dirty="0">
                <a:solidFill>
                  <a:srgbClr val="FF0000"/>
                </a:solidFill>
                <a:effectLst/>
                <a:latin typeface="Aptos" panose="020B0004020202020204" pitchFamily="34" charset="0"/>
                <a:ea typeface="Aptos" panose="020B0004020202020204" pitchFamily="34" charset="0"/>
                <a:cs typeface="Aptos" panose="020B0004020202020204" pitchFamily="34" charset="0"/>
              </a:rPr>
              <a:t>Recht-Modul:</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de-DE" sz="1800" b="0" dirty="0">
                <a:solidFill>
                  <a:srgbClr val="FF0000"/>
                </a:solidFill>
                <a:effectLst/>
                <a:latin typeface="Calibri" panose="020F0502020204030204" pitchFamily="34" charset="0"/>
                <a:ea typeface="Aptos" panose="020B0004020202020204" pitchFamily="34" charset="0"/>
                <a:cs typeface="Aptos" panose="020B0004020202020204" pitchFamily="34" charset="0"/>
              </a:rPr>
              <a:t>Hier werden die bisher getrennten Veranstaltungen „</a:t>
            </a:r>
            <a:r>
              <a:rPr lang="de-DE" sz="1800" b="0" i="1" dirty="0">
                <a:effectLst/>
                <a:latin typeface="Aptos" panose="020B0004020202020204" pitchFamily="34" charset="0"/>
                <a:ea typeface="Aptos" panose="020B0004020202020204" pitchFamily="34" charset="0"/>
                <a:cs typeface="Aptos" panose="020B0004020202020204" pitchFamily="34" charset="0"/>
              </a:rPr>
              <a:t>Privatrecht und Urheberrecht“</a:t>
            </a:r>
            <a:r>
              <a:rPr lang="de-DE" sz="1800" b="0" dirty="0">
                <a:effectLst/>
                <a:latin typeface="Aptos" panose="020B0004020202020204" pitchFamily="34" charset="0"/>
                <a:ea typeface="Aptos" panose="020B0004020202020204" pitchFamily="34" charset="0"/>
                <a:cs typeface="Aptos" panose="020B0004020202020204" pitchFamily="34" charset="0"/>
              </a:rPr>
              <a:t> (alte PO) +“</a:t>
            </a:r>
            <a:r>
              <a:rPr lang="de-DE" sz="1800" b="0" i="1" dirty="0">
                <a:effectLst/>
                <a:latin typeface="Aptos" panose="020B0004020202020204" pitchFamily="34" charset="0"/>
                <a:ea typeface="Aptos" panose="020B0004020202020204" pitchFamily="34" charset="0"/>
                <a:cs typeface="Aptos" panose="020B0004020202020204" pitchFamily="34" charset="0"/>
              </a:rPr>
              <a:t>Grundkurs Privatrecht“ </a:t>
            </a:r>
            <a:r>
              <a:rPr lang="de-DE" sz="1800" b="0" dirty="0">
                <a:effectLst/>
                <a:latin typeface="Aptos" panose="020B0004020202020204" pitchFamily="34" charset="0"/>
                <a:ea typeface="Aptos" panose="020B0004020202020204" pitchFamily="34" charset="0"/>
                <a:cs typeface="Aptos" panose="020B0004020202020204" pitchFamily="34" charset="0"/>
              </a:rPr>
              <a:t>(alte PO)</a:t>
            </a:r>
            <a:r>
              <a:rPr lang="de-DE" sz="1800" b="0" dirty="0">
                <a:solidFill>
                  <a:srgbClr val="FF0000"/>
                </a:solidFill>
                <a:effectLst/>
                <a:latin typeface="Calibri" panose="020F0502020204030204" pitchFamily="34" charset="0"/>
                <a:ea typeface="Aptos" panose="020B0004020202020204" pitchFamily="34" charset="0"/>
                <a:cs typeface="Aptos" panose="020B0004020202020204" pitchFamily="34" charset="0"/>
              </a:rPr>
              <a:t> künftig im neuen „Grundkurs Privat- und Urheberrecht“ zusammengelegt.</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lang="de-DE" sz="1800" b="0" dirty="0">
              <a:solidFill>
                <a:srgbClr val="FF0000"/>
              </a:solidFill>
              <a:effectLst/>
              <a:latin typeface="Calibri" panose="020F0502020204030204" pitchFamily="34" charset="0"/>
              <a:ea typeface="Aptos" panose="020B0004020202020204" pitchFamily="34"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dirty="0">
                <a:solidFill>
                  <a:srgbClr val="FF0000"/>
                </a:solidFill>
                <a:effectLst/>
                <a:latin typeface="Calibri" panose="020F0502020204030204" pitchFamily="34" charset="0"/>
                <a:ea typeface="Aptos" panose="020B0004020202020204" pitchFamily="34" charset="0"/>
                <a:cs typeface="Aptos" panose="020B0004020202020204" pitchFamily="34" charset="0"/>
              </a:rPr>
              <a:t>Öffentliches Recht und Strafrecht-Modul:</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b="0" dirty="0">
                <a:solidFill>
                  <a:srgbClr val="FF0000"/>
                </a:solidFill>
                <a:effectLst/>
                <a:latin typeface="Calibri" panose="020F0502020204030204" pitchFamily="34" charset="0"/>
                <a:ea typeface="Aptos" panose="020B0004020202020204" pitchFamily="34" charset="0"/>
                <a:cs typeface="Aptos" panose="020B0004020202020204" pitchFamily="34" charset="0"/>
              </a:rPr>
              <a:t>- „</a:t>
            </a:r>
            <a:r>
              <a:rPr lang="de-DE" sz="1800" b="0" dirty="0">
                <a:solidFill>
                  <a:srgbClr val="FF0000"/>
                </a:solidFill>
                <a:effectLst/>
                <a:latin typeface="Calibri" panose="020F0502020204030204" pitchFamily="34" charset="0"/>
                <a:ea typeface="Aptos" panose="020B0004020202020204" pitchFamily="34" charset="0"/>
              </a:rPr>
              <a:t>Vertiefung Recht“ entspricht inhaltlich dem bisherigen „Öffentlichen Recht und Strafrecht“ (wenn auch mit verdoppelter SWS-Zahl). </a:t>
            </a:r>
            <a:r>
              <a:rPr lang="de-DE" sz="1800" b="0" dirty="0">
                <a:solidFill>
                  <a:srgbClr val="FF0000"/>
                </a:solidFill>
                <a:effectLst/>
                <a:latin typeface="Calibri" panose="020F0502020204030204" pitchFamily="34" charset="0"/>
                <a:ea typeface="Aptos" panose="020B0004020202020204" pitchFamily="34" charset="0"/>
                <a:sym typeface="Wingdings" panose="05000000000000000000" pitchFamily="2" charset="2"/>
              </a:rPr>
              <a:t> </a:t>
            </a:r>
            <a:r>
              <a:rPr lang="de-DE" sz="1800" b="0" dirty="0">
                <a:solidFill>
                  <a:srgbClr val="FF0000"/>
                </a:solidFill>
                <a:effectLst/>
                <a:latin typeface="Calibri" panose="020F0502020204030204" pitchFamily="34" charset="0"/>
                <a:ea typeface="Aptos" panose="020B0004020202020204" pitchFamily="34" charset="0"/>
              </a:rPr>
              <a:t>Mit dem neuen Titel soll eine größere inhaltliche Flexibilität ermöglicht werden (z.B. für den Fall, dass sich die an der Schule zu unterrichtenden Rechtsgebiete ändern).</a:t>
            </a:r>
            <a:endParaRPr lang="de-DE" sz="1800" b="0" dirty="0">
              <a:effectLst/>
              <a:latin typeface="Aptos" panose="020B0004020202020204" pitchFamily="34" charset="0"/>
              <a:ea typeface="Aptos" panose="020B0004020202020204" pitchFamily="34"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effectLst/>
              <a:latin typeface="Aptos" panose="020B0004020202020204" pitchFamily="34" charset="0"/>
              <a:ea typeface="Aptos" panose="020B0004020202020204" pitchFamily="34" charset="0"/>
              <a:cs typeface="Aptos" panose="020B0004020202020204" pitchFamily="34" charset="0"/>
            </a:endParaRPr>
          </a:p>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26</a:t>
            </a:fld>
            <a:endParaRPr lang="de-DE"/>
          </a:p>
        </p:txBody>
      </p:sp>
    </p:spTree>
    <p:extLst>
      <p:ext uri="{BB962C8B-B14F-4D97-AF65-F5344CB8AC3E}">
        <p14:creationId xmlns:p14="http://schemas.microsoft.com/office/powerpoint/2010/main" val="3875947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49340" indent="-249340">
              <a:lnSpc>
                <a:spcPct val="90000"/>
              </a:lnSpc>
            </a:pPr>
            <a:r>
              <a:rPr lang="de-DE" altLang="de-DE" sz="1000" b="1" u="sng" dirty="0">
                <a:latin typeface="Times" pitchFamily="9" charset="0"/>
                <a:ea typeface="ＭＳ Ｐゴシック" pitchFamily="34" charset="-128"/>
              </a:rPr>
              <a:t>Dauer der Klausuren:</a:t>
            </a:r>
          </a:p>
          <a:p>
            <a:pPr marL="749737" lvl="1" indent="-249340">
              <a:lnSpc>
                <a:spcPct val="90000"/>
              </a:lnSpc>
              <a:buFontTx/>
              <a:buChar char="•"/>
            </a:pPr>
            <a:r>
              <a:rPr lang="de-DE" altLang="de-DE" sz="1000" dirty="0">
                <a:latin typeface="Times" pitchFamily="9" charset="0"/>
                <a:ea typeface="ＭＳ Ｐゴシック" pitchFamily="34" charset="-128"/>
              </a:rPr>
              <a:t>Die Klausuren sind 1-2-stündig.</a:t>
            </a:r>
          </a:p>
          <a:p>
            <a:pPr marL="249340" indent="-249340">
              <a:lnSpc>
                <a:spcPct val="90000"/>
              </a:lnSpc>
            </a:pPr>
            <a:endParaRPr lang="de-DE" altLang="de-DE" sz="1000" b="1" dirty="0">
              <a:latin typeface="Times" pitchFamily="9" charset="0"/>
              <a:ea typeface="ＭＳ Ｐゴシック" pitchFamily="34" charset="-128"/>
            </a:endParaRPr>
          </a:p>
          <a:p>
            <a:pPr marL="249340" indent="-249340">
              <a:lnSpc>
                <a:spcPct val="90000"/>
              </a:lnSpc>
            </a:pPr>
            <a:r>
              <a:rPr lang="de-DE" altLang="de-DE" sz="1000" b="1" u="sng" dirty="0">
                <a:latin typeface="Times" pitchFamily="9" charset="0"/>
                <a:ea typeface="ＭＳ Ｐゴシック" pitchFamily="34" charset="-128"/>
              </a:rPr>
              <a:t>Wiederholung nicht bestandener Klausuren:</a:t>
            </a:r>
          </a:p>
          <a:p>
            <a:pPr marL="749737" lvl="1" indent="-249340">
              <a:lnSpc>
                <a:spcPct val="90000"/>
              </a:lnSpc>
              <a:buFontTx/>
              <a:buChar char="•"/>
            </a:pPr>
            <a:r>
              <a:rPr lang="de-DE" altLang="de-DE" sz="1000" dirty="0">
                <a:latin typeface="Times" pitchFamily="9" charset="0"/>
                <a:ea typeface="ＭＳ Ｐゴシック" pitchFamily="34" charset="-128"/>
              </a:rPr>
              <a:t>Anzahl der Wiederholungen nur durch Fristen geregelt.</a:t>
            </a:r>
          </a:p>
          <a:p>
            <a:pPr marL="749737" lvl="1" indent="-249340">
              <a:lnSpc>
                <a:spcPct val="90000"/>
              </a:lnSpc>
              <a:buFontTx/>
              <a:buChar char="•"/>
            </a:pPr>
            <a:r>
              <a:rPr lang="de-DE" altLang="de-DE" sz="1000" dirty="0">
                <a:latin typeface="Times" pitchFamily="9" charset="0"/>
                <a:ea typeface="ＭＳ Ｐゴシック" pitchFamily="34" charset="-128"/>
              </a:rPr>
              <a:t>Klausuren werden meist jedes Semester angeboten.</a:t>
            </a:r>
          </a:p>
          <a:p>
            <a:pPr marL="249340" indent="-249340">
              <a:lnSpc>
                <a:spcPct val="90000"/>
              </a:lnSpc>
            </a:pPr>
            <a:endParaRPr lang="de-DE" altLang="de-DE" sz="1000" b="1" dirty="0">
              <a:latin typeface="Times" pitchFamily="9" charset="0"/>
              <a:ea typeface="ＭＳ Ｐゴシック" pitchFamily="34" charset="-128"/>
            </a:endParaRPr>
          </a:p>
          <a:p>
            <a:pPr marL="249340" indent="-249340">
              <a:lnSpc>
                <a:spcPct val="90000"/>
              </a:lnSpc>
            </a:pPr>
            <a:r>
              <a:rPr lang="de-DE" altLang="de-DE" sz="1000" b="1" u="sng" dirty="0">
                <a:latin typeface="Times" pitchFamily="9" charset="0"/>
                <a:ea typeface="ＭＳ Ｐゴシック" pitchFamily="34" charset="-128"/>
              </a:rPr>
              <a:t>Notenabstufung:</a:t>
            </a:r>
            <a:endParaRPr lang="de-DE" altLang="de-DE" sz="1000" u="sng" dirty="0">
              <a:latin typeface="Times" pitchFamily="9" charset="0"/>
              <a:ea typeface="ＭＳ Ｐゴシック" pitchFamily="34" charset="-128"/>
            </a:endParaRPr>
          </a:p>
          <a:p>
            <a:pPr marL="749737" lvl="1" indent="-249340">
              <a:lnSpc>
                <a:spcPct val="90000"/>
              </a:lnSpc>
              <a:buFontTx/>
              <a:buChar char="•"/>
            </a:pPr>
            <a:r>
              <a:rPr lang="de-DE" altLang="de-DE" sz="1000" dirty="0">
                <a:latin typeface="Times" pitchFamily="9" charset="0"/>
                <a:ea typeface="ＭＳ Ｐゴシック" pitchFamily="34" charset="-128"/>
              </a:rPr>
              <a:t>Von 1,0 über 1,3; 1,7;2,0 … bis 4,0 bestanden.</a:t>
            </a:r>
          </a:p>
          <a:p>
            <a:pPr marL="749737" lvl="1" indent="-249340">
              <a:lnSpc>
                <a:spcPct val="90000"/>
              </a:lnSpc>
              <a:buFontTx/>
              <a:buChar char="•"/>
            </a:pPr>
            <a:r>
              <a:rPr lang="de-DE" altLang="de-DE" sz="1000" dirty="0">
                <a:latin typeface="Times" pitchFamily="9" charset="0"/>
                <a:ea typeface="ＭＳ Ｐゴシック" pitchFamily="34" charset="-128"/>
              </a:rPr>
              <a:t>5,0 nicht bestanden</a:t>
            </a:r>
          </a:p>
          <a:p>
            <a:pPr marL="749737" lvl="1" indent="-249340">
              <a:lnSpc>
                <a:spcPct val="90000"/>
              </a:lnSpc>
            </a:pPr>
            <a:endParaRPr lang="de-DE" altLang="de-DE" sz="1000" dirty="0">
              <a:solidFill>
                <a:schemeClr val="accent2"/>
              </a:solidFill>
              <a:latin typeface="Times" pitchFamily="9" charset="0"/>
              <a:ea typeface="ＭＳ Ｐゴシック" pitchFamily="34" charset="-128"/>
              <a:cs typeface="Arial" pitchFamily="34" charset="0"/>
            </a:endParaRPr>
          </a:p>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32</a:t>
            </a:fld>
            <a:endParaRPr lang="de-DE"/>
          </a:p>
        </p:txBody>
      </p:sp>
    </p:spTree>
    <p:extLst>
      <p:ext uri="{BB962C8B-B14F-4D97-AF65-F5344CB8AC3E}">
        <p14:creationId xmlns:p14="http://schemas.microsoft.com/office/powerpoint/2010/main" val="423081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42461" indent="-242461">
              <a:spcBef>
                <a:spcPts val="487"/>
              </a:spcBef>
            </a:pPr>
            <a:r>
              <a:rPr lang="de-DE" altLang="de-DE" sz="1000" b="1" u="sng" dirty="0">
                <a:latin typeface="Times" pitchFamily="9" charset="0"/>
                <a:ea typeface="ＭＳ Ｐゴシック" pitchFamily="34" charset="-128"/>
              </a:rPr>
              <a:t>Anmerkung:</a:t>
            </a:r>
          </a:p>
          <a:p>
            <a:pPr marL="242461" indent="-242461">
              <a:spcBef>
                <a:spcPts val="487"/>
              </a:spcBef>
              <a:buFontTx/>
              <a:buChar char="•"/>
            </a:pPr>
            <a:r>
              <a:rPr lang="de-DE" altLang="de-DE" sz="1000" dirty="0">
                <a:latin typeface="Times" pitchFamily="9" charset="0"/>
                <a:ea typeface="ＭＳ Ｐゴシック" pitchFamily="34" charset="-128"/>
              </a:rPr>
              <a:t>Es ist die Verantwortung der Studierenden, dass die eigene Klausur abgegeben wird. Deshalb sollen die Erstis genau ihre Klausuren im Auge behalten, bis sie der/die wissenschaftliche Mitarbeiter/in </a:t>
            </a:r>
            <a:r>
              <a:rPr lang="de-DE" altLang="de-DE" sz="1000" dirty="0" err="1">
                <a:latin typeface="Times" pitchFamily="9" charset="0"/>
                <a:ea typeface="ＭＳ Ｐゴシック" pitchFamily="34" charset="-128"/>
              </a:rPr>
              <a:t>in</a:t>
            </a:r>
            <a:r>
              <a:rPr lang="de-DE" altLang="de-DE" sz="1000" dirty="0">
                <a:latin typeface="Times" pitchFamily="9" charset="0"/>
                <a:ea typeface="ＭＳ Ｐゴシック" pitchFamily="34" charset="-128"/>
              </a:rPr>
              <a:t> der Hand hat.</a:t>
            </a:r>
          </a:p>
          <a:p>
            <a:pPr marL="242461" indent="-242461">
              <a:spcBef>
                <a:spcPts val="487"/>
              </a:spcBef>
              <a:buFontTx/>
              <a:buChar char="•"/>
            </a:pPr>
            <a:r>
              <a:rPr lang="de-DE" altLang="de-DE" sz="1000" dirty="0">
                <a:latin typeface="Times" pitchFamily="9" charset="0"/>
                <a:ea typeface="ＭＳ Ｐゴシック" pitchFamily="34" charset="-128"/>
              </a:rPr>
              <a:t>Bei der Anmeldung ist zu berücksichtigen, dass es Klausuren für BWL-Bachelor und VWL-Diplom bzw. Bachelor Studierende gibt aufgrund der feinen Notenabstufung beim BWL-Bachelor. Die Studierenden müssen unbedingt beachten, dass sie sich für die richtige Klausur anmelden und im richtigen Hörsaal schreiben.</a:t>
            </a:r>
            <a:endParaRPr lang="de-DE" altLang="de-DE" sz="1000" b="1" dirty="0">
              <a:latin typeface="Times" pitchFamily="9" charset="0"/>
              <a:ea typeface="ＭＳ Ｐゴシック" pitchFamily="34" charset="-128"/>
            </a:endParaRPr>
          </a:p>
          <a:p>
            <a:pPr marL="242461" indent="-242461">
              <a:lnSpc>
                <a:spcPct val="90000"/>
              </a:lnSpc>
            </a:pPr>
            <a:r>
              <a:rPr lang="de-DE" altLang="de-DE" sz="1000" b="1" u="sng" dirty="0">
                <a:latin typeface="Times" pitchFamily="9" charset="0"/>
                <a:ea typeface="ＭＳ Ｐゴシック" pitchFamily="34" charset="-128"/>
              </a:rPr>
              <a:t>Masterplan des ISC:</a:t>
            </a:r>
          </a:p>
          <a:p>
            <a:pPr marL="242461" indent="-242461">
              <a:lnSpc>
                <a:spcPct val="90000"/>
              </a:lnSpc>
              <a:buFontTx/>
              <a:buChar char="•"/>
            </a:pPr>
            <a:r>
              <a:rPr lang="de-DE" altLang="de-DE" sz="1000" dirty="0">
                <a:latin typeface="Times" pitchFamily="9" charset="0"/>
                <a:ea typeface="ＭＳ Ｐゴシック" pitchFamily="34" charset="-128"/>
              </a:rPr>
              <a:t>Fixer Klausurplan, in dem jeder angebotenen Klausur ein Zeitfenster zugeordnet wird.</a:t>
            </a:r>
          </a:p>
          <a:p>
            <a:pPr marL="242461" indent="-242461">
              <a:lnSpc>
                <a:spcPct val="90000"/>
              </a:lnSpc>
              <a:buFontTx/>
              <a:buChar char="•"/>
            </a:pPr>
            <a:r>
              <a:rPr lang="de-DE" altLang="de-DE" sz="1000" dirty="0">
                <a:latin typeface="Times" pitchFamily="9" charset="0"/>
                <a:ea typeface="ＭＳ Ｐゴシック" pitchFamily="34" charset="-128"/>
              </a:rPr>
              <a:t>Ziel: Beschränkung Klausurzeit auf zwei Wochen, Möglichkeit der Planung von Praktika, Urlaub usw.</a:t>
            </a:r>
          </a:p>
          <a:p>
            <a:pPr marL="242461" indent="-242461">
              <a:lnSpc>
                <a:spcPct val="90000"/>
              </a:lnSpc>
              <a:buFontTx/>
              <a:buChar char="•"/>
            </a:pPr>
            <a:r>
              <a:rPr lang="de-DE" altLang="de-DE" sz="1000" dirty="0">
                <a:latin typeface="Times" pitchFamily="9" charset="0"/>
                <a:ea typeface="ＭＳ Ｐゴシック" pitchFamily="34" charset="-128"/>
              </a:rPr>
              <a:t>Noch nicht ganz ausgereift, also mit Vorsicht zu genießen.</a:t>
            </a:r>
            <a:endParaRPr lang="de-DE" altLang="de-DE" sz="1000" dirty="0">
              <a:solidFill>
                <a:schemeClr val="accent2"/>
              </a:solidFill>
              <a:latin typeface="Times" pitchFamily="9" charset="0"/>
              <a:ea typeface="ＭＳ Ｐゴシック" pitchFamily="34" charset="-128"/>
            </a:endParaRPr>
          </a:p>
          <a:p>
            <a:pPr marL="242461" indent="-242461">
              <a:lnSpc>
                <a:spcPct val="90000"/>
              </a:lnSpc>
              <a:buFontTx/>
              <a:buChar char="•"/>
            </a:pPr>
            <a:r>
              <a:rPr lang="de-DE" altLang="de-DE" sz="1000" dirty="0">
                <a:latin typeface="Times" pitchFamily="9" charset="0"/>
                <a:ea typeface="ＭＳ Ｐゴシック" pitchFamily="34" charset="-128"/>
              </a:rPr>
              <a:t>www.isc.lmu.de</a:t>
            </a:r>
          </a:p>
          <a:p>
            <a:pPr marL="242461" indent="-242461">
              <a:spcBef>
                <a:spcPts val="487"/>
              </a:spcBef>
            </a:pPr>
            <a:r>
              <a:rPr lang="de-DE" altLang="de-DE" sz="1000" b="1" u="sng" dirty="0">
                <a:latin typeface="Times" pitchFamily="9" charset="0"/>
                <a:ea typeface="ＭＳ Ｐゴシック" pitchFamily="34" charset="-128"/>
              </a:rPr>
              <a:t>Die</a:t>
            </a:r>
            <a:r>
              <a:rPr lang="de-DE" altLang="de-DE" sz="1000" u="sng" dirty="0">
                <a:latin typeface="Times" pitchFamily="9" charset="0"/>
                <a:ea typeface="ＭＳ Ｐゴシック" pitchFamily="34" charset="-128"/>
              </a:rPr>
              <a:t> </a:t>
            </a:r>
            <a:r>
              <a:rPr lang="de-DE" altLang="de-DE" sz="1000" b="1" u="sng" dirty="0">
                <a:latin typeface="Times" pitchFamily="9" charset="0"/>
                <a:ea typeface="ＭＳ Ｐゴシック" pitchFamily="34" charset="-128"/>
              </a:rPr>
              <a:t>Prüfungsverwaltung:</a:t>
            </a:r>
          </a:p>
          <a:p>
            <a:pPr marL="242461" indent="-242461">
              <a:spcBef>
                <a:spcPts val="487"/>
              </a:spcBef>
              <a:buFontTx/>
              <a:buChar char="•"/>
            </a:pPr>
            <a:r>
              <a:rPr lang="de-DE" altLang="de-DE" sz="1000" dirty="0">
                <a:latin typeface="Times" pitchFamily="9" charset="0"/>
                <a:ea typeface="ＭＳ Ｐゴシック" pitchFamily="34" charset="-128"/>
              </a:rPr>
              <a:t>Folgende Funktionen möglich: Anmeldung/Abmeldung zu Klausuren oder Veranstaltungen, Kontoauszüge, Stundenplan</a:t>
            </a:r>
          </a:p>
          <a:p>
            <a:pPr marL="242461" indent="-242461">
              <a:spcBef>
                <a:spcPts val="487"/>
              </a:spcBef>
              <a:buFontTx/>
              <a:buChar char="•"/>
            </a:pPr>
            <a:r>
              <a:rPr lang="de-DE" altLang="de-DE" sz="1000" dirty="0">
                <a:latin typeface="Times" pitchFamily="9" charset="0"/>
                <a:ea typeface="ＭＳ Ｐゴシック" pitchFamily="34" charset="-128"/>
              </a:rPr>
              <a:t>Hilfe bei Problemen mit der </a:t>
            </a:r>
            <a:r>
              <a:rPr lang="de-DE" altLang="de-DE" sz="1000" dirty="0" err="1">
                <a:latin typeface="Times" pitchFamily="9" charset="0"/>
                <a:ea typeface="ＭＳ Ｐゴシック" pitchFamily="34" charset="-128"/>
              </a:rPr>
              <a:t>CampusLMU</a:t>
            </a:r>
            <a:r>
              <a:rPr lang="de-DE" altLang="de-DE" sz="1000" dirty="0">
                <a:latin typeface="Times" pitchFamily="9" charset="0"/>
                <a:ea typeface="ＭＳ Ｐゴシック" pitchFamily="34" charset="-128"/>
              </a:rPr>
              <a:t>-Kennung ist beim </a:t>
            </a:r>
            <a:r>
              <a:rPr lang="de-DE" altLang="de-DE" sz="1000" dirty="0" err="1">
                <a:latin typeface="Times" pitchFamily="9" charset="0"/>
                <a:ea typeface="ＭＳ Ｐゴシック" pitchFamily="34" charset="-128"/>
              </a:rPr>
              <a:t>helpdesk</a:t>
            </a:r>
            <a:r>
              <a:rPr lang="de-DE" altLang="de-DE" sz="1000" dirty="0">
                <a:latin typeface="Times" pitchFamily="9" charset="0"/>
                <a:ea typeface="ＭＳ Ｐゴシック" pitchFamily="34" charset="-128"/>
              </a:rPr>
              <a:t> (Geschwister-Scholl-Platz 1, Raum F009) erhältlich.</a:t>
            </a:r>
          </a:p>
          <a:p>
            <a:pPr marL="242461" indent="-242461">
              <a:spcBef>
                <a:spcPts val="487"/>
              </a:spcBef>
              <a:buFontTx/>
              <a:buChar char="•"/>
            </a:pPr>
            <a:r>
              <a:rPr lang="de-DE" altLang="de-DE" sz="1000" dirty="0">
                <a:latin typeface="Times" pitchFamily="9" charset="0"/>
                <a:ea typeface="ＭＳ Ｐゴシック" pitchFamily="34" charset="-128"/>
              </a:rPr>
              <a:t>Zur </a:t>
            </a:r>
            <a:r>
              <a:rPr lang="de-DE" altLang="de-DE" sz="1000" dirty="0" err="1">
                <a:latin typeface="Times" pitchFamily="9" charset="0"/>
                <a:ea typeface="ＭＳ Ｐゴシック" pitchFamily="34" charset="-128"/>
              </a:rPr>
              <a:t>Klausuran</a:t>
            </a:r>
            <a:r>
              <a:rPr lang="de-DE" altLang="de-DE" sz="1000" dirty="0">
                <a:latin typeface="Times" pitchFamily="9" charset="0"/>
                <a:ea typeface="ＭＳ Ｐゴシック" pitchFamily="34" charset="-128"/>
              </a:rPr>
              <a:t>-/ </a:t>
            </a:r>
            <a:r>
              <a:rPr lang="de-DE" altLang="de-DE" sz="1000" dirty="0" err="1">
                <a:latin typeface="Times" pitchFamily="9" charset="0"/>
                <a:ea typeface="ＭＳ Ｐゴシック" pitchFamily="34" charset="-128"/>
              </a:rPr>
              <a:t>abmeldung</a:t>
            </a:r>
            <a:r>
              <a:rPr lang="de-DE" altLang="de-DE" sz="1000" dirty="0">
                <a:latin typeface="Times" pitchFamily="9" charset="0"/>
                <a:ea typeface="ＭＳ Ｐゴシック" pitchFamily="34" charset="-128"/>
              </a:rPr>
              <a:t>: </a:t>
            </a:r>
          </a:p>
          <a:p>
            <a:pPr marL="242461" indent="-242461">
              <a:spcBef>
                <a:spcPts val="487"/>
              </a:spcBef>
              <a:buFont typeface="Wingdings" pitchFamily="2" charset="2"/>
              <a:buChar char="Ø"/>
            </a:pPr>
            <a:r>
              <a:rPr lang="de-DE" altLang="de-DE" sz="1000" dirty="0">
                <a:latin typeface="Times" pitchFamily="9" charset="0"/>
                <a:ea typeface="ＭＳ Ｐゴシック" pitchFamily="34" charset="-128"/>
              </a:rPr>
              <a:t>Die Anmeldung mit der </a:t>
            </a:r>
            <a:r>
              <a:rPr lang="de-DE" altLang="de-DE" sz="1000" dirty="0" err="1">
                <a:latin typeface="Times" pitchFamily="9" charset="0"/>
                <a:ea typeface="ＭＳ Ｐゴシック" pitchFamily="34" charset="-128"/>
              </a:rPr>
              <a:t>CampusLMU</a:t>
            </a:r>
            <a:r>
              <a:rPr lang="de-DE" altLang="de-DE" sz="1000" dirty="0">
                <a:latin typeface="Times" pitchFamily="9" charset="0"/>
                <a:ea typeface="ＭＳ Ｐゴシック" pitchFamily="34" charset="-128"/>
              </a:rPr>
              <a:t>-Kennung zu den Klausuren ist verbindlich. </a:t>
            </a:r>
          </a:p>
          <a:p>
            <a:pPr marL="242461" indent="-242461">
              <a:spcBef>
                <a:spcPts val="487"/>
              </a:spcBef>
              <a:buFont typeface="Wingdings" pitchFamily="2" charset="2"/>
              <a:buChar char="Ø"/>
            </a:pPr>
            <a:r>
              <a:rPr lang="de-DE" altLang="de-DE" sz="1000" dirty="0">
                <a:latin typeface="Times" pitchFamily="9" charset="0"/>
                <a:ea typeface="ＭＳ Ｐゴシック" pitchFamily="34" charset="-128"/>
              </a:rPr>
              <a:t>Eine Abmeldung muss zwingend erfolgen, wenn man nicht mitschreiben wird, da sonst im nächsten Semester große Probleme bei der erneuten Anmeldung auftreten. Weiterhin ist sie für die Planung und Organisation des Prüfungsablaufs von höchster Bedeutung, damit die Anzahl der Kandidaten realistisch eingeschätzt werden kann.</a:t>
            </a:r>
          </a:p>
          <a:p>
            <a:pPr marL="242461" indent="-242461"/>
            <a:endParaRPr lang="de-DE" altLang="de-DE" sz="900" dirty="0">
              <a:latin typeface="Times" pitchFamily="9" charset="0"/>
              <a:ea typeface="ＭＳ Ｐゴシック" pitchFamily="34" charset="-128"/>
            </a:endParaRPr>
          </a:p>
          <a:p>
            <a:pPr marL="730822" lvl="1" indent="-242461"/>
            <a:endParaRPr lang="de-DE" altLang="de-DE" sz="900" dirty="0">
              <a:latin typeface="LMU CompatilFact" pitchFamily="2" charset="0"/>
              <a:ea typeface="ＭＳ Ｐゴシック" pitchFamily="34" charset="-128"/>
            </a:endParaRPr>
          </a:p>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33</a:t>
            </a:fld>
            <a:endParaRPr lang="de-DE"/>
          </a:p>
        </p:txBody>
      </p:sp>
    </p:spTree>
    <p:extLst>
      <p:ext uri="{BB962C8B-B14F-4D97-AF65-F5344CB8AC3E}">
        <p14:creationId xmlns:p14="http://schemas.microsoft.com/office/powerpoint/2010/main" val="4170789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eaLnBrk="1" hangingPunct="1"/>
            <a:r>
              <a:rPr lang="de-DE" altLang="de-DE" sz="1300" b="1" dirty="0">
                <a:latin typeface="Times" pitchFamily="9" charset="0"/>
                <a:ea typeface="ＭＳ Ｐゴシック" pitchFamily="34" charset="-128"/>
              </a:rPr>
              <a:t>Hinweis:</a:t>
            </a:r>
            <a:r>
              <a:rPr lang="de-DE" altLang="de-DE" sz="1300" dirty="0">
                <a:latin typeface="Times" pitchFamily="9" charset="0"/>
                <a:ea typeface="ＭＳ Ｐゴシック" pitchFamily="34" charset="-128"/>
              </a:rPr>
              <a:t> Es gibt 2 unterschiedliche Kontoauszüge: </a:t>
            </a:r>
          </a:p>
          <a:p>
            <a:pPr eaLnBrk="1" hangingPunct="1">
              <a:buFontTx/>
              <a:buChar char="•"/>
            </a:pPr>
            <a:r>
              <a:rPr lang="de-DE" altLang="de-DE" sz="1300" dirty="0">
                <a:latin typeface="Times" pitchFamily="9" charset="0"/>
                <a:ea typeface="ＭＳ Ｐゴシック" pitchFamily="34" charset="-128"/>
              </a:rPr>
              <a:t>Übersicht über alle abgelegten Prüfungen</a:t>
            </a:r>
          </a:p>
          <a:p>
            <a:pPr eaLnBrk="1" hangingPunct="1">
              <a:buFontTx/>
              <a:buChar char="•"/>
            </a:pPr>
            <a:r>
              <a:rPr lang="de-DE" altLang="de-DE" sz="1300" dirty="0">
                <a:latin typeface="Times" pitchFamily="9" charset="0"/>
                <a:ea typeface="ＭＳ Ｐゴシック" pitchFamily="34" charset="-128"/>
              </a:rPr>
              <a:t>Übersicht über bestandene Prüfungen</a:t>
            </a:r>
          </a:p>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34</a:t>
            </a:fld>
            <a:endParaRPr lang="de-DE"/>
          </a:p>
        </p:txBody>
      </p:sp>
    </p:spTree>
    <p:extLst>
      <p:ext uri="{BB962C8B-B14F-4D97-AF65-F5344CB8AC3E}">
        <p14:creationId xmlns:p14="http://schemas.microsoft.com/office/powerpoint/2010/main" val="39975622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73622" lvl="0" indent="-242461"/>
            <a:r>
              <a:rPr lang="de-DE" altLang="de-DE" sz="900" dirty="0">
                <a:latin typeface="LMU CompatilFact" pitchFamily="2" charset="0"/>
                <a:ea typeface="ＭＳ Ｐゴシック" pitchFamily="34" charset="-128"/>
              </a:rPr>
              <a:t>Ungewichtetes arithmetisches Mittel in den Teilbereichen</a:t>
            </a:r>
          </a:p>
          <a:p>
            <a:pPr marL="273622" lvl="0" indent="-242461"/>
            <a:r>
              <a:rPr lang="de-DE" altLang="de-DE" sz="900" dirty="0">
                <a:latin typeface="LMU CompatilFact" pitchFamily="2" charset="0"/>
                <a:ea typeface="ＭＳ Ｐゴシック" pitchFamily="34" charset="-128"/>
              </a:rPr>
              <a:t>Gewichtetes arithmetisches Mittel der Teilbereiche als Teilnote Fach</a:t>
            </a:r>
          </a:p>
          <a:p>
            <a:pPr marL="273622" lvl="0" indent="-242461"/>
            <a:endParaRPr lang="de-DE" sz="900" b="1" dirty="0">
              <a:latin typeface="LMU CompatilFact" pitchFamily="2" charset="0"/>
              <a:ea typeface="ＭＳ Ｐゴシック" pitchFamily="34" charset="-128"/>
              <a:cs typeface="ＭＳ Ｐゴシック" pitchFamily="-109" charset="-128"/>
            </a:endParaRPr>
          </a:p>
          <a:p>
            <a:pPr marL="273622" lvl="0" indent="-242461"/>
            <a:r>
              <a:rPr lang="de-DE" sz="1300" b="1" dirty="0">
                <a:latin typeface="Times" pitchFamily="-44" charset="0"/>
                <a:ea typeface="ＭＳ Ｐゴシック" pitchFamily="-109" charset="-128"/>
                <a:cs typeface="ＭＳ Ｐゴシック" pitchFamily="-109" charset="-128"/>
              </a:rPr>
              <a:t>§ 31</a:t>
            </a:r>
          </a:p>
          <a:p>
            <a:r>
              <a:rPr lang="de-DE" sz="1300" b="1" dirty="0">
                <a:latin typeface="Times" pitchFamily="-44" charset="0"/>
                <a:ea typeface="ＭＳ Ｐゴシック" pitchFamily="-109" charset="-128"/>
                <a:cs typeface="ＭＳ Ｐゴシック" pitchFamily="-109" charset="-128"/>
              </a:rPr>
              <a:t>Nichtbestehen der Prüfung</a:t>
            </a:r>
          </a:p>
          <a:p>
            <a:r>
              <a:rPr lang="de-DE" sz="1300" dirty="0">
                <a:latin typeface="Times" pitchFamily="-44" charset="0"/>
                <a:ea typeface="ＭＳ Ｐゴシック" pitchFamily="-109" charset="-128"/>
                <a:cs typeface="ＭＳ Ｐゴシック" pitchFamily="-109" charset="-128"/>
              </a:rPr>
              <a:t>(1) Die Erste Staatsprüfung ist nicht bestanden, wenn</a:t>
            </a:r>
            <a:br>
              <a:rPr lang="de-DE" sz="1300" dirty="0">
                <a:latin typeface="Times" pitchFamily="-44" charset="0"/>
                <a:ea typeface="ＭＳ Ｐゴシック" pitchFamily="-109" charset="-128"/>
                <a:cs typeface="ＭＳ Ｐゴシック" pitchFamily="-109" charset="-128"/>
              </a:rPr>
            </a:br>
            <a:r>
              <a:rPr lang="de-DE" sz="1300" dirty="0">
                <a:latin typeface="Times" pitchFamily="-44" charset="0"/>
                <a:ea typeface="ＭＳ Ｐゴシック" pitchFamily="-109" charset="-128"/>
                <a:cs typeface="ＭＳ Ｐゴシック" pitchFamily="-109" charset="-128"/>
              </a:rPr>
              <a:t>- in einem vertieft studierten Fach für das Lehramt an Gymnasien […] das Mittel aus dem einfachen Zahlenwert der Note für die fachdidaktische Leistung und dem achtfachen Zahlenwert der Durchschnittsnote für die übrigen Leistungen (§ 30) der Ersten Staatsprüfung (mit dem Teiler 9) </a:t>
            </a:r>
            <a:r>
              <a:rPr lang="de-DE" sz="1300" b="1" dirty="0">
                <a:latin typeface="Times" pitchFamily="-44" charset="0"/>
                <a:ea typeface="ＭＳ Ｐゴシック" pitchFamily="-109" charset="-128"/>
                <a:cs typeface="ＭＳ Ｐゴシック" pitchFamily="-109" charset="-128"/>
              </a:rPr>
              <a:t>schlechter als „ausreichend“ </a:t>
            </a:r>
            <a:r>
              <a:rPr lang="de-DE" sz="1300" dirty="0">
                <a:latin typeface="Times" pitchFamily="-44" charset="0"/>
                <a:ea typeface="ＭＳ Ｐゴシック" pitchFamily="-109" charset="-128"/>
                <a:cs typeface="ＭＳ Ｐゴシック" pitchFamily="-109" charset="-128"/>
              </a:rPr>
              <a:t>ist (§ 12 Abs. 2),</a:t>
            </a:r>
          </a:p>
          <a:p>
            <a:pPr marL="730822" lvl="1" indent="-242461"/>
            <a:endParaRPr lang="de-DE" altLang="de-DE" sz="900" dirty="0">
              <a:latin typeface="LMU CompatilFact" pitchFamily="2" charset="0"/>
              <a:ea typeface="ＭＳ Ｐゴシック" pitchFamily="34" charset="-128"/>
            </a:endParaRPr>
          </a:p>
          <a:p>
            <a:pPr marL="730822" lvl="1" indent="-242461"/>
            <a:endParaRPr lang="de-DE" altLang="de-DE" sz="900" dirty="0">
              <a:latin typeface="LMU CompatilFact" pitchFamily="2" charset="0"/>
              <a:ea typeface="ＭＳ Ｐゴシック" pitchFamily="34" charset="-128"/>
            </a:endParaRPr>
          </a:p>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37</a:t>
            </a:fld>
            <a:endParaRPr lang="de-DE"/>
          </a:p>
        </p:txBody>
      </p:sp>
    </p:spTree>
    <p:extLst>
      <p:ext uri="{BB962C8B-B14F-4D97-AF65-F5344CB8AC3E}">
        <p14:creationId xmlns:p14="http://schemas.microsoft.com/office/powerpoint/2010/main" val="1890868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730822" lvl="1" indent="-242461"/>
            <a:endParaRPr lang="de-DE" altLang="de-DE" sz="900" dirty="0">
              <a:latin typeface="LMU CompatilFact" pitchFamily="2" charset="0"/>
              <a:ea typeface="ＭＳ Ｐゴシック" pitchFamily="34" charset="-128"/>
            </a:endParaRPr>
          </a:p>
          <a:p>
            <a:pPr marL="730822" lvl="1" indent="-242461"/>
            <a:endParaRPr lang="de-DE" altLang="de-DE" sz="900" dirty="0">
              <a:latin typeface="LMU CompatilFact" pitchFamily="2" charset="0"/>
              <a:ea typeface="ＭＳ Ｐゴシック" pitchFamily="34" charset="-128"/>
            </a:endParaRPr>
          </a:p>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38</a:t>
            </a:fld>
            <a:endParaRPr lang="de-DE"/>
          </a:p>
        </p:txBody>
      </p:sp>
    </p:spTree>
    <p:extLst>
      <p:ext uri="{BB962C8B-B14F-4D97-AF65-F5344CB8AC3E}">
        <p14:creationId xmlns:p14="http://schemas.microsoft.com/office/powerpoint/2010/main" val="28732659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äsentationstitel, blau">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D7DB2BC4-3B98-4ED7-91ED-210DEFAE5327}"/>
              </a:ext>
            </a:extLst>
          </p:cNvPr>
          <p:cNvSpPr/>
          <p:nvPr userDrawn="1"/>
        </p:nvSpPr>
        <p:spPr>
          <a:xfrm>
            <a:off x="0" y="1483200"/>
            <a:ext cx="12192000" cy="5374800"/>
          </a:xfrm>
          <a:prstGeom prst="rect">
            <a:avLst/>
          </a:prstGeom>
          <a:solidFill>
            <a:srgbClr val="0F19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2" name="Grafik 1">
            <a:extLst>
              <a:ext uri="{FF2B5EF4-FFF2-40B4-BE49-F238E27FC236}">
                <a16:creationId xmlns:a16="http://schemas.microsoft.com/office/drawing/2014/main" id="{2CEFBE18-F336-4456-B7B7-3AA1099DD47C}"/>
              </a:ext>
            </a:extLst>
          </p:cNvPr>
          <p:cNvPicPr>
            <a:picLocks noChangeAspect="1"/>
          </p:cNvPicPr>
          <p:nvPr userDrawn="1"/>
        </p:nvPicPr>
        <p:blipFill>
          <a:blip r:embed="rId2"/>
          <a:stretch>
            <a:fillRect/>
          </a:stretch>
        </p:blipFill>
        <p:spPr>
          <a:xfrm>
            <a:off x="8631627" y="2822098"/>
            <a:ext cx="3560373" cy="4035902"/>
          </a:xfrm>
          <a:prstGeom prst="rect">
            <a:avLst/>
          </a:prstGeom>
        </p:spPr>
      </p:pic>
      <p:sp>
        <p:nvSpPr>
          <p:cNvPr id="12" name="Textplatzhalter 4">
            <a:extLst>
              <a:ext uri="{FF2B5EF4-FFF2-40B4-BE49-F238E27FC236}">
                <a16:creationId xmlns:a16="http://schemas.microsoft.com/office/drawing/2014/main" id="{6F7D16F2-80B9-4E8C-B3BE-2901978441D9}"/>
              </a:ext>
            </a:extLst>
          </p:cNvPr>
          <p:cNvSpPr>
            <a:spLocks noGrp="1"/>
          </p:cNvSpPr>
          <p:nvPr>
            <p:ph type="body" sz="quarter" idx="14" hasCustomPrompt="1"/>
          </p:nvPr>
        </p:nvSpPr>
        <p:spPr>
          <a:xfrm>
            <a:off x="446088" y="2198536"/>
            <a:ext cx="7200000" cy="1401464"/>
          </a:xfrm>
          <a:prstGeom prst="rect">
            <a:avLst/>
          </a:prstGeom>
        </p:spPr>
        <p:txBody>
          <a:bodyPr lIns="0" tIns="0" rIns="0" bIns="0"/>
          <a:lstStyle>
            <a:lvl1pPr marL="0" indent="0">
              <a:lnSpc>
                <a:spcPct val="100000"/>
              </a:lnSpc>
              <a:spcBef>
                <a:spcPts val="0"/>
              </a:spcBef>
              <a:spcAft>
                <a:spcPts val="0"/>
              </a:spcAft>
              <a:buFontTx/>
              <a:buNone/>
              <a:defRPr sz="2800" b="1" i="0" baseline="0">
                <a:solidFill>
                  <a:schemeClr val="bg1"/>
                </a:solidFill>
                <a:latin typeface="Arial" panose="020B0604020202020204" pitchFamily="34" charset="0"/>
              </a:defRPr>
            </a:lvl1pPr>
            <a:lvl2pPr>
              <a:buFontTx/>
              <a:buNone/>
              <a:defRPr sz="2800" b="1" i="0" baseline="0">
                <a:solidFill>
                  <a:schemeClr val="bg1"/>
                </a:solidFill>
                <a:latin typeface="Arial" panose="020B0604020202020204" pitchFamily="34" charset="0"/>
              </a:defRPr>
            </a:lvl2pPr>
            <a:lvl3pPr>
              <a:buFontTx/>
              <a:buNone/>
              <a:defRPr sz="2800" b="1" i="0" baseline="0">
                <a:solidFill>
                  <a:schemeClr val="bg1"/>
                </a:solidFill>
                <a:latin typeface="Arial" panose="020B0604020202020204" pitchFamily="34" charset="0"/>
              </a:defRPr>
            </a:lvl3pPr>
            <a:lvl4pPr>
              <a:buFontTx/>
              <a:buNone/>
              <a:defRPr sz="2800" b="1" i="0" baseline="0">
                <a:solidFill>
                  <a:schemeClr val="bg1"/>
                </a:solidFill>
                <a:latin typeface="Arial" panose="020B0604020202020204" pitchFamily="34" charset="0"/>
              </a:defRPr>
            </a:lvl4pPr>
            <a:lvl5pPr>
              <a:buFontTx/>
              <a:buNone/>
              <a:defRPr sz="2800" b="1" i="0" baseline="0">
                <a:solidFill>
                  <a:schemeClr val="bg1"/>
                </a:solidFill>
                <a:latin typeface="Arial" panose="020B0604020202020204" pitchFamily="34" charset="0"/>
              </a:defRPr>
            </a:lvl5pPr>
          </a:lstStyle>
          <a:p>
            <a:r>
              <a:rPr lang="de-DE" b="1" dirty="0">
                <a:effectLst/>
                <a:latin typeface="Arial" panose="020B0604020202020204" pitchFamily="34" charset="0"/>
              </a:rPr>
              <a:t>Präsentationstitel</a:t>
            </a:r>
            <a:br>
              <a:rPr lang="de-DE" b="1" dirty="0">
                <a:effectLst/>
                <a:latin typeface="Arial" panose="020B0604020202020204" pitchFamily="34" charset="0"/>
              </a:rPr>
            </a:br>
            <a:r>
              <a:rPr lang="de-DE" b="1" dirty="0">
                <a:effectLst/>
                <a:latin typeface="Arial" panose="020B0604020202020204" pitchFamily="34" charset="0"/>
              </a:rPr>
              <a:t>Zeile 2 des Titels</a:t>
            </a:r>
            <a:endParaRPr lang="de-DE" dirty="0">
              <a:effectLst/>
              <a:latin typeface="Arial" panose="020B0604020202020204" pitchFamily="34" charset="0"/>
            </a:endParaRPr>
          </a:p>
        </p:txBody>
      </p:sp>
      <p:sp>
        <p:nvSpPr>
          <p:cNvPr id="16" name="Textplatzhalter 4">
            <a:extLst>
              <a:ext uri="{FF2B5EF4-FFF2-40B4-BE49-F238E27FC236}">
                <a16:creationId xmlns:a16="http://schemas.microsoft.com/office/drawing/2014/main" id="{0278EDD8-A454-4AAD-A18B-0E9E6C1F3E58}"/>
              </a:ext>
            </a:extLst>
          </p:cNvPr>
          <p:cNvSpPr>
            <a:spLocks noGrp="1"/>
          </p:cNvSpPr>
          <p:nvPr>
            <p:ph type="body" sz="quarter" idx="15" hasCustomPrompt="1"/>
          </p:nvPr>
        </p:nvSpPr>
        <p:spPr>
          <a:xfrm>
            <a:off x="446399" y="5184000"/>
            <a:ext cx="7200000" cy="1276350"/>
          </a:xfrm>
          <a:prstGeom prst="rect">
            <a:avLst/>
          </a:prstGeom>
        </p:spPr>
        <p:txBody>
          <a:bodyPr lIns="0" tIns="0" rIns="0" bIns="0" anchor="b" anchorCtr="0"/>
          <a:lstStyle>
            <a:lvl1pPr marL="0" indent="0" fontAlgn="b">
              <a:lnSpc>
                <a:spcPct val="100000"/>
              </a:lnSpc>
              <a:spcBef>
                <a:spcPts val="0"/>
              </a:spcBef>
              <a:spcAft>
                <a:spcPts val="0"/>
              </a:spcAft>
              <a:buFontTx/>
              <a:buNone/>
              <a:defRPr sz="1600" b="1" i="0" baseline="0">
                <a:solidFill>
                  <a:schemeClr val="bg1"/>
                </a:solidFill>
                <a:latin typeface="Arial" panose="020B0604020202020204" pitchFamily="34" charset="0"/>
              </a:defRPr>
            </a:lvl1pPr>
            <a:lvl2pPr>
              <a:defRPr sz="1600" b="1" i="0" baseline="0">
                <a:solidFill>
                  <a:schemeClr val="bg1"/>
                </a:solidFill>
                <a:latin typeface="Arial" panose="020B0604020202020204" pitchFamily="34" charset="0"/>
              </a:defRPr>
            </a:lvl2pPr>
            <a:lvl3pPr>
              <a:defRPr sz="1600" b="1" i="0" baseline="0">
                <a:solidFill>
                  <a:schemeClr val="bg1"/>
                </a:solidFill>
                <a:latin typeface="Arial" panose="020B0604020202020204" pitchFamily="34" charset="0"/>
              </a:defRPr>
            </a:lvl3pPr>
            <a:lvl4pPr>
              <a:defRPr sz="1600" b="1" i="0" baseline="0">
                <a:solidFill>
                  <a:schemeClr val="bg1"/>
                </a:solidFill>
                <a:latin typeface="Arial" panose="020B0604020202020204" pitchFamily="34" charset="0"/>
              </a:defRPr>
            </a:lvl4pPr>
            <a:lvl5pPr>
              <a:defRPr sz="1600" b="1" i="0" baseline="0">
                <a:solidFill>
                  <a:schemeClr val="bg1"/>
                </a:solidFill>
                <a:latin typeface="Arial" panose="020B0604020202020204" pitchFamily="34" charset="0"/>
              </a:defRPr>
            </a:lvl5pPr>
          </a:lstStyle>
          <a:p>
            <a:r>
              <a:rPr lang="de-DE" b="1" dirty="0">
                <a:effectLst/>
                <a:latin typeface="Arial" panose="020B0604020202020204" pitchFamily="34" charset="0"/>
              </a:rPr>
              <a:t>Dr. Max Maria Mustermann </a:t>
            </a:r>
            <a:br>
              <a:rPr lang="de-DE" b="1" dirty="0">
                <a:effectLst/>
                <a:latin typeface="Arial" panose="020B0604020202020204" pitchFamily="34" charset="0"/>
              </a:rPr>
            </a:br>
            <a:r>
              <a:rPr lang="de-DE" b="1" dirty="0">
                <a:effectLst/>
                <a:latin typeface="Arial" panose="020B0604020202020204" pitchFamily="34" charset="0"/>
              </a:rPr>
              <a:t>01.11.2020</a:t>
            </a:r>
            <a:endParaRPr lang="de-DE" dirty="0">
              <a:effectLst/>
              <a:latin typeface="Arial" panose="020B0604020202020204" pitchFamily="34" charset="0"/>
            </a:endParaRPr>
          </a:p>
        </p:txBody>
      </p:sp>
      <p:sp>
        <p:nvSpPr>
          <p:cNvPr id="15" name="Textplatzhalter 4">
            <a:extLst>
              <a:ext uri="{FF2B5EF4-FFF2-40B4-BE49-F238E27FC236}">
                <a16:creationId xmlns:a16="http://schemas.microsoft.com/office/drawing/2014/main" id="{37824750-FB89-455B-9BB6-3159F395EA06}"/>
              </a:ext>
            </a:extLst>
          </p:cNvPr>
          <p:cNvSpPr>
            <a:spLocks noGrp="1"/>
          </p:cNvSpPr>
          <p:nvPr>
            <p:ph type="body" sz="quarter" idx="17" hasCustomPrompt="1"/>
          </p:nvPr>
        </p:nvSpPr>
        <p:spPr>
          <a:xfrm>
            <a:off x="442913" y="3672000"/>
            <a:ext cx="7200000" cy="1440000"/>
          </a:xfrm>
          <a:prstGeom prst="rect">
            <a:avLst/>
          </a:prstGeom>
        </p:spPr>
        <p:txBody>
          <a:bodyPr lIns="0" tIns="0" rIns="0" bIns="0"/>
          <a:lstStyle>
            <a:lvl1pPr marL="0" indent="0">
              <a:lnSpc>
                <a:spcPct val="100000"/>
              </a:lnSpc>
              <a:spcBef>
                <a:spcPts val="0"/>
              </a:spcBef>
              <a:spcAft>
                <a:spcPts val="0"/>
              </a:spcAft>
              <a:buFontTx/>
              <a:buNone/>
              <a:defRPr sz="1600" b="1" i="0" baseline="0">
                <a:solidFill>
                  <a:schemeClr val="bg1"/>
                </a:solidFill>
                <a:latin typeface="Arial" panose="020B0604020202020204" pitchFamily="34" charset="0"/>
              </a:defRPr>
            </a:lvl1pPr>
            <a:lvl2pPr>
              <a:buFontTx/>
              <a:buNone/>
              <a:defRPr sz="2800" b="1" i="0" baseline="0">
                <a:solidFill>
                  <a:schemeClr val="bg1"/>
                </a:solidFill>
                <a:latin typeface="Arial" panose="020B0604020202020204" pitchFamily="34" charset="0"/>
              </a:defRPr>
            </a:lvl2pPr>
            <a:lvl3pPr>
              <a:buFontTx/>
              <a:buNone/>
              <a:defRPr sz="2800" b="1" i="0" baseline="0">
                <a:solidFill>
                  <a:schemeClr val="bg1"/>
                </a:solidFill>
                <a:latin typeface="Arial" panose="020B0604020202020204" pitchFamily="34" charset="0"/>
              </a:defRPr>
            </a:lvl3pPr>
            <a:lvl4pPr>
              <a:buFontTx/>
              <a:buNone/>
              <a:defRPr sz="2800" b="1" i="0" baseline="0">
                <a:solidFill>
                  <a:schemeClr val="bg1"/>
                </a:solidFill>
                <a:latin typeface="Arial" panose="020B0604020202020204" pitchFamily="34" charset="0"/>
              </a:defRPr>
            </a:lvl4pPr>
            <a:lvl5pPr>
              <a:buFontTx/>
              <a:buNone/>
              <a:defRPr sz="2800" b="1" i="0" baseline="0">
                <a:solidFill>
                  <a:schemeClr val="bg1"/>
                </a:solidFill>
                <a:latin typeface="Arial" panose="020B0604020202020204" pitchFamily="34" charset="0"/>
              </a:defRPr>
            </a:lvl5pPr>
          </a:lstStyle>
          <a:p>
            <a:r>
              <a:rPr lang="de-DE" b="1" dirty="0">
                <a:effectLst/>
                <a:latin typeface="Arial" panose="020B0604020202020204" pitchFamily="34" charset="0"/>
              </a:rPr>
              <a:t>Titel der Veranstaltung/Ort</a:t>
            </a:r>
            <a:br>
              <a:rPr lang="de-DE" b="1" dirty="0">
                <a:effectLst/>
                <a:latin typeface="Arial" panose="020B0604020202020204" pitchFamily="34" charset="0"/>
              </a:rPr>
            </a:br>
            <a:r>
              <a:rPr lang="de-DE" b="1" dirty="0">
                <a:effectLst/>
                <a:latin typeface="Arial" panose="020B0604020202020204" pitchFamily="34" charset="0"/>
              </a:rPr>
              <a:t>Zeile 2</a:t>
            </a:r>
            <a:endParaRPr lang="de-DE" dirty="0">
              <a:effectLst/>
              <a:latin typeface="Arial" panose="020B0604020202020204" pitchFamily="34" charset="0"/>
            </a:endParaRPr>
          </a:p>
        </p:txBody>
      </p:sp>
      <p:sp>
        <p:nvSpPr>
          <p:cNvPr id="4" name="Fußzeilenplatzhalter 3">
            <a:extLst>
              <a:ext uri="{FF2B5EF4-FFF2-40B4-BE49-F238E27FC236}">
                <a16:creationId xmlns:a16="http://schemas.microsoft.com/office/drawing/2014/main" id="{308E711D-B9EA-4539-B814-07B30E944613}"/>
              </a:ext>
            </a:extLst>
          </p:cNvPr>
          <p:cNvSpPr>
            <a:spLocks noGrp="1"/>
          </p:cNvSpPr>
          <p:nvPr>
            <p:ph type="ftr" sz="quarter" idx="19"/>
          </p:nvPr>
        </p:nvSpPr>
        <p:spPr/>
        <p:txBody>
          <a:bodyPr/>
          <a:lstStyle/>
          <a:p>
            <a:r>
              <a:rPr lang="de-DE"/>
              <a:t>Bitte tragen Sie hier Ihre Einrichtung bzw. Ihr Institut ein</a:t>
            </a:r>
            <a:endParaRPr lang="de-DE" dirty="0"/>
          </a:p>
        </p:txBody>
      </p:sp>
    </p:spTree>
    <p:extLst>
      <p:ext uri="{BB962C8B-B14F-4D97-AF65-F5344CB8AC3E}">
        <p14:creationId xmlns:p14="http://schemas.microsoft.com/office/powerpoint/2010/main" val="3098013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äsentationstitel, lichtgrau">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D7DB2BC4-3B98-4ED7-91ED-210DEFAE5327}"/>
              </a:ext>
            </a:extLst>
          </p:cNvPr>
          <p:cNvSpPr/>
          <p:nvPr userDrawn="1"/>
        </p:nvSpPr>
        <p:spPr>
          <a:xfrm>
            <a:off x="0" y="1483200"/>
            <a:ext cx="12192000" cy="537480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2" name="Grafik 1">
            <a:extLst>
              <a:ext uri="{FF2B5EF4-FFF2-40B4-BE49-F238E27FC236}">
                <a16:creationId xmlns:a16="http://schemas.microsoft.com/office/drawing/2014/main" id="{01B94DEA-7037-4BFF-A606-4059D11993B8}"/>
              </a:ext>
            </a:extLst>
          </p:cNvPr>
          <p:cNvPicPr>
            <a:picLocks noChangeAspect="1"/>
          </p:cNvPicPr>
          <p:nvPr userDrawn="1"/>
        </p:nvPicPr>
        <p:blipFill>
          <a:blip r:embed="rId2"/>
          <a:stretch>
            <a:fillRect/>
          </a:stretch>
        </p:blipFill>
        <p:spPr>
          <a:xfrm>
            <a:off x="8631627" y="2822098"/>
            <a:ext cx="3560373" cy="4035902"/>
          </a:xfrm>
          <a:prstGeom prst="rect">
            <a:avLst/>
          </a:prstGeom>
        </p:spPr>
      </p:pic>
      <p:sp>
        <p:nvSpPr>
          <p:cNvPr id="17" name="Textplatzhalter 4">
            <a:extLst>
              <a:ext uri="{FF2B5EF4-FFF2-40B4-BE49-F238E27FC236}">
                <a16:creationId xmlns:a16="http://schemas.microsoft.com/office/drawing/2014/main" id="{05AB11DA-E526-4DB0-A616-EF327FD5298E}"/>
              </a:ext>
            </a:extLst>
          </p:cNvPr>
          <p:cNvSpPr>
            <a:spLocks noGrp="1"/>
          </p:cNvSpPr>
          <p:nvPr>
            <p:ph type="body" sz="quarter" idx="15" hasCustomPrompt="1"/>
          </p:nvPr>
        </p:nvSpPr>
        <p:spPr>
          <a:xfrm>
            <a:off x="446399" y="5184000"/>
            <a:ext cx="7200000" cy="1276350"/>
          </a:xfrm>
          <a:prstGeom prst="rect">
            <a:avLst/>
          </a:prstGeom>
        </p:spPr>
        <p:txBody>
          <a:bodyPr lIns="0" tIns="0" rIns="0" bIns="0" anchor="b" anchorCtr="0"/>
          <a:lstStyle>
            <a:lvl1pPr marL="0" indent="0" fontAlgn="b">
              <a:lnSpc>
                <a:spcPct val="100000"/>
              </a:lnSpc>
              <a:spcBef>
                <a:spcPts val="0"/>
              </a:spcBef>
              <a:spcAft>
                <a:spcPts val="0"/>
              </a:spcAft>
              <a:buFontTx/>
              <a:buNone/>
              <a:defRPr sz="1600" b="1" i="0" baseline="0">
                <a:solidFill>
                  <a:schemeClr val="accent1"/>
                </a:solidFill>
                <a:latin typeface="Arial" panose="020B0604020202020204" pitchFamily="34" charset="0"/>
              </a:defRPr>
            </a:lvl1pPr>
            <a:lvl2pPr>
              <a:defRPr sz="1600" b="1" i="0" baseline="0">
                <a:solidFill>
                  <a:schemeClr val="bg1"/>
                </a:solidFill>
                <a:latin typeface="Arial" panose="020B0604020202020204" pitchFamily="34" charset="0"/>
              </a:defRPr>
            </a:lvl2pPr>
            <a:lvl3pPr>
              <a:defRPr sz="1600" b="1" i="0" baseline="0">
                <a:solidFill>
                  <a:schemeClr val="bg1"/>
                </a:solidFill>
                <a:latin typeface="Arial" panose="020B0604020202020204" pitchFamily="34" charset="0"/>
              </a:defRPr>
            </a:lvl3pPr>
            <a:lvl4pPr>
              <a:defRPr sz="1600" b="1" i="0" baseline="0">
                <a:solidFill>
                  <a:schemeClr val="bg1"/>
                </a:solidFill>
                <a:latin typeface="Arial" panose="020B0604020202020204" pitchFamily="34" charset="0"/>
              </a:defRPr>
            </a:lvl4pPr>
            <a:lvl5pPr>
              <a:defRPr sz="1600" b="1" i="0" baseline="0">
                <a:solidFill>
                  <a:schemeClr val="bg1"/>
                </a:solidFill>
                <a:latin typeface="Arial" panose="020B0604020202020204" pitchFamily="34" charset="0"/>
              </a:defRPr>
            </a:lvl5pPr>
          </a:lstStyle>
          <a:p>
            <a:r>
              <a:rPr lang="de-DE" b="1" dirty="0">
                <a:effectLst/>
                <a:latin typeface="Arial" panose="020B0604020202020204" pitchFamily="34" charset="0"/>
              </a:rPr>
              <a:t>Dr. Max Maria Mustermann </a:t>
            </a:r>
            <a:br>
              <a:rPr lang="de-DE" b="1" dirty="0">
                <a:effectLst/>
                <a:latin typeface="Arial" panose="020B0604020202020204" pitchFamily="34" charset="0"/>
              </a:rPr>
            </a:br>
            <a:r>
              <a:rPr lang="de-DE" b="1" dirty="0">
                <a:effectLst/>
                <a:latin typeface="Arial" panose="020B0604020202020204" pitchFamily="34" charset="0"/>
              </a:rPr>
              <a:t>01.11.2020</a:t>
            </a:r>
            <a:endParaRPr lang="de-DE" dirty="0">
              <a:effectLst/>
              <a:latin typeface="Arial" panose="020B0604020202020204" pitchFamily="34" charset="0"/>
            </a:endParaRPr>
          </a:p>
        </p:txBody>
      </p:sp>
      <p:sp>
        <p:nvSpPr>
          <p:cNvPr id="18" name="Textplatzhalter 4">
            <a:extLst>
              <a:ext uri="{FF2B5EF4-FFF2-40B4-BE49-F238E27FC236}">
                <a16:creationId xmlns:a16="http://schemas.microsoft.com/office/drawing/2014/main" id="{DA2B3988-691D-4C6A-93CE-694BF2FE42D3}"/>
              </a:ext>
            </a:extLst>
          </p:cNvPr>
          <p:cNvSpPr>
            <a:spLocks noGrp="1"/>
          </p:cNvSpPr>
          <p:nvPr>
            <p:ph type="body" sz="quarter" idx="17" hasCustomPrompt="1"/>
          </p:nvPr>
        </p:nvSpPr>
        <p:spPr>
          <a:xfrm>
            <a:off x="442913" y="3672000"/>
            <a:ext cx="7200000" cy="1440000"/>
          </a:xfrm>
          <a:prstGeom prst="rect">
            <a:avLst/>
          </a:prstGeom>
        </p:spPr>
        <p:txBody>
          <a:bodyPr lIns="0" tIns="0" rIns="0" bIns="0"/>
          <a:lstStyle>
            <a:lvl1pPr marL="0" indent="0">
              <a:lnSpc>
                <a:spcPct val="100000"/>
              </a:lnSpc>
              <a:spcBef>
                <a:spcPts val="0"/>
              </a:spcBef>
              <a:spcAft>
                <a:spcPts val="0"/>
              </a:spcAft>
              <a:buFontTx/>
              <a:buNone/>
              <a:defRPr sz="1600" b="1" i="0" baseline="0">
                <a:solidFill>
                  <a:schemeClr val="accent1"/>
                </a:solidFill>
                <a:latin typeface="Arial" panose="020B0604020202020204" pitchFamily="34" charset="0"/>
              </a:defRPr>
            </a:lvl1pPr>
            <a:lvl2pPr>
              <a:buFontTx/>
              <a:buNone/>
              <a:defRPr sz="2800" b="1" i="0" baseline="0">
                <a:solidFill>
                  <a:schemeClr val="bg1"/>
                </a:solidFill>
                <a:latin typeface="Arial" panose="020B0604020202020204" pitchFamily="34" charset="0"/>
              </a:defRPr>
            </a:lvl2pPr>
            <a:lvl3pPr>
              <a:buFontTx/>
              <a:buNone/>
              <a:defRPr sz="2800" b="1" i="0" baseline="0">
                <a:solidFill>
                  <a:schemeClr val="bg1"/>
                </a:solidFill>
                <a:latin typeface="Arial" panose="020B0604020202020204" pitchFamily="34" charset="0"/>
              </a:defRPr>
            </a:lvl3pPr>
            <a:lvl4pPr>
              <a:buFontTx/>
              <a:buNone/>
              <a:defRPr sz="2800" b="1" i="0" baseline="0">
                <a:solidFill>
                  <a:schemeClr val="bg1"/>
                </a:solidFill>
                <a:latin typeface="Arial" panose="020B0604020202020204" pitchFamily="34" charset="0"/>
              </a:defRPr>
            </a:lvl4pPr>
            <a:lvl5pPr>
              <a:buFontTx/>
              <a:buNone/>
              <a:defRPr sz="2800" b="1" i="0" baseline="0">
                <a:solidFill>
                  <a:schemeClr val="bg1"/>
                </a:solidFill>
                <a:latin typeface="Arial" panose="020B0604020202020204" pitchFamily="34" charset="0"/>
              </a:defRPr>
            </a:lvl5pPr>
          </a:lstStyle>
          <a:p>
            <a:r>
              <a:rPr lang="de-DE" b="1" dirty="0">
                <a:effectLst/>
                <a:latin typeface="Arial" panose="020B0604020202020204" pitchFamily="34" charset="0"/>
              </a:rPr>
              <a:t>Titel der Veranstaltung/Ort</a:t>
            </a:r>
            <a:br>
              <a:rPr lang="de-DE" b="1" dirty="0">
                <a:effectLst/>
                <a:latin typeface="Arial" panose="020B0604020202020204" pitchFamily="34" charset="0"/>
              </a:rPr>
            </a:br>
            <a:r>
              <a:rPr lang="de-DE" b="1" dirty="0">
                <a:effectLst/>
                <a:latin typeface="Arial" panose="020B0604020202020204" pitchFamily="34" charset="0"/>
              </a:rPr>
              <a:t>Zeile 2</a:t>
            </a:r>
            <a:endParaRPr lang="de-DE" dirty="0">
              <a:effectLst/>
              <a:latin typeface="Arial" panose="020B0604020202020204" pitchFamily="34" charset="0"/>
            </a:endParaRPr>
          </a:p>
        </p:txBody>
      </p:sp>
      <p:sp>
        <p:nvSpPr>
          <p:cNvPr id="19" name="Textplatzhalter 4">
            <a:extLst>
              <a:ext uri="{FF2B5EF4-FFF2-40B4-BE49-F238E27FC236}">
                <a16:creationId xmlns:a16="http://schemas.microsoft.com/office/drawing/2014/main" id="{0BA651EA-5F96-4B97-9051-732A430C9C76}"/>
              </a:ext>
            </a:extLst>
          </p:cNvPr>
          <p:cNvSpPr>
            <a:spLocks noGrp="1"/>
          </p:cNvSpPr>
          <p:nvPr>
            <p:ph type="body" sz="quarter" idx="14" hasCustomPrompt="1"/>
          </p:nvPr>
        </p:nvSpPr>
        <p:spPr>
          <a:xfrm>
            <a:off x="446088" y="2198536"/>
            <a:ext cx="7200000" cy="1401464"/>
          </a:xfrm>
          <a:prstGeom prst="rect">
            <a:avLst/>
          </a:prstGeom>
        </p:spPr>
        <p:txBody>
          <a:bodyPr lIns="0" tIns="0" rIns="0" bIns="0"/>
          <a:lstStyle>
            <a:lvl1pPr marL="0" indent="0">
              <a:lnSpc>
                <a:spcPct val="100000"/>
              </a:lnSpc>
              <a:spcBef>
                <a:spcPts val="0"/>
              </a:spcBef>
              <a:spcAft>
                <a:spcPts val="0"/>
              </a:spcAft>
              <a:buFontTx/>
              <a:buNone/>
              <a:defRPr sz="2800" b="1" i="0" baseline="0">
                <a:solidFill>
                  <a:schemeClr val="accent1"/>
                </a:solidFill>
                <a:latin typeface="Arial" panose="020B0604020202020204" pitchFamily="34" charset="0"/>
              </a:defRPr>
            </a:lvl1pPr>
            <a:lvl2pPr>
              <a:buFontTx/>
              <a:buNone/>
              <a:defRPr sz="2800" b="1" i="0" baseline="0">
                <a:solidFill>
                  <a:schemeClr val="bg1"/>
                </a:solidFill>
                <a:latin typeface="Arial" panose="020B0604020202020204" pitchFamily="34" charset="0"/>
              </a:defRPr>
            </a:lvl2pPr>
            <a:lvl3pPr>
              <a:buFontTx/>
              <a:buNone/>
              <a:defRPr sz="2800" b="1" i="0" baseline="0">
                <a:solidFill>
                  <a:schemeClr val="bg1"/>
                </a:solidFill>
                <a:latin typeface="Arial" panose="020B0604020202020204" pitchFamily="34" charset="0"/>
              </a:defRPr>
            </a:lvl3pPr>
            <a:lvl4pPr>
              <a:buFontTx/>
              <a:buNone/>
              <a:defRPr sz="2800" b="1" i="0" baseline="0">
                <a:solidFill>
                  <a:schemeClr val="bg1"/>
                </a:solidFill>
                <a:latin typeface="Arial" panose="020B0604020202020204" pitchFamily="34" charset="0"/>
              </a:defRPr>
            </a:lvl4pPr>
            <a:lvl5pPr>
              <a:buFontTx/>
              <a:buNone/>
              <a:defRPr sz="2800" b="1" i="0" baseline="0">
                <a:solidFill>
                  <a:schemeClr val="bg1"/>
                </a:solidFill>
                <a:latin typeface="Arial" panose="020B0604020202020204" pitchFamily="34" charset="0"/>
              </a:defRPr>
            </a:lvl5pPr>
          </a:lstStyle>
          <a:p>
            <a:r>
              <a:rPr lang="de-DE" b="1" dirty="0">
                <a:effectLst/>
                <a:latin typeface="Arial" panose="020B0604020202020204" pitchFamily="34" charset="0"/>
              </a:rPr>
              <a:t>Präsentationstitel</a:t>
            </a:r>
            <a:br>
              <a:rPr lang="de-DE" b="1" dirty="0">
                <a:effectLst/>
                <a:latin typeface="Arial" panose="020B0604020202020204" pitchFamily="34" charset="0"/>
              </a:rPr>
            </a:br>
            <a:r>
              <a:rPr lang="de-DE" b="1" dirty="0">
                <a:effectLst/>
                <a:latin typeface="Arial" panose="020B0604020202020204" pitchFamily="34" charset="0"/>
              </a:rPr>
              <a:t>Zeile 2 des Titels</a:t>
            </a:r>
            <a:endParaRPr lang="de-DE" dirty="0">
              <a:effectLst/>
              <a:latin typeface="Arial" panose="020B0604020202020204" pitchFamily="34" charset="0"/>
            </a:endParaRPr>
          </a:p>
        </p:txBody>
      </p:sp>
      <p:sp>
        <p:nvSpPr>
          <p:cNvPr id="4" name="Fußzeilenplatzhalter 3">
            <a:extLst>
              <a:ext uri="{FF2B5EF4-FFF2-40B4-BE49-F238E27FC236}">
                <a16:creationId xmlns:a16="http://schemas.microsoft.com/office/drawing/2014/main" id="{DA31B3DC-218C-4598-B3C6-F62247BB27EC}"/>
              </a:ext>
            </a:extLst>
          </p:cNvPr>
          <p:cNvSpPr>
            <a:spLocks noGrp="1"/>
          </p:cNvSpPr>
          <p:nvPr>
            <p:ph type="ftr" sz="quarter" idx="19"/>
          </p:nvPr>
        </p:nvSpPr>
        <p:spPr/>
        <p:txBody>
          <a:bodyPr/>
          <a:lstStyle/>
          <a:p>
            <a:r>
              <a:rPr lang="de-DE"/>
              <a:t>Bitte tragen Sie hier Ihre Einrichtung bzw. Ihr Institut ein</a:t>
            </a:r>
            <a:endParaRPr lang="de-DE" dirty="0"/>
          </a:p>
        </p:txBody>
      </p:sp>
    </p:spTree>
    <p:extLst>
      <p:ext uri="{BB962C8B-B14F-4D97-AF65-F5344CB8AC3E}">
        <p14:creationId xmlns:p14="http://schemas.microsoft.com/office/powerpoint/2010/main" val="2268892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äsentationstitel, weiß">
    <p:spTree>
      <p:nvGrpSpPr>
        <p:cNvPr id="1" name=""/>
        <p:cNvGrpSpPr/>
        <p:nvPr/>
      </p:nvGrpSpPr>
      <p:grpSpPr>
        <a:xfrm>
          <a:off x="0" y="0"/>
          <a:ext cx="0" cy="0"/>
          <a:chOff x="0" y="0"/>
          <a:chExt cx="0" cy="0"/>
        </a:xfrm>
      </p:grpSpPr>
      <p:pic>
        <p:nvPicPr>
          <p:cNvPr id="9" name="Grafik 8" descr="Ein Bild, das Text enthält.&#10;&#10;Automatisch generierte Beschreibung">
            <a:extLst>
              <a:ext uri="{FF2B5EF4-FFF2-40B4-BE49-F238E27FC236}">
                <a16:creationId xmlns:a16="http://schemas.microsoft.com/office/drawing/2014/main" id="{BD63F7E2-E9AF-4202-99B8-0D2D60008703}"/>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8631600" y="2822400"/>
            <a:ext cx="3560400" cy="4035600"/>
          </a:xfrm>
          <a:prstGeom prst="rect">
            <a:avLst/>
          </a:prstGeom>
        </p:spPr>
      </p:pic>
      <p:sp>
        <p:nvSpPr>
          <p:cNvPr id="15" name="Textplatzhalter 4">
            <a:extLst>
              <a:ext uri="{FF2B5EF4-FFF2-40B4-BE49-F238E27FC236}">
                <a16:creationId xmlns:a16="http://schemas.microsoft.com/office/drawing/2014/main" id="{EFD7FE4E-10FF-4DB8-BA94-29D280460B46}"/>
              </a:ext>
            </a:extLst>
          </p:cNvPr>
          <p:cNvSpPr>
            <a:spLocks noGrp="1"/>
          </p:cNvSpPr>
          <p:nvPr>
            <p:ph type="body" sz="quarter" idx="15" hasCustomPrompt="1"/>
          </p:nvPr>
        </p:nvSpPr>
        <p:spPr>
          <a:xfrm>
            <a:off x="446399" y="5184000"/>
            <a:ext cx="7200000" cy="1276350"/>
          </a:xfrm>
          <a:prstGeom prst="rect">
            <a:avLst/>
          </a:prstGeom>
        </p:spPr>
        <p:txBody>
          <a:bodyPr lIns="0" tIns="0" rIns="0" bIns="0" anchor="b" anchorCtr="0"/>
          <a:lstStyle>
            <a:lvl1pPr marL="0" indent="0" fontAlgn="b">
              <a:lnSpc>
                <a:spcPct val="100000"/>
              </a:lnSpc>
              <a:spcBef>
                <a:spcPts val="0"/>
              </a:spcBef>
              <a:spcAft>
                <a:spcPts val="0"/>
              </a:spcAft>
              <a:buFontTx/>
              <a:buNone/>
              <a:defRPr sz="1600" b="1" i="0" baseline="0">
                <a:solidFill>
                  <a:schemeClr val="accent1"/>
                </a:solidFill>
                <a:latin typeface="Arial" panose="020B0604020202020204" pitchFamily="34" charset="0"/>
              </a:defRPr>
            </a:lvl1pPr>
            <a:lvl2pPr>
              <a:defRPr sz="1600" b="1" i="0" baseline="0">
                <a:solidFill>
                  <a:schemeClr val="bg1"/>
                </a:solidFill>
                <a:latin typeface="Arial" panose="020B0604020202020204" pitchFamily="34" charset="0"/>
              </a:defRPr>
            </a:lvl2pPr>
            <a:lvl3pPr>
              <a:defRPr sz="1600" b="1" i="0" baseline="0">
                <a:solidFill>
                  <a:schemeClr val="bg1"/>
                </a:solidFill>
                <a:latin typeface="Arial" panose="020B0604020202020204" pitchFamily="34" charset="0"/>
              </a:defRPr>
            </a:lvl3pPr>
            <a:lvl4pPr>
              <a:defRPr sz="1600" b="1" i="0" baseline="0">
                <a:solidFill>
                  <a:schemeClr val="bg1"/>
                </a:solidFill>
                <a:latin typeface="Arial" panose="020B0604020202020204" pitchFamily="34" charset="0"/>
              </a:defRPr>
            </a:lvl4pPr>
            <a:lvl5pPr>
              <a:defRPr sz="1600" b="1" i="0" baseline="0">
                <a:solidFill>
                  <a:schemeClr val="bg1"/>
                </a:solidFill>
                <a:latin typeface="Arial" panose="020B0604020202020204" pitchFamily="34" charset="0"/>
              </a:defRPr>
            </a:lvl5pPr>
          </a:lstStyle>
          <a:p>
            <a:r>
              <a:rPr lang="de-DE" b="1" dirty="0">
                <a:effectLst/>
                <a:latin typeface="Arial" panose="020B0604020202020204" pitchFamily="34" charset="0"/>
              </a:rPr>
              <a:t>Dr. Max Maria Mustermann </a:t>
            </a:r>
            <a:br>
              <a:rPr lang="de-DE" b="1" dirty="0">
                <a:effectLst/>
                <a:latin typeface="Arial" panose="020B0604020202020204" pitchFamily="34" charset="0"/>
              </a:rPr>
            </a:br>
            <a:r>
              <a:rPr lang="de-DE" b="1" dirty="0">
                <a:effectLst/>
                <a:latin typeface="Arial" panose="020B0604020202020204" pitchFamily="34" charset="0"/>
              </a:rPr>
              <a:t>01.11.2020</a:t>
            </a:r>
            <a:endParaRPr lang="de-DE" dirty="0">
              <a:effectLst/>
              <a:latin typeface="Arial" panose="020B0604020202020204" pitchFamily="34" charset="0"/>
            </a:endParaRPr>
          </a:p>
        </p:txBody>
      </p:sp>
      <p:sp>
        <p:nvSpPr>
          <p:cNvPr id="17" name="Textplatzhalter 4">
            <a:extLst>
              <a:ext uri="{FF2B5EF4-FFF2-40B4-BE49-F238E27FC236}">
                <a16:creationId xmlns:a16="http://schemas.microsoft.com/office/drawing/2014/main" id="{BB04781F-9DBE-4871-BA35-73859E07B0DB}"/>
              </a:ext>
            </a:extLst>
          </p:cNvPr>
          <p:cNvSpPr>
            <a:spLocks noGrp="1"/>
          </p:cNvSpPr>
          <p:nvPr>
            <p:ph type="body" sz="quarter" idx="17" hasCustomPrompt="1"/>
          </p:nvPr>
        </p:nvSpPr>
        <p:spPr>
          <a:xfrm>
            <a:off x="442913" y="3672000"/>
            <a:ext cx="7200000" cy="1440000"/>
          </a:xfrm>
          <a:prstGeom prst="rect">
            <a:avLst/>
          </a:prstGeom>
        </p:spPr>
        <p:txBody>
          <a:bodyPr lIns="0" tIns="0" rIns="0" bIns="0"/>
          <a:lstStyle>
            <a:lvl1pPr marL="0" indent="0">
              <a:lnSpc>
                <a:spcPct val="100000"/>
              </a:lnSpc>
              <a:spcBef>
                <a:spcPts val="0"/>
              </a:spcBef>
              <a:spcAft>
                <a:spcPts val="0"/>
              </a:spcAft>
              <a:buFontTx/>
              <a:buNone/>
              <a:defRPr sz="1600" b="1" i="0" baseline="0">
                <a:solidFill>
                  <a:schemeClr val="accent1"/>
                </a:solidFill>
                <a:latin typeface="Arial" panose="020B0604020202020204" pitchFamily="34" charset="0"/>
              </a:defRPr>
            </a:lvl1pPr>
            <a:lvl2pPr>
              <a:buFontTx/>
              <a:buNone/>
              <a:defRPr sz="2800" b="1" i="0" baseline="0">
                <a:solidFill>
                  <a:schemeClr val="bg1"/>
                </a:solidFill>
                <a:latin typeface="Arial" panose="020B0604020202020204" pitchFamily="34" charset="0"/>
              </a:defRPr>
            </a:lvl2pPr>
            <a:lvl3pPr>
              <a:buFontTx/>
              <a:buNone/>
              <a:defRPr sz="2800" b="1" i="0" baseline="0">
                <a:solidFill>
                  <a:schemeClr val="bg1"/>
                </a:solidFill>
                <a:latin typeface="Arial" panose="020B0604020202020204" pitchFamily="34" charset="0"/>
              </a:defRPr>
            </a:lvl3pPr>
            <a:lvl4pPr>
              <a:buFontTx/>
              <a:buNone/>
              <a:defRPr sz="2800" b="1" i="0" baseline="0">
                <a:solidFill>
                  <a:schemeClr val="bg1"/>
                </a:solidFill>
                <a:latin typeface="Arial" panose="020B0604020202020204" pitchFamily="34" charset="0"/>
              </a:defRPr>
            </a:lvl4pPr>
            <a:lvl5pPr>
              <a:buFontTx/>
              <a:buNone/>
              <a:defRPr sz="2800" b="1" i="0" baseline="0">
                <a:solidFill>
                  <a:schemeClr val="bg1"/>
                </a:solidFill>
                <a:latin typeface="Arial" panose="020B0604020202020204" pitchFamily="34" charset="0"/>
              </a:defRPr>
            </a:lvl5pPr>
          </a:lstStyle>
          <a:p>
            <a:r>
              <a:rPr lang="de-DE" b="1" dirty="0">
                <a:effectLst/>
                <a:latin typeface="Arial" panose="020B0604020202020204" pitchFamily="34" charset="0"/>
              </a:rPr>
              <a:t>Titel der Veranstaltung/Ort</a:t>
            </a:r>
            <a:br>
              <a:rPr lang="de-DE" b="1" dirty="0">
                <a:effectLst/>
                <a:latin typeface="Arial" panose="020B0604020202020204" pitchFamily="34" charset="0"/>
              </a:rPr>
            </a:br>
            <a:r>
              <a:rPr lang="de-DE" b="1" dirty="0">
                <a:effectLst/>
                <a:latin typeface="Arial" panose="020B0604020202020204" pitchFamily="34" charset="0"/>
              </a:rPr>
              <a:t>Zeile 2</a:t>
            </a:r>
            <a:endParaRPr lang="de-DE" dirty="0">
              <a:effectLst/>
              <a:latin typeface="Arial" panose="020B0604020202020204" pitchFamily="34" charset="0"/>
            </a:endParaRPr>
          </a:p>
        </p:txBody>
      </p:sp>
      <p:sp>
        <p:nvSpPr>
          <p:cNvPr id="18" name="Textplatzhalter 4">
            <a:extLst>
              <a:ext uri="{FF2B5EF4-FFF2-40B4-BE49-F238E27FC236}">
                <a16:creationId xmlns:a16="http://schemas.microsoft.com/office/drawing/2014/main" id="{9F1E93FD-A2D4-482D-A300-21FFD9D98DB4}"/>
              </a:ext>
            </a:extLst>
          </p:cNvPr>
          <p:cNvSpPr>
            <a:spLocks noGrp="1"/>
          </p:cNvSpPr>
          <p:nvPr>
            <p:ph type="body" sz="quarter" idx="14" hasCustomPrompt="1"/>
          </p:nvPr>
        </p:nvSpPr>
        <p:spPr>
          <a:xfrm>
            <a:off x="446088" y="2198536"/>
            <a:ext cx="7200000" cy="1401464"/>
          </a:xfrm>
          <a:prstGeom prst="rect">
            <a:avLst/>
          </a:prstGeom>
        </p:spPr>
        <p:txBody>
          <a:bodyPr lIns="0" tIns="0" rIns="0" bIns="0"/>
          <a:lstStyle>
            <a:lvl1pPr marL="0" indent="0">
              <a:lnSpc>
                <a:spcPct val="100000"/>
              </a:lnSpc>
              <a:spcBef>
                <a:spcPts val="0"/>
              </a:spcBef>
              <a:spcAft>
                <a:spcPts val="0"/>
              </a:spcAft>
              <a:buFontTx/>
              <a:buNone/>
              <a:defRPr sz="2800" b="1" i="0" baseline="0">
                <a:solidFill>
                  <a:schemeClr val="accent1"/>
                </a:solidFill>
                <a:latin typeface="Arial" panose="020B0604020202020204" pitchFamily="34" charset="0"/>
              </a:defRPr>
            </a:lvl1pPr>
            <a:lvl2pPr>
              <a:buFontTx/>
              <a:buNone/>
              <a:defRPr sz="2800" b="1" i="0" baseline="0">
                <a:solidFill>
                  <a:schemeClr val="bg1"/>
                </a:solidFill>
                <a:latin typeface="Arial" panose="020B0604020202020204" pitchFamily="34" charset="0"/>
              </a:defRPr>
            </a:lvl2pPr>
            <a:lvl3pPr>
              <a:buFontTx/>
              <a:buNone/>
              <a:defRPr sz="2800" b="1" i="0" baseline="0">
                <a:solidFill>
                  <a:schemeClr val="bg1"/>
                </a:solidFill>
                <a:latin typeface="Arial" panose="020B0604020202020204" pitchFamily="34" charset="0"/>
              </a:defRPr>
            </a:lvl3pPr>
            <a:lvl4pPr>
              <a:buFontTx/>
              <a:buNone/>
              <a:defRPr sz="2800" b="1" i="0" baseline="0">
                <a:solidFill>
                  <a:schemeClr val="bg1"/>
                </a:solidFill>
                <a:latin typeface="Arial" panose="020B0604020202020204" pitchFamily="34" charset="0"/>
              </a:defRPr>
            </a:lvl4pPr>
            <a:lvl5pPr>
              <a:buFontTx/>
              <a:buNone/>
              <a:defRPr sz="2800" b="1" i="0" baseline="0">
                <a:solidFill>
                  <a:schemeClr val="bg1"/>
                </a:solidFill>
                <a:latin typeface="Arial" panose="020B0604020202020204" pitchFamily="34" charset="0"/>
              </a:defRPr>
            </a:lvl5pPr>
          </a:lstStyle>
          <a:p>
            <a:r>
              <a:rPr lang="de-DE" b="1" dirty="0">
                <a:effectLst/>
                <a:latin typeface="Arial" panose="020B0604020202020204" pitchFamily="34" charset="0"/>
              </a:rPr>
              <a:t>Präsentationstitel</a:t>
            </a:r>
            <a:br>
              <a:rPr lang="de-DE" b="1" dirty="0">
                <a:effectLst/>
                <a:latin typeface="Arial" panose="020B0604020202020204" pitchFamily="34" charset="0"/>
              </a:rPr>
            </a:br>
            <a:r>
              <a:rPr lang="de-DE" b="1" dirty="0">
                <a:effectLst/>
                <a:latin typeface="Arial" panose="020B0604020202020204" pitchFamily="34" charset="0"/>
              </a:rPr>
              <a:t>Zeile 2 des Titels</a:t>
            </a:r>
            <a:endParaRPr lang="de-DE" dirty="0">
              <a:effectLst/>
              <a:latin typeface="Arial" panose="020B0604020202020204" pitchFamily="34" charset="0"/>
            </a:endParaRPr>
          </a:p>
        </p:txBody>
      </p:sp>
      <p:sp>
        <p:nvSpPr>
          <p:cNvPr id="3" name="Fußzeilenplatzhalter 2">
            <a:extLst>
              <a:ext uri="{FF2B5EF4-FFF2-40B4-BE49-F238E27FC236}">
                <a16:creationId xmlns:a16="http://schemas.microsoft.com/office/drawing/2014/main" id="{9A1AE912-66CB-44EB-94FD-7BCCD2766B66}"/>
              </a:ext>
            </a:extLst>
          </p:cNvPr>
          <p:cNvSpPr>
            <a:spLocks noGrp="1"/>
          </p:cNvSpPr>
          <p:nvPr>
            <p:ph type="ftr" sz="quarter" idx="19"/>
          </p:nvPr>
        </p:nvSpPr>
        <p:spPr/>
        <p:txBody>
          <a:bodyPr/>
          <a:lstStyle/>
          <a:p>
            <a:r>
              <a:rPr lang="de-DE"/>
              <a:t>Bitte tragen Sie hier Ihre Einrichtung bzw. Ihr Institut ein</a:t>
            </a:r>
            <a:endParaRPr lang="de-DE" dirty="0"/>
          </a:p>
        </p:txBody>
      </p:sp>
    </p:spTree>
    <p:extLst>
      <p:ext uri="{BB962C8B-B14F-4D97-AF65-F5344CB8AC3E}">
        <p14:creationId xmlns:p14="http://schemas.microsoft.com/office/powerpoint/2010/main" val="3120855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äsentationstitel, Bild, Schrift weiß">
    <p:spTree>
      <p:nvGrpSpPr>
        <p:cNvPr id="1" name=""/>
        <p:cNvGrpSpPr/>
        <p:nvPr/>
      </p:nvGrpSpPr>
      <p:grpSpPr>
        <a:xfrm>
          <a:off x="0" y="0"/>
          <a:ext cx="0" cy="0"/>
          <a:chOff x="0" y="0"/>
          <a:chExt cx="0" cy="0"/>
        </a:xfrm>
      </p:grpSpPr>
      <p:sp>
        <p:nvSpPr>
          <p:cNvPr id="7" name="Bildplatzhalter 3">
            <a:extLst>
              <a:ext uri="{FF2B5EF4-FFF2-40B4-BE49-F238E27FC236}">
                <a16:creationId xmlns:a16="http://schemas.microsoft.com/office/drawing/2014/main" id="{E3A198B4-6B5B-4B64-8B9C-A9ED5F5BF196}"/>
              </a:ext>
            </a:extLst>
          </p:cNvPr>
          <p:cNvSpPr>
            <a:spLocks noGrp="1"/>
          </p:cNvSpPr>
          <p:nvPr>
            <p:ph type="pic" sz="quarter" idx="10"/>
          </p:nvPr>
        </p:nvSpPr>
        <p:spPr>
          <a:xfrm>
            <a:off x="0" y="1484313"/>
            <a:ext cx="12192000" cy="5373687"/>
          </a:xfrm>
          <a:prstGeom prst="rect">
            <a:avLst/>
          </a:prstGeom>
          <a:solidFill>
            <a:srgbClr val="C0C1C3"/>
          </a:solidFill>
        </p:spPr>
        <p:txBody>
          <a:bodyPr anchor="ctr" anchorCtr="0"/>
          <a:lstStyle>
            <a:lvl1pPr algn="ctr">
              <a:buFontTx/>
              <a:buNone/>
              <a:defRPr sz="800" baseline="0"/>
            </a:lvl1pPr>
          </a:lstStyle>
          <a:p>
            <a:endParaRPr lang="de-DE" dirty="0"/>
          </a:p>
        </p:txBody>
      </p:sp>
      <p:sp>
        <p:nvSpPr>
          <p:cNvPr id="13" name="Textplatzhalter 4">
            <a:extLst>
              <a:ext uri="{FF2B5EF4-FFF2-40B4-BE49-F238E27FC236}">
                <a16:creationId xmlns:a16="http://schemas.microsoft.com/office/drawing/2014/main" id="{1303A0E1-9E9B-47BA-9329-23512432605B}"/>
              </a:ext>
            </a:extLst>
          </p:cNvPr>
          <p:cNvSpPr>
            <a:spLocks noGrp="1"/>
          </p:cNvSpPr>
          <p:nvPr>
            <p:ph type="body" sz="quarter" idx="15" hasCustomPrompt="1"/>
          </p:nvPr>
        </p:nvSpPr>
        <p:spPr>
          <a:xfrm>
            <a:off x="446399" y="5184000"/>
            <a:ext cx="7200000" cy="1276350"/>
          </a:xfrm>
          <a:prstGeom prst="rect">
            <a:avLst/>
          </a:prstGeom>
        </p:spPr>
        <p:txBody>
          <a:bodyPr lIns="0" tIns="0" rIns="0" bIns="0" anchor="b" anchorCtr="0"/>
          <a:lstStyle>
            <a:lvl1pPr marL="0" indent="0" fontAlgn="b">
              <a:lnSpc>
                <a:spcPct val="100000"/>
              </a:lnSpc>
              <a:spcBef>
                <a:spcPts val="0"/>
              </a:spcBef>
              <a:spcAft>
                <a:spcPts val="0"/>
              </a:spcAft>
              <a:buFontTx/>
              <a:buNone/>
              <a:defRPr sz="1600" b="1" i="0" baseline="0">
                <a:solidFill>
                  <a:schemeClr val="bg1"/>
                </a:solidFill>
                <a:latin typeface="Arial" panose="020B0604020202020204" pitchFamily="34" charset="0"/>
              </a:defRPr>
            </a:lvl1pPr>
            <a:lvl2pPr>
              <a:defRPr sz="1600" b="1" i="0" baseline="0">
                <a:solidFill>
                  <a:schemeClr val="bg1"/>
                </a:solidFill>
                <a:latin typeface="Arial" panose="020B0604020202020204" pitchFamily="34" charset="0"/>
              </a:defRPr>
            </a:lvl2pPr>
            <a:lvl3pPr>
              <a:defRPr sz="1600" b="1" i="0" baseline="0">
                <a:solidFill>
                  <a:schemeClr val="bg1"/>
                </a:solidFill>
                <a:latin typeface="Arial" panose="020B0604020202020204" pitchFamily="34" charset="0"/>
              </a:defRPr>
            </a:lvl3pPr>
            <a:lvl4pPr>
              <a:defRPr sz="1600" b="1" i="0" baseline="0">
                <a:solidFill>
                  <a:schemeClr val="bg1"/>
                </a:solidFill>
                <a:latin typeface="Arial" panose="020B0604020202020204" pitchFamily="34" charset="0"/>
              </a:defRPr>
            </a:lvl4pPr>
            <a:lvl5pPr>
              <a:defRPr sz="1600" b="1" i="0" baseline="0">
                <a:solidFill>
                  <a:schemeClr val="bg1"/>
                </a:solidFill>
                <a:latin typeface="Arial" panose="020B0604020202020204" pitchFamily="34" charset="0"/>
              </a:defRPr>
            </a:lvl5pPr>
          </a:lstStyle>
          <a:p>
            <a:r>
              <a:rPr lang="de-DE" b="1" dirty="0">
                <a:effectLst/>
                <a:latin typeface="Arial" panose="020B0604020202020204" pitchFamily="34" charset="0"/>
              </a:rPr>
              <a:t>Dr. Max Maria Mustermann </a:t>
            </a:r>
            <a:br>
              <a:rPr lang="de-DE" b="1" dirty="0">
                <a:effectLst/>
                <a:latin typeface="Arial" panose="020B0604020202020204" pitchFamily="34" charset="0"/>
              </a:rPr>
            </a:br>
            <a:r>
              <a:rPr lang="de-DE" b="1" dirty="0">
                <a:effectLst/>
                <a:latin typeface="Arial" panose="020B0604020202020204" pitchFamily="34" charset="0"/>
              </a:rPr>
              <a:t>01.11.2020</a:t>
            </a:r>
            <a:endParaRPr lang="de-DE" dirty="0">
              <a:effectLst/>
              <a:latin typeface="Arial" panose="020B0604020202020204" pitchFamily="34" charset="0"/>
            </a:endParaRPr>
          </a:p>
        </p:txBody>
      </p:sp>
      <p:sp>
        <p:nvSpPr>
          <p:cNvPr id="14" name="Textplatzhalter 4">
            <a:extLst>
              <a:ext uri="{FF2B5EF4-FFF2-40B4-BE49-F238E27FC236}">
                <a16:creationId xmlns:a16="http://schemas.microsoft.com/office/drawing/2014/main" id="{91A46877-2797-4FE9-9147-650146DB106D}"/>
              </a:ext>
            </a:extLst>
          </p:cNvPr>
          <p:cNvSpPr>
            <a:spLocks noGrp="1"/>
          </p:cNvSpPr>
          <p:nvPr>
            <p:ph type="body" sz="quarter" idx="17" hasCustomPrompt="1"/>
          </p:nvPr>
        </p:nvSpPr>
        <p:spPr>
          <a:xfrm>
            <a:off x="442913" y="3672000"/>
            <a:ext cx="7200000" cy="1440000"/>
          </a:xfrm>
          <a:prstGeom prst="rect">
            <a:avLst/>
          </a:prstGeom>
        </p:spPr>
        <p:txBody>
          <a:bodyPr lIns="0" tIns="0" rIns="0" bIns="0"/>
          <a:lstStyle>
            <a:lvl1pPr marL="0" indent="0">
              <a:lnSpc>
                <a:spcPct val="100000"/>
              </a:lnSpc>
              <a:spcBef>
                <a:spcPts val="0"/>
              </a:spcBef>
              <a:spcAft>
                <a:spcPts val="0"/>
              </a:spcAft>
              <a:buFontTx/>
              <a:buNone/>
              <a:defRPr sz="1600" b="1" i="0" baseline="0">
                <a:solidFill>
                  <a:schemeClr val="bg1"/>
                </a:solidFill>
                <a:latin typeface="Arial" panose="020B0604020202020204" pitchFamily="34" charset="0"/>
              </a:defRPr>
            </a:lvl1pPr>
            <a:lvl2pPr>
              <a:buFontTx/>
              <a:buNone/>
              <a:defRPr sz="2800" b="1" i="0" baseline="0">
                <a:solidFill>
                  <a:schemeClr val="bg1"/>
                </a:solidFill>
                <a:latin typeface="Arial" panose="020B0604020202020204" pitchFamily="34" charset="0"/>
              </a:defRPr>
            </a:lvl2pPr>
            <a:lvl3pPr>
              <a:buFontTx/>
              <a:buNone/>
              <a:defRPr sz="2800" b="1" i="0" baseline="0">
                <a:solidFill>
                  <a:schemeClr val="bg1"/>
                </a:solidFill>
                <a:latin typeface="Arial" panose="020B0604020202020204" pitchFamily="34" charset="0"/>
              </a:defRPr>
            </a:lvl3pPr>
            <a:lvl4pPr>
              <a:buFontTx/>
              <a:buNone/>
              <a:defRPr sz="2800" b="1" i="0" baseline="0">
                <a:solidFill>
                  <a:schemeClr val="bg1"/>
                </a:solidFill>
                <a:latin typeface="Arial" panose="020B0604020202020204" pitchFamily="34" charset="0"/>
              </a:defRPr>
            </a:lvl4pPr>
            <a:lvl5pPr>
              <a:buFontTx/>
              <a:buNone/>
              <a:defRPr sz="2800" b="1" i="0" baseline="0">
                <a:solidFill>
                  <a:schemeClr val="bg1"/>
                </a:solidFill>
                <a:latin typeface="Arial" panose="020B0604020202020204" pitchFamily="34" charset="0"/>
              </a:defRPr>
            </a:lvl5pPr>
          </a:lstStyle>
          <a:p>
            <a:r>
              <a:rPr lang="de-DE" b="1" dirty="0">
                <a:effectLst/>
                <a:latin typeface="Arial" panose="020B0604020202020204" pitchFamily="34" charset="0"/>
              </a:rPr>
              <a:t>Titel der Veranstaltung/Ort</a:t>
            </a:r>
            <a:br>
              <a:rPr lang="de-DE" b="1" dirty="0">
                <a:effectLst/>
                <a:latin typeface="Arial" panose="020B0604020202020204" pitchFamily="34" charset="0"/>
              </a:rPr>
            </a:br>
            <a:r>
              <a:rPr lang="de-DE" b="1" dirty="0">
                <a:effectLst/>
                <a:latin typeface="Arial" panose="020B0604020202020204" pitchFamily="34" charset="0"/>
              </a:rPr>
              <a:t>Zeile 2</a:t>
            </a:r>
            <a:endParaRPr lang="de-DE" dirty="0">
              <a:effectLst/>
              <a:latin typeface="Arial" panose="020B0604020202020204" pitchFamily="34" charset="0"/>
            </a:endParaRPr>
          </a:p>
        </p:txBody>
      </p:sp>
      <p:sp>
        <p:nvSpPr>
          <p:cNvPr id="15" name="Textplatzhalter 4">
            <a:extLst>
              <a:ext uri="{FF2B5EF4-FFF2-40B4-BE49-F238E27FC236}">
                <a16:creationId xmlns:a16="http://schemas.microsoft.com/office/drawing/2014/main" id="{FAA43B9D-BF57-49A7-A2BE-8A500AD75E25}"/>
              </a:ext>
            </a:extLst>
          </p:cNvPr>
          <p:cNvSpPr>
            <a:spLocks noGrp="1"/>
          </p:cNvSpPr>
          <p:nvPr>
            <p:ph type="body" sz="quarter" idx="14" hasCustomPrompt="1"/>
          </p:nvPr>
        </p:nvSpPr>
        <p:spPr>
          <a:xfrm>
            <a:off x="446088" y="2198536"/>
            <a:ext cx="7200000" cy="1401464"/>
          </a:xfrm>
          <a:prstGeom prst="rect">
            <a:avLst/>
          </a:prstGeom>
        </p:spPr>
        <p:txBody>
          <a:bodyPr lIns="0" tIns="0" rIns="0" bIns="0"/>
          <a:lstStyle>
            <a:lvl1pPr marL="0" indent="0">
              <a:lnSpc>
                <a:spcPct val="100000"/>
              </a:lnSpc>
              <a:spcBef>
                <a:spcPts val="0"/>
              </a:spcBef>
              <a:spcAft>
                <a:spcPts val="0"/>
              </a:spcAft>
              <a:buFontTx/>
              <a:buNone/>
              <a:defRPr sz="2800" b="1" i="0" baseline="0">
                <a:solidFill>
                  <a:schemeClr val="bg1"/>
                </a:solidFill>
                <a:latin typeface="Arial" panose="020B0604020202020204" pitchFamily="34" charset="0"/>
              </a:defRPr>
            </a:lvl1pPr>
            <a:lvl2pPr>
              <a:buFontTx/>
              <a:buNone/>
              <a:defRPr sz="2800" b="1" i="0" baseline="0">
                <a:solidFill>
                  <a:schemeClr val="bg1"/>
                </a:solidFill>
                <a:latin typeface="Arial" panose="020B0604020202020204" pitchFamily="34" charset="0"/>
              </a:defRPr>
            </a:lvl2pPr>
            <a:lvl3pPr>
              <a:buFontTx/>
              <a:buNone/>
              <a:defRPr sz="2800" b="1" i="0" baseline="0">
                <a:solidFill>
                  <a:schemeClr val="bg1"/>
                </a:solidFill>
                <a:latin typeface="Arial" panose="020B0604020202020204" pitchFamily="34" charset="0"/>
              </a:defRPr>
            </a:lvl3pPr>
            <a:lvl4pPr>
              <a:buFontTx/>
              <a:buNone/>
              <a:defRPr sz="2800" b="1" i="0" baseline="0">
                <a:solidFill>
                  <a:schemeClr val="bg1"/>
                </a:solidFill>
                <a:latin typeface="Arial" panose="020B0604020202020204" pitchFamily="34" charset="0"/>
              </a:defRPr>
            </a:lvl4pPr>
            <a:lvl5pPr>
              <a:buFontTx/>
              <a:buNone/>
              <a:defRPr sz="2800" b="1" i="0" baseline="0">
                <a:solidFill>
                  <a:schemeClr val="bg1"/>
                </a:solidFill>
                <a:latin typeface="Arial" panose="020B0604020202020204" pitchFamily="34" charset="0"/>
              </a:defRPr>
            </a:lvl5pPr>
          </a:lstStyle>
          <a:p>
            <a:r>
              <a:rPr lang="de-DE" b="1" dirty="0">
                <a:effectLst/>
                <a:latin typeface="Arial" panose="020B0604020202020204" pitchFamily="34" charset="0"/>
              </a:rPr>
              <a:t>Präsentationstitel</a:t>
            </a:r>
            <a:br>
              <a:rPr lang="de-DE" b="1" dirty="0">
                <a:effectLst/>
                <a:latin typeface="Arial" panose="020B0604020202020204" pitchFamily="34" charset="0"/>
              </a:rPr>
            </a:br>
            <a:r>
              <a:rPr lang="de-DE" b="1" dirty="0">
                <a:effectLst/>
                <a:latin typeface="Arial" panose="020B0604020202020204" pitchFamily="34" charset="0"/>
              </a:rPr>
              <a:t>Zeile 2 des Titels</a:t>
            </a:r>
            <a:endParaRPr lang="de-DE" dirty="0">
              <a:effectLst/>
              <a:latin typeface="Arial" panose="020B0604020202020204" pitchFamily="34" charset="0"/>
            </a:endParaRPr>
          </a:p>
        </p:txBody>
      </p:sp>
      <p:sp>
        <p:nvSpPr>
          <p:cNvPr id="3" name="Fußzeilenplatzhalter 2">
            <a:extLst>
              <a:ext uri="{FF2B5EF4-FFF2-40B4-BE49-F238E27FC236}">
                <a16:creationId xmlns:a16="http://schemas.microsoft.com/office/drawing/2014/main" id="{136CCE3B-FB19-4C48-BA9C-E81232FF6D80}"/>
              </a:ext>
            </a:extLst>
          </p:cNvPr>
          <p:cNvSpPr>
            <a:spLocks noGrp="1"/>
          </p:cNvSpPr>
          <p:nvPr>
            <p:ph type="ftr" sz="quarter" idx="19"/>
          </p:nvPr>
        </p:nvSpPr>
        <p:spPr/>
        <p:txBody>
          <a:bodyPr/>
          <a:lstStyle/>
          <a:p>
            <a:r>
              <a:rPr lang="de-DE"/>
              <a:t>Bitte tragen Sie hier Ihre Einrichtung bzw. Ihr Institut ein</a:t>
            </a:r>
            <a:endParaRPr lang="de-DE" dirty="0"/>
          </a:p>
        </p:txBody>
      </p:sp>
    </p:spTree>
    <p:extLst>
      <p:ext uri="{BB962C8B-B14F-4D97-AF65-F5344CB8AC3E}">
        <p14:creationId xmlns:p14="http://schemas.microsoft.com/office/powerpoint/2010/main" val="660693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pitel, weiß">
    <p:spTree>
      <p:nvGrpSpPr>
        <p:cNvPr id="1" name=""/>
        <p:cNvGrpSpPr/>
        <p:nvPr/>
      </p:nvGrpSpPr>
      <p:grpSpPr>
        <a:xfrm>
          <a:off x="0" y="0"/>
          <a:ext cx="0" cy="0"/>
          <a:chOff x="0" y="0"/>
          <a:chExt cx="0" cy="0"/>
        </a:xfrm>
      </p:grpSpPr>
      <p:pic>
        <p:nvPicPr>
          <p:cNvPr id="3" name="Grafik 2" descr="Ein Bild, das Text enthält.&#10;&#10;Automatisch generierte Beschreibung">
            <a:extLst>
              <a:ext uri="{FF2B5EF4-FFF2-40B4-BE49-F238E27FC236}">
                <a16:creationId xmlns:a16="http://schemas.microsoft.com/office/drawing/2014/main" id="{EC9E9288-A528-47A0-9952-3BAE6CB8747A}"/>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8631600" y="2822400"/>
            <a:ext cx="3560400" cy="4035600"/>
          </a:xfrm>
          <a:prstGeom prst="rect">
            <a:avLst/>
          </a:prstGeom>
        </p:spPr>
      </p:pic>
      <p:sp>
        <p:nvSpPr>
          <p:cNvPr id="14" name="Textplatzhalter 4">
            <a:extLst>
              <a:ext uri="{FF2B5EF4-FFF2-40B4-BE49-F238E27FC236}">
                <a16:creationId xmlns:a16="http://schemas.microsoft.com/office/drawing/2014/main" id="{4DE3BF2D-52EE-4486-ADD0-3DAE759441DC}"/>
              </a:ext>
            </a:extLst>
          </p:cNvPr>
          <p:cNvSpPr>
            <a:spLocks noGrp="1"/>
          </p:cNvSpPr>
          <p:nvPr>
            <p:ph type="body" sz="quarter" idx="14" hasCustomPrompt="1"/>
          </p:nvPr>
        </p:nvSpPr>
        <p:spPr>
          <a:xfrm>
            <a:off x="446088" y="2198536"/>
            <a:ext cx="7200000" cy="1401464"/>
          </a:xfrm>
          <a:prstGeom prst="rect">
            <a:avLst/>
          </a:prstGeom>
        </p:spPr>
        <p:txBody>
          <a:bodyPr lIns="0" tIns="0" rIns="0" bIns="0"/>
          <a:lstStyle>
            <a:lvl1pPr marL="0" indent="0">
              <a:lnSpc>
                <a:spcPct val="100000"/>
              </a:lnSpc>
              <a:spcBef>
                <a:spcPts val="0"/>
              </a:spcBef>
              <a:spcAft>
                <a:spcPts val="0"/>
              </a:spcAft>
              <a:buFontTx/>
              <a:buNone/>
              <a:defRPr sz="2800" b="1" i="0" baseline="0">
                <a:solidFill>
                  <a:schemeClr val="accent1"/>
                </a:solidFill>
                <a:latin typeface="Arial" panose="020B0604020202020204" pitchFamily="34" charset="0"/>
              </a:defRPr>
            </a:lvl1pPr>
            <a:lvl2pPr>
              <a:buFontTx/>
              <a:buNone/>
              <a:defRPr sz="2800" b="1" i="0" baseline="0">
                <a:solidFill>
                  <a:schemeClr val="bg1"/>
                </a:solidFill>
                <a:latin typeface="Arial" panose="020B0604020202020204" pitchFamily="34" charset="0"/>
              </a:defRPr>
            </a:lvl2pPr>
            <a:lvl3pPr>
              <a:buFontTx/>
              <a:buNone/>
              <a:defRPr sz="2800" b="1" i="0" baseline="0">
                <a:solidFill>
                  <a:schemeClr val="bg1"/>
                </a:solidFill>
                <a:latin typeface="Arial" panose="020B0604020202020204" pitchFamily="34" charset="0"/>
              </a:defRPr>
            </a:lvl3pPr>
            <a:lvl4pPr>
              <a:buFontTx/>
              <a:buNone/>
              <a:defRPr sz="2800" b="1" i="0" baseline="0">
                <a:solidFill>
                  <a:schemeClr val="bg1"/>
                </a:solidFill>
                <a:latin typeface="Arial" panose="020B0604020202020204" pitchFamily="34" charset="0"/>
              </a:defRPr>
            </a:lvl4pPr>
            <a:lvl5pPr>
              <a:buFontTx/>
              <a:buNone/>
              <a:defRPr sz="2800" b="1" i="0" baseline="0">
                <a:solidFill>
                  <a:schemeClr val="bg1"/>
                </a:solidFill>
                <a:latin typeface="Arial" panose="020B0604020202020204" pitchFamily="34" charset="0"/>
              </a:defRPr>
            </a:lvl5pPr>
          </a:lstStyle>
          <a:p>
            <a:r>
              <a:rPr lang="de-DE" b="1" dirty="0">
                <a:effectLst/>
                <a:latin typeface="Arial" panose="020B0604020202020204" pitchFamily="34" charset="0"/>
              </a:rPr>
              <a:t>Kapitel</a:t>
            </a:r>
            <a:br>
              <a:rPr lang="de-DE" b="1" dirty="0">
                <a:effectLst/>
                <a:latin typeface="Arial" panose="020B0604020202020204" pitchFamily="34" charset="0"/>
              </a:rPr>
            </a:br>
            <a:r>
              <a:rPr lang="de-DE" b="1" dirty="0">
                <a:effectLst/>
                <a:latin typeface="Arial" panose="020B0604020202020204" pitchFamily="34" charset="0"/>
              </a:rPr>
              <a:t>Zeile 2</a:t>
            </a:r>
            <a:endParaRPr lang="de-DE" dirty="0">
              <a:effectLst/>
              <a:latin typeface="Arial" panose="020B0604020202020204" pitchFamily="34" charset="0"/>
            </a:endParaRPr>
          </a:p>
        </p:txBody>
      </p:sp>
      <p:sp>
        <p:nvSpPr>
          <p:cNvPr id="4" name="Fußzeilenplatzhalter 3">
            <a:extLst>
              <a:ext uri="{FF2B5EF4-FFF2-40B4-BE49-F238E27FC236}">
                <a16:creationId xmlns:a16="http://schemas.microsoft.com/office/drawing/2014/main" id="{D4B7D0A0-CA2F-460B-A311-FB3A6650A505}"/>
              </a:ext>
            </a:extLst>
          </p:cNvPr>
          <p:cNvSpPr>
            <a:spLocks noGrp="1"/>
          </p:cNvSpPr>
          <p:nvPr>
            <p:ph type="ftr" sz="quarter" idx="16"/>
          </p:nvPr>
        </p:nvSpPr>
        <p:spPr/>
        <p:txBody>
          <a:bodyPr/>
          <a:lstStyle/>
          <a:p>
            <a:r>
              <a:rPr lang="de-DE"/>
              <a:t>Bitte tragen Sie hier Ihre Einrichtung bzw. Ihr Institut ein</a:t>
            </a:r>
            <a:endParaRPr lang="de-DE" dirty="0"/>
          </a:p>
        </p:txBody>
      </p:sp>
    </p:spTree>
    <p:extLst>
      <p:ext uri="{BB962C8B-B14F-4D97-AF65-F5344CB8AC3E}">
        <p14:creationId xmlns:p14="http://schemas.microsoft.com/office/powerpoint/2010/main" val="2472264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bschluss, Absender, blau">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8331E01A-E2D4-4133-AA71-23114E705DF2}"/>
              </a:ext>
            </a:extLst>
          </p:cNvPr>
          <p:cNvSpPr/>
          <p:nvPr userDrawn="1"/>
        </p:nvSpPr>
        <p:spPr>
          <a:xfrm>
            <a:off x="1" y="0"/>
            <a:ext cx="12192000" cy="6858000"/>
          </a:xfrm>
          <a:prstGeom prst="rect">
            <a:avLst/>
          </a:prstGeom>
          <a:solidFill>
            <a:srgbClr val="0F19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6" name="Grafik 15">
            <a:extLst>
              <a:ext uri="{FF2B5EF4-FFF2-40B4-BE49-F238E27FC236}">
                <a16:creationId xmlns:a16="http://schemas.microsoft.com/office/drawing/2014/main" id="{4C8E54A6-459A-4470-BB0E-BD0ADAE58B8E}"/>
              </a:ext>
            </a:extLst>
          </p:cNvPr>
          <p:cNvPicPr>
            <a:picLocks noChangeAspect="1"/>
          </p:cNvPicPr>
          <p:nvPr userDrawn="1"/>
        </p:nvPicPr>
        <p:blipFill>
          <a:blip r:embed="rId2"/>
          <a:stretch>
            <a:fillRect/>
          </a:stretch>
        </p:blipFill>
        <p:spPr>
          <a:xfrm>
            <a:off x="8631627" y="2822098"/>
            <a:ext cx="3560373" cy="4035902"/>
          </a:xfrm>
          <a:prstGeom prst="rect">
            <a:avLst/>
          </a:prstGeom>
        </p:spPr>
      </p:pic>
      <p:sp>
        <p:nvSpPr>
          <p:cNvPr id="13" name="Textplatzhalter 4">
            <a:extLst>
              <a:ext uri="{FF2B5EF4-FFF2-40B4-BE49-F238E27FC236}">
                <a16:creationId xmlns:a16="http://schemas.microsoft.com/office/drawing/2014/main" id="{DCF186EC-5422-44B4-9E4D-034E8A998A4D}"/>
              </a:ext>
            </a:extLst>
          </p:cNvPr>
          <p:cNvSpPr>
            <a:spLocks noGrp="1"/>
          </p:cNvSpPr>
          <p:nvPr>
            <p:ph type="body" sz="quarter" idx="15" hasCustomPrompt="1"/>
          </p:nvPr>
        </p:nvSpPr>
        <p:spPr>
          <a:xfrm>
            <a:off x="446399" y="5184000"/>
            <a:ext cx="7200000" cy="1276350"/>
          </a:xfrm>
          <a:prstGeom prst="rect">
            <a:avLst/>
          </a:prstGeom>
        </p:spPr>
        <p:txBody>
          <a:bodyPr lIns="0" tIns="0" rIns="0" bIns="0" anchor="b" anchorCtr="0"/>
          <a:lstStyle>
            <a:lvl1pPr marL="0" indent="0" fontAlgn="b">
              <a:lnSpc>
                <a:spcPct val="100000"/>
              </a:lnSpc>
              <a:spcBef>
                <a:spcPts val="0"/>
              </a:spcBef>
              <a:spcAft>
                <a:spcPts val="0"/>
              </a:spcAft>
              <a:buFontTx/>
              <a:buNone/>
              <a:defRPr sz="1600" b="1" i="0" baseline="0">
                <a:solidFill>
                  <a:schemeClr val="bg1"/>
                </a:solidFill>
                <a:latin typeface="Arial" panose="020B0604020202020204" pitchFamily="34" charset="0"/>
              </a:defRPr>
            </a:lvl1pPr>
            <a:lvl2pPr>
              <a:defRPr sz="1600" b="1" i="0" baseline="0">
                <a:solidFill>
                  <a:schemeClr val="bg1"/>
                </a:solidFill>
                <a:latin typeface="Arial" panose="020B0604020202020204" pitchFamily="34" charset="0"/>
              </a:defRPr>
            </a:lvl2pPr>
            <a:lvl3pPr>
              <a:defRPr sz="1600" b="1" i="0" baseline="0">
                <a:solidFill>
                  <a:schemeClr val="bg1"/>
                </a:solidFill>
                <a:latin typeface="Arial" panose="020B0604020202020204" pitchFamily="34" charset="0"/>
              </a:defRPr>
            </a:lvl3pPr>
            <a:lvl4pPr>
              <a:defRPr sz="1600" b="1" i="0" baseline="0">
                <a:solidFill>
                  <a:schemeClr val="bg1"/>
                </a:solidFill>
                <a:latin typeface="Arial" panose="020B0604020202020204" pitchFamily="34" charset="0"/>
              </a:defRPr>
            </a:lvl4pPr>
            <a:lvl5pPr>
              <a:defRPr sz="1600" b="1" i="0" baseline="0">
                <a:solidFill>
                  <a:schemeClr val="bg1"/>
                </a:solidFill>
                <a:latin typeface="Arial" panose="020B0604020202020204" pitchFamily="34" charset="0"/>
              </a:defRPr>
            </a:lvl5pPr>
          </a:lstStyle>
          <a:p>
            <a:pPr marR="0" algn="l" rtl="0"/>
            <a:r>
              <a:rPr lang="de-DE" b="1" dirty="0">
                <a:effectLst/>
                <a:latin typeface="Arial" panose="020B0604020202020204" pitchFamily="34" charset="0"/>
              </a:rPr>
              <a:t>Absendername</a:t>
            </a:r>
          </a:p>
        </p:txBody>
      </p:sp>
      <p:sp>
        <p:nvSpPr>
          <p:cNvPr id="14" name="Textfeld 13">
            <a:extLst>
              <a:ext uri="{FF2B5EF4-FFF2-40B4-BE49-F238E27FC236}">
                <a16:creationId xmlns:a16="http://schemas.microsoft.com/office/drawing/2014/main" id="{BF5C6343-7CFA-4211-BD8A-3DC6B7B128DD}"/>
              </a:ext>
            </a:extLst>
          </p:cNvPr>
          <p:cNvSpPr txBox="1"/>
          <p:nvPr userDrawn="1"/>
        </p:nvSpPr>
        <p:spPr>
          <a:xfrm>
            <a:off x="359884" y="6992038"/>
            <a:ext cx="11852475" cy="276999"/>
          </a:xfrm>
          <a:prstGeom prst="rect">
            <a:avLst/>
          </a:prstGeom>
          <a:noFill/>
        </p:spPr>
        <p:txBody>
          <a:bodyPr wrap="none" rtlCol="0">
            <a:spAutoFit/>
          </a:bodyPr>
          <a:lstStyle/>
          <a:p>
            <a:r>
              <a:rPr lang="de-DE" sz="1200" dirty="0"/>
              <a:t>Bitte verwenden Sie die blaue Abschlussfolie </a:t>
            </a:r>
            <a:r>
              <a:rPr lang="de-DE" sz="1200" b="1" u="sng" dirty="0"/>
              <a:t>nur</a:t>
            </a:r>
            <a:r>
              <a:rPr lang="de-DE" sz="1200" dirty="0"/>
              <a:t> in Präsentationen, die mit einem Projektor auf einer </a:t>
            </a:r>
            <a:r>
              <a:rPr lang="de-DE" sz="1200" b="1" dirty="0"/>
              <a:t>Leinwand</a:t>
            </a:r>
            <a:r>
              <a:rPr lang="de-DE" sz="1200" dirty="0"/>
              <a:t>, oder auf einem </a:t>
            </a:r>
            <a:r>
              <a:rPr lang="de-DE" sz="1200" b="1" dirty="0"/>
              <a:t>Bildschirm</a:t>
            </a:r>
            <a:r>
              <a:rPr lang="de-DE" sz="1200" dirty="0"/>
              <a:t> wiedergegeben werden.</a:t>
            </a:r>
          </a:p>
        </p:txBody>
      </p:sp>
      <p:sp>
        <p:nvSpPr>
          <p:cNvPr id="2" name="Datumsplatzhalter 1">
            <a:extLst>
              <a:ext uri="{FF2B5EF4-FFF2-40B4-BE49-F238E27FC236}">
                <a16:creationId xmlns:a16="http://schemas.microsoft.com/office/drawing/2014/main" id="{DAD68658-C1DF-4371-9E81-639C149A60DB}"/>
              </a:ext>
            </a:extLst>
          </p:cNvPr>
          <p:cNvSpPr>
            <a:spLocks noGrp="1"/>
          </p:cNvSpPr>
          <p:nvPr>
            <p:ph type="dt" sz="half" idx="16"/>
          </p:nvPr>
        </p:nvSpPr>
        <p:spPr/>
        <p:txBody>
          <a:bodyPr/>
          <a:lstStyle/>
          <a:p>
            <a:endParaRPr lang="de-DE" dirty="0"/>
          </a:p>
        </p:txBody>
      </p:sp>
      <p:sp>
        <p:nvSpPr>
          <p:cNvPr id="3" name="Fußzeilenplatzhalter 2">
            <a:extLst>
              <a:ext uri="{FF2B5EF4-FFF2-40B4-BE49-F238E27FC236}">
                <a16:creationId xmlns:a16="http://schemas.microsoft.com/office/drawing/2014/main" id="{626F03E7-8F3F-49C4-8030-4297A79CEDD1}"/>
              </a:ext>
            </a:extLst>
          </p:cNvPr>
          <p:cNvSpPr>
            <a:spLocks noGrp="1"/>
          </p:cNvSpPr>
          <p:nvPr>
            <p:ph type="ftr" sz="quarter" idx="17"/>
          </p:nvPr>
        </p:nvSpPr>
        <p:spPr/>
        <p:txBody>
          <a:bodyPr/>
          <a:lstStyle>
            <a:lvl1pPr>
              <a:defRPr>
                <a:solidFill>
                  <a:schemeClr val="bg1"/>
                </a:solidFill>
              </a:defRPr>
            </a:lvl1pPr>
          </a:lstStyle>
          <a:p>
            <a:r>
              <a:rPr lang="de-DE"/>
              <a:t>Bitte tragen Sie hier Ihre Einrichtung bzw. Ihr Institut ein</a:t>
            </a:r>
            <a:endParaRPr lang="de-DE" dirty="0"/>
          </a:p>
        </p:txBody>
      </p:sp>
      <p:sp>
        <p:nvSpPr>
          <p:cNvPr id="5" name="Foliennummernplatzhalter 4">
            <a:extLst>
              <a:ext uri="{FF2B5EF4-FFF2-40B4-BE49-F238E27FC236}">
                <a16:creationId xmlns:a16="http://schemas.microsoft.com/office/drawing/2014/main" id="{A32AFC3E-E75E-4D67-B506-65193A7843BE}"/>
              </a:ext>
            </a:extLst>
          </p:cNvPr>
          <p:cNvSpPr>
            <a:spLocks noGrp="1"/>
          </p:cNvSpPr>
          <p:nvPr>
            <p:ph type="sldNum" sz="quarter" idx="18"/>
          </p:nvPr>
        </p:nvSpPr>
        <p:spPr/>
        <p:txBody>
          <a:bodyPr/>
          <a:lstStyle/>
          <a:p>
            <a:fld id="{EFB5150B-0CEE-4773-8AAA-22F479C02EEB}" type="slidenum">
              <a:rPr lang="de-DE" smtClean="0"/>
              <a:pPr/>
              <a:t>‹Nr.›</a:t>
            </a:fld>
            <a:endParaRPr lang="de-DE" dirty="0"/>
          </a:p>
        </p:txBody>
      </p:sp>
      <p:pic>
        <p:nvPicPr>
          <p:cNvPr id="11" name="Grafik 10" descr="Ein Bild, das Text enthält.&#10;&#10;Automatisch generierte Beschreibung">
            <a:extLst>
              <a:ext uri="{FF2B5EF4-FFF2-40B4-BE49-F238E27FC236}">
                <a16:creationId xmlns:a16="http://schemas.microsoft.com/office/drawing/2014/main" id="{BC09715E-332A-494E-803E-B5A81072CE90}"/>
              </a:ext>
            </a:extLst>
          </p:cNvPr>
          <p:cNvPicPr>
            <a:picLocks noChangeAspect="1"/>
          </p:cNvPicPr>
          <p:nvPr userDrawn="1"/>
        </p:nvPicPr>
        <p:blipFill>
          <a:blip r:embed="rId3"/>
          <a:stretch>
            <a:fillRect/>
          </a:stretch>
        </p:blipFill>
        <p:spPr>
          <a:xfrm>
            <a:off x="446401" y="442800"/>
            <a:ext cx="2544589" cy="792000"/>
          </a:xfrm>
          <a:prstGeom prst="rect">
            <a:avLst/>
          </a:prstGeom>
        </p:spPr>
      </p:pic>
    </p:spTree>
    <p:extLst>
      <p:ext uri="{BB962C8B-B14F-4D97-AF65-F5344CB8AC3E}">
        <p14:creationId xmlns:p14="http://schemas.microsoft.com/office/powerpoint/2010/main" val="74307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bschluss, Absender, mittelgrau">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8331E01A-E2D4-4133-AA71-23114E705DF2}"/>
              </a:ext>
            </a:extLst>
          </p:cNvPr>
          <p:cNvSpPr/>
          <p:nvPr userDrawn="1"/>
        </p:nvSpPr>
        <p:spPr>
          <a:xfrm>
            <a:off x="1" y="0"/>
            <a:ext cx="12192000" cy="6858000"/>
          </a:xfrm>
          <a:prstGeom prst="rect">
            <a:avLst/>
          </a:prstGeom>
          <a:solidFill>
            <a:srgbClr val="C0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6" name="Grafik 15">
            <a:extLst>
              <a:ext uri="{FF2B5EF4-FFF2-40B4-BE49-F238E27FC236}">
                <a16:creationId xmlns:a16="http://schemas.microsoft.com/office/drawing/2014/main" id="{152121A7-C1FC-428B-9972-DCBD841B9AB2}"/>
              </a:ext>
            </a:extLst>
          </p:cNvPr>
          <p:cNvPicPr>
            <a:picLocks noChangeAspect="1"/>
          </p:cNvPicPr>
          <p:nvPr userDrawn="1"/>
        </p:nvPicPr>
        <p:blipFill>
          <a:blip r:embed="rId2"/>
          <a:stretch>
            <a:fillRect/>
          </a:stretch>
        </p:blipFill>
        <p:spPr>
          <a:xfrm>
            <a:off x="8631627" y="2822098"/>
            <a:ext cx="3560373" cy="4035902"/>
          </a:xfrm>
          <a:prstGeom prst="rect">
            <a:avLst/>
          </a:prstGeom>
        </p:spPr>
      </p:pic>
      <p:pic>
        <p:nvPicPr>
          <p:cNvPr id="10" name="Grafik 9" descr="Ein Bild, das Text enthält.&#10;&#10;Automatisch generierte Beschreibung">
            <a:extLst>
              <a:ext uri="{FF2B5EF4-FFF2-40B4-BE49-F238E27FC236}">
                <a16:creationId xmlns:a16="http://schemas.microsoft.com/office/drawing/2014/main" id="{3CBD0319-7CBB-4D21-AD2D-589051892126}"/>
              </a:ext>
            </a:extLst>
          </p:cNvPr>
          <p:cNvPicPr>
            <a:picLocks noChangeAspect="1"/>
          </p:cNvPicPr>
          <p:nvPr userDrawn="1"/>
        </p:nvPicPr>
        <p:blipFill>
          <a:blip r:embed="rId3"/>
          <a:stretch>
            <a:fillRect/>
          </a:stretch>
        </p:blipFill>
        <p:spPr>
          <a:xfrm>
            <a:off x="446401" y="442800"/>
            <a:ext cx="2544589" cy="792000"/>
          </a:xfrm>
          <a:prstGeom prst="rect">
            <a:avLst/>
          </a:prstGeom>
        </p:spPr>
      </p:pic>
      <p:sp>
        <p:nvSpPr>
          <p:cNvPr id="13" name="Textplatzhalter 4">
            <a:extLst>
              <a:ext uri="{FF2B5EF4-FFF2-40B4-BE49-F238E27FC236}">
                <a16:creationId xmlns:a16="http://schemas.microsoft.com/office/drawing/2014/main" id="{DCF186EC-5422-44B4-9E4D-034E8A998A4D}"/>
              </a:ext>
            </a:extLst>
          </p:cNvPr>
          <p:cNvSpPr>
            <a:spLocks noGrp="1"/>
          </p:cNvSpPr>
          <p:nvPr>
            <p:ph type="body" sz="quarter" idx="15" hasCustomPrompt="1"/>
          </p:nvPr>
        </p:nvSpPr>
        <p:spPr>
          <a:xfrm>
            <a:off x="446399" y="5184000"/>
            <a:ext cx="7200000" cy="1276350"/>
          </a:xfrm>
          <a:prstGeom prst="rect">
            <a:avLst/>
          </a:prstGeom>
        </p:spPr>
        <p:txBody>
          <a:bodyPr lIns="0" tIns="0" rIns="0" bIns="0" anchor="b" anchorCtr="0"/>
          <a:lstStyle>
            <a:lvl1pPr marL="0" indent="0" fontAlgn="b">
              <a:lnSpc>
                <a:spcPct val="100000"/>
              </a:lnSpc>
              <a:spcBef>
                <a:spcPts val="0"/>
              </a:spcBef>
              <a:spcAft>
                <a:spcPts val="0"/>
              </a:spcAft>
              <a:buFontTx/>
              <a:buNone/>
              <a:defRPr sz="1600" b="1" i="0" baseline="0">
                <a:solidFill>
                  <a:schemeClr val="bg1"/>
                </a:solidFill>
                <a:latin typeface="Arial" panose="020B0604020202020204" pitchFamily="34" charset="0"/>
              </a:defRPr>
            </a:lvl1pPr>
            <a:lvl2pPr>
              <a:defRPr sz="1600" b="1" i="0" baseline="0">
                <a:solidFill>
                  <a:schemeClr val="bg1"/>
                </a:solidFill>
                <a:latin typeface="Arial" panose="020B0604020202020204" pitchFamily="34" charset="0"/>
              </a:defRPr>
            </a:lvl2pPr>
            <a:lvl3pPr>
              <a:defRPr sz="1600" b="1" i="0" baseline="0">
                <a:solidFill>
                  <a:schemeClr val="bg1"/>
                </a:solidFill>
                <a:latin typeface="Arial" panose="020B0604020202020204" pitchFamily="34" charset="0"/>
              </a:defRPr>
            </a:lvl3pPr>
            <a:lvl4pPr>
              <a:defRPr sz="1600" b="1" i="0" baseline="0">
                <a:solidFill>
                  <a:schemeClr val="bg1"/>
                </a:solidFill>
                <a:latin typeface="Arial" panose="020B0604020202020204" pitchFamily="34" charset="0"/>
              </a:defRPr>
            </a:lvl4pPr>
            <a:lvl5pPr>
              <a:defRPr sz="1600" b="1" i="0" baseline="0">
                <a:solidFill>
                  <a:schemeClr val="bg1"/>
                </a:solidFill>
                <a:latin typeface="Arial" panose="020B0604020202020204" pitchFamily="34" charset="0"/>
              </a:defRPr>
            </a:lvl5pPr>
          </a:lstStyle>
          <a:p>
            <a:pPr marR="0" algn="l" rtl="0"/>
            <a:r>
              <a:rPr lang="de-DE" b="1" dirty="0">
                <a:effectLst/>
                <a:latin typeface="Arial" panose="020B0604020202020204" pitchFamily="34" charset="0"/>
              </a:rPr>
              <a:t>Absendername</a:t>
            </a:r>
          </a:p>
        </p:txBody>
      </p:sp>
      <p:sp>
        <p:nvSpPr>
          <p:cNvPr id="14" name="Textfeld 13">
            <a:extLst>
              <a:ext uri="{FF2B5EF4-FFF2-40B4-BE49-F238E27FC236}">
                <a16:creationId xmlns:a16="http://schemas.microsoft.com/office/drawing/2014/main" id="{BF5C6343-7CFA-4211-BD8A-3DC6B7B128DD}"/>
              </a:ext>
            </a:extLst>
          </p:cNvPr>
          <p:cNvSpPr txBox="1"/>
          <p:nvPr userDrawn="1"/>
        </p:nvSpPr>
        <p:spPr>
          <a:xfrm>
            <a:off x="359884" y="6992038"/>
            <a:ext cx="11852475" cy="276999"/>
          </a:xfrm>
          <a:prstGeom prst="rect">
            <a:avLst/>
          </a:prstGeom>
          <a:noFill/>
        </p:spPr>
        <p:txBody>
          <a:bodyPr wrap="none" rtlCol="0">
            <a:spAutoFit/>
          </a:bodyPr>
          <a:lstStyle/>
          <a:p>
            <a:r>
              <a:rPr lang="de-DE" sz="1200" dirty="0"/>
              <a:t>Bitte verwenden Sie die blaue Abschlussfolie </a:t>
            </a:r>
            <a:r>
              <a:rPr lang="de-DE" sz="1200" b="1" u="sng" dirty="0"/>
              <a:t>nur</a:t>
            </a:r>
            <a:r>
              <a:rPr lang="de-DE" sz="1200" dirty="0"/>
              <a:t> in Präsentationen, die mit einem Projektor auf einer </a:t>
            </a:r>
            <a:r>
              <a:rPr lang="de-DE" sz="1200" b="1" dirty="0"/>
              <a:t>Leinwand</a:t>
            </a:r>
            <a:r>
              <a:rPr lang="de-DE" sz="1200" dirty="0"/>
              <a:t>, oder auf einem </a:t>
            </a:r>
            <a:r>
              <a:rPr lang="de-DE" sz="1200" b="1" dirty="0"/>
              <a:t>Bildschirm</a:t>
            </a:r>
            <a:r>
              <a:rPr lang="de-DE" sz="1200" dirty="0"/>
              <a:t> wiedergegeben werden.</a:t>
            </a:r>
          </a:p>
        </p:txBody>
      </p:sp>
      <p:sp>
        <p:nvSpPr>
          <p:cNvPr id="3" name="Fußzeilenplatzhalter 2">
            <a:extLst>
              <a:ext uri="{FF2B5EF4-FFF2-40B4-BE49-F238E27FC236}">
                <a16:creationId xmlns:a16="http://schemas.microsoft.com/office/drawing/2014/main" id="{07B89F49-C8B1-4816-80C6-5E070534AFE6}"/>
              </a:ext>
            </a:extLst>
          </p:cNvPr>
          <p:cNvSpPr>
            <a:spLocks noGrp="1"/>
          </p:cNvSpPr>
          <p:nvPr>
            <p:ph type="ftr" sz="quarter" idx="17"/>
          </p:nvPr>
        </p:nvSpPr>
        <p:spPr/>
        <p:txBody>
          <a:bodyPr/>
          <a:lstStyle>
            <a:lvl1pPr>
              <a:defRPr>
                <a:solidFill>
                  <a:schemeClr val="bg1"/>
                </a:solidFill>
              </a:defRPr>
            </a:lvl1pPr>
          </a:lstStyle>
          <a:p>
            <a:r>
              <a:rPr lang="de-DE"/>
              <a:t>Bitte tragen Sie hier Ihre Einrichtung bzw. Ihr Institut ein</a:t>
            </a:r>
            <a:endParaRPr lang="de-DE" dirty="0"/>
          </a:p>
        </p:txBody>
      </p:sp>
    </p:spTree>
    <p:extLst>
      <p:ext uri="{BB962C8B-B14F-4D97-AF65-F5344CB8AC3E}">
        <p14:creationId xmlns:p14="http://schemas.microsoft.com/office/powerpoint/2010/main" val="3188289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bschluss, Absender, lichtgrau">
    <p:bg>
      <p:bgPr>
        <a:solidFill>
          <a:schemeClr val="bg1"/>
        </a:solidFill>
        <a:effectLst/>
      </p:bgPr>
    </p:bg>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D76180E7-2229-4EB0-8C04-5C800971671F}"/>
              </a:ext>
            </a:extLst>
          </p:cNvPr>
          <p:cNvSpPr/>
          <p:nvPr userDrawn="1"/>
        </p:nvSpPr>
        <p:spPr>
          <a:xfrm>
            <a:off x="0" y="0"/>
            <a:ext cx="12192000" cy="685800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Textplatzhalter 4">
            <a:extLst>
              <a:ext uri="{FF2B5EF4-FFF2-40B4-BE49-F238E27FC236}">
                <a16:creationId xmlns:a16="http://schemas.microsoft.com/office/drawing/2014/main" id="{7F4E0D99-98F2-43FE-9AED-EB3BB89DB0BB}"/>
              </a:ext>
            </a:extLst>
          </p:cNvPr>
          <p:cNvSpPr>
            <a:spLocks noGrp="1"/>
          </p:cNvSpPr>
          <p:nvPr>
            <p:ph type="body" sz="quarter" idx="15" hasCustomPrompt="1"/>
          </p:nvPr>
        </p:nvSpPr>
        <p:spPr>
          <a:xfrm>
            <a:off x="446399" y="5184000"/>
            <a:ext cx="7200000" cy="1276350"/>
          </a:xfrm>
          <a:prstGeom prst="rect">
            <a:avLst/>
          </a:prstGeom>
        </p:spPr>
        <p:txBody>
          <a:bodyPr lIns="0" tIns="0" rIns="0" bIns="0" anchor="b" anchorCtr="0"/>
          <a:lstStyle>
            <a:lvl1pPr marL="0" indent="0" fontAlgn="b">
              <a:lnSpc>
                <a:spcPct val="100000"/>
              </a:lnSpc>
              <a:spcBef>
                <a:spcPts val="0"/>
              </a:spcBef>
              <a:spcAft>
                <a:spcPts val="0"/>
              </a:spcAft>
              <a:buFontTx/>
              <a:buNone/>
              <a:defRPr sz="1600" b="1" i="0" baseline="0">
                <a:solidFill>
                  <a:srgbClr val="0F1987"/>
                </a:solidFill>
                <a:latin typeface="Arial" panose="020B0604020202020204" pitchFamily="34" charset="0"/>
              </a:defRPr>
            </a:lvl1pPr>
            <a:lvl2pPr>
              <a:defRPr sz="1600" b="1" i="0" baseline="0">
                <a:solidFill>
                  <a:schemeClr val="bg1"/>
                </a:solidFill>
                <a:latin typeface="Arial" panose="020B0604020202020204" pitchFamily="34" charset="0"/>
              </a:defRPr>
            </a:lvl2pPr>
            <a:lvl3pPr>
              <a:defRPr sz="1600" b="1" i="0" baseline="0">
                <a:solidFill>
                  <a:schemeClr val="bg1"/>
                </a:solidFill>
                <a:latin typeface="Arial" panose="020B0604020202020204" pitchFamily="34" charset="0"/>
              </a:defRPr>
            </a:lvl3pPr>
            <a:lvl4pPr>
              <a:defRPr sz="1600" b="1" i="0" baseline="0">
                <a:solidFill>
                  <a:schemeClr val="bg1"/>
                </a:solidFill>
                <a:latin typeface="Arial" panose="020B0604020202020204" pitchFamily="34" charset="0"/>
              </a:defRPr>
            </a:lvl4pPr>
            <a:lvl5pPr>
              <a:defRPr sz="1600" b="1" i="0" baseline="0">
                <a:solidFill>
                  <a:schemeClr val="bg1"/>
                </a:solidFill>
                <a:latin typeface="Arial" panose="020B0604020202020204" pitchFamily="34" charset="0"/>
              </a:defRPr>
            </a:lvl5pPr>
          </a:lstStyle>
          <a:p>
            <a:pPr marR="0" algn="l" rtl="0"/>
            <a:r>
              <a:rPr lang="de-DE" b="1" dirty="0">
                <a:effectLst/>
                <a:latin typeface="Arial" panose="020B0604020202020204" pitchFamily="34" charset="0"/>
              </a:rPr>
              <a:t>Absendername</a:t>
            </a:r>
            <a:endParaRPr lang="de-DE" dirty="0">
              <a:effectLst/>
              <a:latin typeface="Arial" panose="020B0604020202020204" pitchFamily="34" charset="0"/>
            </a:endParaRPr>
          </a:p>
        </p:txBody>
      </p:sp>
      <p:pic>
        <p:nvPicPr>
          <p:cNvPr id="14" name="Grafik 13" descr="Ein Bild, das Text enthält.&#10;&#10;Automatisch generierte Beschreibung">
            <a:extLst>
              <a:ext uri="{FF2B5EF4-FFF2-40B4-BE49-F238E27FC236}">
                <a16:creationId xmlns:a16="http://schemas.microsoft.com/office/drawing/2014/main" id="{94D260B3-F5EA-4444-8017-7B73608E5EB0}"/>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8631600" y="2822400"/>
            <a:ext cx="3560400" cy="4035600"/>
          </a:xfrm>
          <a:prstGeom prst="rect">
            <a:avLst/>
          </a:prstGeom>
        </p:spPr>
      </p:pic>
      <p:sp>
        <p:nvSpPr>
          <p:cNvPr id="17" name="Textfeld 16">
            <a:extLst>
              <a:ext uri="{FF2B5EF4-FFF2-40B4-BE49-F238E27FC236}">
                <a16:creationId xmlns:a16="http://schemas.microsoft.com/office/drawing/2014/main" id="{A4CBA82A-AE18-441E-A25D-A57826F209DD}"/>
              </a:ext>
            </a:extLst>
          </p:cNvPr>
          <p:cNvSpPr txBox="1"/>
          <p:nvPr userDrawn="1"/>
        </p:nvSpPr>
        <p:spPr>
          <a:xfrm>
            <a:off x="359884" y="6992038"/>
            <a:ext cx="7030643" cy="276999"/>
          </a:xfrm>
          <a:prstGeom prst="rect">
            <a:avLst/>
          </a:prstGeom>
          <a:noFill/>
        </p:spPr>
        <p:txBody>
          <a:bodyPr wrap="none" rtlCol="0">
            <a:spAutoFit/>
          </a:bodyPr>
          <a:lstStyle/>
          <a:p>
            <a:r>
              <a:rPr lang="de-DE" sz="1200" dirty="0"/>
              <a:t>Bitte verwenden Sie die lichtgraue Abschlussfolie in Präsentationen, die </a:t>
            </a:r>
            <a:r>
              <a:rPr lang="de-DE" sz="1200" b="1" dirty="0"/>
              <a:t>ausgedruckt</a:t>
            </a:r>
            <a:r>
              <a:rPr lang="de-DE" sz="1200" dirty="0"/>
              <a:t> werden sollen.</a:t>
            </a:r>
          </a:p>
        </p:txBody>
      </p:sp>
      <p:sp>
        <p:nvSpPr>
          <p:cNvPr id="3" name="Fußzeilenplatzhalter 2">
            <a:extLst>
              <a:ext uri="{FF2B5EF4-FFF2-40B4-BE49-F238E27FC236}">
                <a16:creationId xmlns:a16="http://schemas.microsoft.com/office/drawing/2014/main" id="{CF5B1B71-9541-4988-9001-3C07E2CA1338}"/>
              </a:ext>
            </a:extLst>
          </p:cNvPr>
          <p:cNvSpPr>
            <a:spLocks noGrp="1"/>
          </p:cNvSpPr>
          <p:nvPr>
            <p:ph type="ftr" sz="quarter" idx="17"/>
          </p:nvPr>
        </p:nvSpPr>
        <p:spPr/>
        <p:txBody>
          <a:bodyPr/>
          <a:lstStyle/>
          <a:p>
            <a:r>
              <a:rPr lang="de-DE"/>
              <a:t>Bitte tragen Sie hier Ihre Einrichtung bzw. Ihr Institut ein</a:t>
            </a:r>
            <a:endParaRPr lang="de-DE" dirty="0"/>
          </a:p>
        </p:txBody>
      </p:sp>
      <p:pic>
        <p:nvPicPr>
          <p:cNvPr id="12" name="Grafik 11">
            <a:extLst>
              <a:ext uri="{FF2B5EF4-FFF2-40B4-BE49-F238E27FC236}">
                <a16:creationId xmlns:a16="http://schemas.microsoft.com/office/drawing/2014/main" id="{34DB7B39-F307-4E94-826F-264B69B3C565}"/>
              </a:ext>
            </a:extLst>
          </p:cNvPr>
          <p:cNvPicPr>
            <a:picLocks noChangeAspect="1"/>
          </p:cNvPicPr>
          <p:nvPr userDrawn="1"/>
        </p:nvPicPr>
        <p:blipFill>
          <a:blip r:embed="rId3"/>
          <a:srcRect/>
          <a:stretch/>
        </p:blipFill>
        <p:spPr>
          <a:xfrm>
            <a:off x="446399" y="442799"/>
            <a:ext cx="2544589" cy="792000"/>
          </a:xfrm>
          <a:prstGeom prst="rect">
            <a:avLst/>
          </a:prstGeom>
        </p:spPr>
      </p:pic>
    </p:spTree>
    <p:extLst>
      <p:ext uri="{BB962C8B-B14F-4D97-AF65-F5344CB8AC3E}">
        <p14:creationId xmlns:p14="http://schemas.microsoft.com/office/powerpoint/2010/main" val="1899309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bschluss, Absender, weiß">
    <p:bg>
      <p:bgPr>
        <a:solidFill>
          <a:schemeClr val="bg1"/>
        </a:solidFill>
        <a:effectLst/>
      </p:bgPr>
    </p:bg>
    <p:spTree>
      <p:nvGrpSpPr>
        <p:cNvPr id="1" name=""/>
        <p:cNvGrpSpPr/>
        <p:nvPr/>
      </p:nvGrpSpPr>
      <p:grpSpPr>
        <a:xfrm>
          <a:off x="0" y="0"/>
          <a:ext cx="0" cy="0"/>
          <a:chOff x="0" y="0"/>
          <a:chExt cx="0" cy="0"/>
        </a:xfrm>
      </p:grpSpPr>
      <p:sp>
        <p:nvSpPr>
          <p:cNvPr id="6" name="Textplatzhalter 4">
            <a:extLst>
              <a:ext uri="{FF2B5EF4-FFF2-40B4-BE49-F238E27FC236}">
                <a16:creationId xmlns:a16="http://schemas.microsoft.com/office/drawing/2014/main" id="{7F4E0D99-98F2-43FE-9AED-EB3BB89DB0BB}"/>
              </a:ext>
            </a:extLst>
          </p:cNvPr>
          <p:cNvSpPr>
            <a:spLocks noGrp="1"/>
          </p:cNvSpPr>
          <p:nvPr>
            <p:ph type="body" sz="quarter" idx="15" hasCustomPrompt="1"/>
          </p:nvPr>
        </p:nvSpPr>
        <p:spPr>
          <a:xfrm>
            <a:off x="446399" y="5184000"/>
            <a:ext cx="7200000" cy="1276350"/>
          </a:xfrm>
          <a:prstGeom prst="rect">
            <a:avLst/>
          </a:prstGeom>
        </p:spPr>
        <p:txBody>
          <a:bodyPr lIns="0" tIns="0" rIns="0" bIns="0" anchor="b" anchorCtr="0"/>
          <a:lstStyle>
            <a:lvl1pPr marL="0" indent="0" fontAlgn="b">
              <a:lnSpc>
                <a:spcPct val="100000"/>
              </a:lnSpc>
              <a:spcBef>
                <a:spcPts val="0"/>
              </a:spcBef>
              <a:spcAft>
                <a:spcPts val="0"/>
              </a:spcAft>
              <a:buFontTx/>
              <a:buNone/>
              <a:defRPr sz="1600" b="1" i="0" baseline="0">
                <a:solidFill>
                  <a:srgbClr val="0F1987"/>
                </a:solidFill>
                <a:latin typeface="Arial" panose="020B0604020202020204" pitchFamily="34" charset="0"/>
              </a:defRPr>
            </a:lvl1pPr>
            <a:lvl2pPr>
              <a:defRPr sz="1600" b="1" i="0" baseline="0">
                <a:solidFill>
                  <a:schemeClr val="bg1"/>
                </a:solidFill>
                <a:latin typeface="Arial" panose="020B0604020202020204" pitchFamily="34" charset="0"/>
              </a:defRPr>
            </a:lvl2pPr>
            <a:lvl3pPr>
              <a:defRPr sz="1600" b="1" i="0" baseline="0">
                <a:solidFill>
                  <a:schemeClr val="bg1"/>
                </a:solidFill>
                <a:latin typeface="Arial" panose="020B0604020202020204" pitchFamily="34" charset="0"/>
              </a:defRPr>
            </a:lvl3pPr>
            <a:lvl4pPr>
              <a:defRPr sz="1600" b="1" i="0" baseline="0">
                <a:solidFill>
                  <a:schemeClr val="bg1"/>
                </a:solidFill>
                <a:latin typeface="Arial" panose="020B0604020202020204" pitchFamily="34" charset="0"/>
              </a:defRPr>
            </a:lvl4pPr>
            <a:lvl5pPr>
              <a:defRPr sz="1600" b="1" i="0" baseline="0">
                <a:solidFill>
                  <a:schemeClr val="bg1"/>
                </a:solidFill>
                <a:latin typeface="Arial" panose="020B0604020202020204" pitchFamily="34" charset="0"/>
              </a:defRPr>
            </a:lvl5pPr>
          </a:lstStyle>
          <a:p>
            <a:pPr marR="0" algn="l" rtl="0"/>
            <a:r>
              <a:rPr lang="de-DE" b="1" dirty="0">
                <a:effectLst/>
                <a:latin typeface="Arial" panose="020B0604020202020204" pitchFamily="34" charset="0"/>
              </a:rPr>
              <a:t>Absendername</a:t>
            </a:r>
            <a:endParaRPr lang="de-DE" dirty="0">
              <a:effectLst/>
              <a:latin typeface="Arial" panose="020B0604020202020204" pitchFamily="34" charset="0"/>
            </a:endParaRPr>
          </a:p>
        </p:txBody>
      </p:sp>
      <p:pic>
        <p:nvPicPr>
          <p:cNvPr id="14" name="Grafik 13" descr="Ein Bild, das Text enthält.&#10;&#10;Automatisch generierte Beschreibung">
            <a:extLst>
              <a:ext uri="{FF2B5EF4-FFF2-40B4-BE49-F238E27FC236}">
                <a16:creationId xmlns:a16="http://schemas.microsoft.com/office/drawing/2014/main" id="{94D260B3-F5EA-4444-8017-7B73608E5EB0}"/>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8631600" y="2822400"/>
            <a:ext cx="3560400" cy="4035600"/>
          </a:xfrm>
          <a:prstGeom prst="rect">
            <a:avLst/>
          </a:prstGeom>
        </p:spPr>
      </p:pic>
      <p:sp>
        <p:nvSpPr>
          <p:cNvPr id="17" name="Textfeld 16">
            <a:extLst>
              <a:ext uri="{FF2B5EF4-FFF2-40B4-BE49-F238E27FC236}">
                <a16:creationId xmlns:a16="http://schemas.microsoft.com/office/drawing/2014/main" id="{A4CBA82A-AE18-441E-A25D-A57826F209DD}"/>
              </a:ext>
            </a:extLst>
          </p:cNvPr>
          <p:cNvSpPr txBox="1"/>
          <p:nvPr userDrawn="1"/>
        </p:nvSpPr>
        <p:spPr>
          <a:xfrm>
            <a:off x="359884" y="6992038"/>
            <a:ext cx="6775766" cy="276999"/>
          </a:xfrm>
          <a:prstGeom prst="rect">
            <a:avLst/>
          </a:prstGeom>
          <a:noFill/>
        </p:spPr>
        <p:txBody>
          <a:bodyPr wrap="none" rtlCol="0">
            <a:spAutoFit/>
          </a:bodyPr>
          <a:lstStyle/>
          <a:p>
            <a:r>
              <a:rPr lang="de-DE" sz="1200" dirty="0"/>
              <a:t>Bitte verwenden Sie die weiße Abschlussfolie in Präsentationen, die </a:t>
            </a:r>
            <a:r>
              <a:rPr lang="de-DE" sz="1200" b="1" dirty="0"/>
              <a:t>ausgedruckt</a:t>
            </a:r>
            <a:r>
              <a:rPr lang="de-DE" sz="1200" dirty="0"/>
              <a:t> werden sollen.</a:t>
            </a:r>
          </a:p>
        </p:txBody>
      </p:sp>
      <p:sp>
        <p:nvSpPr>
          <p:cNvPr id="3" name="Fußzeilenplatzhalter 2">
            <a:extLst>
              <a:ext uri="{FF2B5EF4-FFF2-40B4-BE49-F238E27FC236}">
                <a16:creationId xmlns:a16="http://schemas.microsoft.com/office/drawing/2014/main" id="{449EFC83-F4F0-4DE8-A757-048D992D4451}"/>
              </a:ext>
            </a:extLst>
          </p:cNvPr>
          <p:cNvSpPr>
            <a:spLocks noGrp="1"/>
          </p:cNvSpPr>
          <p:nvPr>
            <p:ph type="ftr" sz="quarter" idx="17"/>
          </p:nvPr>
        </p:nvSpPr>
        <p:spPr/>
        <p:txBody>
          <a:bodyPr/>
          <a:lstStyle/>
          <a:p>
            <a:r>
              <a:rPr lang="de-DE"/>
              <a:t>Bitte tragen Sie hier Ihre Einrichtung bzw. Ihr Institut ein</a:t>
            </a:r>
            <a:endParaRPr lang="de-DE" dirty="0"/>
          </a:p>
        </p:txBody>
      </p:sp>
    </p:spTree>
    <p:extLst>
      <p:ext uri="{BB962C8B-B14F-4D97-AF65-F5344CB8AC3E}">
        <p14:creationId xmlns:p14="http://schemas.microsoft.com/office/powerpoint/2010/main" val="3490031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0BFFFB-6184-460F-8B8E-C305799FBCC2}"/>
              </a:ext>
            </a:extLst>
          </p:cNvPr>
          <p:cNvSpPr>
            <a:spLocks noGrp="1"/>
          </p:cNvSpPr>
          <p:nvPr>
            <p:ph type="title"/>
          </p:nvPr>
        </p:nvSpPr>
        <p:spPr/>
        <p:txBody>
          <a:bodyPr/>
          <a:lstStyle/>
          <a:p>
            <a:r>
              <a:rPr lang="de-DE" dirty="0"/>
              <a:t>Mastertitelformat bearbeiten</a:t>
            </a:r>
          </a:p>
        </p:txBody>
      </p:sp>
      <p:sp>
        <p:nvSpPr>
          <p:cNvPr id="3" name="Datumsplatzhalter 2">
            <a:extLst>
              <a:ext uri="{FF2B5EF4-FFF2-40B4-BE49-F238E27FC236}">
                <a16:creationId xmlns:a16="http://schemas.microsoft.com/office/drawing/2014/main" id="{486CA996-4926-47B4-A6B8-8D23E89744C9}"/>
              </a:ext>
            </a:extLst>
          </p:cNvPr>
          <p:cNvSpPr>
            <a:spLocks noGrp="1"/>
          </p:cNvSpPr>
          <p:nvPr>
            <p:ph type="dt" sz="half" idx="10"/>
          </p:nvPr>
        </p:nvSpPr>
        <p:spPr/>
        <p:txBody>
          <a:bodyPr/>
          <a:lstStyle/>
          <a:p>
            <a:endParaRPr lang="de-DE" dirty="0"/>
          </a:p>
        </p:txBody>
      </p:sp>
      <p:sp>
        <p:nvSpPr>
          <p:cNvPr id="4" name="Foliennummernplatzhalter 3">
            <a:extLst>
              <a:ext uri="{FF2B5EF4-FFF2-40B4-BE49-F238E27FC236}">
                <a16:creationId xmlns:a16="http://schemas.microsoft.com/office/drawing/2014/main" id="{F72B7743-C604-4A52-B59B-EE5D5CFA1FB0}"/>
              </a:ext>
            </a:extLst>
          </p:cNvPr>
          <p:cNvSpPr>
            <a:spLocks noGrp="1"/>
          </p:cNvSpPr>
          <p:nvPr>
            <p:ph type="sldNum" sz="quarter" idx="11"/>
          </p:nvPr>
        </p:nvSpPr>
        <p:spPr/>
        <p:txBody>
          <a:bodyPr/>
          <a:lstStyle/>
          <a:p>
            <a:fld id="{EFB5150B-0CEE-4773-8AAA-22F479C02EEB}" type="slidenum">
              <a:rPr lang="de-DE" smtClean="0"/>
              <a:pPr/>
              <a:t>‹Nr.›</a:t>
            </a:fld>
            <a:endParaRPr lang="de-DE" dirty="0"/>
          </a:p>
        </p:txBody>
      </p:sp>
      <p:sp>
        <p:nvSpPr>
          <p:cNvPr id="5" name="Fußzeilenplatzhalter 4">
            <a:extLst>
              <a:ext uri="{FF2B5EF4-FFF2-40B4-BE49-F238E27FC236}">
                <a16:creationId xmlns:a16="http://schemas.microsoft.com/office/drawing/2014/main" id="{4FA7BB33-8D07-4DDF-8C7C-D8ED163DBE0A}"/>
              </a:ext>
            </a:extLst>
          </p:cNvPr>
          <p:cNvSpPr>
            <a:spLocks noGrp="1"/>
          </p:cNvSpPr>
          <p:nvPr>
            <p:ph type="ftr" sz="quarter" idx="12"/>
          </p:nvPr>
        </p:nvSpPr>
        <p:spPr/>
        <p:txBody>
          <a:bodyPr/>
          <a:lstStyle/>
          <a:p>
            <a:r>
              <a:rPr lang="de-DE"/>
              <a:t>Bitte tragen Sie hier Ihre Einrichtung bzw. Ihr Institut ein</a:t>
            </a:r>
            <a:endParaRPr lang="de-DE" dirty="0"/>
          </a:p>
        </p:txBody>
      </p:sp>
      <p:sp>
        <p:nvSpPr>
          <p:cNvPr id="7" name="Textplatzhalter 6">
            <a:extLst>
              <a:ext uri="{FF2B5EF4-FFF2-40B4-BE49-F238E27FC236}">
                <a16:creationId xmlns:a16="http://schemas.microsoft.com/office/drawing/2014/main" id="{B33755C9-1154-4397-BFC2-24C4CF9254E9}"/>
              </a:ext>
            </a:extLst>
          </p:cNvPr>
          <p:cNvSpPr>
            <a:spLocks noGrp="1"/>
          </p:cNvSpPr>
          <p:nvPr>
            <p:ph type="body" sz="quarter" idx="13" hasCustomPrompt="1"/>
          </p:nvPr>
        </p:nvSpPr>
        <p:spPr>
          <a:xfrm>
            <a:off x="1752646" y="2275714"/>
            <a:ext cx="3003977" cy="540000"/>
          </a:xfrm>
        </p:spPr>
        <p:txBody>
          <a:bodyPr/>
          <a:lstStyle>
            <a:lvl1pPr>
              <a:spcAft>
                <a:spcPts val="0"/>
              </a:spcAft>
              <a:defRPr b="1">
                <a:solidFill>
                  <a:schemeClr val="accent1"/>
                </a:solidFill>
              </a:defRPr>
            </a:lvl1pPr>
          </a:lstStyle>
          <a:p>
            <a:pPr lvl="0"/>
            <a:r>
              <a:rPr lang="de-DE" dirty="0"/>
              <a:t>Kapitel/Abschnitt/Thema</a:t>
            </a:r>
          </a:p>
        </p:txBody>
      </p:sp>
      <p:sp>
        <p:nvSpPr>
          <p:cNvPr id="8" name="Textplatzhalter 6">
            <a:extLst>
              <a:ext uri="{FF2B5EF4-FFF2-40B4-BE49-F238E27FC236}">
                <a16:creationId xmlns:a16="http://schemas.microsoft.com/office/drawing/2014/main" id="{EC96408F-7818-46DC-B652-03D60F8E2E94}"/>
              </a:ext>
            </a:extLst>
          </p:cNvPr>
          <p:cNvSpPr>
            <a:spLocks noGrp="1"/>
          </p:cNvSpPr>
          <p:nvPr>
            <p:ph type="body" sz="quarter" idx="14" hasCustomPrompt="1"/>
          </p:nvPr>
        </p:nvSpPr>
        <p:spPr>
          <a:xfrm>
            <a:off x="4910868" y="2275714"/>
            <a:ext cx="6838217" cy="540000"/>
          </a:xfrm>
        </p:spPr>
        <p:txBody>
          <a:bodyPr/>
          <a:lstStyle>
            <a:lvl1pPr>
              <a:spcAft>
                <a:spcPts val="0"/>
              </a:spcAft>
              <a:defRPr b="0">
                <a:solidFill>
                  <a:schemeClr val="tx1"/>
                </a:solidFill>
              </a:defRPr>
            </a:lvl1pPr>
          </a:lstStyle>
          <a:p>
            <a:pPr lvl="0"/>
            <a:r>
              <a:rPr lang="de-DE" dirty="0"/>
              <a:t>Beschreibung</a:t>
            </a:r>
          </a:p>
        </p:txBody>
      </p:sp>
      <p:sp>
        <p:nvSpPr>
          <p:cNvPr id="9" name="Textplatzhalter 6">
            <a:extLst>
              <a:ext uri="{FF2B5EF4-FFF2-40B4-BE49-F238E27FC236}">
                <a16:creationId xmlns:a16="http://schemas.microsoft.com/office/drawing/2014/main" id="{3E5770AF-560D-46A5-A2BF-F157453EDDC9}"/>
              </a:ext>
            </a:extLst>
          </p:cNvPr>
          <p:cNvSpPr>
            <a:spLocks noGrp="1"/>
          </p:cNvSpPr>
          <p:nvPr>
            <p:ph type="body" sz="quarter" idx="15" hasCustomPrompt="1"/>
          </p:nvPr>
        </p:nvSpPr>
        <p:spPr>
          <a:xfrm>
            <a:off x="1752646" y="2945893"/>
            <a:ext cx="3003977" cy="540000"/>
          </a:xfrm>
        </p:spPr>
        <p:txBody>
          <a:bodyPr/>
          <a:lstStyle>
            <a:lvl1pPr>
              <a:spcAft>
                <a:spcPts val="0"/>
              </a:spcAft>
              <a:defRPr b="1">
                <a:solidFill>
                  <a:schemeClr val="accent1"/>
                </a:solidFill>
              </a:defRPr>
            </a:lvl1pPr>
          </a:lstStyle>
          <a:p>
            <a:pPr lvl="0"/>
            <a:r>
              <a:rPr lang="de-DE" dirty="0"/>
              <a:t>Kapitel/Abschnitt/Thema</a:t>
            </a:r>
          </a:p>
        </p:txBody>
      </p:sp>
      <p:sp>
        <p:nvSpPr>
          <p:cNvPr id="10" name="Textplatzhalter 6">
            <a:extLst>
              <a:ext uri="{FF2B5EF4-FFF2-40B4-BE49-F238E27FC236}">
                <a16:creationId xmlns:a16="http://schemas.microsoft.com/office/drawing/2014/main" id="{53EBF50C-889C-4C49-ACFA-23C0F0C79A5C}"/>
              </a:ext>
            </a:extLst>
          </p:cNvPr>
          <p:cNvSpPr>
            <a:spLocks noGrp="1"/>
          </p:cNvSpPr>
          <p:nvPr>
            <p:ph type="body" sz="quarter" idx="16" hasCustomPrompt="1"/>
          </p:nvPr>
        </p:nvSpPr>
        <p:spPr>
          <a:xfrm>
            <a:off x="4910868" y="2945741"/>
            <a:ext cx="6838217" cy="540000"/>
          </a:xfrm>
        </p:spPr>
        <p:txBody>
          <a:bodyPr/>
          <a:lstStyle>
            <a:lvl1pPr>
              <a:spcAft>
                <a:spcPts val="0"/>
              </a:spcAft>
              <a:defRPr b="0">
                <a:solidFill>
                  <a:schemeClr val="tx1"/>
                </a:solidFill>
              </a:defRPr>
            </a:lvl1pPr>
          </a:lstStyle>
          <a:p>
            <a:pPr lvl="0"/>
            <a:r>
              <a:rPr lang="de-DE" dirty="0"/>
              <a:t>Beschreibung</a:t>
            </a:r>
          </a:p>
        </p:txBody>
      </p:sp>
      <p:sp>
        <p:nvSpPr>
          <p:cNvPr id="11" name="Textplatzhalter 6">
            <a:extLst>
              <a:ext uri="{FF2B5EF4-FFF2-40B4-BE49-F238E27FC236}">
                <a16:creationId xmlns:a16="http://schemas.microsoft.com/office/drawing/2014/main" id="{A237684B-B758-496A-92FC-42AF416BEF5F}"/>
              </a:ext>
            </a:extLst>
          </p:cNvPr>
          <p:cNvSpPr>
            <a:spLocks noGrp="1"/>
          </p:cNvSpPr>
          <p:nvPr>
            <p:ph type="body" sz="quarter" idx="17" hasCustomPrompt="1"/>
          </p:nvPr>
        </p:nvSpPr>
        <p:spPr>
          <a:xfrm>
            <a:off x="1752646" y="3616072"/>
            <a:ext cx="3003977" cy="540000"/>
          </a:xfrm>
        </p:spPr>
        <p:txBody>
          <a:bodyPr/>
          <a:lstStyle>
            <a:lvl1pPr>
              <a:spcAft>
                <a:spcPts val="0"/>
              </a:spcAft>
              <a:defRPr b="1">
                <a:solidFill>
                  <a:schemeClr val="accent1"/>
                </a:solidFill>
              </a:defRPr>
            </a:lvl1pPr>
          </a:lstStyle>
          <a:p>
            <a:pPr lvl="0"/>
            <a:r>
              <a:rPr lang="de-DE" dirty="0"/>
              <a:t>Kapitel/Abschnitt/Thema</a:t>
            </a:r>
          </a:p>
        </p:txBody>
      </p:sp>
      <p:sp>
        <p:nvSpPr>
          <p:cNvPr id="12" name="Textplatzhalter 6">
            <a:extLst>
              <a:ext uri="{FF2B5EF4-FFF2-40B4-BE49-F238E27FC236}">
                <a16:creationId xmlns:a16="http://schemas.microsoft.com/office/drawing/2014/main" id="{4E3AE38A-CC11-4ECD-8753-EC69CCD7D69B}"/>
              </a:ext>
            </a:extLst>
          </p:cNvPr>
          <p:cNvSpPr>
            <a:spLocks noGrp="1"/>
          </p:cNvSpPr>
          <p:nvPr>
            <p:ph type="body" sz="quarter" idx="18" hasCustomPrompt="1"/>
          </p:nvPr>
        </p:nvSpPr>
        <p:spPr>
          <a:xfrm>
            <a:off x="4910868" y="3615768"/>
            <a:ext cx="6838217" cy="540000"/>
          </a:xfrm>
        </p:spPr>
        <p:txBody>
          <a:bodyPr/>
          <a:lstStyle>
            <a:lvl1pPr>
              <a:spcAft>
                <a:spcPts val="0"/>
              </a:spcAft>
              <a:defRPr b="0">
                <a:solidFill>
                  <a:schemeClr val="tx1"/>
                </a:solidFill>
              </a:defRPr>
            </a:lvl1pPr>
          </a:lstStyle>
          <a:p>
            <a:pPr lvl="0"/>
            <a:r>
              <a:rPr lang="de-DE" dirty="0"/>
              <a:t>Beschreibung</a:t>
            </a:r>
          </a:p>
        </p:txBody>
      </p:sp>
      <p:sp>
        <p:nvSpPr>
          <p:cNvPr id="13" name="Textplatzhalter 6">
            <a:extLst>
              <a:ext uri="{FF2B5EF4-FFF2-40B4-BE49-F238E27FC236}">
                <a16:creationId xmlns:a16="http://schemas.microsoft.com/office/drawing/2014/main" id="{B0E9556F-8267-46EF-A251-5876226FDFB0}"/>
              </a:ext>
            </a:extLst>
          </p:cNvPr>
          <p:cNvSpPr>
            <a:spLocks noGrp="1"/>
          </p:cNvSpPr>
          <p:nvPr>
            <p:ph type="body" sz="quarter" idx="19" hasCustomPrompt="1"/>
          </p:nvPr>
        </p:nvSpPr>
        <p:spPr>
          <a:xfrm>
            <a:off x="1752646" y="4286251"/>
            <a:ext cx="3003977" cy="540000"/>
          </a:xfrm>
        </p:spPr>
        <p:txBody>
          <a:bodyPr/>
          <a:lstStyle>
            <a:lvl1pPr>
              <a:spcAft>
                <a:spcPts val="0"/>
              </a:spcAft>
              <a:defRPr b="1">
                <a:solidFill>
                  <a:schemeClr val="accent1"/>
                </a:solidFill>
              </a:defRPr>
            </a:lvl1pPr>
          </a:lstStyle>
          <a:p>
            <a:pPr lvl="0"/>
            <a:r>
              <a:rPr lang="de-DE" dirty="0"/>
              <a:t>Kapitel/Abschnitt/Thema</a:t>
            </a:r>
          </a:p>
        </p:txBody>
      </p:sp>
      <p:sp>
        <p:nvSpPr>
          <p:cNvPr id="14" name="Textplatzhalter 6">
            <a:extLst>
              <a:ext uri="{FF2B5EF4-FFF2-40B4-BE49-F238E27FC236}">
                <a16:creationId xmlns:a16="http://schemas.microsoft.com/office/drawing/2014/main" id="{0F819468-BAB6-4CFE-964C-A94CB6FBB55F}"/>
              </a:ext>
            </a:extLst>
          </p:cNvPr>
          <p:cNvSpPr>
            <a:spLocks noGrp="1"/>
          </p:cNvSpPr>
          <p:nvPr>
            <p:ph type="body" sz="quarter" idx="20" hasCustomPrompt="1"/>
          </p:nvPr>
        </p:nvSpPr>
        <p:spPr>
          <a:xfrm>
            <a:off x="4910868" y="4285795"/>
            <a:ext cx="6838217" cy="540000"/>
          </a:xfrm>
        </p:spPr>
        <p:txBody>
          <a:bodyPr/>
          <a:lstStyle>
            <a:lvl1pPr>
              <a:spcAft>
                <a:spcPts val="0"/>
              </a:spcAft>
              <a:defRPr b="0">
                <a:solidFill>
                  <a:schemeClr val="tx1"/>
                </a:solidFill>
              </a:defRPr>
            </a:lvl1pPr>
          </a:lstStyle>
          <a:p>
            <a:pPr lvl="0"/>
            <a:r>
              <a:rPr lang="de-DE" dirty="0"/>
              <a:t>Beschreibung</a:t>
            </a:r>
          </a:p>
        </p:txBody>
      </p:sp>
      <p:sp>
        <p:nvSpPr>
          <p:cNvPr id="15" name="Textplatzhalter 6">
            <a:extLst>
              <a:ext uri="{FF2B5EF4-FFF2-40B4-BE49-F238E27FC236}">
                <a16:creationId xmlns:a16="http://schemas.microsoft.com/office/drawing/2014/main" id="{D79AAC10-7539-482A-9D31-28B999E93FB9}"/>
              </a:ext>
            </a:extLst>
          </p:cNvPr>
          <p:cNvSpPr>
            <a:spLocks noGrp="1"/>
          </p:cNvSpPr>
          <p:nvPr>
            <p:ph type="body" sz="quarter" idx="21" hasCustomPrompt="1"/>
          </p:nvPr>
        </p:nvSpPr>
        <p:spPr>
          <a:xfrm>
            <a:off x="1752646" y="4956430"/>
            <a:ext cx="3003977" cy="540000"/>
          </a:xfrm>
        </p:spPr>
        <p:txBody>
          <a:bodyPr/>
          <a:lstStyle>
            <a:lvl1pPr>
              <a:spcAft>
                <a:spcPts val="0"/>
              </a:spcAft>
              <a:defRPr b="1">
                <a:solidFill>
                  <a:schemeClr val="accent1"/>
                </a:solidFill>
              </a:defRPr>
            </a:lvl1pPr>
          </a:lstStyle>
          <a:p>
            <a:pPr lvl="0"/>
            <a:r>
              <a:rPr lang="de-DE" dirty="0"/>
              <a:t>Kapitel/Abschnitt/Thema</a:t>
            </a:r>
          </a:p>
        </p:txBody>
      </p:sp>
      <p:sp>
        <p:nvSpPr>
          <p:cNvPr id="16" name="Textplatzhalter 6">
            <a:extLst>
              <a:ext uri="{FF2B5EF4-FFF2-40B4-BE49-F238E27FC236}">
                <a16:creationId xmlns:a16="http://schemas.microsoft.com/office/drawing/2014/main" id="{744A2DAF-8FFA-4B97-9D59-76FA3DFDEA80}"/>
              </a:ext>
            </a:extLst>
          </p:cNvPr>
          <p:cNvSpPr>
            <a:spLocks noGrp="1"/>
          </p:cNvSpPr>
          <p:nvPr>
            <p:ph type="body" sz="quarter" idx="22" hasCustomPrompt="1"/>
          </p:nvPr>
        </p:nvSpPr>
        <p:spPr>
          <a:xfrm>
            <a:off x="4910868" y="4955822"/>
            <a:ext cx="6838217" cy="540000"/>
          </a:xfrm>
        </p:spPr>
        <p:txBody>
          <a:bodyPr/>
          <a:lstStyle>
            <a:lvl1pPr>
              <a:spcAft>
                <a:spcPts val="0"/>
              </a:spcAft>
              <a:defRPr b="0">
                <a:solidFill>
                  <a:schemeClr val="tx1"/>
                </a:solidFill>
              </a:defRPr>
            </a:lvl1pPr>
          </a:lstStyle>
          <a:p>
            <a:pPr lvl="0"/>
            <a:r>
              <a:rPr lang="de-DE" dirty="0"/>
              <a:t>Beschreibung</a:t>
            </a:r>
          </a:p>
        </p:txBody>
      </p:sp>
      <p:sp>
        <p:nvSpPr>
          <p:cNvPr id="18" name="Textplatzhalter 6">
            <a:extLst>
              <a:ext uri="{FF2B5EF4-FFF2-40B4-BE49-F238E27FC236}">
                <a16:creationId xmlns:a16="http://schemas.microsoft.com/office/drawing/2014/main" id="{1667C321-D68D-4F20-8EAE-885B9694E003}"/>
              </a:ext>
            </a:extLst>
          </p:cNvPr>
          <p:cNvSpPr>
            <a:spLocks noGrp="1"/>
          </p:cNvSpPr>
          <p:nvPr>
            <p:ph type="body" sz="quarter" idx="23" hasCustomPrompt="1"/>
          </p:nvPr>
        </p:nvSpPr>
        <p:spPr>
          <a:xfrm>
            <a:off x="1752646" y="5626610"/>
            <a:ext cx="3003977" cy="540000"/>
          </a:xfrm>
        </p:spPr>
        <p:txBody>
          <a:bodyPr/>
          <a:lstStyle>
            <a:lvl1pPr>
              <a:spcAft>
                <a:spcPts val="0"/>
              </a:spcAft>
              <a:defRPr b="1">
                <a:solidFill>
                  <a:schemeClr val="accent1"/>
                </a:solidFill>
              </a:defRPr>
            </a:lvl1pPr>
          </a:lstStyle>
          <a:p>
            <a:pPr lvl="0"/>
            <a:r>
              <a:rPr lang="de-DE" dirty="0"/>
              <a:t>Kapitel/Abschnitt/Thema</a:t>
            </a:r>
          </a:p>
        </p:txBody>
      </p:sp>
      <p:sp>
        <p:nvSpPr>
          <p:cNvPr id="19" name="Textplatzhalter 6">
            <a:extLst>
              <a:ext uri="{FF2B5EF4-FFF2-40B4-BE49-F238E27FC236}">
                <a16:creationId xmlns:a16="http://schemas.microsoft.com/office/drawing/2014/main" id="{40724E60-5C1A-4550-BAE1-64C5CC5439FD}"/>
              </a:ext>
            </a:extLst>
          </p:cNvPr>
          <p:cNvSpPr>
            <a:spLocks noGrp="1"/>
          </p:cNvSpPr>
          <p:nvPr>
            <p:ph type="body" sz="quarter" idx="24" hasCustomPrompt="1"/>
          </p:nvPr>
        </p:nvSpPr>
        <p:spPr>
          <a:xfrm>
            <a:off x="4910868" y="5625850"/>
            <a:ext cx="6838217" cy="540000"/>
          </a:xfrm>
        </p:spPr>
        <p:txBody>
          <a:bodyPr/>
          <a:lstStyle>
            <a:lvl1pPr>
              <a:spcAft>
                <a:spcPts val="0"/>
              </a:spcAft>
              <a:defRPr b="0">
                <a:solidFill>
                  <a:schemeClr val="tx1"/>
                </a:solidFill>
              </a:defRPr>
            </a:lvl1pPr>
          </a:lstStyle>
          <a:p>
            <a:pPr lvl="0"/>
            <a:r>
              <a:rPr lang="de-DE" dirty="0"/>
              <a:t>Beschreibung</a:t>
            </a:r>
          </a:p>
        </p:txBody>
      </p:sp>
      <p:sp>
        <p:nvSpPr>
          <p:cNvPr id="20" name="Textplatzhalter 6">
            <a:extLst>
              <a:ext uri="{FF2B5EF4-FFF2-40B4-BE49-F238E27FC236}">
                <a16:creationId xmlns:a16="http://schemas.microsoft.com/office/drawing/2014/main" id="{D6A4D500-634E-4B79-B79F-134AB3FE1B8E}"/>
              </a:ext>
            </a:extLst>
          </p:cNvPr>
          <p:cNvSpPr>
            <a:spLocks noGrp="1"/>
          </p:cNvSpPr>
          <p:nvPr>
            <p:ph type="body" sz="quarter" idx="25" hasCustomPrompt="1"/>
          </p:nvPr>
        </p:nvSpPr>
        <p:spPr>
          <a:xfrm>
            <a:off x="446401" y="2275714"/>
            <a:ext cx="1152000" cy="540000"/>
          </a:xfrm>
        </p:spPr>
        <p:txBody>
          <a:bodyPr/>
          <a:lstStyle>
            <a:lvl1pPr>
              <a:spcAft>
                <a:spcPts val="0"/>
              </a:spcAft>
              <a:defRPr b="1">
                <a:solidFill>
                  <a:schemeClr val="accent1"/>
                </a:solidFill>
              </a:defRPr>
            </a:lvl1pPr>
          </a:lstStyle>
          <a:p>
            <a:pPr lvl="0"/>
            <a:r>
              <a:rPr lang="de-DE" dirty="0"/>
              <a:t>Zeit</a:t>
            </a:r>
          </a:p>
        </p:txBody>
      </p:sp>
      <p:sp>
        <p:nvSpPr>
          <p:cNvPr id="21" name="Textplatzhalter 6">
            <a:extLst>
              <a:ext uri="{FF2B5EF4-FFF2-40B4-BE49-F238E27FC236}">
                <a16:creationId xmlns:a16="http://schemas.microsoft.com/office/drawing/2014/main" id="{06637ABA-A823-4784-8B37-7946FE37071B}"/>
              </a:ext>
            </a:extLst>
          </p:cNvPr>
          <p:cNvSpPr>
            <a:spLocks noGrp="1"/>
          </p:cNvSpPr>
          <p:nvPr>
            <p:ph type="body" sz="quarter" idx="26" hasCustomPrompt="1"/>
          </p:nvPr>
        </p:nvSpPr>
        <p:spPr>
          <a:xfrm>
            <a:off x="446401" y="2945893"/>
            <a:ext cx="1152000" cy="540000"/>
          </a:xfrm>
        </p:spPr>
        <p:txBody>
          <a:bodyPr/>
          <a:lstStyle>
            <a:lvl1pPr>
              <a:spcAft>
                <a:spcPts val="0"/>
              </a:spcAft>
              <a:defRPr b="1">
                <a:solidFill>
                  <a:schemeClr val="accent1"/>
                </a:solidFill>
              </a:defRPr>
            </a:lvl1pPr>
          </a:lstStyle>
          <a:p>
            <a:pPr lvl="0"/>
            <a:r>
              <a:rPr lang="de-DE" dirty="0"/>
              <a:t>Zeit</a:t>
            </a:r>
          </a:p>
        </p:txBody>
      </p:sp>
      <p:sp>
        <p:nvSpPr>
          <p:cNvPr id="22" name="Textplatzhalter 6">
            <a:extLst>
              <a:ext uri="{FF2B5EF4-FFF2-40B4-BE49-F238E27FC236}">
                <a16:creationId xmlns:a16="http://schemas.microsoft.com/office/drawing/2014/main" id="{FA72472C-D44F-40E7-87FE-7B4BCD3D7515}"/>
              </a:ext>
            </a:extLst>
          </p:cNvPr>
          <p:cNvSpPr>
            <a:spLocks noGrp="1"/>
          </p:cNvSpPr>
          <p:nvPr>
            <p:ph type="body" sz="quarter" idx="27" hasCustomPrompt="1"/>
          </p:nvPr>
        </p:nvSpPr>
        <p:spPr>
          <a:xfrm>
            <a:off x="446401" y="3616072"/>
            <a:ext cx="1152000" cy="540000"/>
          </a:xfrm>
        </p:spPr>
        <p:txBody>
          <a:bodyPr/>
          <a:lstStyle>
            <a:lvl1pPr>
              <a:spcAft>
                <a:spcPts val="0"/>
              </a:spcAft>
              <a:defRPr b="1">
                <a:solidFill>
                  <a:schemeClr val="accent1"/>
                </a:solidFill>
              </a:defRPr>
            </a:lvl1pPr>
          </a:lstStyle>
          <a:p>
            <a:pPr lvl="0"/>
            <a:r>
              <a:rPr lang="de-DE" dirty="0"/>
              <a:t>Zeit</a:t>
            </a:r>
          </a:p>
        </p:txBody>
      </p:sp>
      <p:sp>
        <p:nvSpPr>
          <p:cNvPr id="23" name="Textplatzhalter 6">
            <a:extLst>
              <a:ext uri="{FF2B5EF4-FFF2-40B4-BE49-F238E27FC236}">
                <a16:creationId xmlns:a16="http://schemas.microsoft.com/office/drawing/2014/main" id="{20E737BB-6100-4217-A2BB-F347C32736BD}"/>
              </a:ext>
            </a:extLst>
          </p:cNvPr>
          <p:cNvSpPr>
            <a:spLocks noGrp="1"/>
          </p:cNvSpPr>
          <p:nvPr>
            <p:ph type="body" sz="quarter" idx="28" hasCustomPrompt="1"/>
          </p:nvPr>
        </p:nvSpPr>
        <p:spPr>
          <a:xfrm>
            <a:off x="446401" y="4286251"/>
            <a:ext cx="1152000" cy="540000"/>
          </a:xfrm>
        </p:spPr>
        <p:txBody>
          <a:bodyPr/>
          <a:lstStyle>
            <a:lvl1pPr>
              <a:spcAft>
                <a:spcPts val="0"/>
              </a:spcAft>
              <a:defRPr b="1">
                <a:solidFill>
                  <a:schemeClr val="accent1"/>
                </a:solidFill>
              </a:defRPr>
            </a:lvl1pPr>
          </a:lstStyle>
          <a:p>
            <a:pPr lvl="0"/>
            <a:r>
              <a:rPr lang="de-DE" dirty="0"/>
              <a:t>Zeit</a:t>
            </a:r>
          </a:p>
        </p:txBody>
      </p:sp>
      <p:sp>
        <p:nvSpPr>
          <p:cNvPr id="24" name="Textplatzhalter 6">
            <a:extLst>
              <a:ext uri="{FF2B5EF4-FFF2-40B4-BE49-F238E27FC236}">
                <a16:creationId xmlns:a16="http://schemas.microsoft.com/office/drawing/2014/main" id="{BD976DBB-E868-416D-B209-98CFAE017C26}"/>
              </a:ext>
            </a:extLst>
          </p:cNvPr>
          <p:cNvSpPr>
            <a:spLocks noGrp="1"/>
          </p:cNvSpPr>
          <p:nvPr>
            <p:ph type="body" sz="quarter" idx="29" hasCustomPrompt="1"/>
          </p:nvPr>
        </p:nvSpPr>
        <p:spPr>
          <a:xfrm>
            <a:off x="446399" y="4956430"/>
            <a:ext cx="1152000" cy="540000"/>
          </a:xfrm>
        </p:spPr>
        <p:txBody>
          <a:bodyPr/>
          <a:lstStyle>
            <a:lvl1pPr>
              <a:spcAft>
                <a:spcPts val="0"/>
              </a:spcAft>
              <a:defRPr b="1">
                <a:solidFill>
                  <a:schemeClr val="accent1"/>
                </a:solidFill>
              </a:defRPr>
            </a:lvl1pPr>
          </a:lstStyle>
          <a:p>
            <a:pPr lvl="0"/>
            <a:r>
              <a:rPr lang="de-DE" dirty="0"/>
              <a:t>Zeit</a:t>
            </a:r>
          </a:p>
        </p:txBody>
      </p:sp>
      <p:sp>
        <p:nvSpPr>
          <p:cNvPr id="25" name="Textplatzhalter 6">
            <a:extLst>
              <a:ext uri="{FF2B5EF4-FFF2-40B4-BE49-F238E27FC236}">
                <a16:creationId xmlns:a16="http://schemas.microsoft.com/office/drawing/2014/main" id="{4C5FA2BA-ECDB-43C5-A1E9-78B0D6AD1DC9}"/>
              </a:ext>
            </a:extLst>
          </p:cNvPr>
          <p:cNvSpPr>
            <a:spLocks noGrp="1"/>
          </p:cNvSpPr>
          <p:nvPr>
            <p:ph type="body" sz="quarter" idx="30" hasCustomPrompt="1"/>
          </p:nvPr>
        </p:nvSpPr>
        <p:spPr>
          <a:xfrm>
            <a:off x="446401" y="5626610"/>
            <a:ext cx="1152000" cy="540000"/>
          </a:xfrm>
        </p:spPr>
        <p:txBody>
          <a:bodyPr/>
          <a:lstStyle>
            <a:lvl1pPr>
              <a:spcAft>
                <a:spcPts val="0"/>
              </a:spcAft>
              <a:defRPr b="1">
                <a:solidFill>
                  <a:schemeClr val="accent1"/>
                </a:solidFill>
              </a:defRPr>
            </a:lvl1pPr>
          </a:lstStyle>
          <a:p>
            <a:pPr lvl="0"/>
            <a:r>
              <a:rPr lang="de-DE" dirty="0"/>
              <a:t>Zeit</a:t>
            </a:r>
          </a:p>
        </p:txBody>
      </p:sp>
    </p:spTree>
    <p:extLst>
      <p:ext uri="{BB962C8B-B14F-4D97-AF65-F5344CB8AC3E}">
        <p14:creationId xmlns:p14="http://schemas.microsoft.com/office/powerpoint/2010/main" val="1944945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C9F217-7A91-449A-BC77-6641A1A8FC04}"/>
              </a:ext>
            </a:extLst>
          </p:cNvPr>
          <p:cNvSpPr>
            <a:spLocks noGrp="1"/>
          </p:cNvSpPr>
          <p:nvPr>
            <p:ph type="title"/>
          </p:nvPr>
        </p:nvSpPr>
        <p:spPr/>
        <p:txBody>
          <a:bodyPr/>
          <a:lstStyle/>
          <a:p>
            <a:r>
              <a:rPr lang="de-DE" dirty="0"/>
              <a:t>Mastertitelformat bearbeiten</a:t>
            </a:r>
          </a:p>
        </p:txBody>
      </p:sp>
      <p:sp>
        <p:nvSpPr>
          <p:cNvPr id="3" name="Datumsplatzhalter 2">
            <a:extLst>
              <a:ext uri="{FF2B5EF4-FFF2-40B4-BE49-F238E27FC236}">
                <a16:creationId xmlns:a16="http://schemas.microsoft.com/office/drawing/2014/main" id="{638739C4-899A-4C43-96A2-21E3021CAE38}"/>
              </a:ext>
            </a:extLst>
          </p:cNvPr>
          <p:cNvSpPr>
            <a:spLocks noGrp="1"/>
          </p:cNvSpPr>
          <p:nvPr>
            <p:ph type="dt" sz="half" idx="10"/>
          </p:nvPr>
        </p:nvSpPr>
        <p:spPr/>
        <p:txBody>
          <a:bodyPr/>
          <a:lstStyle/>
          <a:p>
            <a:endParaRPr lang="de-DE" dirty="0"/>
          </a:p>
        </p:txBody>
      </p:sp>
      <p:sp>
        <p:nvSpPr>
          <p:cNvPr id="4" name="Fußzeilenplatzhalter 3">
            <a:extLst>
              <a:ext uri="{FF2B5EF4-FFF2-40B4-BE49-F238E27FC236}">
                <a16:creationId xmlns:a16="http://schemas.microsoft.com/office/drawing/2014/main" id="{7790690A-7466-44FD-8D76-74898D8FB6F8}"/>
              </a:ext>
            </a:extLst>
          </p:cNvPr>
          <p:cNvSpPr>
            <a:spLocks noGrp="1"/>
          </p:cNvSpPr>
          <p:nvPr>
            <p:ph type="ftr" sz="quarter" idx="11"/>
          </p:nvPr>
        </p:nvSpPr>
        <p:spPr/>
        <p:txBody>
          <a:bodyPr/>
          <a:lstStyle/>
          <a:p>
            <a:r>
              <a:rPr lang="de-DE"/>
              <a:t>Bitte tragen Sie hier Ihre Einrichtung bzw. Ihr Institut ein</a:t>
            </a:r>
            <a:endParaRPr lang="de-DE" dirty="0"/>
          </a:p>
        </p:txBody>
      </p:sp>
      <p:sp>
        <p:nvSpPr>
          <p:cNvPr id="5" name="Foliennummernplatzhalter 4">
            <a:extLst>
              <a:ext uri="{FF2B5EF4-FFF2-40B4-BE49-F238E27FC236}">
                <a16:creationId xmlns:a16="http://schemas.microsoft.com/office/drawing/2014/main" id="{E3DAAF1E-739E-4BA3-A44A-9CABAF583F31}"/>
              </a:ext>
            </a:extLst>
          </p:cNvPr>
          <p:cNvSpPr>
            <a:spLocks noGrp="1"/>
          </p:cNvSpPr>
          <p:nvPr>
            <p:ph type="sldNum" sz="quarter" idx="12"/>
          </p:nvPr>
        </p:nvSpPr>
        <p:spPr/>
        <p:txBody>
          <a:bodyPr/>
          <a:lstStyle/>
          <a:p>
            <a:fld id="{EFB5150B-0CEE-4773-8AAA-22F479C02EEB}" type="slidenum">
              <a:rPr lang="de-DE" smtClean="0"/>
              <a:pPr/>
              <a:t>‹Nr.›</a:t>
            </a:fld>
            <a:endParaRPr lang="de-DE" dirty="0"/>
          </a:p>
        </p:txBody>
      </p:sp>
      <p:sp>
        <p:nvSpPr>
          <p:cNvPr id="7" name="Textplatzhalter 6">
            <a:extLst>
              <a:ext uri="{FF2B5EF4-FFF2-40B4-BE49-F238E27FC236}">
                <a16:creationId xmlns:a16="http://schemas.microsoft.com/office/drawing/2014/main" id="{796C17FC-CD8F-4CCB-AD43-F7D7D1372767}"/>
              </a:ext>
            </a:extLst>
          </p:cNvPr>
          <p:cNvSpPr>
            <a:spLocks noGrp="1"/>
          </p:cNvSpPr>
          <p:nvPr>
            <p:ph type="body" sz="quarter" idx="13"/>
          </p:nvPr>
        </p:nvSpPr>
        <p:spPr>
          <a:xfrm>
            <a:off x="446088" y="2276475"/>
            <a:ext cx="11303000" cy="38893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Textplatzhalter 7">
            <a:extLst>
              <a:ext uri="{FF2B5EF4-FFF2-40B4-BE49-F238E27FC236}">
                <a16:creationId xmlns:a16="http://schemas.microsoft.com/office/drawing/2014/main" id="{17942CAE-E5EA-4C52-85BD-28F57009B1CD}"/>
              </a:ext>
            </a:extLst>
          </p:cNvPr>
          <p:cNvSpPr>
            <a:spLocks noGrp="1"/>
          </p:cNvSpPr>
          <p:nvPr>
            <p:ph type="body" sz="quarter" idx="14" hasCustomPrompt="1"/>
          </p:nvPr>
        </p:nvSpPr>
        <p:spPr>
          <a:xfrm>
            <a:off x="446088" y="6518688"/>
            <a:ext cx="10141014" cy="252000"/>
          </a:xfrm>
        </p:spPr>
        <p:txBody>
          <a:bodyPr anchor="ctr"/>
          <a:lstStyle>
            <a:lvl1pPr>
              <a:defRPr sz="900">
                <a:solidFill>
                  <a:schemeClr val="accent2"/>
                </a:solidFill>
              </a:defRPr>
            </a:lvl1pPr>
          </a:lstStyle>
          <a:p>
            <a:pPr lvl="0"/>
            <a:r>
              <a:rPr lang="de-DE" dirty="0"/>
              <a:t>Text bearbeiten: z. B. Fußzeile, Kapitel</a:t>
            </a:r>
          </a:p>
        </p:txBody>
      </p:sp>
      <p:sp>
        <p:nvSpPr>
          <p:cNvPr id="9" name="Textplatzhalter 7">
            <a:extLst>
              <a:ext uri="{FF2B5EF4-FFF2-40B4-BE49-F238E27FC236}">
                <a16:creationId xmlns:a16="http://schemas.microsoft.com/office/drawing/2014/main" id="{7927E724-494F-4635-86E4-22E93FE5F4EC}"/>
              </a:ext>
            </a:extLst>
          </p:cNvPr>
          <p:cNvSpPr>
            <a:spLocks noGrp="1"/>
          </p:cNvSpPr>
          <p:nvPr>
            <p:ph type="body" sz="quarter" idx="15" hasCustomPrompt="1"/>
          </p:nvPr>
        </p:nvSpPr>
        <p:spPr>
          <a:xfrm>
            <a:off x="448870" y="6275024"/>
            <a:ext cx="11296730" cy="138499"/>
          </a:xfrm>
        </p:spPr>
        <p:txBody>
          <a:bodyPr anchor="b">
            <a:spAutoFit/>
          </a:bodyPr>
          <a:lstStyle>
            <a:lvl1pPr>
              <a:defRPr sz="900" i="1">
                <a:solidFill>
                  <a:schemeClr val="accent2"/>
                </a:solidFill>
              </a:defRPr>
            </a:lvl1pPr>
          </a:lstStyle>
          <a:p>
            <a:pPr lvl="0"/>
            <a:r>
              <a:rPr lang="de-DE" dirty="0"/>
              <a:t>Quellenangaben bearbeiten</a:t>
            </a:r>
          </a:p>
        </p:txBody>
      </p:sp>
    </p:spTree>
    <p:extLst>
      <p:ext uri="{BB962C8B-B14F-4D97-AF65-F5344CB8AC3E}">
        <p14:creationId xmlns:p14="http://schemas.microsoft.com/office/powerpoint/2010/main" val="4239300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und 2 Spalten Inhalte">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38739C4-899A-4C43-96A2-21E3021CAE38}"/>
              </a:ext>
            </a:extLst>
          </p:cNvPr>
          <p:cNvSpPr>
            <a:spLocks noGrp="1"/>
          </p:cNvSpPr>
          <p:nvPr>
            <p:ph type="dt" sz="half" idx="10"/>
          </p:nvPr>
        </p:nvSpPr>
        <p:spPr/>
        <p:txBody>
          <a:bodyPr/>
          <a:lstStyle/>
          <a:p>
            <a:endParaRPr lang="de-DE" dirty="0"/>
          </a:p>
        </p:txBody>
      </p:sp>
      <p:sp>
        <p:nvSpPr>
          <p:cNvPr id="4" name="Fußzeilenplatzhalter 3">
            <a:extLst>
              <a:ext uri="{FF2B5EF4-FFF2-40B4-BE49-F238E27FC236}">
                <a16:creationId xmlns:a16="http://schemas.microsoft.com/office/drawing/2014/main" id="{7790690A-7466-44FD-8D76-74898D8FB6F8}"/>
              </a:ext>
            </a:extLst>
          </p:cNvPr>
          <p:cNvSpPr>
            <a:spLocks noGrp="1"/>
          </p:cNvSpPr>
          <p:nvPr>
            <p:ph type="ftr" sz="quarter" idx="11"/>
          </p:nvPr>
        </p:nvSpPr>
        <p:spPr/>
        <p:txBody>
          <a:bodyPr/>
          <a:lstStyle/>
          <a:p>
            <a:r>
              <a:rPr lang="de-DE"/>
              <a:t>Bitte tragen Sie hier Ihre Einrichtung bzw. Ihr Institut ein</a:t>
            </a:r>
            <a:endParaRPr lang="de-DE" dirty="0"/>
          </a:p>
        </p:txBody>
      </p:sp>
      <p:sp>
        <p:nvSpPr>
          <p:cNvPr id="5" name="Foliennummernplatzhalter 4">
            <a:extLst>
              <a:ext uri="{FF2B5EF4-FFF2-40B4-BE49-F238E27FC236}">
                <a16:creationId xmlns:a16="http://schemas.microsoft.com/office/drawing/2014/main" id="{E3DAAF1E-739E-4BA3-A44A-9CABAF583F31}"/>
              </a:ext>
            </a:extLst>
          </p:cNvPr>
          <p:cNvSpPr>
            <a:spLocks noGrp="1"/>
          </p:cNvSpPr>
          <p:nvPr>
            <p:ph type="sldNum" sz="quarter" idx="12"/>
          </p:nvPr>
        </p:nvSpPr>
        <p:spPr/>
        <p:txBody>
          <a:bodyPr/>
          <a:lstStyle/>
          <a:p>
            <a:fld id="{EFB5150B-0CEE-4773-8AAA-22F479C02EEB}" type="slidenum">
              <a:rPr lang="de-DE" smtClean="0"/>
              <a:pPr/>
              <a:t>‹Nr.›</a:t>
            </a:fld>
            <a:endParaRPr lang="de-DE" dirty="0"/>
          </a:p>
        </p:txBody>
      </p:sp>
      <p:sp>
        <p:nvSpPr>
          <p:cNvPr id="8" name="Inhaltsplatzhalter 7">
            <a:extLst>
              <a:ext uri="{FF2B5EF4-FFF2-40B4-BE49-F238E27FC236}">
                <a16:creationId xmlns:a16="http://schemas.microsoft.com/office/drawing/2014/main" id="{81BA0D29-75B3-4EDD-9E03-8E7485C849C8}"/>
              </a:ext>
            </a:extLst>
          </p:cNvPr>
          <p:cNvSpPr>
            <a:spLocks noGrp="1"/>
          </p:cNvSpPr>
          <p:nvPr>
            <p:ph sz="quarter" idx="14"/>
          </p:nvPr>
        </p:nvSpPr>
        <p:spPr>
          <a:xfrm>
            <a:off x="446400" y="2276475"/>
            <a:ext cx="5472000" cy="38893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Inhaltsplatzhalter 7">
            <a:extLst>
              <a:ext uri="{FF2B5EF4-FFF2-40B4-BE49-F238E27FC236}">
                <a16:creationId xmlns:a16="http://schemas.microsoft.com/office/drawing/2014/main" id="{AFF7AED0-B7D6-4AAC-A0B5-0EDCDE0B3B33}"/>
              </a:ext>
            </a:extLst>
          </p:cNvPr>
          <p:cNvSpPr>
            <a:spLocks noGrp="1"/>
          </p:cNvSpPr>
          <p:nvPr>
            <p:ph sz="quarter" idx="15"/>
          </p:nvPr>
        </p:nvSpPr>
        <p:spPr>
          <a:xfrm>
            <a:off x="6269038" y="2276475"/>
            <a:ext cx="5472000" cy="38893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0" name="Titel 9">
            <a:extLst>
              <a:ext uri="{FF2B5EF4-FFF2-40B4-BE49-F238E27FC236}">
                <a16:creationId xmlns:a16="http://schemas.microsoft.com/office/drawing/2014/main" id="{EB3EBA0F-2389-4E33-9944-CB9E75358663}"/>
              </a:ext>
            </a:extLst>
          </p:cNvPr>
          <p:cNvSpPr>
            <a:spLocks noGrp="1"/>
          </p:cNvSpPr>
          <p:nvPr>
            <p:ph type="title"/>
          </p:nvPr>
        </p:nvSpPr>
        <p:spPr/>
        <p:txBody>
          <a:bodyPr/>
          <a:lstStyle/>
          <a:p>
            <a:r>
              <a:rPr lang="de-DE" dirty="0"/>
              <a:t>Mastertitelformat bearbeiten</a:t>
            </a:r>
          </a:p>
        </p:txBody>
      </p:sp>
      <p:sp>
        <p:nvSpPr>
          <p:cNvPr id="15" name="Textplatzhalter 7">
            <a:extLst>
              <a:ext uri="{FF2B5EF4-FFF2-40B4-BE49-F238E27FC236}">
                <a16:creationId xmlns:a16="http://schemas.microsoft.com/office/drawing/2014/main" id="{DB0D4744-2CAA-4FE3-90E4-8076DEC288A5}"/>
              </a:ext>
            </a:extLst>
          </p:cNvPr>
          <p:cNvSpPr>
            <a:spLocks noGrp="1"/>
          </p:cNvSpPr>
          <p:nvPr>
            <p:ph type="body" sz="quarter" idx="17" hasCustomPrompt="1"/>
          </p:nvPr>
        </p:nvSpPr>
        <p:spPr>
          <a:xfrm>
            <a:off x="448870" y="6275024"/>
            <a:ext cx="11296730" cy="138499"/>
          </a:xfrm>
        </p:spPr>
        <p:txBody>
          <a:bodyPr anchor="b">
            <a:spAutoFit/>
          </a:bodyPr>
          <a:lstStyle>
            <a:lvl1pPr>
              <a:defRPr sz="900" i="1">
                <a:solidFill>
                  <a:schemeClr val="accent2"/>
                </a:solidFill>
              </a:defRPr>
            </a:lvl1pPr>
          </a:lstStyle>
          <a:p>
            <a:pPr lvl="0"/>
            <a:r>
              <a:rPr lang="de-DE" dirty="0"/>
              <a:t>Quellenangaben bearbeiten</a:t>
            </a:r>
          </a:p>
        </p:txBody>
      </p:sp>
      <p:sp>
        <p:nvSpPr>
          <p:cNvPr id="16" name="Textplatzhalter 7">
            <a:extLst>
              <a:ext uri="{FF2B5EF4-FFF2-40B4-BE49-F238E27FC236}">
                <a16:creationId xmlns:a16="http://schemas.microsoft.com/office/drawing/2014/main" id="{53D955FD-CA79-42FB-91A3-59A3543A9DA5}"/>
              </a:ext>
            </a:extLst>
          </p:cNvPr>
          <p:cNvSpPr>
            <a:spLocks noGrp="1"/>
          </p:cNvSpPr>
          <p:nvPr>
            <p:ph type="body" sz="quarter" idx="18" hasCustomPrompt="1"/>
          </p:nvPr>
        </p:nvSpPr>
        <p:spPr>
          <a:xfrm>
            <a:off x="446088" y="6518688"/>
            <a:ext cx="10141014" cy="252000"/>
          </a:xfrm>
        </p:spPr>
        <p:txBody>
          <a:bodyPr anchor="ctr"/>
          <a:lstStyle>
            <a:lvl1pPr>
              <a:defRPr sz="900">
                <a:solidFill>
                  <a:schemeClr val="accent2"/>
                </a:solidFill>
              </a:defRPr>
            </a:lvl1pPr>
          </a:lstStyle>
          <a:p>
            <a:pPr lvl="0"/>
            <a:r>
              <a:rPr lang="de-DE" dirty="0"/>
              <a:t>Text bearbeiten: z. B. Fußzeile, Kapitel</a:t>
            </a:r>
          </a:p>
        </p:txBody>
      </p:sp>
    </p:spTree>
    <p:extLst>
      <p:ext uri="{BB962C8B-B14F-4D97-AF65-F5344CB8AC3E}">
        <p14:creationId xmlns:p14="http://schemas.microsoft.com/office/powerpoint/2010/main" val="33283631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und 2 Spalten Inhalte mit Headline">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38739C4-899A-4C43-96A2-21E3021CAE38}"/>
              </a:ext>
            </a:extLst>
          </p:cNvPr>
          <p:cNvSpPr>
            <a:spLocks noGrp="1"/>
          </p:cNvSpPr>
          <p:nvPr>
            <p:ph type="dt" sz="half" idx="10"/>
          </p:nvPr>
        </p:nvSpPr>
        <p:spPr/>
        <p:txBody>
          <a:bodyPr/>
          <a:lstStyle/>
          <a:p>
            <a:endParaRPr lang="de-DE" dirty="0"/>
          </a:p>
        </p:txBody>
      </p:sp>
      <p:sp>
        <p:nvSpPr>
          <p:cNvPr id="4" name="Fußzeilenplatzhalter 3">
            <a:extLst>
              <a:ext uri="{FF2B5EF4-FFF2-40B4-BE49-F238E27FC236}">
                <a16:creationId xmlns:a16="http://schemas.microsoft.com/office/drawing/2014/main" id="{7790690A-7466-44FD-8D76-74898D8FB6F8}"/>
              </a:ext>
            </a:extLst>
          </p:cNvPr>
          <p:cNvSpPr>
            <a:spLocks noGrp="1"/>
          </p:cNvSpPr>
          <p:nvPr>
            <p:ph type="ftr" sz="quarter" idx="11"/>
          </p:nvPr>
        </p:nvSpPr>
        <p:spPr/>
        <p:txBody>
          <a:bodyPr/>
          <a:lstStyle/>
          <a:p>
            <a:r>
              <a:rPr lang="de-DE"/>
              <a:t>Bitte tragen Sie hier Ihre Einrichtung bzw. Ihr Institut ein</a:t>
            </a:r>
            <a:endParaRPr lang="de-DE" dirty="0"/>
          </a:p>
        </p:txBody>
      </p:sp>
      <p:sp>
        <p:nvSpPr>
          <p:cNvPr id="5" name="Foliennummernplatzhalter 4">
            <a:extLst>
              <a:ext uri="{FF2B5EF4-FFF2-40B4-BE49-F238E27FC236}">
                <a16:creationId xmlns:a16="http://schemas.microsoft.com/office/drawing/2014/main" id="{E3DAAF1E-739E-4BA3-A44A-9CABAF583F31}"/>
              </a:ext>
            </a:extLst>
          </p:cNvPr>
          <p:cNvSpPr>
            <a:spLocks noGrp="1"/>
          </p:cNvSpPr>
          <p:nvPr>
            <p:ph type="sldNum" sz="quarter" idx="12"/>
          </p:nvPr>
        </p:nvSpPr>
        <p:spPr/>
        <p:txBody>
          <a:bodyPr/>
          <a:lstStyle/>
          <a:p>
            <a:fld id="{EFB5150B-0CEE-4773-8AAA-22F479C02EEB}" type="slidenum">
              <a:rPr lang="de-DE" smtClean="0"/>
              <a:pPr/>
              <a:t>‹Nr.›</a:t>
            </a:fld>
            <a:endParaRPr lang="de-DE" dirty="0"/>
          </a:p>
        </p:txBody>
      </p:sp>
      <p:sp>
        <p:nvSpPr>
          <p:cNvPr id="8" name="Inhaltsplatzhalter 7">
            <a:extLst>
              <a:ext uri="{FF2B5EF4-FFF2-40B4-BE49-F238E27FC236}">
                <a16:creationId xmlns:a16="http://schemas.microsoft.com/office/drawing/2014/main" id="{81BA0D29-75B3-4EDD-9E03-8E7485C849C8}"/>
              </a:ext>
            </a:extLst>
          </p:cNvPr>
          <p:cNvSpPr>
            <a:spLocks noGrp="1"/>
          </p:cNvSpPr>
          <p:nvPr>
            <p:ph sz="quarter" idx="14"/>
          </p:nvPr>
        </p:nvSpPr>
        <p:spPr>
          <a:xfrm>
            <a:off x="446400" y="2730545"/>
            <a:ext cx="5472000" cy="343530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Inhaltsplatzhalter 7">
            <a:extLst>
              <a:ext uri="{FF2B5EF4-FFF2-40B4-BE49-F238E27FC236}">
                <a16:creationId xmlns:a16="http://schemas.microsoft.com/office/drawing/2014/main" id="{AFF7AED0-B7D6-4AAC-A0B5-0EDCDE0B3B33}"/>
              </a:ext>
            </a:extLst>
          </p:cNvPr>
          <p:cNvSpPr>
            <a:spLocks noGrp="1"/>
          </p:cNvSpPr>
          <p:nvPr>
            <p:ph sz="quarter" idx="15"/>
          </p:nvPr>
        </p:nvSpPr>
        <p:spPr>
          <a:xfrm>
            <a:off x="6269038" y="2730545"/>
            <a:ext cx="5472000" cy="343530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Textplatzhalter 6">
            <a:extLst>
              <a:ext uri="{FF2B5EF4-FFF2-40B4-BE49-F238E27FC236}">
                <a16:creationId xmlns:a16="http://schemas.microsoft.com/office/drawing/2014/main" id="{80CE2279-06D4-469C-9B4A-60489E99D3D8}"/>
              </a:ext>
            </a:extLst>
          </p:cNvPr>
          <p:cNvSpPr>
            <a:spLocks noGrp="1"/>
          </p:cNvSpPr>
          <p:nvPr>
            <p:ph type="body" sz="quarter" idx="16" hasCustomPrompt="1"/>
          </p:nvPr>
        </p:nvSpPr>
        <p:spPr>
          <a:xfrm>
            <a:off x="446088" y="2276475"/>
            <a:ext cx="5472000" cy="348332"/>
          </a:xfrm>
        </p:spPr>
        <p:txBody>
          <a:bodyPr/>
          <a:lstStyle>
            <a:lvl1pPr>
              <a:defRPr b="1"/>
            </a:lvl1pPr>
          </a:lstStyle>
          <a:p>
            <a:pPr lvl="0"/>
            <a:r>
              <a:rPr lang="de-DE" dirty="0"/>
              <a:t>Überschrift bearbeiten</a:t>
            </a:r>
          </a:p>
        </p:txBody>
      </p:sp>
      <p:sp>
        <p:nvSpPr>
          <p:cNvPr id="10" name="Textplatzhalter 6">
            <a:extLst>
              <a:ext uri="{FF2B5EF4-FFF2-40B4-BE49-F238E27FC236}">
                <a16:creationId xmlns:a16="http://schemas.microsoft.com/office/drawing/2014/main" id="{7D184CC2-95AA-450A-92CA-820D519E4897}"/>
              </a:ext>
            </a:extLst>
          </p:cNvPr>
          <p:cNvSpPr>
            <a:spLocks noGrp="1"/>
          </p:cNvSpPr>
          <p:nvPr>
            <p:ph type="body" sz="quarter" idx="17" hasCustomPrompt="1"/>
          </p:nvPr>
        </p:nvSpPr>
        <p:spPr>
          <a:xfrm>
            <a:off x="6269038" y="2276475"/>
            <a:ext cx="5472000" cy="348332"/>
          </a:xfrm>
        </p:spPr>
        <p:txBody>
          <a:bodyPr/>
          <a:lstStyle>
            <a:lvl1pPr>
              <a:defRPr b="1"/>
            </a:lvl1pPr>
          </a:lstStyle>
          <a:p>
            <a:pPr lvl="0"/>
            <a:r>
              <a:rPr lang="de-DE" dirty="0"/>
              <a:t>Überschrift bearbeiten</a:t>
            </a:r>
          </a:p>
        </p:txBody>
      </p:sp>
      <p:sp>
        <p:nvSpPr>
          <p:cNvPr id="11" name="Titel 10">
            <a:extLst>
              <a:ext uri="{FF2B5EF4-FFF2-40B4-BE49-F238E27FC236}">
                <a16:creationId xmlns:a16="http://schemas.microsoft.com/office/drawing/2014/main" id="{7C8DB17A-A338-4136-B178-A452376062C4}"/>
              </a:ext>
            </a:extLst>
          </p:cNvPr>
          <p:cNvSpPr>
            <a:spLocks noGrp="1"/>
          </p:cNvSpPr>
          <p:nvPr>
            <p:ph type="title"/>
          </p:nvPr>
        </p:nvSpPr>
        <p:spPr/>
        <p:txBody>
          <a:bodyPr/>
          <a:lstStyle/>
          <a:p>
            <a:r>
              <a:rPr lang="de-DE"/>
              <a:t>Mastertitelformat bearbeiten</a:t>
            </a:r>
          </a:p>
        </p:txBody>
      </p:sp>
      <p:sp>
        <p:nvSpPr>
          <p:cNvPr id="16" name="Textplatzhalter 7">
            <a:extLst>
              <a:ext uri="{FF2B5EF4-FFF2-40B4-BE49-F238E27FC236}">
                <a16:creationId xmlns:a16="http://schemas.microsoft.com/office/drawing/2014/main" id="{A7AC8537-4407-44ED-A748-4C47CF396273}"/>
              </a:ext>
            </a:extLst>
          </p:cNvPr>
          <p:cNvSpPr>
            <a:spLocks noGrp="1"/>
          </p:cNvSpPr>
          <p:nvPr>
            <p:ph type="body" sz="quarter" idx="19" hasCustomPrompt="1"/>
          </p:nvPr>
        </p:nvSpPr>
        <p:spPr>
          <a:xfrm>
            <a:off x="448870" y="6275024"/>
            <a:ext cx="11296730" cy="138499"/>
          </a:xfrm>
        </p:spPr>
        <p:txBody>
          <a:bodyPr anchor="b">
            <a:spAutoFit/>
          </a:bodyPr>
          <a:lstStyle>
            <a:lvl1pPr>
              <a:defRPr sz="900" i="1">
                <a:solidFill>
                  <a:schemeClr val="accent2"/>
                </a:solidFill>
              </a:defRPr>
            </a:lvl1pPr>
          </a:lstStyle>
          <a:p>
            <a:pPr lvl="0"/>
            <a:r>
              <a:rPr lang="de-DE" dirty="0"/>
              <a:t>Quellenangaben bearbeiten</a:t>
            </a:r>
          </a:p>
        </p:txBody>
      </p:sp>
      <p:sp>
        <p:nvSpPr>
          <p:cNvPr id="17" name="Textplatzhalter 7">
            <a:extLst>
              <a:ext uri="{FF2B5EF4-FFF2-40B4-BE49-F238E27FC236}">
                <a16:creationId xmlns:a16="http://schemas.microsoft.com/office/drawing/2014/main" id="{B7A07D86-5D76-43B0-9DDB-E8804B99DB80}"/>
              </a:ext>
            </a:extLst>
          </p:cNvPr>
          <p:cNvSpPr>
            <a:spLocks noGrp="1"/>
          </p:cNvSpPr>
          <p:nvPr>
            <p:ph type="body" sz="quarter" idx="20" hasCustomPrompt="1"/>
          </p:nvPr>
        </p:nvSpPr>
        <p:spPr>
          <a:xfrm>
            <a:off x="446088" y="6518688"/>
            <a:ext cx="10141014" cy="252000"/>
          </a:xfrm>
        </p:spPr>
        <p:txBody>
          <a:bodyPr anchor="ctr"/>
          <a:lstStyle>
            <a:lvl1pPr>
              <a:defRPr sz="900">
                <a:solidFill>
                  <a:schemeClr val="accent2"/>
                </a:solidFill>
              </a:defRPr>
            </a:lvl1pPr>
          </a:lstStyle>
          <a:p>
            <a:pPr lvl="0"/>
            <a:r>
              <a:rPr lang="de-DE" dirty="0"/>
              <a:t>Text bearbeiten: z. B. Fußzeile, Kapitel</a:t>
            </a:r>
          </a:p>
        </p:txBody>
      </p:sp>
    </p:spTree>
    <p:extLst>
      <p:ext uri="{BB962C8B-B14F-4D97-AF65-F5344CB8AC3E}">
        <p14:creationId xmlns:p14="http://schemas.microsoft.com/office/powerpoint/2010/main" val="324432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 und Inhalt - ohne Logo">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C9F217-7A91-449A-BC77-6641A1A8FC04}"/>
              </a:ext>
            </a:extLst>
          </p:cNvPr>
          <p:cNvSpPr>
            <a:spLocks noGrp="1"/>
          </p:cNvSpPr>
          <p:nvPr>
            <p:ph type="title"/>
          </p:nvPr>
        </p:nvSpPr>
        <p:spPr>
          <a:xfrm>
            <a:off x="446400" y="590887"/>
            <a:ext cx="11302688" cy="751576"/>
          </a:xfrm>
        </p:spPr>
        <p:txBody>
          <a:bodyPr/>
          <a:lstStyle/>
          <a:p>
            <a:r>
              <a:rPr lang="de-DE" dirty="0"/>
              <a:t>Mastertitelformat bearbeiten</a:t>
            </a:r>
          </a:p>
        </p:txBody>
      </p:sp>
      <p:sp>
        <p:nvSpPr>
          <p:cNvPr id="7" name="Textplatzhalter 6">
            <a:extLst>
              <a:ext uri="{FF2B5EF4-FFF2-40B4-BE49-F238E27FC236}">
                <a16:creationId xmlns:a16="http://schemas.microsoft.com/office/drawing/2014/main" id="{796C17FC-CD8F-4CCB-AD43-F7D7D1372767}"/>
              </a:ext>
            </a:extLst>
          </p:cNvPr>
          <p:cNvSpPr>
            <a:spLocks noGrp="1"/>
          </p:cNvSpPr>
          <p:nvPr>
            <p:ph type="body" sz="quarter" idx="13"/>
          </p:nvPr>
        </p:nvSpPr>
        <p:spPr>
          <a:xfrm>
            <a:off x="446088" y="1484314"/>
            <a:ext cx="11303000" cy="468153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6" name="Grafik 5">
            <a:extLst>
              <a:ext uri="{FF2B5EF4-FFF2-40B4-BE49-F238E27FC236}">
                <a16:creationId xmlns:a16="http://schemas.microsoft.com/office/drawing/2014/main" id="{AAE3D0D0-17E7-4E53-9CAF-914A012C92F0}"/>
              </a:ext>
            </a:extLst>
          </p:cNvPr>
          <p:cNvPicPr>
            <a:picLocks noChangeAspect="1"/>
          </p:cNvPicPr>
          <p:nvPr userDrawn="1"/>
        </p:nvPicPr>
        <p:blipFill>
          <a:blip r:embed="rId2"/>
          <a:stretch>
            <a:fillRect/>
          </a:stretch>
        </p:blipFill>
        <p:spPr>
          <a:xfrm>
            <a:off x="8994263" y="300477"/>
            <a:ext cx="2754825" cy="144000"/>
          </a:xfrm>
          <a:prstGeom prst="rect">
            <a:avLst/>
          </a:prstGeom>
        </p:spPr>
      </p:pic>
      <p:sp>
        <p:nvSpPr>
          <p:cNvPr id="12" name="Textplatzhalter 7">
            <a:extLst>
              <a:ext uri="{FF2B5EF4-FFF2-40B4-BE49-F238E27FC236}">
                <a16:creationId xmlns:a16="http://schemas.microsoft.com/office/drawing/2014/main" id="{7CD29765-B313-42B0-BA37-4A7FE99E86D9}"/>
              </a:ext>
            </a:extLst>
          </p:cNvPr>
          <p:cNvSpPr>
            <a:spLocks noGrp="1"/>
          </p:cNvSpPr>
          <p:nvPr>
            <p:ph type="body" sz="quarter" idx="15" hasCustomPrompt="1"/>
          </p:nvPr>
        </p:nvSpPr>
        <p:spPr>
          <a:xfrm>
            <a:off x="448870" y="6275024"/>
            <a:ext cx="11296730" cy="138499"/>
          </a:xfrm>
        </p:spPr>
        <p:txBody>
          <a:bodyPr anchor="b">
            <a:spAutoFit/>
          </a:bodyPr>
          <a:lstStyle>
            <a:lvl1pPr>
              <a:defRPr sz="900" i="1">
                <a:solidFill>
                  <a:schemeClr val="accent2"/>
                </a:solidFill>
              </a:defRPr>
            </a:lvl1pPr>
          </a:lstStyle>
          <a:p>
            <a:pPr lvl="0"/>
            <a:r>
              <a:rPr lang="de-DE" dirty="0"/>
              <a:t>Quellenangaben bearbeiten</a:t>
            </a:r>
          </a:p>
        </p:txBody>
      </p:sp>
      <p:sp>
        <p:nvSpPr>
          <p:cNvPr id="13" name="Textplatzhalter 7">
            <a:extLst>
              <a:ext uri="{FF2B5EF4-FFF2-40B4-BE49-F238E27FC236}">
                <a16:creationId xmlns:a16="http://schemas.microsoft.com/office/drawing/2014/main" id="{196DE1E3-BF9B-472A-A11F-DA53E8A4AC79}"/>
              </a:ext>
            </a:extLst>
          </p:cNvPr>
          <p:cNvSpPr>
            <a:spLocks noGrp="1"/>
          </p:cNvSpPr>
          <p:nvPr>
            <p:ph type="body" sz="quarter" idx="14" hasCustomPrompt="1"/>
          </p:nvPr>
        </p:nvSpPr>
        <p:spPr>
          <a:xfrm>
            <a:off x="446088" y="6518688"/>
            <a:ext cx="10141014" cy="252000"/>
          </a:xfrm>
        </p:spPr>
        <p:txBody>
          <a:bodyPr anchor="ctr"/>
          <a:lstStyle>
            <a:lvl1pPr>
              <a:defRPr sz="900">
                <a:solidFill>
                  <a:schemeClr val="accent2"/>
                </a:solidFill>
              </a:defRPr>
            </a:lvl1pPr>
          </a:lstStyle>
          <a:p>
            <a:pPr lvl="0"/>
            <a:r>
              <a:rPr lang="de-DE" dirty="0"/>
              <a:t>Text bearbeiten: z. B. Fußzeile, Kapitel</a:t>
            </a:r>
          </a:p>
        </p:txBody>
      </p:sp>
      <p:sp>
        <p:nvSpPr>
          <p:cNvPr id="4" name="Datumsplatzhalter 3">
            <a:extLst>
              <a:ext uri="{FF2B5EF4-FFF2-40B4-BE49-F238E27FC236}">
                <a16:creationId xmlns:a16="http://schemas.microsoft.com/office/drawing/2014/main" id="{E76953F7-8B50-43DB-AF53-37321EB8DAC6}"/>
              </a:ext>
            </a:extLst>
          </p:cNvPr>
          <p:cNvSpPr>
            <a:spLocks noGrp="1"/>
          </p:cNvSpPr>
          <p:nvPr>
            <p:ph type="dt" sz="half" idx="16"/>
          </p:nvPr>
        </p:nvSpPr>
        <p:spPr/>
        <p:txBody>
          <a:bodyPr/>
          <a:lstStyle/>
          <a:p>
            <a:endParaRPr lang="de-DE" dirty="0"/>
          </a:p>
        </p:txBody>
      </p:sp>
      <p:sp>
        <p:nvSpPr>
          <p:cNvPr id="16" name="Foliennummernplatzhalter 15">
            <a:extLst>
              <a:ext uri="{FF2B5EF4-FFF2-40B4-BE49-F238E27FC236}">
                <a16:creationId xmlns:a16="http://schemas.microsoft.com/office/drawing/2014/main" id="{FB3F3293-5DB4-4314-9A11-FFFF62525925}"/>
              </a:ext>
            </a:extLst>
          </p:cNvPr>
          <p:cNvSpPr>
            <a:spLocks noGrp="1"/>
          </p:cNvSpPr>
          <p:nvPr>
            <p:ph type="sldNum" sz="quarter" idx="18"/>
          </p:nvPr>
        </p:nvSpPr>
        <p:spPr/>
        <p:txBody>
          <a:bodyPr/>
          <a:lstStyle/>
          <a:p>
            <a:fld id="{EFB5150B-0CEE-4773-8AAA-22F479C02EEB}" type="slidenum">
              <a:rPr lang="de-DE" smtClean="0"/>
              <a:pPr/>
              <a:t>‹Nr.›</a:t>
            </a:fld>
            <a:endParaRPr lang="de-DE" dirty="0"/>
          </a:p>
        </p:txBody>
      </p:sp>
    </p:spTree>
    <p:extLst>
      <p:ext uri="{BB962C8B-B14F-4D97-AF65-F5344CB8AC3E}">
        <p14:creationId xmlns:p14="http://schemas.microsoft.com/office/powerpoint/2010/main" val="24084608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und Inhaltsplatzhal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91BAB6-63D3-4328-9020-EA1EC1B11545}"/>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A9050A81-610B-4603-A2CC-6C09BA01B21A}"/>
              </a:ext>
            </a:extLst>
          </p:cNvPr>
          <p:cNvSpPr>
            <a:spLocks noGrp="1"/>
          </p:cNvSpPr>
          <p:nvPr>
            <p:ph type="dt" sz="half" idx="10"/>
          </p:nvPr>
        </p:nvSpPr>
        <p:spPr/>
        <p:txBody>
          <a:bodyPr/>
          <a:lstStyle/>
          <a:p>
            <a:endParaRPr lang="de-DE" dirty="0"/>
          </a:p>
        </p:txBody>
      </p:sp>
      <p:sp>
        <p:nvSpPr>
          <p:cNvPr id="4" name="Foliennummernplatzhalter 3">
            <a:extLst>
              <a:ext uri="{FF2B5EF4-FFF2-40B4-BE49-F238E27FC236}">
                <a16:creationId xmlns:a16="http://schemas.microsoft.com/office/drawing/2014/main" id="{E5386DB5-450F-45CC-AA16-CF1AC44259F3}"/>
              </a:ext>
            </a:extLst>
          </p:cNvPr>
          <p:cNvSpPr>
            <a:spLocks noGrp="1"/>
          </p:cNvSpPr>
          <p:nvPr>
            <p:ph type="sldNum" sz="quarter" idx="11"/>
          </p:nvPr>
        </p:nvSpPr>
        <p:spPr/>
        <p:txBody>
          <a:bodyPr/>
          <a:lstStyle/>
          <a:p>
            <a:fld id="{EFB5150B-0CEE-4773-8AAA-22F479C02EEB}" type="slidenum">
              <a:rPr lang="de-DE" smtClean="0"/>
              <a:pPr/>
              <a:t>‹Nr.›</a:t>
            </a:fld>
            <a:endParaRPr lang="de-DE" dirty="0"/>
          </a:p>
        </p:txBody>
      </p:sp>
      <p:sp>
        <p:nvSpPr>
          <p:cNvPr id="5" name="Fußzeilenplatzhalter 4">
            <a:extLst>
              <a:ext uri="{FF2B5EF4-FFF2-40B4-BE49-F238E27FC236}">
                <a16:creationId xmlns:a16="http://schemas.microsoft.com/office/drawing/2014/main" id="{198851E8-B260-427D-8E6B-A26C965B2CE2}"/>
              </a:ext>
            </a:extLst>
          </p:cNvPr>
          <p:cNvSpPr>
            <a:spLocks noGrp="1"/>
          </p:cNvSpPr>
          <p:nvPr>
            <p:ph type="ftr" sz="quarter" idx="12"/>
          </p:nvPr>
        </p:nvSpPr>
        <p:spPr/>
        <p:txBody>
          <a:bodyPr/>
          <a:lstStyle/>
          <a:p>
            <a:r>
              <a:rPr lang="de-DE"/>
              <a:t>Bitte tragen Sie hier Ihre Einrichtung bzw. Ihr Institut ein</a:t>
            </a:r>
            <a:endParaRPr lang="de-DE" dirty="0"/>
          </a:p>
        </p:txBody>
      </p:sp>
      <p:sp>
        <p:nvSpPr>
          <p:cNvPr id="7" name="Inhaltsplatzhalter 6">
            <a:extLst>
              <a:ext uri="{FF2B5EF4-FFF2-40B4-BE49-F238E27FC236}">
                <a16:creationId xmlns:a16="http://schemas.microsoft.com/office/drawing/2014/main" id="{0C951327-720C-43AF-BB7F-7606E9E494AD}"/>
              </a:ext>
            </a:extLst>
          </p:cNvPr>
          <p:cNvSpPr>
            <a:spLocks noGrp="1"/>
          </p:cNvSpPr>
          <p:nvPr>
            <p:ph sz="quarter" idx="13"/>
          </p:nvPr>
        </p:nvSpPr>
        <p:spPr>
          <a:xfrm>
            <a:off x="442913" y="2276474"/>
            <a:ext cx="11306175" cy="38893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Textplatzhalter 7">
            <a:extLst>
              <a:ext uri="{FF2B5EF4-FFF2-40B4-BE49-F238E27FC236}">
                <a16:creationId xmlns:a16="http://schemas.microsoft.com/office/drawing/2014/main" id="{4ED5A5CA-B493-46E0-8A07-D595FA49CD33}"/>
              </a:ext>
            </a:extLst>
          </p:cNvPr>
          <p:cNvSpPr>
            <a:spLocks noGrp="1"/>
          </p:cNvSpPr>
          <p:nvPr>
            <p:ph type="body" sz="quarter" idx="15" hasCustomPrompt="1"/>
          </p:nvPr>
        </p:nvSpPr>
        <p:spPr>
          <a:xfrm>
            <a:off x="448870" y="6275024"/>
            <a:ext cx="11296730" cy="138499"/>
          </a:xfrm>
        </p:spPr>
        <p:txBody>
          <a:bodyPr anchor="b">
            <a:spAutoFit/>
          </a:bodyPr>
          <a:lstStyle>
            <a:lvl1pPr>
              <a:defRPr sz="900" i="1">
                <a:solidFill>
                  <a:schemeClr val="accent2"/>
                </a:solidFill>
              </a:defRPr>
            </a:lvl1pPr>
          </a:lstStyle>
          <a:p>
            <a:pPr lvl="0"/>
            <a:r>
              <a:rPr lang="de-DE" dirty="0"/>
              <a:t>Quellenangaben bearbeiten</a:t>
            </a:r>
          </a:p>
        </p:txBody>
      </p:sp>
      <p:sp>
        <p:nvSpPr>
          <p:cNvPr id="10" name="Textplatzhalter 7">
            <a:extLst>
              <a:ext uri="{FF2B5EF4-FFF2-40B4-BE49-F238E27FC236}">
                <a16:creationId xmlns:a16="http://schemas.microsoft.com/office/drawing/2014/main" id="{A71348A8-EA3B-4898-B4AB-1E2136C74DF9}"/>
              </a:ext>
            </a:extLst>
          </p:cNvPr>
          <p:cNvSpPr>
            <a:spLocks noGrp="1"/>
          </p:cNvSpPr>
          <p:nvPr>
            <p:ph type="body" sz="quarter" idx="14" hasCustomPrompt="1"/>
          </p:nvPr>
        </p:nvSpPr>
        <p:spPr>
          <a:xfrm>
            <a:off x="446088" y="6518688"/>
            <a:ext cx="10141014" cy="252000"/>
          </a:xfrm>
        </p:spPr>
        <p:txBody>
          <a:bodyPr anchor="ctr"/>
          <a:lstStyle>
            <a:lvl1pPr>
              <a:defRPr sz="900">
                <a:solidFill>
                  <a:schemeClr val="accent2"/>
                </a:solidFill>
              </a:defRPr>
            </a:lvl1pPr>
          </a:lstStyle>
          <a:p>
            <a:pPr lvl="0"/>
            <a:r>
              <a:rPr lang="de-DE" dirty="0"/>
              <a:t>Text bearbeiten: z. B. Fußzeile, Kapitel</a:t>
            </a:r>
          </a:p>
        </p:txBody>
      </p:sp>
    </p:spTree>
    <p:extLst>
      <p:ext uri="{BB962C8B-B14F-4D97-AF65-F5344CB8AC3E}">
        <p14:creationId xmlns:p14="http://schemas.microsoft.com/office/powerpoint/2010/main" val="22921793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38739C4-899A-4C43-96A2-21E3021CAE38}"/>
              </a:ext>
            </a:extLst>
          </p:cNvPr>
          <p:cNvSpPr>
            <a:spLocks noGrp="1"/>
          </p:cNvSpPr>
          <p:nvPr>
            <p:ph type="dt" sz="half" idx="10"/>
          </p:nvPr>
        </p:nvSpPr>
        <p:spPr/>
        <p:txBody>
          <a:bodyPr/>
          <a:lstStyle/>
          <a:p>
            <a:endParaRPr lang="de-DE" dirty="0"/>
          </a:p>
        </p:txBody>
      </p:sp>
      <p:sp>
        <p:nvSpPr>
          <p:cNvPr id="4" name="Fußzeilenplatzhalter 3">
            <a:extLst>
              <a:ext uri="{FF2B5EF4-FFF2-40B4-BE49-F238E27FC236}">
                <a16:creationId xmlns:a16="http://schemas.microsoft.com/office/drawing/2014/main" id="{7790690A-7466-44FD-8D76-74898D8FB6F8}"/>
              </a:ext>
            </a:extLst>
          </p:cNvPr>
          <p:cNvSpPr>
            <a:spLocks noGrp="1"/>
          </p:cNvSpPr>
          <p:nvPr>
            <p:ph type="ftr" sz="quarter" idx="11"/>
          </p:nvPr>
        </p:nvSpPr>
        <p:spPr/>
        <p:txBody>
          <a:bodyPr/>
          <a:lstStyle/>
          <a:p>
            <a:r>
              <a:rPr lang="de-DE"/>
              <a:t>Bitte tragen Sie hier Ihre Einrichtung bzw. Ihr Institut ein</a:t>
            </a:r>
            <a:endParaRPr lang="de-DE" dirty="0"/>
          </a:p>
        </p:txBody>
      </p:sp>
      <p:sp>
        <p:nvSpPr>
          <p:cNvPr id="5" name="Foliennummernplatzhalter 4">
            <a:extLst>
              <a:ext uri="{FF2B5EF4-FFF2-40B4-BE49-F238E27FC236}">
                <a16:creationId xmlns:a16="http://schemas.microsoft.com/office/drawing/2014/main" id="{E3DAAF1E-739E-4BA3-A44A-9CABAF583F31}"/>
              </a:ext>
            </a:extLst>
          </p:cNvPr>
          <p:cNvSpPr>
            <a:spLocks noGrp="1"/>
          </p:cNvSpPr>
          <p:nvPr>
            <p:ph type="sldNum" sz="quarter" idx="12"/>
          </p:nvPr>
        </p:nvSpPr>
        <p:spPr/>
        <p:txBody>
          <a:bodyPr/>
          <a:lstStyle/>
          <a:p>
            <a:fld id="{EFB5150B-0CEE-4773-8AAA-22F479C02EEB}" type="slidenum">
              <a:rPr lang="de-DE" smtClean="0"/>
              <a:pPr/>
              <a:t>‹Nr.›</a:t>
            </a:fld>
            <a:endParaRPr lang="de-DE" dirty="0"/>
          </a:p>
        </p:txBody>
      </p:sp>
      <p:sp>
        <p:nvSpPr>
          <p:cNvPr id="2" name="Titel 1">
            <a:extLst>
              <a:ext uri="{FF2B5EF4-FFF2-40B4-BE49-F238E27FC236}">
                <a16:creationId xmlns:a16="http://schemas.microsoft.com/office/drawing/2014/main" id="{81669460-A11E-47EE-819C-F1088010DC34}"/>
              </a:ext>
            </a:extLst>
          </p:cNvPr>
          <p:cNvSpPr>
            <a:spLocks noGrp="1"/>
          </p:cNvSpPr>
          <p:nvPr>
            <p:ph type="title"/>
          </p:nvPr>
        </p:nvSpPr>
        <p:spPr/>
        <p:txBody>
          <a:bodyPr/>
          <a:lstStyle/>
          <a:p>
            <a:r>
              <a:rPr lang="de-DE"/>
              <a:t>Mastertitelformat bearbeiten</a:t>
            </a:r>
          </a:p>
        </p:txBody>
      </p:sp>
      <p:sp>
        <p:nvSpPr>
          <p:cNvPr id="38" name="Textplatzhalter 7">
            <a:extLst>
              <a:ext uri="{FF2B5EF4-FFF2-40B4-BE49-F238E27FC236}">
                <a16:creationId xmlns:a16="http://schemas.microsoft.com/office/drawing/2014/main" id="{DF0258BD-3F5F-4B86-99EB-ADC3F3AC343C}"/>
              </a:ext>
            </a:extLst>
          </p:cNvPr>
          <p:cNvSpPr>
            <a:spLocks noGrp="1"/>
          </p:cNvSpPr>
          <p:nvPr>
            <p:ph type="body" sz="quarter" idx="15" hasCustomPrompt="1"/>
          </p:nvPr>
        </p:nvSpPr>
        <p:spPr>
          <a:xfrm>
            <a:off x="448870" y="6275024"/>
            <a:ext cx="11296730" cy="138499"/>
          </a:xfrm>
        </p:spPr>
        <p:txBody>
          <a:bodyPr anchor="b">
            <a:spAutoFit/>
          </a:bodyPr>
          <a:lstStyle>
            <a:lvl1pPr>
              <a:defRPr sz="900" i="1">
                <a:solidFill>
                  <a:schemeClr val="accent2"/>
                </a:solidFill>
              </a:defRPr>
            </a:lvl1pPr>
          </a:lstStyle>
          <a:p>
            <a:pPr lvl="0"/>
            <a:r>
              <a:rPr lang="de-DE" dirty="0"/>
              <a:t>Quellenangaben bearbeiten</a:t>
            </a:r>
          </a:p>
        </p:txBody>
      </p:sp>
      <p:sp>
        <p:nvSpPr>
          <p:cNvPr id="39" name="Textplatzhalter 7">
            <a:extLst>
              <a:ext uri="{FF2B5EF4-FFF2-40B4-BE49-F238E27FC236}">
                <a16:creationId xmlns:a16="http://schemas.microsoft.com/office/drawing/2014/main" id="{7DE83233-2626-45D2-9D55-FC3ED6CD2449}"/>
              </a:ext>
            </a:extLst>
          </p:cNvPr>
          <p:cNvSpPr>
            <a:spLocks noGrp="1"/>
          </p:cNvSpPr>
          <p:nvPr>
            <p:ph type="body" sz="quarter" idx="14" hasCustomPrompt="1"/>
          </p:nvPr>
        </p:nvSpPr>
        <p:spPr>
          <a:xfrm>
            <a:off x="446088" y="6518688"/>
            <a:ext cx="10141014" cy="252000"/>
          </a:xfrm>
        </p:spPr>
        <p:txBody>
          <a:bodyPr anchor="ctr"/>
          <a:lstStyle>
            <a:lvl1pPr>
              <a:defRPr sz="900">
                <a:solidFill>
                  <a:schemeClr val="accent2"/>
                </a:solidFill>
              </a:defRPr>
            </a:lvl1pPr>
          </a:lstStyle>
          <a:p>
            <a:pPr lvl="0"/>
            <a:r>
              <a:rPr lang="de-DE" dirty="0"/>
              <a:t>Text bearbeiten: z. B. Fußzeile, Kapitel</a:t>
            </a:r>
          </a:p>
        </p:txBody>
      </p:sp>
    </p:spTree>
    <p:extLst>
      <p:ext uri="{BB962C8B-B14F-4D97-AF65-F5344CB8AC3E}">
        <p14:creationId xmlns:p14="http://schemas.microsoft.com/office/powerpoint/2010/main" val="22677043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38739C4-899A-4C43-96A2-21E3021CAE38}"/>
              </a:ext>
            </a:extLst>
          </p:cNvPr>
          <p:cNvSpPr>
            <a:spLocks noGrp="1"/>
          </p:cNvSpPr>
          <p:nvPr>
            <p:ph type="dt" sz="half" idx="10"/>
          </p:nvPr>
        </p:nvSpPr>
        <p:spPr/>
        <p:txBody>
          <a:bodyPr/>
          <a:lstStyle/>
          <a:p>
            <a:endParaRPr lang="de-DE" dirty="0"/>
          </a:p>
        </p:txBody>
      </p:sp>
      <p:sp>
        <p:nvSpPr>
          <p:cNvPr id="4" name="Fußzeilenplatzhalter 3">
            <a:extLst>
              <a:ext uri="{FF2B5EF4-FFF2-40B4-BE49-F238E27FC236}">
                <a16:creationId xmlns:a16="http://schemas.microsoft.com/office/drawing/2014/main" id="{7790690A-7466-44FD-8D76-74898D8FB6F8}"/>
              </a:ext>
            </a:extLst>
          </p:cNvPr>
          <p:cNvSpPr>
            <a:spLocks noGrp="1"/>
          </p:cNvSpPr>
          <p:nvPr>
            <p:ph type="ftr" sz="quarter" idx="11"/>
          </p:nvPr>
        </p:nvSpPr>
        <p:spPr/>
        <p:txBody>
          <a:bodyPr/>
          <a:lstStyle/>
          <a:p>
            <a:r>
              <a:rPr lang="de-DE"/>
              <a:t>Bitte tragen Sie hier Ihre Einrichtung bzw. Ihr Institut ein</a:t>
            </a:r>
            <a:endParaRPr lang="de-DE" dirty="0"/>
          </a:p>
        </p:txBody>
      </p:sp>
      <p:sp>
        <p:nvSpPr>
          <p:cNvPr id="5" name="Foliennummernplatzhalter 4">
            <a:extLst>
              <a:ext uri="{FF2B5EF4-FFF2-40B4-BE49-F238E27FC236}">
                <a16:creationId xmlns:a16="http://schemas.microsoft.com/office/drawing/2014/main" id="{E3DAAF1E-739E-4BA3-A44A-9CABAF583F31}"/>
              </a:ext>
            </a:extLst>
          </p:cNvPr>
          <p:cNvSpPr>
            <a:spLocks noGrp="1"/>
          </p:cNvSpPr>
          <p:nvPr>
            <p:ph type="sldNum" sz="quarter" idx="12"/>
          </p:nvPr>
        </p:nvSpPr>
        <p:spPr/>
        <p:txBody>
          <a:bodyPr/>
          <a:lstStyle/>
          <a:p>
            <a:fld id="{EFB5150B-0CEE-4773-8AAA-22F479C02EEB}" type="slidenum">
              <a:rPr lang="de-DE" smtClean="0"/>
              <a:pPr/>
              <a:t>‹Nr.›</a:t>
            </a:fld>
            <a:endParaRPr lang="de-DE" dirty="0"/>
          </a:p>
        </p:txBody>
      </p:sp>
      <p:sp>
        <p:nvSpPr>
          <p:cNvPr id="10" name="Textplatzhalter 7">
            <a:extLst>
              <a:ext uri="{FF2B5EF4-FFF2-40B4-BE49-F238E27FC236}">
                <a16:creationId xmlns:a16="http://schemas.microsoft.com/office/drawing/2014/main" id="{16E1E7B3-3C17-4721-BCE0-424DC07007CE}"/>
              </a:ext>
            </a:extLst>
          </p:cNvPr>
          <p:cNvSpPr>
            <a:spLocks noGrp="1"/>
          </p:cNvSpPr>
          <p:nvPr>
            <p:ph type="body" sz="quarter" idx="15" hasCustomPrompt="1"/>
          </p:nvPr>
        </p:nvSpPr>
        <p:spPr>
          <a:xfrm>
            <a:off x="448870" y="6275024"/>
            <a:ext cx="11296730" cy="138499"/>
          </a:xfrm>
        </p:spPr>
        <p:txBody>
          <a:bodyPr anchor="b">
            <a:spAutoFit/>
          </a:bodyPr>
          <a:lstStyle>
            <a:lvl1pPr>
              <a:defRPr sz="900" i="1">
                <a:solidFill>
                  <a:schemeClr val="accent2"/>
                </a:solidFill>
              </a:defRPr>
            </a:lvl1pPr>
          </a:lstStyle>
          <a:p>
            <a:pPr lvl="0"/>
            <a:r>
              <a:rPr lang="de-DE" dirty="0"/>
              <a:t>Quellenangaben bearbeiten</a:t>
            </a:r>
          </a:p>
        </p:txBody>
      </p:sp>
      <p:sp>
        <p:nvSpPr>
          <p:cNvPr id="11" name="Textplatzhalter 7">
            <a:extLst>
              <a:ext uri="{FF2B5EF4-FFF2-40B4-BE49-F238E27FC236}">
                <a16:creationId xmlns:a16="http://schemas.microsoft.com/office/drawing/2014/main" id="{E80C6D96-2C7E-4258-8118-6BB962F0E1BF}"/>
              </a:ext>
            </a:extLst>
          </p:cNvPr>
          <p:cNvSpPr>
            <a:spLocks noGrp="1"/>
          </p:cNvSpPr>
          <p:nvPr>
            <p:ph type="body" sz="quarter" idx="14" hasCustomPrompt="1"/>
          </p:nvPr>
        </p:nvSpPr>
        <p:spPr>
          <a:xfrm>
            <a:off x="446088" y="6518688"/>
            <a:ext cx="10141014" cy="252000"/>
          </a:xfrm>
        </p:spPr>
        <p:txBody>
          <a:bodyPr anchor="ctr"/>
          <a:lstStyle>
            <a:lvl1pPr>
              <a:defRPr sz="900">
                <a:solidFill>
                  <a:schemeClr val="accent2"/>
                </a:solidFill>
              </a:defRPr>
            </a:lvl1pPr>
          </a:lstStyle>
          <a:p>
            <a:pPr lvl="0"/>
            <a:r>
              <a:rPr lang="de-DE" dirty="0"/>
              <a:t>Text bearbeiten: z. B. Fußzeile, Kapitel</a:t>
            </a:r>
          </a:p>
        </p:txBody>
      </p:sp>
    </p:spTree>
    <p:extLst>
      <p:ext uri="{BB962C8B-B14F-4D97-AF65-F5344CB8AC3E}">
        <p14:creationId xmlns:p14="http://schemas.microsoft.com/office/powerpoint/2010/main" val="1322582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itelplatzhalter 7">
            <a:extLst>
              <a:ext uri="{FF2B5EF4-FFF2-40B4-BE49-F238E27FC236}">
                <a16:creationId xmlns:a16="http://schemas.microsoft.com/office/drawing/2014/main" id="{AC36F883-12FB-47DF-B082-BEE8DA64FE0E}"/>
              </a:ext>
            </a:extLst>
          </p:cNvPr>
          <p:cNvSpPr>
            <a:spLocks noGrp="1"/>
          </p:cNvSpPr>
          <p:nvPr>
            <p:ph type="title"/>
          </p:nvPr>
        </p:nvSpPr>
        <p:spPr>
          <a:xfrm>
            <a:off x="446400" y="1482138"/>
            <a:ext cx="11302688" cy="648000"/>
          </a:xfrm>
          <a:prstGeom prst="rect">
            <a:avLst/>
          </a:prstGeom>
        </p:spPr>
        <p:txBody>
          <a:bodyPr vert="horz" lIns="0" tIns="0" rIns="0" bIns="0" rtlCol="0" anchor="t">
            <a:noAutofit/>
          </a:bodyPr>
          <a:lstStyle/>
          <a:p>
            <a:r>
              <a:rPr lang="de-DE" dirty="0"/>
              <a:t>Mastertitelformat bearbeiten</a:t>
            </a:r>
          </a:p>
        </p:txBody>
      </p:sp>
      <p:sp>
        <p:nvSpPr>
          <p:cNvPr id="10" name="Textplatzhalter 9">
            <a:extLst>
              <a:ext uri="{FF2B5EF4-FFF2-40B4-BE49-F238E27FC236}">
                <a16:creationId xmlns:a16="http://schemas.microsoft.com/office/drawing/2014/main" id="{AD2AB963-3AAE-409C-B340-347F969A9E8E}"/>
              </a:ext>
            </a:extLst>
          </p:cNvPr>
          <p:cNvSpPr>
            <a:spLocks noGrp="1"/>
          </p:cNvSpPr>
          <p:nvPr>
            <p:ph type="body" idx="1"/>
          </p:nvPr>
        </p:nvSpPr>
        <p:spPr>
          <a:xfrm>
            <a:off x="446400" y="2276475"/>
            <a:ext cx="11302688" cy="3889375"/>
          </a:xfrm>
          <a:prstGeom prst="rect">
            <a:avLst/>
          </a:prstGeom>
        </p:spPr>
        <p:txBody>
          <a:bodyPr vert="horz" lIns="0" tIns="0" rIns="0" bIns="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Datumsplatzhalter 10">
            <a:extLst>
              <a:ext uri="{FF2B5EF4-FFF2-40B4-BE49-F238E27FC236}">
                <a16:creationId xmlns:a16="http://schemas.microsoft.com/office/drawing/2014/main" id="{C05F011C-9DD8-4A44-BACF-519C157AF7C1}"/>
              </a:ext>
            </a:extLst>
          </p:cNvPr>
          <p:cNvSpPr>
            <a:spLocks noGrp="1"/>
          </p:cNvSpPr>
          <p:nvPr>
            <p:ph type="dt" sz="half" idx="2"/>
          </p:nvPr>
        </p:nvSpPr>
        <p:spPr>
          <a:xfrm>
            <a:off x="10625823" y="6519044"/>
            <a:ext cx="1123265" cy="252000"/>
          </a:xfrm>
          <a:prstGeom prst="rect">
            <a:avLst/>
          </a:prstGeom>
        </p:spPr>
        <p:txBody>
          <a:bodyPr vert="horz" lIns="0" tIns="0" rIns="0" bIns="0" rtlCol="0" anchor="ctr"/>
          <a:lstStyle>
            <a:lvl1pPr algn="r">
              <a:defRPr sz="900">
                <a:solidFill>
                  <a:schemeClr val="accent2"/>
                </a:solidFill>
              </a:defRPr>
            </a:lvl1pPr>
          </a:lstStyle>
          <a:p>
            <a:endParaRPr lang="de-DE" dirty="0"/>
          </a:p>
        </p:txBody>
      </p:sp>
      <p:sp>
        <p:nvSpPr>
          <p:cNvPr id="13" name="Foliennummernplatzhalter 12">
            <a:extLst>
              <a:ext uri="{FF2B5EF4-FFF2-40B4-BE49-F238E27FC236}">
                <a16:creationId xmlns:a16="http://schemas.microsoft.com/office/drawing/2014/main" id="{2BF0EF78-2ABA-4783-A415-19ED16DA734C}"/>
              </a:ext>
            </a:extLst>
          </p:cNvPr>
          <p:cNvSpPr>
            <a:spLocks noGrp="1"/>
          </p:cNvSpPr>
          <p:nvPr>
            <p:ph type="sldNum" sz="quarter" idx="4"/>
          </p:nvPr>
        </p:nvSpPr>
        <p:spPr>
          <a:xfrm>
            <a:off x="11787809" y="6519044"/>
            <a:ext cx="404191" cy="252000"/>
          </a:xfrm>
          <a:prstGeom prst="rect">
            <a:avLst/>
          </a:prstGeom>
        </p:spPr>
        <p:txBody>
          <a:bodyPr vert="horz" lIns="0" tIns="0" rIns="126000" bIns="0" rtlCol="0" anchor="ctr"/>
          <a:lstStyle>
            <a:lvl1pPr algn="r">
              <a:defRPr sz="900" b="1">
                <a:solidFill>
                  <a:schemeClr val="accent2"/>
                </a:solidFill>
              </a:defRPr>
            </a:lvl1pPr>
          </a:lstStyle>
          <a:p>
            <a:fld id="{EFB5150B-0CEE-4773-8AAA-22F479C02EEB}" type="slidenum">
              <a:rPr lang="de-DE" smtClean="0"/>
              <a:pPr/>
              <a:t>‹Nr.›</a:t>
            </a:fld>
            <a:endParaRPr lang="de-DE" dirty="0"/>
          </a:p>
        </p:txBody>
      </p:sp>
      <p:pic>
        <p:nvPicPr>
          <p:cNvPr id="21" name="Grafik 20">
            <a:extLst>
              <a:ext uri="{FF2B5EF4-FFF2-40B4-BE49-F238E27FC236}">
                <a16:creationId xmlns:a16="http://schemas.microsoft.com/office/drawing/2014/main" id="{7DE3FB7D-2F4C-4E3C-82FE-CB9DF69C44E2}"/>
              </a:ext>
            </a:extLst>
          </p:cNvPr>
          <p:cNvPicPr>
            <a:picLocks noChangeAspect="1"/>
          </p:cNvPicPr>
          <p:nvPr userDrawn="1"/>
        </p:nvPicPr>
        <p:blipFill>
          <a:blip r:embed="rId19"/>
          <a:srcRect/>
          <a:stretch/>
        </p:blipFill>
        <p:spPr>
          <a:xfrm>
            <a:off x="446399" y="442799"/>
            <a:ext cx="2544589" cy="792000"/>
          </a:xfrm>
          <a:prstGeom prst="rect">
            <a:avLst/>
          </a:prstGeom>
        </p:spPr>
      </p:pic>
      <p:sp>
        <p:nvSpPr>
          <p:cNvPr id="12" name="Fußzeilenplatzhalter 11">
            <a:extLst>
              <a:ext uri="{FF2B5EF4-FFF2-40B4-BE49-F238E27FC236}">
                <a16:creationId xmlns:a16="http://schemas.microsoft.com/office/drawing/2014/main" id="{F13EA111-0AB9-4E2A-ABF1-EDDA6CC3F455}"/>
              </a:ext>
            </a:extLst>
          </p:cNvPr>
          <p:cNvSpPr>
            <a:spLocks noGrp="1"/>
          </p:cNvSpPr>
          <p:nvPr>
            <p:ph type="ftr" sz="quarter" idx="3"/>
          </p:nvPr>
        </p:nvSpPr>
        <p:spPr>
          <a:xfrm>
            <a:off x="3047344" y="442800"/>
            <a:ext cx="2011339" cy="792000"/>
          </a:xfrm>
          <a:prstGeom prst="rect">
            <a:avLst/>
          </a:prstGeom>
          <a:ln>
            <a:noFill/>
          </a:ln>
        </p:spPr>
        <p:txBody>
          <a:bodyPr vert="horz" lIns="36000" tIns="0" rIns="0" bIns="39600" rtlCol="0" anchor="b"/>
          <a:lstStyle>
            <a:lvl1pPr algn="l">
              <a:lnSpc>
                <a:spcPct val="110000"/>
              </a:lnSpc>
              <a:defRPr sz="650" b="1" cap="all" spc="50" baseline="0">
                <a:solidFill>
                  <a:schemeClr val="accent1"/>
                </a:solidFill>
              </a:defRPr>
            </a:lvl1pPr>
          </a:lstStyle>
          <a:p>
            <a:r>
              <a:rPr lang="de-DE" dirty="0"/>
              <a:t>Bitte tragen Sie hier Ihre Einrichtung bzw. Ihr Institut ein</a:t>
            </a:r>
          </a:p>
        </p:txBody>
      </p:sp>
    </p:spTree>
    <p:extLst>
      <p:ext uri="{BB962C8B-B14F-4D97-AF65-F5344CB8AC3E}">
        <p14:creationId xmlns:p14="http://schemas.microsoft.com/office/powerpoint/2010/main" val="27306029"/>
      </p:ext>
    </p:extLst>
  </p:cSld>
  <p:clrMap bg1="lt1" tx1="dk1" bg2="lt2" tx2="dk2" accent1="accent1" accent2="accent2" accent3="accent3" accent4="accent4" accent5="accent5" accent6="accent6" hlink="hlink" folHlink="folHlink"/>
  <p:sldLayoutIdLst>
    <p:sldLayoutId id="2147483668" r:id="rId1"/>
    <p:sldLayoutId id="2147483674" r:id="rId2"/>
    <p:sldLayoutId id="2147483675" r:id="rId3"/>
    <p:sldLayoutId id="2147483678" r:id="rId4"/>
    <p:sldLayoutId id="2147483684" r:id="rId5"/>
    <p:sldLayoutId id="2147483681" r:id="rId6"/>
    <p:sldLayoutId id="2147483687" r:id="rId7"/>
    <p:sldLayoutId id="2147483679" r:id="rId8"/>
    <p:sldLayoutId id="2147483686" r:id="rId9"/>
    <p:sldLayoutId id="2147483691" r:id="rId10"/>
    <p:sldLayoutId id="2147483680" r:id="rId11"/>
    <p:sldLayoutId id="2147483688" r:id="rId12"/>
    <p:sldLayoutId id="2147483689" r:id="rId13"/>
    <p:sldLayoutId id="2147483685" r:id="rId14"/>
    <p:sldLayoutId id="2147483690" r:id="rId15"/>
    <p:sldLayoutId id="2147483683" r:id="rId16"/>
    <p:sldLayoutId id="2147483682" r:id="rId17"/>
  </p:sldLayoutIdLst>
  <p:hf hdr="0" dt="0"/>
  <p:txStyles>
    <p:titleStyle>
      <a:lvl1pPr algn="l" defTabSz="815557" rtl="0" eaLnBrk="1" latinLnBrk="0" hangingPunct="1">
        <a:lnSpc>
          <a:spcPct val="100000"/>
        </a:lnSpc>
        <a:spcBef>
          <a:spcPct val="0"/>
        </a:spcBef>
        <a:buNone/>
        <a:defRPr sz="2000" b="1" kern="1200">
          <a:solidFill>
            <a:srgbClr val="0F1987"/>
          </a:solidFill>
          <a:latin typeface="+mj-lt"/>
          <a:ea typeface="+mj-ea"/>
          <a:cs typeface="+mj-cs"/>
        </a:defRPr>
      </a:lvl1pPr>
    </p:titleStyle>
    <p:bodyStyle>
      <a:lvl1pPr marL="0" indent="0" algn="l" defTabSz="81555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1pPr>
      <a:lvl2pPr marL="324000" marR="0" indent="-324000" algn="l" defTabSz="815557" rtl="0" eaLnBrk="1" fontAlgn="auto" latinLnBrk="0" hangingPunct="1">
        <a:lnSpc>
          <a:spcPct val="100000"/>
        </a:lnSpc>
        <a:spcBef>
          <a:spcPts val="0"/>
        </a:spcBef>
        <a:spcAft>
          <a:spcPts val="600"/>
        </a:spcAft>
        <a:buClr>
          <a:srgbClr val="0F1987"/>
        </a:buClr>
        <a:buSzPct val="100000"/>
        <a:buFont typeface="Wingdings" panose="05000000000000000000" pitchFamily="2" charset="2"/>
        <a:buChar char=""/>
        <a:tabLst/>
        <a:defRPr lang="de-DE" sz="1600" kern="1200" baseline="0" dirty="0" smtClean="0">
          <a:solidFill>
            <a:schemeClr val="tx1"/>
          </a:solidFill>
          <a:effectLst/>
          <a:latin typeface="+mn-lt"/>
          <a:ea typeface="+mn-ea"/>
          <a:cs typeface="+mn-cs"/>
        </a:defRPr>
      </a:lvl2pPr>
      <a:lvl3pPr marL="504000" indent="-180000" algn="l" defTabSz="815557" rtl="0" eaLnBrk="1" latinLnBrk="0" hangingPunct="1">
        <a:lnSpc>
          <a:spcPct val="100000"/>
        </a:lnSpc>
        <a:spcBef>
          <a:spcPts val="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684000" indent="-180000" algn="l" defTabSz="815557" rtl="0" eaLnBrk="1" latinLnBrk="0" hangingPunct="1">
        <a:lnSpc>
          <a:spcPct val="100000"/>
        </a:lnSpc>
        <a:spcBef>
          <a:spcPts val="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4pPr>
      <a:lvl5pPr marL="864000" indent="-180000" algn="l" defTabSz="815557" rtl="0" eaLnBrk="1" latinLnBrk="0" hangingPunct="1">
        <a:lnSpc>
          <a:spcPct val="100000"/>
        </a:lnSpc>
        <a:spcBef>
          <a:spcPts val="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5pPr>
      <a:lvl6pPr marL="2242782"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6pPr>
      <a:lvl7pPr marL="2650560"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7pPr>
      <a:lvl8pPr marL="3058339"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8pPr>
      <a:lvl9pPr marL="3466117"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9pPr>
    </p:bodyStyle>
    <p:otherStyle>
      <a:defPPr>
        <a:defRPr lang="en-US"/>
      </a:defPPr>
      <a:lvl1pPr marL="0" algn="l" defTabSz="815557" rtl="0" eaLnBrk="1" latinLnBrk="0" hangingPunct="1">
        <a:defRPr sz="1605" kern="1200">
          <a:solidFill>
            <a:schemeClr val="tx1"/>
          </a:solidFill>
          <a:latin typeface="+mn-lt"/>
          <a:ea typeface="+mn-ea"/>
          <a:cs typeface="+mn-cs"/>
        </a:defRPr>
      </a:lvl1pPr>
      <a:lvl2pPr marL="407778" algn="l" defTabSz="815557" rtl="0" eaLnBrk="1" latinLnBrk="0" hangingPunct="1">
        <a:defRPr sz="1605" kern="1200">
          <a:solidFill>
            <a:schemeClr val="tx1"/>
          </a:solidFill>
          <a:latin typeface="+mn-lt"/>
          <a:ea typeface="+mn-ea"/>
          <a:cs typeface="+mn-cs"/>
        </a:defRPr>
      </a:lvl2pPr>
      <a:lvl3pPr marL="815557" algn="l" defTabSz="815557" rtl="0" eaLnBrk="1" latinLnBrk="0" hangingPunct="1">
        <a:defRPr sz="1605" kern="1200">
          <a:solidFill>
            <a:schemeClr val="tx1"/>
          </a:solidFill>
          <a:latin typeface="+mn-lt"/>
          <a:ea typeface="+mn-ea"/>
          <a:cs typeface="+mn-cs"/>
        </a:defRPr>
      </a:lvl3pPr>
      <a:lvl4pPr marL="1223335" algn="l" defTabSz="815557" rtl="0" eaLnBrk="1" latinLnBrk="0" hangingPunct="1">
        <a:defRPr sz="1605" kern="1200">
          <a:solidFill>
            <a:schemeClr val="tx1"/>
          </a:solidFill>
          <a:latin typeface="+mn-lt"/>
          <a:ea typeface="+mn-ea"/>
          <a:cs typeface="+mn-cs"/>
        </a:defRPr>
      </a:lvl4pPr>
      <a:lvl5pPr marL="1631114" algn="l" defTabSz="815557" rtl="0" eaLnBrk="1" latinLnBrk="0" hangingPunct="1">
        <a:defRPr sz="1605" kern="1200">
          <a:solidFill>
            <a:schemeClr val="tx1"/>
          </a:solidFill>
          <a:latin typeface="+mn-lt"/>
          <a:ea typeface="+mn-ea"/>
          <a:cs typeface="+mn-cs"/>
        </a:defRPr>
      </a:lvl5pPr>
      <a:lvl6pPr marL="2038892" algn="l" defTabSz="815557" rtl="0" eaLnBrk="1" latinLnBrk="0" hangingPunct="1">
        <a:defRPr sz="1605" kern="1200">
          <a:solidFill>
            <a:schemeClr val="tx1"/>
          </a:solidFill>
          <a:latin typeface="+mn-lt"/>
          <a:ea typeface="+mn-ea"/>
          <a:cs typeface="+mn-cs"/>
        </a:defRPr>
      </a:lvl6pPr>
      <a:lvl7pPr marL="2446670" algn="l" defTabSz="815557" rtl="0" eaLnBrk="1" latinLnBrk="0" hangingPunct="1">
        <a:defRPr sz="1605" kern="1200">
          <a:solidFill>
            <a:schemeClr val="tx1"/>
          </a:solidFill>
          <a:latin typeface="+mn-lt"/>
          <a:ea typeface="+mn-ea"/>
          <a:cs typeface="+mn-cs"/>
        </a:defRPr>
      </a:lvl7pPr>
      <a:lvl8pPr marL="2854449" algn="l" defTabSz="815557" rtl="0" eaLnBrk="1" latinLnBrk="0" hangingPunct="1">
        <a:defRPr sz="1605" kern="1200">
          <a:solidFill>
            <a:schemeClr val="tx1"/>
          </a:solidFill>
          <a:latin typeface="+mn-lt"/>
          <a:ea typeface="+mn-ea"/>
          <a:cs typeface="+mn-cs"/>
        </a:defRPr>
      </a:lvl8pPr>
      <a:lvl9pPr marL="3262227" algn="l" defTabSz="815557" rtl="0" eaLnBrk="1" latinLnBrk="0" hangingPunct="1">
        <a:defRPr sz="1605" kern="1200">
          <a:solidFill>
            <a:schemeClr val="tx1"/>
          </a:solidFill>
          <a:latin typeface="+mn-lt"/>
          <a:ea typeface="+mn-ea"/>
          <a:cs typeface="+mn-cs"/>
        </a:defRPr>
      </a:lvl9pPr>
    </p:otherStyle>
  </p:txStyles>
  <p:extLst>
    <p:ext uri="{27BBF7A9-308A-43DC-89C8-2F10F3537804}">
      <p15:sldGuideLst xmlns:p15="http://schemas.microsoft.com/office/powerpoint/2012/main">
        <p15:guide id="4" orient="horz" pos="935" userDrawn="1">
          <p15:clr>
            <a:srgbClr val="F26B43"/>
          </p15:clr>
        </p15:guide>
        <p15:guide id="5" orient="horz" pos="4042" userDrawn="1">
          <p15:clr>
            <a:srgbClr val="F26B43"/>
          </p15:clr>
        </p15:guide>
        <p15:guide id="9" pos="7401" userDrawn="1">
          <p15:clr>
            <a:srgbClr val="F26B43"/>
          </p15:clr>
        </p15:guide>
        <p15:guide id="13" pos="279" userDrawn="1">
          <p15:clr>
            <a:srgbClr val="F26B43"/>
          </p15:clr>
        </p15:guide>
        <p15:guide id="14" orient="horz" pos="278" userDrawn="1">
          <p15:clr>
            <a:srgbClr val="F26B43"/>
          </p15:clr>
        </p15:guide>
        <p15:guide id="15" pos="3840" userDrawn="1">
          <p15:clr>
            <a:srgbClr val="F26B43"/>
          </p15:clr>
        </p15:guide>
        <p15:guide id="16" orient="horz" pos="1434" userDrawn="1">
          <p15:clr>
            <a:srgbClr val="F26B43"/>
          </p15:clr>
        </p15:guide>
        <p15:guide id="17" orient="horz" pos="3884" userDrawn="1">
          <p15:clr>
            <a:srgbClr val="F26B43"/>
          </p15:clr>
        </p15:guide>
        <p15:guide id="18" orient="horz" pos="1344" userDrawn="1">
          <p15:clr>
            <a:srgbClr val="F26B43"/>
          </p15:clr>
        </p15:guide>
        <p15:guide id="19" pos="3727" userDrawn="1">
          <p15:clr>
            <a:srgbClr val="F26B43"/>
          </p15:clr>
        </p15:guide>
        <p15:guide id="20" pos="395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som.lmu.de/de/studium/studienangebot/lehramt-wirtschaftswissenschaften/lehramt-wiwi-gymnasium/index.html" TargetMode="External"/><Relationship Id="rId2" Type="http://schemas.openxmlformats.org/officeDocument/2006/relationships/hyperlink" Target="https://www.som.lmu.de/de/studium/studienangebot/lehramt-wirtschaftswissenschaften/index.html" TargetMode="External"/><Relationship Id="rId1" Type="http://schemas.openxmlformats.org/officeDocument/2006/relationships/slideLayout" Target="../slideLayouts/slideLayout11.xml"/><Relationship Id="rId4" Type="http://schemas.openxmlformats.org/officeDocument/2006/relationships/hyperlink" Target="https://www.som.lmu.de/de/studium/studienangebot/lehramt-wirtschaftswissenschaften/lehramt-wiwi-realschul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hyperlink" Target="https://www.som.lmu.de/de/studium/studienangebot/lehramt-wirtschaftswissenschaften/index.html" TargetMode="External"/><Relationship Id="rId2" Type="http://schemas.openxmlformats.org/officeDocument/2006/relationships/hyperlink" Target="http://www.bwl.uni-muenchen.de/lehramt" TargetMode="Externa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mailto:lehramt@bwl.lmu.de"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hyperlink" Target="https://www.lmu.de/de/studium/wichtige-kontakte/pruefungsaemter/aussenstelle-des-pruefungsamts-fuer-alle-lehraemter/index.html" TargetMode="External"/><Relationship Id="rId2" Type="http://schemas.openxmlformats.org/officeDocument/2006/relationships/hyperlink" Target="http://www.mzl.uni-muenchen.de/" TargetMode="External"/><Relationship Id="rId1" Type="http://schemas.openxmlformats.org/officeDocument/2006/relationships/slideLayout" Target="../slideLayouts/slideLayout11.xml"/><Relationship Id="rId5" Type="http://schemas.openxmlformats.org/officeDocument/2006/relationships/hyperlink" Target="https://www.lmu.de/de/studium/wichtige-kontakte/studentenkanzlei/" TargetMode="External"/><Relationship Id="rId4" Type="http://schemas.openxmlformats.org/officeDocument/2006/relationships/hyperlink" Target="http://www.isc.uni-muenchen.de/"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isc.uni-muenchen.de/isczilla/index.html" TargetMode="Externa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hyperlink" Target="https://www.isc.uni-muenchen.de/pruef_org/pruefungsanmeldung/index.html" TargetMode="External"/><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hyperlink" Target="http://www.isc.lmu.de/" TargetMode="External"/><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E26874FC-B98D-466B-A317-C21127392DBF}"/>
              </a:ext>
            </a:extLst>
          </p:cNvPr>
          <p:cNvSpPr>
            <a:spLocks noGrp="1"/>
          </p:cNvSpPr>
          <p:nvPr>
            <p:ph type="body" sz="quarter" idx="14"/>
          </p:nvPr>
        </p:nvSpPr>
        <p:spPr>
          <a:xfrm>
            <a:off x="446087" y="2198536"/>
            <a:ext cx="9807621" cy="1401464"/>
          </a:xfrm>
        </p:spPr>
        <p:txBody>
          <a:bodyPr/>
          <a:lstStyle/>
          <a:p>
            <a:r>
              <a:rPr lang="de-DE" altLang="de-DE" dirty="0">
                <a:ea typeface="ＭＳ Ｐゴシック" pitchFamily="34" charset="-128"/>
              </a:rPr>
              <a:t>Wirtschaftswissenschaften im Lehramtsstudium </a:t>
            </a:r>
          </a:p>
          <a:p>
            <a:r>
              <a:rPr lang="de-DE" altLang="de-DE" dirty="0">
                <a:ea typeface="ＭＳ Ｐゴシック" pitchFamily="34" charset="-128"/>
              </a:rPr>
              <a:t>für Gymnasium und Realschule</a:t>
            </a:r>
            <a:endParaRPr lang="de-DE" dirty="0"/>
          </a:p>
        </p:txBody>
      </p:sp>
      <p:sp>
        <p:nvSpPr>
          <p:cNvPr id="9" name="Textplatzhalter 8">
            <a:extLst>
              <a:ext uri="{FF2B5EF4-FFF2-40B4-BE49-F238E27FC236}">
                <a16:creationId xmlns:a16="http://schemas.microsoft.com/office/drawing/2014/main" id="{8AAC2F62-115A-47BE-B511-A3627D134785}"/>
              </a:ext>
            </a:extLst>
          </p:cNvPr>
          <p:cNvSpPr>
            <a:spLocks noGrp="1"/>
          </p:cNvSpPr>
          <p:nvPr>
            <p:ph type="body" sz="quarter" idx="15"/>
          </p:nvPr>
        </p:nvSpPr>
        <p:spPr/>
        <p:txBody>
          <a:bodyPr/>
          <a:lstStyle/>
          <a:p>
            <a:r>
              <a:rPr lang="de-DE" dirty="0"/>
              <a:t>30.09.2026</a:t>
            </a:r>
          </a:p>
        </p:txBody>
      </p:sp>
      <p:sp>
        <p:nvSpPr>
          <p:cNvPr id="15" name="Textplatzhalter 14">
            <a:extLst>
              <a:ext uri="{FF2B5EF4-FFF2-40B4-BE49-F238E27FC236}">
                <a16:creationId xmlns:a16="http://schemas.microsoft.com/office/drawing/2014/main" id="{203417F5-1D14-4C30-8CAC-5D972A0379F7}"/>
              </a:ext>
            </a:extLst>
          </p:cNvPr>
          <p:cNvSpPr>
            <a:spLocks noGrp="1"/>
          </p:cNvSpPr>
          <p:nvPr>
            <p:ph type="body" sz="quarter" idx="17"/>
          </p:nvPr>
        </p:nvSpPr>
        <p:spPr>
          <a:xfrm>
            <a:off x="446087" y="4369074"/>
            <a:ext cx="7200000" cy="1440000"/>
          </a:xfrm>
        </p:spPr>
        <p:txBody>
          <a:bodyPr/>
          <a:lstStyle/>
          <a:p>
            <a:r>
              <a:rPr lang="de-DE" dirty="0"/>
              <a:t>Informationsveranstaltung im Rahmen der Orientierungswoche</a:t>
            </a:r>
          </a:p>
          <a:p>
            <a:endParaRPr lang="de-DE" dirty="0"/>
          </a:p>
        </p:txBody>
      </p:sp>
      <p:sp>
        <p:nvSpPr>
          <p:cNvPr id="14" name="Fußzeilenplatzhalter 13">
            <a:extLst>
              <a:ext uri="{FF2B5EF4-FFF2-40B4-BE49-F238E27FC236}">
                <a16:creationId xmlns:a16="http://schemas.microsoft.com/office/drawing/2014/main" id="{01EB60E8-77E4-4A73-A672-81E3F015A771}"/>
              </a:ext>
            </a:extLst>
          </p:cNvPr>
          <p:cNvSpPr>
            <a:spLocks noGrp="1"/>
          </p:cNvSpPr>
          <p:nvPr>
            <p:ph type="ftr" sz="quarter" idx="19"/>
          </p:nvPr>
        </p:nvSpPr>
        <p:spPr/>
        <p:txBody>
          <a:bodyPr/>
          <a:lstStyle/>
          <a:p>
            <a:r>
              <a:rPr lang="de-DE" dirty="0"/>
              <a:t>Lehramtsberatung</a:t>
            </a:r>
          </a:p>
          <a:p>
            <a:r>
              <a:rPr lang="de-DE" dirty="0"/>
              <a:t>Wirtschaftswissenschaften</a:t>
            </a:r>
          </a:p>
        </p:txBody>
      </p:sp>
      <p:sp>
        <p:nvSpPr>
          <p:cNvPr id="6" name="Foliennummernplatzhalter 5">
            <a:extLst>
              <a:ext uri="{FF2B5EF4-FFF2-40B4-BE49-F238E27FC236}">
                <a16:creationId xmlns:a16="http://schemas.microsoft.com/office/drawing/2014/main" id="{5A3E5DDB-6B3D-45B8-9158-07D19A23C6BD}"/>
              </a:ext>
            </a:extLst>
          </p:cNvPr>
          <p:cNvSpPr>
            <a:spLocks noGrp="1"/>
          </p:cNvSpPr>
          <p:nvPr>
            <p:ph type="sldNum" sz="quarter" idx="4294967295"/>
          </p:nvPr>
        </p:nvSpPr>
        <p:spPr>
          <a:xfrm>
            <a:off x="11726863" y="6518275"/>
            <a:ext cx="465137" cy="252413"/>
          </a:xfrm>
        </p:spPr>
        <p:txBody>
          <a:bodyPr/>
          <a:lstStyle/>
          <a:p>
            <a:fld id="{EFB5150B-0CEE-4773-8AAA-22F479C02EEB}" type="slidenum">
              <a:rPr lang="de-DE" smtClean="0"/>
              <a:pPr/>
              <a:t>1</a:t>
            </a:fld>
            <a:endParaRPr lang="de-DE" dirty="0"/>
          </a:p>
        </p:txBody>
      </p:sp>
    </p:spTree>
    <p:extLst>
      <p:ext uri="{BB962C8B-B14F-4D97-AF65-F5344CB8AC3E}">
        <p14:creationId xmlns:p14="http://schemas.microsoft.com/office/powerpoint/2010/main" val="1588788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202207E-1AAF-4E57-ACB1-7A1DE5C7568F}"/>
              </a:ext>
            </a:extLst>
          </p:cNvPr>
          <p:cNvSpPr>
            <a:spLocks noGrp="1"/>
          </p:cNvSpPr>
          <p:nvPr>
            <p:ph type="title"/>
          </p:nvPr>
        </p:nvSpPr>
        <p:spPr/>
        <p:txBody>
          <a:bodyPr/>
          <a:lstStyle/>
          <a:p>
            <a:r>
              <a:rPr lang="de-DE" dirty="0"/>
              <a:t>Hinweis</a:t>
            </a:r>
          </a:p>
        </p:txBody>
      </p:sp>
      <p:sp>
        <p:nvSpPr>
          <p:cNvPr id="5" name="Fußzeilenplatzhalter 4">
            <a:extLst>
              <a:ext uri="{FF2B5EF4-FFF2-40B4-BE49-F238E27FC236}">
                <a16:creationId xmlns:a16="http://schemas.microsoft.com/office/drawing/2014/main" id="{D9A6466A-D12F-4833-BE1B-0604FE615FC6}"/>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7" name="Textplatzhalter 6">
            <a:extLst>
              <a:ext uri="{FF2B5EF4-FFF2-40B4-BE49-F238E27FC236}">
                <a16:creationId xmlns:a16="http://schemas.microsoft.com/office/drawing/2014/main" id="{67BF511D-E34D-4208-9938-F1084210B544}"/>
              </a:ext>
            </a:extLst>
          </p:cNvPr>
          <p:cNvSpPr>
            <a:spLocks noGrp="1"/>
          </p:cNvSpPr>
          <p:nvPr>
            <p:ph type="body" sz="quarter" idx="13"/>
          </p:nvPr>
        </p:nvSpPr>
        <p:spPr>
          <a:xfrm>
            <a:off x="446400" y="1965100"/>
            <a:ext cx="11303000" cy="3889375"/>
          </a:xfrm>
        </p:spPr>
        <p:txBody>
          <a:bodyPr/>
          <a:lstStyle/>
          <a:p>
            <a:pPr>
              <a:defRPr/>
            </a:pPr>
            <a:endParaRPr lang="de-DE" sz="2000" dirty="0">
              <a:ea typeface="ＭＳ Ｐゴシック" pitchFamily="34" charset="-128"/>
            </a:endParaRPr>
          </a:p>
          <a:p>
            <a:pPr>
              <a:defRPr/>
            </a:pPr>
            <a:r>
              <a:rPr lang="de-DE" dirty="0">
                <a:ea typeface="ＭＳ Ｐゴシック" pitchFamily="34" charset="-128"/>
              </a:rPr>
              <a:t>Falls Sie auf diesen Foliensatz in einem späteren Semester zurückgreifen, beachten Sie bitte, dass sich in der Zwischenzeit mögliche Änderungen ergeben haben könnten.</a:t>
            </a:r>
            <a:endParaRPr lang="de-DE" b="1" dirty="0">
              <a:ea typeface="ＭＳ Ｐゴシック" pitchFamily="34" charset="-128"/>
            </a:endParaRPr>
          </a:p>
          <a:p>
            <a:pPr>
              <a:defRPr/>
            </a:pPr>
            <a:endParaRPr lang="de-DE" b="1" dirty="0">
              <a:ea typeface="ＭＳ Ｐゴシック" pitchFamily="34" charset="-128"/>
            </a:endParaRPr>
          </a:p>
          <a:p>
            <a:pPr>
              <a:defRPr/>
            </a:pPr>
            <a:r>
              <a:rPr lang="de-DE" sz="1600" b="1" dirty="0"/>
              <a:t>Lehramt Wirtschaftswissenschaften (allgemein):</a:t>
            </a:r>
          </a:p>
          <a:p>
            <a:pPr>
              <a:defRPr/>
            </a:pPr>
            <a:r>
              <a:rPr lang="de-DE" sz="1400" dirty="0">
                <a:solidFill>
                  <a:schemeClr val="accent1"/>
                </a:solidFill>
                <a:hlinkClick r:id="rId2">
                  <a:extLst>
                    <a:ext uri="{A12FA001-AC4F-418D-AE19-62706E023703}">
                      <ahyp:hlinkClr xmlns:ahyp="http://schemas.microsoft.com/office/drawing/2018/hyperlinkcolor" val="tx"/>
                    </a:ext>
                  </a:extLst>
                </a:hlinkClick>
              </a:rPr>
              <a:t>https://www.som.lmu.de/de/studium/studienangebot/lehramt-wirtschaftswissenschaften/index.html</a:t>
            </a:r>
            <a:endParaRPr lang="de-DE" sz="1400" dirty="0">
              <a:solidFill>
                <a:schemeClr val="accent1"/>
              </a:solidFill>
            </a:endParaRPr>
          </a:p>
          <a:p>
            <a:pPr>
              <a:defRPr/>
            </a:pPr>
            <a:endParaRPr lang="de-DE" sz="1600" dirty="0">
              <a:solidFill>
                <a:schemeClr val="accent1"/>
              </a:solidFill>
            </a:endParaRPr>
          </a:p>
          <a:p>
            <a:pPr>
              <a:defRPr/>
            </a:pPr>
            <a:r>
              <a:rPr lang="de-DE" sz="1600" b="1" dirty="0"/>
              <a:t>Lehramt Wirtschaftswissenschaften Gymnasium:</a:t>
            </a:r>
          </a:p>
          <a:p>
            <a:pPr>
              <a:defRPr/>
            </a:pPr>
            <a:r>
              <a:rPr lang="de-DE" sz="1400" dirty="0">
                <a:hlinkClick r:id="rId3"/>
              </a:rPr>
              <a:t>https://www.som.lmu.de/de/studium/studienangebot/lehramt-wirtschaftswissenschaften/lehramt-wiwi-gymnasium/index.html</a:t>
            </a:r>
            <a:endParaRPr lang="de-DE" sz="1400" dirty="0"/>
          </a:p>
          <a:p>
            <a:pPr>
              <a:defRPr/>
            </a:pPr>
            <a:endParaRPr lang="de-DE" sz="1400" dirty="0"/>
          </a:p>
          <a:p>
            <a:pPr>
              <a:defRPr/>
            </a:pPr>
            <a:r>
              <a:rPr lang="de-DE" sz="1600" b="1" dirty="0"/>
              <a:t>Lehramt Wirtschaftswissenschaften Realschule:</a:t>
            </a:r>
          </a:p>
          <a:p>
            <a:pPr>
              <a:defRPr/>
            </a:pPr>
            <a:r>
              <a:rPr lang="de-DE" sz="1400" dirty="0">
                <a:hlinkClick r:id="rId4"/>
              </a:rPr>
              <a:t>https://www.som.lmu.de/de/studium/studienangebot/lehramt-wirtschaftswissenschaften/lehramt-wiwi-realschule/</a:t>
            </a:r>
            <a:endParaRPr lang="de-DE" sz="1400" dirty="0"/>
          </a:p>
          <a:p>
            <a:pPr>
              <a:defRPr/>
            </a:pPr>
            <a:endParaRPr lang="de-DE" sz="1600" dirty="0"/>
          </a:p>
          <a:p>
            <a:pPr>
              <a:defRPr/>
            </a:pPr>
            <a:endParaRPr lang="de-DE" sz="1800" dirty="0">
              <a:solidFill>
                <a:schemeClr val="accent1"/>
              </a:solidFill>
            </a:endParaRPr>
          </a:p>
          <a:p>
            <a:pPr marL="342900" lvl="2" indent="19050" algn="ctr">
              <a:buClr>
                <a:srgbClr val="009900"/>
              </a:buClr>
              <a:buFont typeface="LMU CompatilFact" pitchFamily="2" charset="0"/>
              <a:buNone/>
              <a:defRPr/>
            </a:pPr>
            <a:endParaRPr lang="de-DE" sz="2000" dirty="0">
              <a:ea typeface="ＭＳ Ｐゴシック" pitchFamily="34" charset="-128"/>
            </a:endParaRPr>
          </a:p>
          <a:p>
            <a:endParaRPr lang="de-DE" dirty="0"/>
          </a:p>
        </p:txBody>
      </p:sp>
      <p:sp>
        <p:nvSpPr>
          <p:cNvPr id="8" name="Textplatzhalter 7">
            <a:extLst>
              <a:ext uri="{FF2B5EF4-FFF2-40B4-BE49-F238E27FC236}">
                <a16:creationId xmlns:a16="http://schemas.microsoft.com/office/drawing/2014/main" id="{AEAD2767-FE35-4E14-83B8-113EB50F992A}"/>
              </a:ext>
            </a:extLst>
          </p:cNvPr>
          <p:cNvSpPr>
            <a:spLocks noGrp="1"/>
          </p:cNvSpPr>
          <p:nvPr>
            <p:ph type="body" sz="quarter" idx="14"/>
          </p:nvPr>
        </p:nvSpPr>
        <p:spPr/>
        <p:txBody>
          <a:bodyPr/>
          <a:lstStyle/>
          <a:p>
            <a:endParaRPr lang="de-DE"/>
          </a:p>
        </p:txBody>
      </p:sp>
      <p:sp>
        <p:nvSpPr>
          <p:cNvPr id="10" name="Foliennummernplatzhalter 3">
            <a:extLst>
              <a:ext uri="{FF2B5EF4-FFF2-40B4-BE49-F238E27FC236}">
                <a16:creationId xmlns:a16="http://schemas.microsoft.com/office/drawing/2014/main" id="{534B35FD-98CB-4F00-9185-6C37BBC2EAEB}"/>
              </a:ext>
            </a:extLst>
          </p:cNvPr>
          <p:cNvSpPr>
            <a:spLocks noGrp="1"/>
          </p:cNvSpPr>
          <p:nvPr>
            <p:ph type="sldNum" sz="quarter" idx="12"/>
          </p:nvPr>
        </p:nvSpPr>
        <p:spPr>
          <a:xfrm>
            <a:off x="11787809" y="6519044"/>
            <a:ext cx="404191" cy="252000"/>
          </a:xfrm>
        </p:spPr>
        <p:txBody>
          <a:bodyPr/>
          <a:lstStyle/>
          <a:p>
            <a:fld id="{EFB5150B-0CEE-4773-8AAA-22F479C02EEB}" type="slidenum">
              <a:rPr lang="de-DE" smtClean="0"/>
              <a:pPr/>
              <a:t>2</a:t>
            </a:fld>
            <a:endParaRPr lang="de-DE" dirty="0"/>
          </a:p>
        </p:txBody>
      </p:sp>
    </p:spTree>
    <p:extLst>
      <p:ext uri="{BB962C8B-B14F-4D97-AF65-F5344CB8AC3E}">
        <p14:creationId xmlns:p14="http://schemas.microsoft.com/office/powerpoint/2010/main" val="1662872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FEEBECA5-7A9E-49C1-B466-FAFAA2A2AC56}"/>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534B35FD-98CB-4F00-9185-6C37BBC2EAEB}"/>
              </a:ext>
            </a:extLst>
          </p:cNvPr>
          <p:cNvSpPr>
            <a:spLocks noGrp="1"/>
          </p:cNvSpPr>
          <p:nvPr>
            <p:ph type="sldNum" sz="quarter" idx="12"/>
          </p:nvPr>
        </p:nvSpPr>
        <p:spPr/>
        <p:txBody>
          <a:bodyPr/>
          <a:lstStyle/>
          <a:p>
            <a:fld id="{EFB5150B-0CEE-4773-8AAA-22F479C02EEB}" type="slidenum">
              <a:rPr lang="de-DE" smtClean="0"/>
              <a:pPr/>
              <a:t>3</a:t>
            </a:fld>
            <a:endParaRPr lang="de-DE" dirty="0"/>
          </a:p>
        </p:txBody>
      </p:sp>
      <p:sp>
        <p:nvSpPr>
          <p:cNvPr id="8" name="Inhaltsplatzhalter 7">
            <a:extLst>
              <a:ext uri="{FF2B5EF4-FFF2-40B4-BE49-F238E27FC236}">
                <a16:creationId xmlns:a16="http://schemas.microsoft.com/office/drawing/2014/main" id="{A59ED8A9-26B6-4D34-9AAC-40268FF41A5D}"/>
              </a:ext>
            </a:extLst>
          </p:cNvPr>
          <p:cNvSpPr>
            <a:spLocks noGrp="1"/>
          </p:cNvSpPr>
          <p:nvPr>
            <p:ph sz="quarter" idx="14"/>
          </p:nvPr>
        </p:nvSpPr>
        <p:spPr>
          <a:xfrm>
            <a:off x="446400" y="2720410"/>
            <a:ext cx="6148275" cy="3435305"/>
          </a:xfrm>
        </p:spPr>
        <p:txBody>
          <a:bodyPr/>
          <a:lstStyle/>
          <a:p>
            <a:pPr marL="285750" indent="-285750">
              <a:lnSpc>
                <a:spcPct val="150000"/>
              </a:lnSpc>
              <a:buClr>
                <a:srgbClr val="0F1987"/>
              </a:buClr>
              <a:buFont typeface="Arial" panose="020B0604020202020204" pitchFamily="34" charset="0"/>
              <a:buChar char="•"/>
              <a:defRPr/>
            </a:pPr>
            <a:r>
              <a:rPr lang="de-DE" sz="1600" dirty="0">
                <a:ea typeface="ＭＳ Ｐゴシック" charset="0"/>
              </a:rPr>
              <a:t>1. Vorstellung und Aufgabenbereiche</a:t>
            </a:r>
          </a:p>
          <a:p>
            <a:pPr marL="285750" indent="-285750">
              <a:lnSpc>
                <a:spcPct val="150000"/>
              </a:lnSpc>
              <a:buClr>
                <a:srgbClr val="0F1987"/>
              </a:buClr>
              <a:buFont typeface="Arial" panose="020B0604020202020204" pitchFamily="34" charset="0"/>
              <a:buChar char="•"/>
              <a:defRPr/>
            </a:pPr>
            <a:r>
              <a:rPr lang="de-DE" sz="1600" dirty="0">
                <a:ea typeface="ＭＳ Ｐゴシック" charset="0"/>
              </a:rPr>
              <a:t>2. Wichtige Kontaktadressen</a:t>
            </a:r>
          </a:p>
          <a:p>
            <a:pPr marL="285750" indent="-285750">
              <a:lnSpc>
                <a:spcPct val="150000"/>
              </a:lnSpc>
              <a:buClr>
                <a:srgbClr val="0F1987"/>
              </a:buClr>
              <a:buFont typeface="Arial" panose="020B0604020202020204" pitchFamily="34" charset="0"/>
              <a:buChar char="•"/>
              <a:defRPr/>
            </a:pPr>
            <a:r>
              <a:rPr lang="de-DE" sz="1600" dirty="0">
                <a:ea typeface="ＭＳ Ｐゴシック" charset="0"/>
              </a:rPr>
              <a:t>3. Bausteine des Lehramtstudiums Wirtschaftswissenschaften</a:t>
            </a:r>
          </a:p>
          <a:p>
            <a:pPr marL="285750" indent="-285750">
              <a:lnSpc>
                <a:spcPct val="150000"/>
              </a:lnSpc>
              <a:buClr>
                <a:srgbClr val="0F1987"/>
              </a:buClr>
              <a:buFont typeface="Arial" panose="020B0604020202020204" pitchFamily="34" charset="0"/>
              <a:buChar char="•"/>
              <a:defRPr/>
            </a:pPr>
            <a:r>
              <a:rPr lang="de-DE" sz="1600" dirty="0">
                <a:ea typeface="ＭＳ Ｐゴシック" charset="0"/>
              </a:rPr>
              <a:t>4. Prüfungsordnung, Begrifflichkeiten und Veranstaltungsarten</a:t>
            </a:r>
          </a:p>
          <a:p>
            <a:pPr marL="285750" indent="-285750">
              <a:lnSpc>
                <a:spcPct val="150000"/>
              </a:lnSpc>
              <a:buClr>
                <a:srgbClr val="0F1987"/>
              </a:buClr>
              <a:buFont typeface="Arial" panose="020B0604020202020204" pitchFamily="34" charset="0"/>
              <a:buChar char="•"/>
              <a:defRPr/>
            </a:pPr>
            <a:r>
              <a:rPr lang="de-DE" sz="1600" dirty="0">
                <a:ea typeface="ＭＳ Ｐゴシック" charset="0"/>
              </a:rPr>
              <a:t>5. Aufbau des Studiums (LAG &amp; LAR)</a:t>
            </a:r>
          </a:p>
          <a:p>
            <a:pPr marL="285750" indent="-285750">
              <a:lnSpc>
                <a:spcPct val="150000"/>
              </a:lnSpc>
              <a:buClr>
                <a:srgbClr val="0F1987"/>
              </a:buClr>
              <a:buFont typeface="Arial" panose="020B0604020202020204" pitchFamily="34" charset="0"/>
              <a:buChar char="•"/>
              <a:defRPr/>
            </a:pPr>
            <a:r>
              <a:rPr lang="de-DE" sz="1600" dirty="0">
                <a:ea typeface="ＭＳ Ｐゴシック" charset="0"/>
              </a:rPr>
              <a:t>6. Stundenplan 1. und 2. Fachsemester (LAG &amp; LAR)</a:t>
            </a:r>
          </a:p>
          <a:p>
            <a:pPr marL="285750" indent="-285750">
              <a:lnSpc>
                <a:spcPct val="150000"/>
              </a:lnSpc>
              <a:buClr>
                <a:srgbClr val="0F1987"/>
              </a:buClr>
              <a:buFont typeface="Arial" panose="020B0604020202020204" pitchFamily="34" charset="0"/>
              <a:buChar char="•"/>
              <a:defRPr/>
            </a:pPr>
            <a:endParaRPr lang="de-DE" sz="1600" dirty="0">
              <a:ea typeface="ＭＳ Ｐゴシック" charset="0"/>
            </a:endParaRPr>
          </a:p>
          <a:p>
            <a:pPr>
              <a:lnSpc>
                <a:spcPct val="150000"/>
              </a:lnSpc>
            </a:pPr>
            <a:endParaRPr lang="de-DE" dirty="0"/>
          </a:p>
        </p:txBody>
      </p:sp>
      <p:sp>
        <p:nvSpPr>
          <p:cNvPr id="9" name="Inhaltsplatzhalter 8">
            <a:extLst>
              <a:ext uri="{FF2B5EF4-FFF2-40B4-BE49-F238E27FC236}">
                <a16:creationId xmlns:a16="http://schemas.microsoft.com/office/drawing/2014/main" id="{0B147DC6-FF71-4910-A1F5-B29BCE3E8B00}"/>
              </a:ext>
            </a:extLst>
          </p:cNvPr>
          <p:cNvSpPr>
            <a:spLocks noGrp="1"/>
          </p:cNvSpPr>
          <p:nvPr>
            <p:ph sz="quarter" idx="15"/>
          </p:nvPr>
        </p:nvSpPr>
        <p:spPr>
          <a:xfrm>
            <a:off x="7167562" y="2719028"/>
            <a:ext cx="5472000" cy="3435305"/>
          </a:xfrm>
        </p:spPr>
        <p:txBody>
          <a:bodyPr/>
          <a:lstStyle/>
          <a:p>
            <a:pPr marL="285750" indent="-285750">
              <a:lnSpc>
                <a:spcPct val="150000"/>
              </a:lnSpc>
              <a:buClr>
                <a:srgbClr val="0F1987"/>
              </a:buClr>
              <a:buFont typeface="Arial" panose="020B0604020202020204" pitchFamily="34" charset="0"/>
              <a:buChar char="•"/>
              <a:defRPr/>
            </a:pPr>
            <a:r>
              <a:rPr lang="de-DE" sz="1600" dirty="0">
                <a:ea typeface="ＭＳ Ｐゴシック" charset="0"/>
              </a:rPr>
              <a:t>7. Vorlesungsverzeichnis</a:t>
            </a:r>
          </a:p>
          <a:p>
            <a:pPr marL="285750" indent="-285750">
              <a:lnSpc>
                <a:spcPct val="150000"/>
              </a:lnSpc>
              <a:buClr>
                <a:srgbClr val="0F1987"/>
              </a:buClr>
              <a:buFont typeface="Arial" panose="020B0604020202020204" pitchFamily="34" charset="0"/>
              <a:buChar char="•"/>
              <a:defRPr/>
            </a:pPr>
            <a:r>
              <a:rPr lang="de-DE" sz="1600" dirty="0">
                <a:ea typeface="ＭＳ Ｐゴシック" charset="0"/>
              </a:rPr>
              <a:t>8. Allgemeine Klausurinformationen</a:t>
            </a:r>
          </a:p>
          <a:p>
            <a:pPr marL="285750" indent="-285750">
              <a:lnSpc>
                <a:spcPct val="150000"/>
              </a:lnSpc>
              <a:buClr>
                <a:srgbClr val="0F1987"/>
              </a:buClr>
              <a:buFont typeface="Arial" panose="020B0604020202020204" pitchFamily="34" charset="0"/>
              <a:buChar char="•"/>
              <a:defRPr/>
            </a:pPr>
            <a:r>
              <a:rPr lang="de-DE" sz="1600" dirty="0">
                <a:ea typeface="ＭＳ Ｐゴシック" charset="0"/>
              </a:rPr>
              <a:t>9. Kontoauszug</a:t>
            </a:r>
            <a:endParaRPr lang="de-DE" sz="1600" dirty="0">
              <a:ea typeface="ＭＳ Ｐゴシック" charset="0"/>
              <a:cs typeface="ＭＳ Ｐゴシック" charset="0"/>
            </a:endParaRPr>
          </a:p>
          <a:p>
            <a:pPr marL="285750" indent="-285750" eaLnBrk="1" hangingPunct="1">
              <a:lnSpc>
                <a:spcPct val="150000"/>
              </a:lnSpc>
              <a:buClr>
                <a:srgbClr val="0F1987"/>
              </a:buClr>
              <a:buFont typeface="Arial" panose="020B0604020202020204" pitchFamily="34" charset="0"/>
              <a:buChar char="•"/>
              <a:defRPr/>
            </a:pPr>
            <a:r>
              <a:rPr lang="de-DE" sz="1600" dirty="0">
                <a:ea typeface="ＭＳ Ｐゴシック" charset="0"/>
                <a:cs typeface="ＭＳ Ｐゴシック" charset="0"/>
              </a:rPr>
              <a:t>10. Aufbau des 1. Examens (LAG)</a:t>
            </a:r>
          </a:p>
          <a:p>
            <a:pPr marL="285750" indent="-285750" eaLnBrk="1" hangingPunct="1">
              <a:lnSpc>
                <a:spcPct val="150000"/>
              </a:lnSpc>
              <a:buClr>
                <a:srgbClr val="0F1987"/>
              </a:buClr>
              <a:buFont typeface="Arial" panose="020B0604020202020204" pitchFamily="34" charset="0"/>
              <a:buChar char="•"/>
              <a:defRPr/>
            </a:pPr>
            <a:r>
              <a:rPr lang="de-DE" sz="1600" dirty="0">
                <a:ea typeface="ＭＳ Ｐゴシック" charset="0"/>
                <a:cs typeface="ＭＳ Ｐゴシック" charset="0"/>
              </a:rPr>
              <a:t>11. Aufbau des 1. Examens (LAR)</a:t>
            </a:r>
          </a:p>
          <a:p>
            <a:pPr marL="285750" indent="-285750" eaLnBrk="1" hangingPunct="1">
              <a:lnSpc>
                <a:spcPct val="150000"/>
              </a:lnSpc>
              <a:buClr>
                <a:srgbClr val="0F1987"/>
              </a:buClr>
              <a:buFont typeface="Arial" panose="020B0604020202020204" pitchFamily="34" charset="0"/>
              <a:buChar char="•"/>
              <a:defRPr/>
            </a:pPr>
            <a:r>
              <a:rPr lang="de-DE" sz="1600" dirty="0">
                <a:ea typeface="ＭＳ Ｐゴシック" charset="0"/>
                <a:cs typeface="ＭＳ Ｐゴシック" charset="0"/>
              </a:rPr>
              <a:t>12. </a:t>
            </a:r>
            <a:r>
              <a:rPr lang="de-DE" sz="1600" dirty="0" err="1">
                <a:ea typeface="ＭＳ Ｐゴシック" charset="0"/>
                <a:cs typeface="ＭＳ Ｐゴシック" charset="0"/>
              </a:rPr>
              <a:t>Fachnote</a:t>
            </a:r>
            <a:endParaRPr lang="de-DE" sz="1600" dirty="0">
              <a:ea typeface="ＭＳ Ｐゴシック" charset="0"/>
              <a:cs typeface="ＭＳ Ｐゴシック" charset="0"/>
            </a:endParaRPr>
          </a:p>
          <a:p>
            <a:endParaRPr lang="de-DE" dirty="0"/>
          </a:p>
        </p:txBody>
      </p:sp>
      <p:sp>
        <p:nvSpPr>
          <p:cNvPr id="2" name="Titel 1">
            <a:extLst>
              <a:ext uri="{FF2B5EF4-FFF2-40B4-BE49-F238E27FC236}">
                <a16:creationId xmlns:a16="http://schemas.microsoft.com/office/drawing/2014/main" id="{3711335F-8484-415B-AE4D-DEA0683B2C03}"/>
              </a:ext>
            </a:extLst>
          </p:cNvPr>
          <p:cNvSpPr>
            <a:spLocks noGrp="1"/>
          </p:cNvSpPr>
          <p:nvPr>
            <p:ph type="title"/>
          </p:nvPr>
        </p:nvSpPr>
        <p:spPr/>
        <p:txBody>
          <a:bodyPr/>
          <a:lstStyle/>
          <a:p>
            <a:r>
              <a:rPr lang="de-DE" dirty="0"/>
              <a:t>Agenda</a:t>
            </a:r>
          </a:p>
        </p:txBody>
      </p:sp>
    </p:spTree>
    <p:extLst>
      <p:ext uri="{BB962C8B-B14F-4D97-AF65-F5344CB8AC3E}">
        <p14:creationId xmlns:p14="http://schemas.microsoft.com/office/powerpoint/2010/main" val="2263504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F6A820-0FD0-4109-85FA-7687C4B00386}"/>
              </a:ext>
            </a:extLst>
          </p:cNvPr>
          <p:cNvSpPr>
            <a:spLocks noGrp="1"/>
          </p:cNvSpPr>
          <p:nvPr>
            <p:ph type="title"/>
          </p:nvPr>
        </p:nvSpPr>
        <p:spPr/>
        <p:txBody>
          <a:bodyPr/>
          <a:lstStyle/>
          <a:p>
            <a:r>
              <a:rPr lang="de-DE" dirty="0"/>
              <a:t>Vorstellung der</a:t>
            </a:r>
            <a:r>
              <a:rPr lang="de-DE" sz="2000" b="1" dirty="0"/>
              <a:t> Fachstudienberatung </a:t>
            </a:r>
            <a:r>
              <a:rPr lang="de-DE" dirty="0"/>
              <a:t>Lehramt </a:t>
            </a:r>
            <a:r>
              <a:rPr lang="de-DE" sz="2000" b="1" dirty="0"/>
              <a:t>Wirtschaftswissenschaften</a:t>
            </a:r>
            <a:br>
              <a:rPr lang="de-DE" sz="2000" b="1" dirty="0"/>
            </a:br>
            <a:endParaRPr lang="de-DE" dirty="0"/>
          </a:p>
        </p:txBody>
      </p:sp>
      <p:sp>
        <p:nvSpPr>
          <p:cNvPr id="3" name="Fußzeilenplatzhalter 2">
            <a:extLst>
              <a:ext uri="{FF2B5EF4-FFF2-40B4-BE49-F238E27FC236}">
                <a16:creationId xmlns:a16="http://schemas.microsoft.com/office/drawing/2014/main" id="{273717FB-3E40-4020-BADC-1EB35192CF84}"/>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BEE019FB-662C-4115-A90B-6C7C86A62B4D}"/>
              </a:ext>
            </a:extLst>
          </p:cNvPr>
          <p:cNvSpPr>
            <a:spLocks noGrp="1"/>
          </p:cNvSpPr>
          <p:nvPr>
            <p:ph type="sldNum" sz="quarter" idx="12"/>
          </p:nvPr>
        </p:nvSpPr>
        <p:spPr/>
        <p:txBody>
          <a:bodyPr/>
          <a:lstStyle/>
          <a:p>
            <a:fld id="{EFB5150B-0CEE-4773-8AAA-22F479C02EEB}" type="slidenum">
              <a:rPr lang="de-DE" smtClean="0"/>
              <a:pPr/>
              <a:t>4</a:t>
            </a:fld>
            <a:endParaRPr lang="de-DE" dirty="0"/>
          </a:p>
        </p:txBody>
      </p:sp>
      <p:sp>
        <p:nvSpPr>
          <p:cNvPr id="5" name="Textplatzhalter 4">
            <a:extLst>
              <a:ext uri="{FF2B5EF4-FFF2-40B4-BE49-F238E27FC236}">
                <a16:creationId xmlns:a16="http://schemas.microsoft.com/office/drawing/2014/main" id="{AD8EF9A0-0EAB-4C1F-A6A8-BDF5947EFFAD}"/>
              </a:ext>
            </a:extLst>
          </p:cNvPr>
          <p:cNvSpPr>
            <a:spLocks noGrp="1"/>
          </p:cNvSpPr>
          <p:nvPr>
            <p:ph type="body" sz="quarter" idx="13"/>
          </p:nvPr>
        </p:nvSpPr>
        <p:spPr>
          <a:xfrm>
            <a:off x="484809" y="2502012"/>
            <a:ext cx="11303000" cy="3889375"/>
          </a:xfrm>
        </p:spPr>
        <p:txBody>
          <a:bodyPr/>
          <a:lstStyle/>
          <a:p>
            <a:pPr eaLnBrk="1" hangingPunct="1">
              <a:lnSpc>
                <a:spcPct val="150000"/>
              </a:lnSpc>
              <a:spcBef>
                <a:spcPct val="20000"/>
              </a:spcBef>
              <a:buClr>
                <a:srgbClr val="006C30"/>
              </a:buClr>
              <a:buFont typeface="Wingdings" pitchFamily="2" charset="2"/>
              <a:buNone/>
              <a:defRPr/>
            </a:pPr>
            <a:r>
              <a:rPr lang="de-DE" b="1" dirty="0"/>
              <a:t>Anlaufstelle für…</a:t>
            </a:r>
            <a:endParaRPr lang="de-DE" sz="1800" dirty="0"/>
          </a:p>
          <a:p>
            <a:pPr marL="285750" indent="-285750" eaLnBrk="1" hangingPunct="1">
              <a:lnSpc>
                <a:spcPct val="150000"/>
              </a:lnSpc>
              <a:spcBef>
                <a:spcPct val="20000"/>
              </a:spcBef>
              <a:buClr>
                <a:srgbClr val="0F1987"/>
              </a:buClr>
              <a:buFont typeface="Arial" panose="020B0604020202020204" pitchFamily="34" charset="0"/>
              <a:buChar char="•"/>
              <a:defRPr/>
            </a:pPr>
            <a:r>
              <a:rPr lang="de-DE" sz="1800" dirty="0"/>
              <a:t>1. Informationen zum Studienverlauf für </a:t>
            </a:r>
            <a:r>
              <a:rPr lang="de-DE" sz="1800" b="1" dirty="0"/>
              <a:t>Lehramt </a:t>
            </a:r>
            <a:r>
              <a:rPr lang="de-DE" sz="1800" b="1" dirty="0" err="1"/>
              <a:t>Wiwi</a:t>
            </a:r>
            <a:r>
              <a:rPr lang="de-DE" sz="1800" b="1" dirty="0"/>
              <a:t> Gymnasium + Realschule</a:t>
            </a:r>
          </a:p>
          <a:p>
            <a:pPr marL="285750" indent="-285750">
              <a:lnSpc>
                <a:spcPct val="150000"/>
              </a:lnSpc>
              <a:spcBef>
                <a:spcPct val="20000"/>
              </a:spcBef>
              <a:buClr>
                <a:srgbClr val="0F1987"/>
              </a:buClr>
              <a:buFont typeface="Arial" panose="020B0604020202020204" pitchFamily="34" charset="0"/>
              <a:buChar char="•"/>
              <a:defRPr/>
            </a:pPr>
            <a:r>
              <a:rPr lang="de-DE" dirty="0"/>
              <a:t>2. </a:t>
            </a:r>
            <a:r>
              <a:rPr lang="de-DE" b="1" dirty="0"/>
              <a:t>Anerkennung </a:t>
            </a:r>
            <a:r>
              <a:rPr lang="de-DE" dirty="0"/>
              <a:t>von Prüfungsleistungen (intern sowie extern)</a:t>
            </a:r>
          </a:p>
          <a:p>
            <a:pPr marL="285750" indent="-285750">
              <a:lnSpc>
                <a:spcPct val="150000"/>
              </a:lnSpc>
              <a:spcBef>
                <a:spcPct val="20000"/>
              </a:spcBef>
              <a:buClr>
                <a:srgbClr val="0F1987"/>
              </a:buClr>
              <a:buFont typeface="Arial" panose="020B0604020202020204" pitchFamily="34" charset="0"/>
              <a:buChar char="•"/>
              <a:defRPr/>
            </a:pPr>
            <a:r>
              <a:rPr lang="de-DE" dirty="0"/>
              <a:t>3. Ausstellen von </a:t>
            </a:r>
            <a:r>
              <a:rPr lang="de-DE" b="1" dirty="0"/>
              <a:t>Bafög-Bescheinigungen</a:t>
            </a:r>
          </a:p>
          <a:p>
            <a:pPr marL="285750" indent="-285750">
              <a:lnSpc>
                <a:spcPct val="150000"/>
              </a:lnSpc>
              <a:spcBef>
                <a:spcPct val="20000"/>
              </a:spcBef>
              <a:buClr>
                <a:srgbClr val="0F1987"/>
              </a:buClr>
              <a:buFont typeface="Arial" panose="020B0604020202020204" pitchFamily="34" charset="0"/>
              <a:buChar char="•"/>
              <a:defRPr/>
            </a:pPr>
            <a:r>
              <a:rPr lang="de-DE" dirty="0"/>
              <a:t>4. Einstufung in </a:t>
            </a:r>
            <a:r>
              <a:rPr lang="de-DE" b="1" dirty="0"/>
              <a:t>höhere Fachsemester</a:t>
            </a:r>
          </a:p>
          <a:p>
            <a:pPr marL="285750" indent="-285750">
              <a:lnSpc>
                <a:spcPct val="150000"/>
              </a:lnSpc>
              <a:spcBef>
                <a:spcPct val="20000"/>
              </a:spcBef>
              <a:buClr>
                <a:srgbClr val="0F1987"/>
              </a:buClr>
              <a:buFont typeface="Arial" panose="020B0604020202020204" pitchFamily="34" charset="0"/>
              <a:buChar char="•"/>
              <a:defRPr/>
            </a:pPr>
            <a:r>
              <a:rPr lang="de-DE" dirty="0"/>
              <a:t>5. Erstellen von </a:t>
            </a:r>
            <a:r>
              <a:rPr lang="de-DE" b="1" dirty="0"/>
              <a:t>Notenauszügen</a:t>
            </a:r>
          </a:p>
          <a:p>
            <a:pPr marL="285750" indent="-285750">
              <a:lnSpc>
                <a:spcPct val="150000"/>
              </a:lnSpc>
              <a:spcBef>
                <a:spcPct val="20000"/>
              </a:spcBef>
              <a:buClr>
                <a:srgbClr val="0F1987"/>
              </a:buClr>
              <a:buFont typeface="Arial" panose="020B0604020202020204" pitchFamily="34" charset="0"/>
              <a:buChar char="•"/>
              <a:defRPr/>
            </a:pPr>
            <a:r>
              <a:rPr lang="de-DE" dirty="0"/>
              <a:t>6. </a:t>
            </a:r>
            <a:r>
              <a:rPr lang="de-DE" b="1" dirty="0"/>
              <a:t>Persönliche Beratung </a:t>
            </a:r>
            <a:r>
              <a:rPr lang="de-DE" dirty="0"/>
              <a:t>nach Vereinbarung per E-Mail</a:t>
            </a:r>
          </a:p>
          <a:p>
            <a:endParaRPr lang="de-DE" dirty="0"/>
          </a:p>
        </p:txBody>
      </p:sp>
    </p:spTree>
    <p:extLst>
      <p:ext uri="{BB962C8B-B14F-4D97-AF65-F5344CB8AC3E}">
        <p14:creationId xmlns:p14="http://schemas.microsoft.com/office/powerpoint/2010/main" val="716891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437333-5E2A-48FF-B3FF-1EADB37B2A0D}"/>
              </a:ext>
            </a:extLst>
          </p:cNvPr>
          <p:cNvSpPr>
            <a:spLocks noGrp="1"/>
          </p:cNvSpPr>
          <p:nvPr>
            <p:ph type="title"/>
          </p:nvPr>
        </p:nvSpPr>
        <p:spPr/>
        <p:txBody>
          <a:bodyPr/>
          <a:lstStyle/>
          <a:p>
            <a:r>
              <a:rPr lang="de-DE" altLang="de-DE" sz="2000" dirty="0"/>
              <a:t>Beratung und Hilfestellung</a:t>
            </a:r>
            <a:br>
              <a:rPr lang="de-DE" altLang="de-DE" sz="2000" dirty="0"/>
            </a:br>
            <a:endParaRPr lang="de-DE" dirty="0"/>
          </a:p>
        </p:txBody>
      </p:sp>
      <p:sp>
        <p:nvSpPr>
          <p:cNvPr id="3" name="Fußzeilenplatzhalter 2">
            <a:extLst>
              <a:ext uri="{FF2B5EF4-FFF2-40B4-BE49-F238E27FC236}">
                <a16:creationId xmlns:a16="http://schemas.microsoft.com/office/drawing/2014/main" id="{AC17DE89-8C18-4D96-98E4-A41E3BB94C82}"/>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027EAD22-3551-4EAE-A637-D81313DAD602}"/>
              </a:ext>
            </a:extLst>
          </p:cNvPr>
          <p:cNvSpPr>
            <a:spLocks noGrp="1"/>
          </p:cNvSpPr>
          <p:nvPr>
            <p:ph type="sldNum" sz="quarter" idx="12"/>
          </p:nvPr>
        </p:nvSpPr>
        <p:spPr/>
        <p:txBody>
          <a:bodyPr/>
          <a:lstStyle/>
          <a:p>
            <a:fld id="{EFB5150B-0CEE-4773-8AAA-22F479C02EEB}" type="slidenum">
              <a:rPr lang="de-DE" smtClean="0"/>
              <a:pPr/>
              <a:t>5</a:t>
            </a:fld>
            <a:endParaRPr lang="de-DE" dirty="0"/>
          </a:p>
        </p:txBody>
      </p:sp>
      <p:sp>
        <p:nvSpPr>
          <p:cNvPr id="5" name="Textplatzhalter 4">
            <a:extLst>
              <a:ext uri="{FF2B5EF4-FFF2-40B4-BE49-F238E27FC236}">
                <a16:creationId xmlns:a16="http://schemas.microsoft.com/office/drawing/2014/main" id="{2D20552F-2769-41FA-90B7-D6AC1B4858D4}"/>
              </a:ext>
            </a:extLst>
          </p:cNvPr>
          <p:cNvSpPr>
            <a:spLocks noGrp="1"/>
          </p:cNvSpPr>
          <p:nvPr>
            <p:ph type="body" sz="quarter" idx="13"/>
          </p:nvPr>
        </p:nvSpPr>
        <p:spPr>
          <a:xfrm>
            <a:off x="446087" y="2276475"/>
            <a:ext cx="11341721" cy="3889375"/>
          </a:xfrm>
        </p:spPr>
        <p:txBody>
          <a:bodyPr/>
          <a:lstStyle/>
          <a:p>
            <a:pPr marL="0" lvl="1" indent="0" eaLnBrk="1" hangingPunct="1">
              <a:spcAft>
                <a:spcPts val="600"/>
              </a:spcAft>
              <a:buNone/>
              <a:defRPr/>
            </a:pPr>
            <a:r>
              <a:rPr lang="de-DE" b="1" dirty="0"/>
              <a:t>Lehramt Wirtschaftswissenschaften (allgemein):</a:t>
            </a:r>
            <a:endParaRPr lang="de-DE" b="1" dirty="0">
              <a:solidFill>
                <a:srgbClr val="0F1987"/>
              </a:solidFill>
              <a:hlinkClick r:id="rId2">
                <a:extLst>
                  <a:ext uri="{A12FA001-AC4F-418D-AE19-62706E023703}">
                    <ahyp:hlinkClr xmlns:ahyp="http://schemas.microsoft.com/office/drawing/2018/hyperlinkcolor" val="tx"/>
                  </a:ext>
                </a:extLst>
              </a:hlinkClick>
            </a:endParaRPr>
          </a:p>
          <a:p>
            <a:pPr marL="0" lvl="1" indent="0" eaLnBrk="1" hangingPunct="1">
              <a:spcAft>
                <a:spcPts val="600"/>
              </a:spcAft>
              <a:buNone/>
              <a:defRPr/>
            </a:pPr>
            <a:r>
              <a:rPr lang="de-DE" b="1" dirty="0">
                <a:solidFill>
                  <a:srgbClr val="0F1987"/>
                </a:solidFill>
                <a:hlinkClick r:id="rId3"/>
              </a:rPr>
              <a:t>https://www.som.lmu.de/de/studium/studienangebot/lehramt-wirtschaftswissenschaften/index.html</a:t>
            </a:r>
            <a:endParaRPr lang="de-DE" b="1" dirty="0"/>
          </a:p>
          <a:p>
            <a:pPr marL="0" lvl="1" indent="0" eaLnBrk="1" hangingPunct="1">
              <a:spcAft>
                <a:spcPts val="600"/>
              </a:spcAft>
              <a:buNone/>
              <a:defRPr/>
            </a:pPr>
            <a:endParaRPr lang="de-DE" b="1" dirty="0"/>
          </a:p>
          <a:p>
            <a:pPr lvl="1" algn="just" eaLnBrk="1" hangingPunct="1">
              <a:spcAft>
                <a:spcPts val="600"/>
              </a:spcAft>
              <a:buClrTx/>
              <a:buFont typeface="Wingdings" panose="05000000000000000000" pitchFamily="2" charset="2"/>
              <a:buChar char="Ø"/>
              <a:defRPr/>
            </a:pPr>
            <a:r>
              <a:rPr lang="de-DE" dirty="0"/>
              <a:t>Es wurde viel Zeit investiert, um alle nötigen Informationen für Ihr Studium auf der Webseite zur Verfügung zu stellen</a:t>
            </a:r>
          </a:p>
          <a:p>
            <a:pPr lvl="1" algn="just" eaLnBrk="1" hangingPunct="1">
              <a:spcAft>
                <a:spcPts val="600"/>
              </a:spcAft>
              <a:buClrTx/>
              <a:buFont typeface="Wingdings" panose="05000000000000000000" pitchFamily="2" charset="2"/>
              <a:buChar char="Ø"/>
              <a:defRPr/>
            </a:pPr>
            <a:endParaRPr lang="de-DE" dirty="0"/>
          </a:p>
          <a:p>
            <a:pPr lvl="1" algn="just">
              <a:buClrTx/>
              <a:buFont typeface="Wingdings" panose="05000000000000000000" pitchFamily="2" charset="2"/>
              <a:buChar char="Ø"/>
              <a:defRPr/>
            </a:pPr>
            <a:r>
              <a:rPr lang="de-DE" u="sng" dirty="0"/>
              <a:t>In den meisten Fällen sind die gesuchten Informationen dort vorhanden</a:t>
            </a:r>
            <a:r>
              <a:rPr lang="de-DE" dirty="0"/>
              <a:t>. </a:t>
            </a:r>
          </a:p>
          <a:p>
            <a:pPr lvl="1" algn="just">
              <a:buClrTx/>
              <a:buFont typeface="Wingdings" panose="05000000000000000000" pitchFamily="2" charset="2"/>
              <a:buChar char="Ø"/>
              <a:defRPr/>
            </a:pPr>
            <a:endParaRPr lang="de-DE" u="sng" dirty="0"/>
          </a:p>
          <a:p>
            <a:pPr lvl="1" algn="just">
              <a:buClrTx/>
              <a:buFont typeface="Wingdings" panose="05000000000000000000" pitchFamily="2" charset="2"/>
              <a:buChar char="Ø"/>
              <a:defRPr/>
            </a:pPr>
            <a:r>
              <a:rPr lang="de-DE" u="sng" dirty="0"/>
              <a:t>Schauen Sie daher bitte vor jeder Anfrage zuerst auf der Webseite nach </a:t>
            </a:r>
            <a:endParaRPr lang="de-DE" dirty="0"/>
          </a:p>
          <a:p>
            <a:pPr marL="0" lvl="1" indent="0" eaLnBrk="1" hangingPunct="1">
              <a:spcAft>
                <a:spcPts val="600"/>
              </a:spcAft>
              <a:buNone/>
              <a:defRPr/>
            </a:pPr>
            <a:endParaRPr lang="de-DE" b="1" dirty="0">
              <a:sym typeface="Wingdings" panose="05000000000000000000" pitchFamily="2" charset="2"/>
            </a:endParaRPr>
          </a:p>
          <a:p>
            <a:pPr marL="0" lvl="1" indent="0" eaLnBrk="1" hangingPunct="1">
              <a:spcAft>
                <a:spcPts val="600"/>
              </a:spcAft>
              <a:buNone/>
              <a:defRPr/>
            </a:pPr>
            <a:r>
              <a:rPr lang="de-DE" b="1" dirty="0">
                <a:sym typeface="Wingdings" panose="05000000000000000000" pitchFamily="2" charset="2"/>
              </a:rPr>
              <a:t> Die </a:t>
            </a:r>
            <a:r>
              <a:rPr lang="de-DE" b="1" dirty="0"/>
              <a:t>Webseite sollte immer der erste Anlaufpunkt sein!</a:t>
            </a:r>
          </a:p>
          <a:p>
            <a:endParaRPr lang="de-DE" dirty="0"/>
          </a:p>
        </p:txBody>
      </p:sp>
      <p:sp>
        <p:nvSpPr>
          <p:cNvPr id="6" name="Textplatzhalter 5">
            <a:extLst>
              <a:ext uri="{FF2B5EF4-FFF2-40B4-BE49-F238E27FC236}">
                <a16:creationId xmlns:a16="http://schemas.microsoft.com/office/drawing/2014/main" id="{12D36A86-9E62-43FC-95B3-EF70AA9BB7DF}"/>
              </a:ext>
            </a:extLst>
          </p:cNvPr>
          <p:cNvSpPr>
            <a:spLocks noGrp="1"/>
          </p:cNvSpPr>
          <p:nvPr>
            <p:ph type="body" sz="quarter" idx="14"/>
          </p:nvPr>
        </p:nvSpPr>
        <p:spPr/>
        <p:txBody>
          <a:bodyPr/>
          <a:lstStyle/>
          <a:p>
            <a:endParaRPr lang="de-DE"/>
          </a:p>
        </p:txBody>
      </p:sp>
      <p:sp>
        <p:nvSpPr>
          <p:cNvPr id="7" name="Textplatzhalter 6">
            <a:extLst>
              <a:ext uri="{FF2B5EF4-FFF2-40B4-BE49-F238E27FC236}">
                <a16:creationId xmlns:a16="http://schemas.microsoft.com/office/drawing/2014/main" id="{D70848B1-66ED-40A7-8428-8823FD5AE166}"/>
              </a:ext>
            </a:extLst>
          </p:cNvPr>
          <p:cNvSpPr>
            <a:spLocks noGrp="1"/>
          </p:cNvSpPr>
          <p:nvPr>
            <p:ph type="body" sz="quarter" idx="15"/>
          </p:nvPr>
        </p:nvSpPr>
        <p:spPr/>
        <p:txBody>
          <a:bodyPr/>
          <a:lstStyle/>
          <a:p>
            <a:endParaRPr lang="de-DE"/>
          </a:p>
        </p:txBody>
      </p:sp>
    </p:spTree>
    <p:extLst>
      <p:ext uri="{BB962C8B-B14F-4D97-AF65-F5344CB8AC3E}">
        <p14:creationId xmlns:p14="http://schemas.microsoft.com/office/powerpoint/2010/main" val="959297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393C6900-700D-42AA-AADE-CE49FF561D50}"/>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FEFC77C0-35C6-45A6-A37F-6899FAC9010D}"/>
              </a:ext>
            </a:extLst>
          </p:cNvPr>
          <p:cNvSpPr>
            <a:spLocks noGrp="1"/>
          </p:cNvSpPr>
          <p:nvPr>
            <p:ph type="sldNum" sz="quarter" idx="12"/>
          </p:nvPr>
        </p:nvSpPr>
        <p:spPr/>
        <p:txBody>
          <a:bodyPr/>
          <a:lstStyle/>
          <a:p>
            <a:fld id="{EFB5150B-0CEE-4773-8AAA-22F479C02EEB}" type="slidenum">
              <a:rPr lang="de-DE" smtClean="0"/>
              <a:pPr/>
              <a:t>6</a:t>
            </a:fld>
            <a:endParaRPr lang="de-DE" dirty="0"/>
          </a:p>
        </p:txBody>
      </p:sp>
      <p:sp>
        <p:nvSpPr>
          <p:cNvPr id="9" name="Inhaltsplatzhalter 8">
            <a:extLst>
              <a:ext uri="{FF2B5EF4-FFF2-40B4-BE49-F238E27FC236}">
                <a16:creationId xmlns:a16="http://schemas.microsoft.com/office/drawing/2014/main" id="{BD598645-6E67-471F-8DC9-6ED4FBD8BA83}"/>
              </a:ext>
            </a:extLst>
          </p:cNvPr>
          <p:cNvSpPr>
            <a:spLocks noGrp="1"/>
          </p:cNvSpPr>
          <p:nvPr>
            <p:ph sz="quarter" idx="15"/>
          </p:nvPr>
        </p:nvSpPr>
        <p:spPr>
          <a:xfrm>
            <a:off x="5058682" y="2125803"/>
            <a:ext cx="6682355" cy="4040047"/>
          </a:xfrm>
        </p:spPr>
        <p:txBody>
          <a:bodyPr/>
          <a:lstStyle/>
          <a:p>
            <a:r>
              <a:rPr lang="de-DE" dirty="0"/>
              <a:t>Sollten Sie ein Anliegen haben, schreiben Sie bitte eine Mail an </a:t>
            </a:r>
            <a:r>
              <a:rPr lang="de-DE" dirty="0">
                <a:hlinkClick r:id="rId2">
                  <a:extLst>
                    <a:ext uri="{A12FA001-AC4F-418D-AE19-62706E023703}">
                      <ahyp:hlinkClr xmlns:ahyp="http://schemas.microsoft.com/office/drawing/2018/hyperlinkcolor" val="tx"/>
                    </a:ext>
                  </a:extLst>
                </a:hlinkClick>
              </a:rPr>
              <a:t>lehramt@som.lmu.de</a:t>
            </a:r>
            <a:r>
              <a:rPr lang="de-DE" dirty="0"/>
              <a:t> und erläutern kurz Ihr Anliegen. Ich werde dann einen </a:t>
            </a:r>
            <a:r>
              <a:rPr lang="de-DE" b="1" dirty="0"/>
              <a:t>Sprechstundentermin (telefonisch oder in Personen) </a:t>
            </a:r>
            <a:r>
              <a:rPr lang="de-DE" dirty="0"/>
              <a:t>mit Ihnen vereinbaren.</a:t>
            </a:r>
          </a:p>
          <a:p>
            <a:endParaRPr lang="de-DE" dirty="0"/>
          </a:p>
          <a:p>
            <a:r>
              <a:rPr lang="de-DE" b="1" dirty="0"/>
              <a:t>Adresse:</a:t>
            </a:r>
          </a:p>
          <a:p>
            <a:r>
              <a:rPr lang="de-DE" dirty="0"/>
              <a:t>Ludwigstraße 28, Raum 421</a:t>
            </a:r>
            <a:endParaRPr lang="en-US" dirty="0"/>
          </a:p>
          <a:p>
            <a:endParaRPr lang="de-DE" dirty="0"/>
          </a:p>
        </p:txBody>
      </p:sp>
      <p:sp>
        <p:nvSpPr>
          <p:cNvPr id="2" name="Titel 1">
            <a:extLst>
              <a:ext uri="{FF2B5EF4-FFF2-40B4-BE49-F238E27FC236}">
                <a16:creationId xmlns:a16="http://schemas.microsoft.com/office/drawing/2014/main" id="{9C67152D-2622-4B49-BA9A-27E94DA220C1}"/>
              </a:ext>
            </a:extLst>
          </p:cNvPr>
          <p:cNvSpPr>
            <a:spLocks noGrp="1"/>
          </p:cNvSpPr>
          <p:nvPr>
            <p:ph type="title"/>
          </p:nvPr>
        </p:nvSpPr>
        <p:spPr/>
        <p:txBody>
          <a:bodyPr/>
          <a:lstStyle/>
          <a:p>
            <a:r>
              <a:rPr lang="de-DE" dirty="0"/>
              <a:t>So finden Sie uns</a:t>
            </a:r>
          </a:p>
        </p:txBody>
      </p:sp>
      <p:sp>
        <p:nvSpPr>
          <p:cNvPr id="10" name="Textplatzhalter 9">
            <a:extLst>
              <a:ext uri="{FF2B5EF4-FFF2-40B4-BE49-F238E27FC236}">
                <a16:creationId xmlns:a16="http://schemas.microsoft.com/office/drawing/2014/main" id="{5324879A-FD69-41C6-9ED6-79A6AD1A000A}"/>
              </a:ext>
            </a:extLst>
          </p:cNvPr>
          <p:cNvSpPr>
            <a:spLocks noGrp="1"/>
          </p:cNvSpPr>
          <p:nvPr>
            <p:ph type="body" sz="quarter" idx="17"/>
          </p:nvPr>
        </p:nvSpPr>
        <p:spPr/>
        <p:txBody>
          <a:bodyPr/>
          <a:lstStyle/>
          <a:p>
            <a:endParaRPr lang="de-DE"/>
          </a:p>
        </p:txBody>
      </p:sp>
      <p:sp>
        <p:nvSpPr>
          <p:cNvPr id="11" name="Textplatzhalter 10">
            <a:extLst>
              <a:ext uri="{FF2B5EF4-FFF2-40B4-BE49-F238E27FC236}">
                <a16:creationId xmlns:a16="http://schemas.microsoft.com/office/drawing/2014/main" id="{34EED6AF-7095-48FE-80CA-3BD8DE744112}"/>
              </a:ext>
            </a:extLst>
          </p:cNvPr>
          <p:cNvSpPr>
            <a:spLocks noGrp="1"/>
          </p:cNvSpPr>
          <p:nvPr>
            <p:ph type="body" sz="quarter" idx="18"/>
          </p:nvPr>
        </p:nvSpPr>
        <p:spPr/>
        <p:txBody>
          <a:bodyPr/>
          <a:lstStyle/>
          <a:p>
            <a:endParaRPr lang="de-DE"/>
          </a:p>
        </p:txBody>
      </p:sp>
      <p:pic>
        <p:nvPicPr>
          <p:cNvPr id="12" name="Picture 3">
            <a:extLst>
              <a:ext uri="{FF2B5EF4-FFF2-40B4-BE49-F238E27FC236}">
                <a16:creationId xmlns:a16="http://schemas.microsoft.com/office/drawing/2014/main" id="{19A6C933-A120-4A8E-9316-10231AE8CBF4}"/>
              </a:ext>
            </a:extLst>
          </p:cNvPr>
          <p:cNvPicPr>
            <a:picLocks noGrp="1" noChangeAspect="1" noChangeArrowheads="1"/>
          </p:cNvPicPr>
          <p:nvPr>
            <p:ph sz="quarter" idx="14"/>
          </p:nvPr>
        </p:nvPicPr>
        <p:blipFill rotWithShape="1">
          <a:blip r:embed="rId3">
            <a:extLst>
              <a:ext uri="{28A0092B-C50C-407E-A947-70E740481C1C}">
                <a14:useLocalDpi xmlns:a14="http://schemas.microsoft.com/office/drawing/2010/main" val="0"/>
              </a:ext>
            </a:extLst>
          </a:blip>
          <a:srcRect t="13927" b="8767"/>
          <a:stretch/>
        </p:blipFill>
        <p:spPr bwMode="auto">
          <a:xfrm>
            <a:off x="450962" y="2130139"/>
            <a:ext cx="3484040" cy="4040048"/>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pic>
    </p:spTree>
    <p:extLst>
      <p:ext uri="{BB962C8B-B14F-4D97-AF65-F5344CB8AC3E}">
        <p14:creationId xmlns:p14="http://schemas.microsoft.com/office/powerpoint/2010/main" val="4283234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AF9541-BB2F-4190-BD3D-7BEC40B93689}"/>
              </a:ext>
            </a:extLst>
          </p:cNvPr>
          <p:cNvSpPr>
            <a:spLocks noGrp="1"/>
          </p:cNvSpPr>
          <p:nvPr>
            <p:ph type="title"/>
          </p:nvPr>
        </p:nvSpPr>
        <p:spPr/>
        <p:txBody>
          <a:bodyPr/>
          <a:lstStyle/>
          <a:p>
            <a:r>
              <a:rPr lang="de-DE" altLang="de-DE" dirty="0">
                <a:ea typeface="ＭＳ Ｐゴシック" pitchFamily="34" charset="-128"/>
              </a:rPr>
              <a:t>Bausteine des Lehramtstudiums in Wirtschaftswissenschaften</a:t>
            </a:r>
            <a:endParaRPr lang="de-DE" dirty="0"/>
          </a:p>
        </p:txBody>
      </p:sp>
      <p:sp>
        <p:nvSpPr>
          <p:cNvPr id="3" name="Fußzeilenplatzhalter 2">
            <a:extLst>
              <a:ext uri="{FF2B5EF4-FFF2-40B4-BE49-F238E27FC236}">
                <a16:creationId xmlns:a16="http://schemas.microsoft.com/office/drawing/2014/main" id="{76321D8D-5EB7-4085-8E58-5236F2FF7F1A}"/>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604113A1-9316-4B57-965D-65231ACA251B}"/>
              </a:ext>
            </a:extLst>
          </p:cNvPr>
          <p:cNvSpPr>
            <a:spLocks noGrp="1"/>
          </p:cNvSpPr>
          <p:nvPr>
            <p:ph type="sldNum" sz="quarter" idx="12"/>
          </p:nvPr>
        </p:nvSpPr>
        <p:spPr/>
        <p:txBody>
          <a:bodyPr/>
          <a:lstStyle/>
          <a:p>
            <a:fld id="{EFB5150B-0CEE-4773-8AAA-22F479C02EEB}" type="slidenum">
              <a:rPr lang="de-DE" smtClean="0"/>
              <a:pPr/>
              <a:t>7</a:t>
            </a:fld>
            <a:endParaRPr lang="de-DE" dirty="0"/>
          </a:p>
        </p:txBody>
      </p:sp>
      <p:sp>
        <p:nvSpPr>
          <p:cNvPr id="6" name="Textplatzhalter 5">
            <a:extLst>
              <a:ext uri="{FF2B5EF4-FFF2-40B4-BE49-F238E27FC236}">
                <a16:creationId xmlns:a16="http://schemas.microsoft.com/office/drawing/2014/main" id="{54C649CC-C831-4BC8-B606-73FEE91E0EFC}"/>
              </a:ext>
            </a:extLst>
          </p:cNvPr>
          <p:cNvSpPr>
            <a:spLocks noGrp="1"/>
          </p:cNvSpPr>
          <p:nvPr>
            <p:ph type="body" sz="quarter" idx="14"/>
          </p:nvPr>
        </p:nvSpPr>
        <p:spPr/>
        <p:txBody>
          <a:bodyPr/>
          <a:lstStyle/>
          <a:p>
            <a:endParaRPr lang="de-DE"/>
          </a:p>
        </p:txBody>
      </p:sp>
      <p:sp>
        <p:nvSpPr>
          <p:cNvPr id="7" name="Textplatzhalter 6">
            <a:extLst>
              <a:ext uri="{FF2B5EF4-FFF2-40B4-BE49-F238E27FC236}">
                <a16:creationId xmlns:a16="http://schemas.microsoft.com/office/drawing/2014/main" id="{16C9B1F2-D1E9-4824-9D23-3FB2E15BAB00}"/>
              </a:ext>
            </a:extLst>
          </p:cNvPr>
          <p:cNvSpPr>
            <a:spLocks noGrp="1"/>
          </p:cNvSpPr>
          <p:nvPr>
            <p:ph type="body" sz="quarter" idx="15"/>
          </p:nvPr>
        </p:nvSpPr>
        <p:spPr/>
        <p:txBody>
          <a:bodyPr/>
          <a:lstStyle/>
          <a:p>
            <a:endParaRPr lang="de-DE" dirty="0"/>
          </a:p>
        </p:txBody>
      </p:sp>
      <p:grpSp>
        <p:nvGrpSpPr>
          <p:cNvPr id="68" name="Gruppieren 67">
            <a:extLst>
              <a:ext uri="{FF2B5EF4-FFF2-40B4-BE49-F238E27FC236}">
                <a16:creationId xmlns:a16="http://schemas.microsoft.com/office/drawing/2014/main" id="{F29DE20A-D7D3-4E74-8EF1-80C1AC75FCEC}"/>
              </a:ext>
            </a:extLst>
          </p:cNvPr>
          <p:cNvGrpSpPr/>
          <p:nvPr/>
        </p:nvGrpSpPr>
        <p:grpSpPr>
          <a:xfrm>
            <a:off x="442912" y="1931775"/>
            <a:ext cx="10911774" cy="4236519"/>
            <a:chOff x="1595437" y="1000125"/>
            <a:chExt cx="9685249" cy="4907628"/>
          </a:xfrm>
        </p:grpSpPr>
        <p:sp>
          <p:nvSpPr>
            <p:cNvPr id="38" name="Gleichschenkliges Dreieck 37">
              <a:extLst>
                <a:ext uri="{FF2B5EF4-FFF2-40B4-BE49-F238E27FC236}">
                  <a16:creationId xmlns:a16="http://schemas.microsoft.com/office/drawing/2014/main" id="{FACB4BAB-0BA9-4B30-A454-E5705B5CA754}"/>
                </a:ext>
              </a:extLst>
            </p:cNvPr>
            <p:cNvSpPr>
              <a:spLocks noChangeArrowheads="1"/>
            </p:cNvSpPr>
            <p:nvPr/>
          </p:nvSpPr>
          <p:spPr bwMode="auto">
            <a:xfrm>
              <a:off x="2738437" y="1000125"/>
              <a:ext cx="6336256" cy="857250"/>
            </a:xfrm>
            <a:prstGeom prst="triangle">
              <a:avLst>
                <a:gd name="adj" fmla="val 50000"/>
              </a:avLst>
            </a:prstGeom>
            <a:solidFill>
              <a:srgbClr val="0F1987"/>
            </a:solidFill>
            <a:ln>
              <a:noFill/>
            </a:ln>
            <a:extLst>
              <a:ext uri="{91240B29-F687-4f45-9708-019B960494DF}">
                <a14:hiddenLine xmlns:a14="http://schemas.microsoft.com/office/drawing/2010/main" xmlns="" xmlns:lc="http://schemas.openxmlformats.org/drawingml/2006/lockedCanvas" w="9525">
                  <a:solidFill>
                    <a:srgbClr val="000000"/>
                  </a:solidFill>
                  <a:round/>
                  <a:headEnd/>
                  <a:tailEnd/>
                </a14:hiddenLine>
              </a:ext>
            </a:extLst>
          </p:spPr>
          <p:txBody>
            <a:bodyPr lIns="36000" tIns="36000" rIns="36000" bIns="36000" anchor="b"/>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sz="2000" b="1">
                  <a:solidFill>
                    <a:schemeClr val="bg1"/>
                  </a:solidFill>
                  <a:latin typeface="+mn-lt"/>
                </a:rPr>
                <a:t>LMU</a:t>
              </a:r>
            </a:p>
          </p:txBody>
        </p:sp>
        <p:sp>
          <p:nvSpPr>
            <p:cNvPr id="39" name="Rechteck 38">
              <a:extLst>
                <a:ext uri="{FF2B5EF4-FFF2-40B4-BE49-F238E27FC236}">
                  <a16:creationId xmlns:a16="http://schemas.microsoft.com/office/drawing/2014/main" id="{7F0D1C9A-F605-44CB-9E39-D641EB62B312}"/>
                </a:ext>
              </a:extLst>
            </p:cNvPr>
            <p:cNvSpPr>
              <a:spLocks noChangeArrowheads="1"/>
            </p:cNvSpPr>
            <p:nvPr/>
          </p:nvSpPr>
          <p:spPr bwMode="auto">
            <a:xfrm>
              <a:off x="2738437" y="1928812"/>
              <a:ext cx="2786063" cy="712714"/>
            </a:xfrm>
            <a:prstGeom prst="rect">
              <a:avLst/>
            </a:prstGeom>
            <a:solidFill>
              <a:srgbClr val="E6E6E7"/>
            </a:solidFill>
            <a:ln w="9525">
              <a:solidFill>
                <a:schemeClr val="accent2"/>
              </a:solidFill>
              <a:round/>
              <a:headEnd/>
              <a:tailEnd/>
            </a:ln>
          </p:spPr>
          <p:txBody>
            <a:bodyPr lIns="36000" tIns="36000" rIns="36000" bIns="36000"/>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200" dirty="0">
                  <a:solidFill>
                    <a:srgbClr val="202321"/>
                  </a:solidFill>
                  <a:latin typeface="+mn-lt"/>
                </a:rPr>
                <a:t>Münchener Zentrum für Lehrerbildung</a:t>
              </a:r>
            </a:p>
          </p:txBody>
        </p:sp>
        <p:sp>
          <p:nvSpPr>
            <p:cNvPr id="40" name="Rechteck 39">
              <a:extLst>
                <a:ext uri="{FF2B5EF4-FFF2-40B4-BE49-F238E27FC236}">
                  <a16:creationId xmlns:a16="http://schemas.microsoft.com/office/drawing/2014/main" id="{399B2998-FB70-4082-8AA5-277062E907F0}"/>
                </a:ext>
              </a:extLst>
            </p:cNvPr>
            <p:cNvSpPr>
              <a:spLocks noChangeArrowheads="1"/>
            </p:cNvSpPr>
            <p:nvPr/>
          </p:nvSpPr>
          <p:spPr bwMode="auto">
            <a:xfrm>
              <a:off x="5667375" y="1928812"/>
              <a:ext cx="3405731" cy="712714"/>
            </a:xfrm>
            <a:prstGeom prst="rect">
              <a:avLst/>
            </a:prstGeom>
            <a:solidFill>
              <a:srgbClr val="E6E6E7"/>
            </a:solidFill>
            <a:ln w="9525">
              <a:solidFill>
                <a:schemeClr val="accent2"/>
              </a:solidFill>
              <a:round/>
              <a:headEnd/>
              <a:tailEnd/>
            </a:ln>
          </p:spPr>
          <p:txBody>
            <a:bodyPr lIns="36000" tIns="36000" rIns="36000" bIns="36000"/>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200" dirty="0">
                  <a:solidFill>
                    <a:srgbClr val="202321"/>
                  </a:solidFill>
                  <a:latin typeface="+mn-lt"/>
                </a:rPr>
                <a:t>Außenstelle des Prüfungsamtes</a:t>
              </a:r>
            </a:p>
          </p:txBody>
        </p:sp>
        <p:sp>
          <p:nvSpPr>
            <p:cNvPr id="41" name="Rechteck 40">
              <a:extLst>
                <a:ext uri="{FF2B5EF4-FFF2-40B4-BE49-F238E27FC236}">
                  <a16:creationId xmlns:a16="http://schemas.microsoft.com/office/drawing/2014/main" id="{183BFF7B-991C-4F9A-8B0E-CE27C4C24488}"/>
                </a:ext>
              </a:extLst>
            </p:cNvPr>
            <p:cNvSpPr>
              <a:spLocks noChangeArrowheads="1"/>
            </p:cNvSpPr>
            <p:nvPr/>
          </p:nvSpPr>
          <p:spPr bwMode="auto">
            <a:xfrm>
              <a:off x="2731293" y="2737682"/>
              <a:ext cx="1800225" cy="734817"/>
            </a:xfrm>
            <a:prstGeom prst="rect">
              <a:avLst/>
            </a:prstGeom>
            <a:solidFill>
              <a:srgbClr val="E6E6E7"/>
            </a:solidFill>
            <a:ln w="9525">
              <a:solidFill>
                <a:schemeClr val="accent2"/>
              </a:solidFill>
              <a:round/>
              <a:headEnd/>
              <a:tailEnd/>
            </a:ln>
          </p:spPr>
          <p:txBody>
            <a:bodyPr lIns="36000" tIns="36000" rIns="36000" bIns="36000"/>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200" dirty="0">
                  <a:solidFill>
                    <a:srgbClr val="202321"/>
                  </a:solidFill>
                  <a:latin typeface="+mn-lt"/>
                </a:rPr>
                <a:t>Juristische Fak.</a:t>
              </a:r>
            </a:p>
          </p:txBody>
        </p:sp>
        <p:sp>
          <p:nvSpPr>
            <p:cNvPr id="43" name="Rechteck 42">
              <a:extLst>
                <a:ext uri="{FF2B5EF4-FFF2-40B4-BE49-F238E27FC236}">
                  <a16:creationId xmlns:a16="http://schemas.microsoft.com/office/drawing/2014/main" id="{6897C24D-C7C8-4E01-99B4-D63B5CBA0D0A}"/>
                </a:ext>
              </a:extLst>
            </p:cNvPr>
            <p:cNvSpPr>
              <a:spLocks noChangeArrowheads="1"/>
            </p:cNvSpPr>
            <p:nvPr/>
          </p:nvSpPr>
          <p:spPr bwMode="auto">
            <a:xfrm>
              <a:off x="7274468" y="2737680"/>
              <a:ext cx="1800225" cy="734818"/>
            </a:xfrm>
            <a:prstGeom prst="rect">
              <a:avLst/>
            </a:prstGeom>
            <a:solidFill>
              <a:srgbClr val="E6E6E7"/>
            </a:solidFill>
            <a:ln w="9525">
              <a:solidFill>
                <a:schemeClr val="accent2"/>
              </a:solidFill>
              <a:round/>
              <a:headEnd/>
              <a:tailEnd/>
            </a:ln>
          </p:spPr>
          <p:txBody>
            <a:bodyPr lIns="36000" tIns="36000" rIns="36000" bIns="36000"/>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200" dirty="0" err="1">
                  <a:solidFill>
                    <a:srgbClr val="202321"/>
                  </a:solidFill>
                  <a:latin typeface="+mn-lt"/>
                </a:rPr>
                <a:t>Volkswirtschaftl</a:t>
              </a:r>
              <a:r>
                <a:rPr lang="de-DE" altLang="de-DE" sz="1200" dirty="0">
                  <a:solidFill>
                    <a:srgbClr val="202321"/>
                  </a:solidFill>
                  <a:latin typeface="+mn-lt"/>
                </a:rPr>
                <a:t>. Fak.</a:t>
              </a:r>
            </a:p>
          </p:txBody>
        </p:sp>
        <p:sp>
          <p:nvSpPr>
            <p:cNvPr id="44" name="Rechteck 43">
              <a:extLst>
                <a:ext uri="{FF2B5EF4-FFF2-40B4-BE49-F238E27FC236}">
                  <a16:creationId xmlns:a16="http://schemas.microsoft.com/office/drawing/2014/main" id="{46B08B33-9E8F-4854-AE17-04BD155E716A}"/>
                </a:ext>
              </a:extLst>
            </p:cNvPr>
            <p:cNvSpPr>
              <a:spLocks noChangeArrowheads="1"/>
            </p:cNvSpPr>
            <p:nvPr/>
          </p:nvSpPr>
          <p:spPr bwMode="auto">
            <a:xfrm>
              <a:off x="6007752" y="3541393"/>
              <a:ext cx="1164431" cy="954938"/>
            </a:xfrm>
            <a:prstGeom prst="rect">
              <a:avLst/>
            </a:prstGeom>
            <a:solidFill>
              <a:srgbClr val="E6E6E7"/>
            </a:solidFill>
            <a:ln w="9525">
              <a:solidFill>
                <a:schemeClr val="accent2"/>
              </a:solidFill>
              <a:round/>
              <a:headEnd/>
              <a:tailEnd/>
            </a:ln>
          </p:spPr>
          <p:txBody>
            <a:bodyPr lIns="36000" tIns="36000" rIns="36000" bIns="36000"/>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200" dirty="0" err="1">
                  <a:solidFill>
                    <a:srgbClr val="202321"/>
                  </a:solidFill>
                  <a:latin typeface="+mn-lt"/>
                </a:rPr>
                <a:t>Inst</a:t>
              </a:r>
              <a:r>
                <a:rPr lang="de-DE" altLang="de-DE" sz="1200" dirty="0">
                  <a:solidFill>
                    <a:srgbClr val="202321"/>
                  </a:solidFill>
                  <a:latin typeface="+mn-lt"/>
                </a:rPr>
                <a:t>. für </a:t>
              </a:r>
              <a:r>
                <a:rPr lang="de-DE" altLang="de-DE" sz="1200" dirty="0" err="1">
                  <a:solidFill>
                    <a:srgbClr val="202321"/>
                  </a:solidFill>
                  <a:latin typeface="+mn-lt"/>
                </a:rPr>
                <a:t>Wipäd</a:t>
              </a:r>
              <a:endParaRPr lang="de-DE" altLang="de-DE" sz="1200" dirty="0">
                <a:solidFill>
                  <a:srgbClr val="202321"/>
                </a:solidFill>
                <a:latin typeface="+mn-lt"/>
              </a:endParaRPr>
            </a:p>
          </p:txBody>
        </p:sp>
        <p:sp>
          <p:nvSpPr>
            <p:cNvPr id="45" name="Rechteck 44">
              <a:extLst>
                <a:ext uri="{FF2B5EF4-FFF2-40B4-BE49-F238E27FC236}">
                  <a16:creationId xmlns:a16="http://schemas.microsoft.com/office/drawing/2014/main" id="{9F1DCB7C-4B93-4AD3-ADC4-8D04A81A2992}"/>
                </a:ext>
              </a:extLst>
            </p:cNvPr>
            <p:cNvSpPr>
              <a:spLocks noChangeArrowheads="1"/>
            </p:cNvSpPr>
            <p:nvPr/>
          </p:nvSpPr>
          <p:spPr bwMode="auto">
            <a:xfrm>
              <a:off x="1595437" y="1357312"/>
              <a:ext cx="1000125" cy="500063"/>
            </a:xfrm>
            <a:prstGeom prst="rect">
              <a:avLst/>
            </a:prstGeom>
            <a:solidFill>
              <a:srgbClr val="0F1987"/>
            </a:solidFill>
            <a:ln>
              <a:noFill/>
            </a:ln>
            <a:extLst>
              <a:ext uri="{91240B29-F687-4f45-9708-019B960494DF}">
                <a14:hiddenLine xmlns:a14="http://schemas.microsoft.com/office/drawing/2010/main" xmlns="" xmlns:lc="http://schemas.openxmlformats.org/drawingml/2006/lockedCanvas" w="9525">
                  <a:solidFill>
                    <a:srgbClr val="000000"/>
                  </a:solidFill>
                  <a:round/>
                  <a:headEnd/>
                  <a:tailEnd/>
                </a14:hiddenLine>
              </a:ext>
            </a:extLst>
          </p:spPr>
          <p:txBody>
            <a:bodyPr lIns="36000" tIns="36000" rIns="36000" bIns="36000" anchor="b"/>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sz="1100" dirty="0">
                  <a:solidFill>
                    <a:schemeClr val="bg1"/>
                  </a:solidFill>
                  <a:latin typeface="+mn-lt"/>
                </a:rPr>
                <a:t>Externe Stellen</a:t>
              </a:r>
            </a:p>
          </p:txBody>
        </p:sp>
        <p:sp>
          <p:nvSpPr>
            <p:cNvPr id="46" name="Rechteck 45">
              <a:extLst>
                <a:ext uri="{FF2B5EF4-FFF2-40B4-BE49-F238E27FC236}">
                  <a16:creationId xmlns:a16="http://schemas.microsoft.com/office/drawing/2014/main" id="{482C0C62-ADE8-4CC1-AC48-BE356D4E9770}"/>
                </a:ext>
              </a:extLst>
            </p:cNvPr>
            <p:cNvSpPr>
              <a:spLocks noChangeArrowheads="1"/>
            </p:cNvSpPr>
            <p:nvPr/>
          </p:nvSpPr>
          <p:spPr bwMode="auto">
            <a:xfrm rot="16200000">
              <a:off x="1095375" y="2428874"/>
              <a:ext cx="2000250" cy="1000125"/>
            </a:xfrm>
            <a:prstGeom prst="rect">
              <a:avLst/>
            </a:prstGeom>
            <a:solidFill>
              <a:srgbClr val="E6E6E7"/>
            </a:solidFill>
            <a:ln w="9525">
              <a:solidFill>
                <a:schemeClr val="accent2"/>
              </a:solidFill>
              <a:round/>
              <a:headEnd/>
              <a:tailEnd/>
            </a:ln>
          </p:spPr>
          <p:txBody>
            <a:bodyPr lIns="36000" tIns="36000" rIns="36000" bIns="36000"/>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200" dirty="0">
                  <a:solidFill>
                    <a:srgbClr val="202321"/>
                  </a:solidFill>
                  <a:latin typeface="+mn-lt"/>
                </a:rPr>
                <a:t>Praktikumsamt</a:t>
              </a:r>
            </a:p>
          </p:txBody>
        </p:sp>
        <p:sp>
          <p:nvSpPr>
            <p:cNvPr id="47" name="Rechteck 46">
              <a:extLst>
                <a:ext uri="{FF2B5EF4-FFF2-40B4-BE49-F238E27FC236}">
                  <a16:creationId xmlns:a16="http://schemas.microsoft.com/office/drawing/2014/main" id="{CD7C69EA-6A55-406B-80BB-CD22627532E6}"/>
                </a:ext>
              </a:extLst>
            </p:cNvPr>
            <p:cNvSpPr>
              <a:spLocks noChangeArrowheads="1"/>
            </p:cNvSpPr>
            <p:nvPr/>
          </p:nvSpPr>
          <p:spPr bwMode="auto">
            <a:xfrm rot="16200000">
              <a:off x="1166812" y="4429125"/>
              <a:ext cx="1857376" cy="1000125"/>
            </a:xfrm>
            <a:prstGeom prst="rect">
              <a:avLst/>
            </a:prstGeom>
            <a:solidFill>
              <a:srgbClr val="E6E6E7"/>
            </a:solidFill>
            <a:ln w="9525">
              <a:solidFill>
                <a:schemeClr val="accent2"/>
              </a:solidFill>
              <a:round/>
              <a:headEnd/>
              <a:tailEnd/>
            </a:ln>
          </p:spPr>
          <p:txBody>
            <a:bodyPr lIns="36000" tIns="36000" rIns="36000" bIns="36000"/>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200" dirty="0">
                  <a:solidFill>
                    <a:srgbClr val="202321"/>
                  </a:solidFill>
                  <a:latin typeface="+mn-lt"/>
                </a:rPr>
                <a:t>Kultusministerium</a:t>
              </a:r>
            </a:p>
          </p:txBody>
        </p:sp>
        <p:cxnSp>
          <p:nvCxnSpPr>
            <p:cNvPr id="48" name="Gerade Verbindung 20">
              <a:extLst>
                <a:ext uri="{FF2B5EF4-FFF2-40B4-BE49-F238E27FC236}">
                  <a16:creationId xmlns:a16="http://schemas.microsoft.com/office/drawing/2014/main" id="{46B1A4FB-6A61-440C-B77B-D047E0E06003}"/>
                </a:ext>
              </a:extLst>
            </p:cNvPr>
            <p:cNvCxnSpPr>
              <a:cxnSpLocks noChangeShapeType="1"/>
            </p:cNvCxnSpPr>
            <p:nvPr/>
          </p:nvCxnSpPr>
          <p:spPr bwMode="auto">
            <a:xfrm rot="5400000">
              <a:off x="7145087" y="3906709"/>
              <a:ext cx="4000501" cy="1587"/>
            </a:xfrm>
            <a:prstGeom prst="line">
              <a:avLst/>
            </a:prstGeom>
            <a:noFill/>
            <a:ln w="19050">
              <a:solidFill>
                <a:srgbClr val="0F1987"/>
              </a:solidFill>
              <a:prstDash val="dash"/>
              <a:round/>
              <a:headEnd/>
              <a:tailEnd/>
            </a:ln>
            <a:extLst>
              <a:ext uri="{909E8E84-426E-40dd-AFC4-6F175D3DCCD1}">
                <a14:hiddenFill xmlns:a14="http://schemas.microsoft.com/office/drawing/2010/main" xmlns="" xmlns:lc="http://schemas.openxmlformats.org/drawingml/2006/lockedCanvas">
                  <a:noFill/>
                </a14:hiddenFill>
              </a:ext>
            </a:extLst>
          </p:spPr>
        </p:cxnSp>
        <p:sp>
          <p:nvSpPr>
            <p:cNvPr id="49" name="Rechteck 48">
              <a:extLst>
                <a:ext uri="{FF2B5EF4-FFF2-40B4-BE49-F238E27FC236}">
                  <a16:creationId xmlns:a16="http://schemas.microsoft.com/office/drawing/2014/main" id="{336AFDFE-AF82-4CC0-B3FF-C24E79B6B6B3}"/>
                </a:ext>
              </a:extLst>
            </p:cNvPr>
            <p:cNvSpPr>
              <a:spLocks noChangeArrowheads="1"/>
            </p:cNvSpPr>
            <p:nvPr/>
          </p:nvSpPr>
          <p:spPr bwMode="auto">
            <a:xfrm>
              <a:off x="9208999" y="1866661"/>
              <a:ext cx="2071687" cy="571501"/>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nchor="ct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200" i="1" dirty="0">
                  <a:latin typeface="+mn-lt"/>
                </a:rPr>
                <a:t>Übergeordnete Stellen für das Lehramt</a:t>
              </a:r>
            </a:p>
          </p:txBody>
        </p:sp>
        <p:sp>
          <p:nvSpPr>
            <p:cNvPr id="50" name="Rechteck 49">
              <a:extLst>
                <a:ext uri="{FF2B5EF4-FFF2-40B4-BE49-F238E27FC236}">
                  <a16:creationId xmlns:a16="http://schemas.microsoft.com/office/drawing/2014/main" id="{424D31FD-EEE2-42D6-96CB-CFC0EDA43B2F}"/>
                </a:ext>
              </a:extLst>
            </p:cNvPr>
            <p:cNvSpPr>
              <a:spLocks noChangeArrowheads="1"/>
            </p:cNvSpPr>
            <p:nvPr/>
          </p:nvSpPr>
          <p:spPr bwMode="auto">
            <a:xfrm>
              <a:off x="9208996" y="2509599"/>
              <a:ext cx="2071687" cy="571501"/>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nchor="ct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200" i="1" dirty="0">
                  <a:latin typeface="+mn-lt"/>
                </a:rPr>
                <a:t>Mitwirkende Fakultäten</a:t>
              </a:r>
            </a:p>
          </p:txBody>
        </p:sp>
        <p:sp>
          <p:nvSpPr>
            <p:cNvPr id="51" name="Rechteck 50">
              <a:extLst>
                <a:ext uri="{FF2B5EF4-FFF2-40B4-BE49-F238E27FC236}">
                  <a16:creationId xmlns:a16="http://schemas.microsoft.com/office/drawing/2014/main" id="{54335AB5-69E5-492B-942A-E6C9E01D6E0A}"/>
                </a:ext>
              </a:extLst>
            </p:cNvPr>
            <p:cNvSpPr>
              <a:spLocks noChangeArrowheads="1"/>
            </p:cNvSpPr>
            <p:nvPr/>
          </p:nvSpPr>
          <p:spPr bwMode="auto">
            <a:xfrm>
              <a:off x="9208996" y="3152536"/>
              <a:ext cx="2071687" cy="928688"/>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nchor="ct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200" i="1" dirty="0">
                  <a:latin typeface="+mn-lt"/>
                </a:rPr>
                <a:t>Besondere Institute</a:t>
              </a:r>
            </a:p>
          </p:txBody>
        </p:sp>
        <p:sp>
          <p:nvSpPr>
            <p:cNvPr id="52" name="Rechteck 51">
              <a:extLst>
                <a:ext uri="{FF2B5EF4-FFF2-40B4-BE49-F238E27FC236}">
                  <a16:creationId xmlns:a16="http://schemas.microsoft.com/office/drawing/2014/main" id="{E8F6294D-EE84-40FF-8564-EAC080E949AB}"/>
                </a:ext>
              </a:extLst>
            </p:cNvPr>
            <p:cNvSpPr>
              <a:spLocks noChangeArrowheads="1"/>
            </p:cNvSpPr>
            <p:nvPr/>
          </p:nvSpPr>
          <p:spPr bwMode="auto">
            <a:xfrm>
              <a:off x="9208995" y="4295536"/>
              <a:ext cx="2071687" cy="428625"/>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nchor="ct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200" i="1" dirty="0">
                  <a:latin typeface="+mn-lt"/>
                </a:rPr>
                <a:t>Bereiche im Lehramtsstudium:</a:t>
              </a:r>
            </a:p>
          </p:txBody>
        </p:sp>
        <p:sp>
          <p:nvSpPr>
            <p:cNvPr id="53" name="Rechteck 52">
              <a:extLst>
                <a:ext uri="{FF2B5EF4-FFF2-40B4-BE49-F238E27FC236}">
                  <a16:creationId xmlns:a16="http://schemas.microsoft.com/office/drawing/2014/main" id="{BBF30DB9-040D-4DF3-B017-A65666089525}"/>
                </a:ext>
              </a:extLst>
            </p:cNvPr>
            <p:cNvSpPr>
              <a:spLocks noChangeArrowheads="1"/>
            </p:cNvSpPr>
            <p:nvPr/>
          </p:nvSpPr>
          <p:spPr bwMode="auto">
            <a:xfrm>
              <a:off x="7274469" y="4781567"/>
              <a:ext cx="1798637" cy="500063"/>
            </a:xfrm>
            <a:prstGeom prst="rect">
              <a:avLst/>
            </a:prstGeom>
            <a:solidFill>
              <a:srgbClr val="E6E6E7"/>
            </a:solidFill>
            <a:ln w="9525">
              <a:solidFill>
                <a:schemeClr val="accent2"/>
              </a:solidFill>
              <a:round/>
              <a:headEnd/>
              <a:tailEnd/>
            </a:ln>
          </p:spPr>
          <p:txBody>
            <a:bodyPr lIns="36000" tIns="36000" rIns="36000" bIns="36000"/>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200" dirty="0">
                  <a:solidFill>
                    <a:srgbClr val="202321"/>
                  </a:solidFill>
                  <a:latin typeface="+mn-lt"/>
                  <a:ea typeface="Yu Mincho Light" panose="02020300000000000000" pitchFamily="18" charset="-128"/>
                </a:rPr>
                <a:t>VWL </a:t>
              </a:r>
              <a:r>
                <a:rPr lang="de-DE" altLang="de-DE" sz="1100" dirty="0">
                  <a:solidFill>
                    <a:srgbClr val="202321"/>
                  </a:solidFill>
                  <a:latin typeface="+mn-lt"/>
                  <a:ea typeface="Yu Mincho Light" panose="02020300000000000000" pitchFamily="18" charset="-128"/>
                </a:rPr>
                <a:t>§58 (1) 1.c</a:t>
              </a:r>
              <a:endParaRPr lang="de-DE" altLang="de-DE" sz="1200" dirty="0">
                <a:solidFill>
                  <a:srgbClr val="202321"/>
                </a:solidFill>
                <a:latin typeface="+mn-lt"/>
                <a:ea typeface="Yu Mincho Light" panose="02020300000000000000" pitchFamily="18" charset="-128"/>
              </a:endParaRPr>
            </a:p>
          </p:txBody>
        </p:sp>
        <p:sp>
          <p:nvSpPr>
            <p:cNvPr id="54" name="Rechteck 53">
              <a:extLst>
                <a:ext uri="{FF2B5EF4-FFF2-40B4-BE49-F238E27FC236}">
                  <a16:creationId xmlns:a16="http://schemas.microsoft.com/office/drawing/2014/main" id="{1C4CBC54-CF1B-4E3E-931E-EDAB79D6F71D}"/>
                </a:ext>
              </a:extLst>
            </p:cNvPr>
            <p:cNvSpPr>
              <a:spLocks noChangeArrowheads="1"/>
            </p:cNvSpPr>
            <p:nvPr/>
          </p:nvSpPr>
          <p:spPr bwMode="auto">
            <a:xfrm>
              <a:off x="7274469" y="5353067"/>
              <a:ext cx="1797051" cy="500063"/>
            </a:xfrm>
            <a:prstGeom prst="rect">
              <a:avLst/>
            </a:prstGeom>
            <a:solidFill>
              <a:srgbClr val="E6E6E7"/>
            </a:solidFill>
            <a:ln w="9525">
              <a:solidFill>
                <a:schemeClr val="accent2"/>
              </a:solidFill>
              <a:round/>
              <a:headEnd/>
              <a:tailEnd/>
            </a:ln>
          </p:spPr>
          <p:txBody>
            <a:bodyPr lIns="36000" tIns="36000" rIns="36000" bIns="36000"/>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200" dirty="0">
                  <a:solidFill>
                    <a:srgbClr val="202321"/>
                  </a:solidFill>
                  <a:latin typeface="+mn-lt"/>
                  <a:ea typeface="Yu Mincho Light" panose="02020300000000000000" pitchFamily="18" charset="-128"/>
                </a:rPr>
                <a:t>VWL </a:t>
              </a:r>
              <a:r>
                <a:rPr lang="de-DE" altLang="de-DE" sz="1100" dirty="0">
                  <a:solidFill>
                    <a:srgbClr val="202321"/>
                  </a:solidFill>
                  <a:latin typeface="+mn-lt"/>
                  <a:ea typeface="Yu Mincho Light" panose="02020300000000000000" pitchFamily="18" charset="-128"/>
                </a:rPr>
                <a:t>§84 (1) 1.c</a:t>
              </a:r>
              <a:endParaRPr lang="de-DE" altLang="de-DE" sz="1200" dirty="0">
                <a:solidFill>
                  <a:srgbClr val="202321"/>
                </a:solidFill>
                <a:latin typeface="+mn-lt"/>
                <a:ea typeface="Yu Mincho Light" panose="02020300000000000000" pitchFamily="18" charset="-128"/>
              </a:endParaRPr>
            </a:p>
          </p:txBody>
        </p:sp>
        <p:sp>
          <p:nvSpPr>
            <p:cNvPr id="55" name="Rechteck 54">
              <a:extLst>
                <a:ext uri="{FF2B5EF4-FFF2-40B4-BE49-F238E27FC236}">
                  <a16:creationId xmlns:a16="http://schemas.microsoft.com/office/drawing/2014/main" id="{9A132504-3963-463A-9391-F70C43A96B70}"/>
                </a:ext>
              </a:extLst>
            </p:cNvPr>
            <p:cNvSpPr>
              <a:spLocks noChangeArrowheads="1"/>
            </p:cNvSpPr>
            <p:nvPr/>
          </p:nvSpPr>
          <p:spPr bwMode="auto">
            <a:xfrm>
              <a:off x="2738437" y="4786312"/>
              <a:ext cx="1800225" cy="500063"/>
            </a:xfrm>
            <a:prstGeom prst="rect">
              <a:avLst/>
            </a:prstGeom>
            <a:solidFill>
              <a:srgbClr val="E6E6E7"/>
            </a:solidFill>
            <a:ln w="9525">
              <a:solidFill>
                <a:schemeClr val="accent2"/>
              </a:solidFill>
              <a:round/>
              <a:headEnd/>
              <a:tailEnd/>
            </a:ln>
          </p:spPr>
          <p:txBody>
            <a:bodyPr lIns="36000" tIns="36000" rIns="36000" bIns="36000"/>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200" dirty="0">
                  <a:solidFill>
                    <a:srgbClr val="202321"/>
                  </a:solidFill>
                  <a:latin typeface="+mn-lt"/>
                </a:rPr>
                <a:t>Recht </a:t>
              </a:r>
              <a:r>
                <a:rPr lang="de-DE" altLang="de-DE" sz="1050" dirty="0">
                  <a:solidFill>
                    <a:srgbClr val="202321"/>
                  </a:solidFill>
                  <a:latin typeface="+mn-lt"/>
                </a:rPr>
                <a:t>§58 (1) 1.d</a:t>
              </a:r>
              <a:endParaRPr lang="de-DE" altLang="de-DE" sz="1200" dirty="0">
                <a:solidFill>
                  <a:srgbClr val="202321"/>
                </a:solidFill>
                <a:latin typeface="+mn-lt"/>
              </a:endParaRPr>
            </a:p>
          </p:txBody>
        </p:sp>
        <p:sp>
          <p:nvSpPr>
            <p:cNvPr id="56" name="Rechteck 55">
              <a:extLst>
                <a:ext uri="{FF2B5EF4-FFF2-40B4-BE49-F238E27FC236}">
                  <a16:creationId xmlns:a16="http://schemas.microsoft.com/office/drawing/2014/main" id="{B73544DF-0050-49D7-BA81-B1B4F25EA4E9}"/>
                </a:ext>
              </a:extLst>
            </p:cNvPr>
            <p:cNvSpPr>
              <a:spLocks noChangeArrowheads="1"/>
            </p:cNvSpPr>
            <p:nvPr/>
          </p:nvSpPr>
          <p:spPr bwMode="auto">
            <a:xfrm>
              <a:off x="2738437" y="5357813"/>
              <a:ext cx="1800225" cy="500063"/>
            </a:xfrm>
            <a:prstGeom prst="rect">
              <a:avLst/>
            </a:prstGeom>
            <a:solidFill>
              <a:srgbClr val="E6E6E7"/>
            </a:solidFill>
            <a:ln w="9525">
              <a:solidFill>
                <a:schemeClr val="accent2"/>
              </a:solidFill>
              <a:round/>
              <a:headEnd/>
              <a:tailEnd/>
            </a:ln>
          </p:spPr>
          <p:txBody>
            <a:bodyPr lIns="36000" tIns="36000" rIns="36000" bIns="36000"/>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200" dirty="0">
                  <a:solidFill>
                    <a:srgbClr val="202321"/>
                  </a:solidFill>
                  <a:latin typeface="+mj-lt"/>
                </a:rPr>
                <a:t>Recht </a:t>
              </a:r>
              <a:r>
                <a:rPr lang="de-DE" altLang="de-DE" sz="1050" dirty="0">
                  <a:solidFill>
                    <a:srgbClr val="202321"/>
                  </a:solidFill>
                  <a:latin typeface="+mj-lt"/>
                </a:rPr>
                <a:t>§84 (1) 1.d</a:t>
              </a:r>
              <a:endParaRPr lang="de-DE" altLang="de-DE" sz="1200" dirty="0">
                <a:solidFill>
                  <a:srgbClr val="202321"/>
                </a:solidFill>
                <a:latin typeface="+mj-lt"/>
              </a:endParaRPr>
            </a:p>
          </p:txBody>
        </p:sp>
        <p:sp>
          <p:nvSpPr>
            <p:cNvPr id="57" name="Rechteck 56">
              <a:extLst>
                <a:ext uri="{FF2B5EF4-FFF2-40B4-BE49-F238E27FC236}">
                  <a16:creationId xmlns:a16="http://schemas.microsoft.com/office/drawing/2014/main" id="{6399E2C7-22D2-458B-96A7-BC5771707BC4}"/>
                </a:ext>
              </a:extLst>
            </p:cNvPr>
            <p:cNvSpPr>
              <a:spLocks noChangeArrowheads="1"/>
            </p:cNvSpPr>
            <p:nvPr/>
          </p:nvSpPr>
          <p:spPr bwMode="auto">
            <a:xfrm>
              <a:off x="4595812" y="4786312"/>
              <a:ext cx="1347973" cy="500063"/>
            </a:xfrm>
            <a:prstGeom prst="rect">
              <a:avLst/>
            </a:prstGeom>
            <a:solidFill>
              <a:srgbClr val="E6E6E7"/>
            </a:solidFill>
            <a:ln w="9525">
              <a:solidFill>
                <a:schemeClr val="accent2"/>
              </a:solidFill>
              <a:round/>
              <a:headEnd/>
              <a:tailEnd/>
            </a:ln>
          </p:spPr>
          <p:txBody>
            <a:bodyPr lIns="36000" tIns="36000" rIns="36000" bIns="36000"/>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200" dirty="0">
                  <a:solidFill>
                    <a:srgbClr val="202321"/>
                  </a:solidFill>
                  <a:latin typeface="+mn-lt"/>
                  <a:ea typeface="Yu Mincho Light" panose="020B0400000000000000" pitchFamily="18" charset="-128"/>
                </a:rPr>
                <a:t>BWL </a:t>
              </a:r>
              <a:r>
                <a:rPr lang="de-DE" altLang="de-DE" sz="1050" dirty="0">
                  <a:solidFill>
                    <a:srgbClr val="202321"/>
                  </a:solidFill>
                  <a:latin typeface="+mn-lt"/>
                  <a:ea typeface="Yu Mincho Light" panose="020B0400000000000000" pitchFamily="18" charset="-128"/>
                </a:rPr>
                <a:t>§58 (1) 1.b</a:t>
              </a:r>
            </a:p>
            <a:p>
              <a:r>
                <a:rPr lang="de-DE" altLang="de-DE" sz="1200" dirty="0">
                  <a:solidFill>
                    <a:srgbClr val="202321"/>
                  </a:solidFill>
                  <a:latin typeface="+mn-lt"/>
                  <a:ea typeface="Yu Mincho Light" panose="020B0400000000000000" pitchFamily="18" charset="-128"/>
                </a:rPr>
                <a:t>RW  </a:t>
              </a:r>
              <a:r>
                <a:rPr lang="de-DE" altLang="de-DE" sz="1050" dirty="0">
                  <a:solidFill>
                    <a:srgbClr val="202321"/>
                  </a:solidFill>
                  <a:latin typeface="+mn-lt"/>
                  <a:ea typeface="Yu Mincho Light" panose="020B0400000000000000" pitchFamily="18" charset="-128"/>
                </a:rPr>
                <a:t>§58 (1) 1.a</a:t>
              </a:r>
              <a:endParaRPr lang="de-DE" altLang="de-DE" sz="1200" dirty="0">
                <a:solidFill>
                  <a:srgbClr val="202321"/>
                </a:solidFill>
                <a:latin typeface="+mn-lt"/>
                <a:ea typeface="Yu Mincho Light" panose="020B0400000000000000" pitchFamily="18" charset="-128"/>
              </a:endParaRPr>
            </a:p>
          </p:txBody>
        </p:sp>
        <p:sp>
          <p:nvSpPr>
            <p:cNvPr id="58" name="Rechteck 57">
              <a:extLst>
                <a:ext uri="{FF2B5EF4-FFF2-40B4-BE49-F238E27FC236}">
                  <a16:creationId xmlns:a16="http://schemas.microsoft.com/office/drawing/2014/main" id="{CBAE55C0-56F4-48B7-87DE-D16694072A54}"/>
                </a:ext>
              </a:extLst>
            </p:cNvPr>
            <p:cNvSpPr>
              <a:spLocks noChangeArrowheads="1"/>
            </p:cNvSpPr>
            <p:nvPr/>
          </p:nvSpPr>
          <p:spPr bwMode="auto">
            <a:xfrm>
              <a:off x="4597400" y="5371694"/>
              <a:ext cx="1346385" cy="493766"/>
            </a:xfrm>
            <a:prstGeom prst="rect">
              <a:avLst/>
            </a:prstGeom>
            <a:solidFill>
              <a:srgbClr val="E6E6E7"/>
            </a:solidFill>
            <a:ln w="9525">
              <a:solidFill>
                <a:schemeClr val="accent2"/>
              </a:solidFill>
              <a:round/>
              <a:headEnd/>
              <a:tailEnd/>
            </a:ln>
          </p:spPr>
          <p:txBody>
            <a:bodyPr lIns="36000" tIns="36000" rIns="36000" bIns="36000"/>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200" dirty="0">
                  <a:solidFill>
                    <a:srgbClr val="202321"/>
                  </a:solidFill>
                  <a:latin typeface="+mn-lt"/>
                  <a:ea typeface="Yu Mincho Light" panose="02020300000000000000" pitchFamily="18" charset="-128"/>
                </a:rPr>
                <a:t>BWL </a:t>
              </a:r>
              <a:r>
                <a:rPr lang="de-DE" altLang="de-DE" sz="1050" dirty="0">
                  <a:solidFill>
                    <a:srgbClr val="202321"/>
                  </a:solidFill>
                  <a:latin typeface="+mn-lt"/>
                  <a:ea typeface="Yu Mincho Light" panose="02020300000000000000" pitchFamily="18" charset="-128"/>
                </a:rPr>
                <a:t>§84 (1) 1.b</a:t>
              </a:r>
              <a:endParaRPr lang="de-DE" altLang="de-DE" sz="1200" dirty="0">
                <a:solidFill>
                  <a:srgbClr val="202321"/>
                </a:solidFill>
                <a:latin typeface="+mn-lt"/>
                <a:ea typeface="Yu Mincho Light" panose="02020300000000000000" pitchFamily="18" charset="-128"/>
              </a:endParaRPr>
            </a:p>
            <a:p>
              <a:r>
                <a:rPr lang="de-DE" altLang="de-DE" sz="1200" dirty="0">
                  <a:solidFill>
                    <a:srgbClr val="202321"/>
                  </a:solidFill>
                  <a:latin typeface="+mn-lt"/>
                  <a:ea typeface="Yu Mincho Light" panose="02020300000000000000" pitchFamily="18" charset="-128"/>
                </a:rPr>
                <a:t>RW u. WI </a:t>
              </a:r>
              <a:r>
                <a:rPr lang="de-DE" altLang="de-DE" sz="1050" dirty="0">
                  <a:solidFill>
                    <a:srgbClr val="202321"/>
                  </a:solidFill>
                  <a:latin typeface="+mn-lt"/>
                  <a:ea typeface="Yu Mincho Light" panose="02020300000000000000" pitchFamily="18" charset="-128"/>
                </a:rPr>
                <a:t>§84 (1) 1.a</a:t>
              </a:r>
              <a:endParaRPr lang="de-DE" altLang="de-DE" sz="1100" dirty="0">
                <a:solidFill>
                  <a:srgbClr val="202321"/>
                </a:solidFill>
                <a:latin typeface="+mn-lt"/>
                <a:ea typeface="Yu Mincho Light" panose="02020300000000000000" pitchFamily="18" charset="-128"/>
              </a:endParaRPr>
            </a:p>
          </p:txBody>
        </p:sp>
        <p:sp>
          <p:nvSpPr>
            <p:cNvPr id="59" name="Rechteck 58">
              <a:extLst>
                <a:ext uri="{FF2B5EF4-FFF2-40B4-BE49-F238E27FC236}">
                  <a16:creationId xmlns:a16="http://schemas.microsoft.com/office/drawing/2014/main" id="{3827FEEA-B86A-45B9-B815-D35481BBF6C2}"/>
                </a:ext>
              </a:extLst>
            </p:cNvPr>
            <p:cNvSpPr>
              <a:spLocks noChangeArrowheads="1"/>
            </p:cNvSpPr>
            <p:nvPr/>
          </p:nvSpPr>
          <p:spPr bwMode="auto">
            <a:xfrm>
              <a:off x="6023985" y="4786313"/>
              <a:ext cx="1122489" cy="500063"/>
            </a:xfrm>
            <a:prstGeom prst="rect">
              <a:avLst/>
            </a:prstGeom>
            <a:solidFill>
              <a:srgbClr val="E6E6E7"/>
            </a:solidFill>
            <a:ln w="9525">
              <a:solidFill>
                <a:schemeClr val="accent2"/>
              </a:solidFill>
              <a:round/>
              <a:headEnd/>
              <a:tailEnd/>
            </a:ln>
          </p:spPr>
          <p:txBody>
            <a:bodyPr lIns="36000" tIns="36000" rIns="36000" bIns="36000"/>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200" dirty="0">
                  <a:solidFill>
                    <a:srgbClr val="202321"/>
                  </a:solidFill>
                  <a:latin typeface="+mn-lt"/>
                  <a:ea typeface="Yu Mincho Light" panose="02020300000000000000" pitchFamily="18" charset="-128"/>
                </a:rPr>
                <a:t>Fachdidaktik</a:t>
              </a:r>
            </a:p>
            <a:p>
              <a:r>
                <a:rPr lang="de-DE" altLang="de-DE" sz="1100" dirty="0">
                  <a:solidFill>
                    <a:srgbClr val="202321"/>
                  </a:solidFill>
                  <a:latin typeface="+mn-lt"/>
                  <a:ea typeface="Yu Mincho Light" panose="02020300000000000000" pitchFamily="18" charset="-128"/>
                </a:rPr>
                <a:t>§58 (1) 1.e</a:t>
              </a:r>
            </a:p>
          </p:txBody>
        </p:sp>
        <p:sp>
          <p:nvSpPr>
            <p:cNvPr id="60" name="Rechteck 59">
              <a:extLst>
                <a:ext uri="{FF2B5EF4-FFF2-40B4-BE49-F238E27FC236}">
                  <a16:creationId xmlns:a16="http://schemas.microsoft.com/office/drawing/2014/main" id="{7A7E46A9-4D08-4D1D-AC91-91AD2AE8F47E}"/>
                </a:ext>
              </a:extLst>
            </p:cNvPr>
            <p:cNvSpPr>
              <a:spLocks noChangeArrowheads="1"/>
            </p:cNvSpPr>
            <p:nvPr/>
          </p:nvSpPr>
          <p:spPr bwMode="auto">
            <a:xfrm>
              <a:off x="6023985" y="5357813"/>
              <a:ext cx="1122489" cy="500063"/>
            </a:xfrm>
            <a:prstGeom prst="rect">
              <a:avLst/>
            </a:prstGeom>
            <a:solidFill>
              <a:srgbClr val="E6E6E7"/>
            </a:solidFill>
            <a:ln w="9525">
              <a:solidFill>
                <a:schemeClr val="accent2"/>
              </a:solidFill>
              <a:round/>
              <a:headEnd/>
              <a:tailEnd/>
            </a:ln>
          </p:spPr>
          <p:txBody>
            <a:bodyPr lIns="36000" tIns="36000" rIns="36000" bIns="36000"/>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200" dirty="0">
                  <a:solidFill>
                    <a:srgbClr val="202321"/>
                  </a:solidFill>
                  <a:latin typeface="+mn-lt"/>
                  <a:ea typeface="Yu Mincho Light" panose="02020300000000000000" pitchFamily="18" charset="-128"/>
                </a:rPr>
                <a:t>Fachdidaktik</a:t>
              </a:r>
            </a:p>
            <a:p>
              <a:r>
                <a:rPr lang="de-DE" altLang="de-DE" sz="1100" dirty="0">
                  <a:solidFill>
                    <a:srgbClr val="202321"/>
                  </a:solidFill>
                  <a:latin typeface="+mn-lt"/>
                  <a:ea typeface="Yu Mincho Light" panose="02020300000000000000" pitchFamily="18" charset="-128"/>
                </a:rPr>
                <a:t>§84 (1) 1.e</a:t>
              </a:r>
            </a:p>
          </p:txBody>
        </p:sp>
        <p:sp>
          <p:nvSpPr>
            <p:cNvPr id="61" name="Rechteck 60">
              <a:extLst>
                <a:ext uri="{FF2B5EF4-FFF2-40B4-BE49-F238E27FC236}">
                  <a16:creationId xmlns:a16="http://schemas.microsoft.com/office/drawing/2014/main" id="{CDD40E83-1ABD-4EDB-B510-42A697BDFCC1}"/>
                </a:ext>
              </a:extLst>
            </p:cNvPr>
            <p:cNvSpPr>
              <a:spLocks noChangeArrowheads="1"/>
            </p:cNvSpPr>
            <p:nvPr/>
          </p:nvSpPr>
          <p:spPr bwMode="auto">
            <a:xfrm>
              <a:off x="9208995" y="4724161"/>
              <a:ext cx="2071687" cy="500063"/>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nchor="ct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marL="84138" indent="-84138">
                <a:buFont typeface="Wingdings" pitchFamily="2" charset="2"/>
                <a:buChar char="§"/>
              </a:pPr>
              <a:r>
                <a:rPr lang="de-DE" altLang="de-DE" sz="1100" i="1" dirty="0">
                  <a:latin typeface="+mn-lt"/>
                </a:rPr>
                <a:t>Realschule</a:t>
              </a:r>
            </a:p>
          </p:txBody>
        </p:sp>
        <p:sp>
          <p:nvSpPr>
            <p:cNvPr id="62" name="Rechteck 61">
              <a:extLst>
                <a:ext uri="{FF2B5EF4-FFF2-40B4-BE49-F238E27FC236}">
                  <a16:creationId xmlns:a16="http://schemas.microsoft.com/office/drawing/2014/main" id="{6A76B229-B430-4643-8231-85A92E641984}"/>
                </a:ext>
              </a:extLst>
            </p:cNvPr>
            <p:cNvSpPr>
              <a:spLocks noChangeArrowheads="1"/>
            </p:cNvSpPr>
            <p:nvPr/>
          </p:nvSpPr>
          <p:spPr bwMode="auto">
            <a:xfrm>
              <a:off x="9208995" y="5295660"/>
              <a:ext cx="2071687" cy="500063"/>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nchor="ct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marL="84138" indent="-84138">
                <a:buFont typeface="Wingdings" pitchFamily="2" charset="2"/>
                <a:buChar char="§"/>
              </a:pPr>
              <a:r>
                <a:rPr lang="de-DE" altLang="de-DE" sz="1100" i="1" dirty="0">
                  <a:latin typeface="+mn-lt"/>
                </a:rPr>
                <a:t>Gymnasium</a:t>
              </a:r>
            </a:p>
          </p:txBody>
        </p:sp>
        <p:cxnSp>
          <p:nvCxnSpPr>
            <p:cNvPr id="63" name="Gerade Verbindung mit Pfeil 62">
              <a:extLst>
                <a:ext uri="{FF2B5EF4-FFF2-40B4-BE49-F238E27FC236}">
                  <a16:creationId xmlns:a16="http://schemas.microsoft.com/office/drawing/2014/main" id="{D7FC3D24-64E7-4AD9-A644-9A8D0AB07C21}"/>
                </a:ext>
              </a:extLst>
            </p:cNvPr>
            <p:cNvCxnSpPr>
              <a:cxnSpLocks noChangeShapeType="1"/>
              <a:stCxn id="41" idx="2"/>
              <a:endCxn id="55" idx="0"/>
            </p:cNvCxnSpPr>
            <p:nvPr/>
          </p:nvCxnSpPr>
          <p:spPr bwMode="auto">
            <a:xfrm>
              <a:off x="3631406" y="3472498"/>
              <a:ext cx="7144" cy="1313814"/>
            </a:xfrm>
            <a:prstGeom prst="straightConnector1">
              <a:avLst/>
            </a:prstGeom>
            <a:noFill/>
            <a:ln w="9525">
              <a:solidFill>
                <a:schemeClr val="accent2"/>
              </a:solidFill>
              <a:round/>
              <a:headEnd/>
              <a:tailEnd type="triangle" w="med" len="med"/>
            </a:ln>
            <a:extLst>
              <a:ext uri="{909E8E84-426E-40dd-AFC4-6F175D3DCCD1}">
                <a14:hiddenFill xmlns:a14="http://schemas.microsoft.com/office/drawing/2010/main" xmlns="" xmlns:lc="http://schemas.openxmlformats.org/drawingml/2006/lockedCanvas">
                  <a:noFill/>
                </a14:hiddenFill>
              </a:ext>
            </a:extLst>
          </p:spPr>
        </p:cxnSp>
        <p:cxnSp>
          <p:nvCxnSpPr>
            <p:cNvPr id="64" name="Gerade Verbindung mit Pfeil 63">
              <a:extLst>
                <a:ext uri="{FF2B5EF4-FFF2-40B4-BE49-F238E27FC236}">
                  <a16:creationId xmlns:a16="http://schemas.microsoft.com/office/drawing/2014/main" id="{DCEB25D9-4EB9-4C6C-82E7-B7C141908C41}"/>
                </a:ext>
              </a:extLst>
            </p:cNvPr>
            <p:cNvCxnSpPr>
              <a:cxnSpLocks noChangeShapeType="1"/>
            </p:cNvCxnSpPr>
            <p:nvPr/>
          </p:nvCxnSpPr>
          <p:spPr bwMode="auto">
            <a:xfrm rot="5400000">
              <a:off x="4275138" y="3963987"/>
              <a:ext cx="1643062" cy="1587"/>
            </a:xfrm>
            <a:prstGeom prst="straightConnector1">
              <a:avLst/>
            </a:prstGeom>
            <a:noFill/>
            <a:ln w="9525">
              <a:solidFill>
                <a:schemeClr val="accent2"/>
              </a:solidFill>
              <a:round/>
              <a:headEnd/>
              <a:tailEnd type="triangle" w="med" len="med"/>
            </a:ln>
            <a:extLst>
              <a:ext uri="{909E8E84-426E-40dd-AFC4-6F175D3DCCD1}">
                <a14:hiddenFill xmlns:a14="http://schemas.microsoft.com/office/drawing/2010/main" xmlns="" xmlns:lc="http://schemas.openxmlformats.org/drawingml/2006/lockedCanvas">
                  <a:noFill/>
                </a14:hiddenFill>
              </a:ext>
            </a:extLst>
          </p:spPr>
        </p:cxnSp>
        <p:cxnSp>
          <p:nvCxnSpPr>
            <p:cNvPr id="65" name="Gerade Verbindung mit Pfeil 64">
              <a:extLst>
                <a:ext uri="{FF2B5EF4-FFF2-40B4-BE49-F238E27FC236}">
                  <a16:creationId xmlns:a16="http://schemas.microsoft.com/office/drawing/2014/main" id="{77332FC2-FC99-45C8-AC44-A03DB74F305D}"/>
                </a:ext>
              </a:extLst>
            </p:cNvPr>
            <p:cNvCxnSpPr>
              <a:cxnSpLocks noChangeShapeType="1"/>
              <a:stCxn id="43" idx="2"/>
              <a:endCxn id="53" idx="0"/>
            </p:cNvCxnSpPr>
            <p:nvPr/>
          </p:nvCxnSpPr>
          <p:spPr bwMode="auto">
            <a:xfrm flipH="1">
              <a:off x="8173788" y="3472498"/>
              <a:ext cx="794" cy="1309069"/>
            </a:xfrm>
            <a:prstGeom prst="straightConnector1">
              <a:avLst/>
            </a:prstGeom>
            <a:noFill/>
            <a:ln w="9525">
              <a:solidFill>
                <a:schemeClr val="accent2"/>
              </a:solidFill>
              <a:round/>
              <a:headEnd/>
              <a:tailEnd type="triangle" w="med" len="med"/>
            </a:ln>
            <a:extLst>
              <a:ext uri="{909E8E84-426E-40dd-AFC4-6F175D3DCCD1}">
                <a14:hiddenFill xmlns:a14="http://schemas.microsoft.com/office/drawing/2010/main" xmlns="" xmlns:lc="http://schemas.openxmlformats.org/drawingml/2006/lockedCanvas">
                  <a:noFill/>
                </a14:hiddenFill>
              </a:ext>
            </a:extLst>
          </p:spPr>
        </p:cxnSp>
        <p:cxnSp>
          <p:nvCxnSpPr>
            <p:cNvPr id="66" name="Gerade Verbindung mit Pfeil 65">
              <a:extLst>
                <a:ext uri="{FF2B5EF4-FFF2-40B4-BE49-F238E27FC236}">
                  <a16:creationId xmlns:a16="http://schemas.microsoft.com/office/drawing/2014/main" id="{4360A7B0-AEBE-4E90-8024-5843DFAE62AD}"/>
                </a:ext>
              </a:extLst>
            </p:cNvPr>
            <p:cNvCxnSpPr>
              <a:cxnSpLocks noChangeShapeType="1"/>
              <a:stCxn id="44" idx="2"/>
              <a:endCxn id="59" idx="0"/>
            </p:cNvCxnSpPr>
            <p:nvPr/>
          </p:nvCxnSpPr>
          <p:spPr bwMode="auto">
            <a:xfrm flipH="1">
              <a:off x="6585229" y="4496331"/>
              <a:ext cx="4739" cy="289983"/>
            </a:xfrm>
            <a:prstGeom prst="straightConnector1">
              <a:avLst/>
            </a:prstGeom>
            <a:noFill/>
            <a:ln w="9525">
              <a:solidFill>
                <a:schemeClr val="accent2"/>
              </a:solidFill>
              <a:round/>
              <a:headEnd/>
              <a:tailEnd type="triangle" w="med" len="med"/>
            </a:ln>
            <a:extLst>
              <a:ext uri="{909E8E84-426E-40dd-AFC4-6F175D3DCCD1}">
                <a14:hiddenFill xmlns:a14="http://schemas.microsoft.com/office/drawing/2010/main" xmlns="" xmlns:lc="http://schemas.openxmlformats.org/drawingml/2006/lockedCanvas">
                  <a:noFill/>
                </a14:hiddenFill>
              </a:ext>
            </a:extLst>
          </p:spPr>
        </p:cxnSp>
        <p:cxnSp>
          <p:nvCxnSpPr>
            <p:cNvPr id="67" name="Gerade Verbindung 48">
              <a:extLst>
                <a:ext uri="{FF2B5EF4-FFF2-40B4-BE49-F238E27FC236}">
                  <a16:creationId xmlns:a16="http://schemas.microsoft.com/office/drawing/2014/main" id="{4D7E7F47-D7A8-4881-9905-42D9EBA7CAD4}"/>
                </a:ext>
              </a:extLst>
            </p:cNvPr>
            <p:cNvCxnSpPr>
              <a:cxnSpLocks noChangeShapeType="1"/>
            </p:cNvCxnSpPr>
            <p:nvPr/>
          </p:nvCxnSpPr>
          <p:spPr bwMode="auto">
            <a:xfrm rot="5400000">
              <a:off x="667544" y="3856831"/>
              <a:ext cx="4000500" cy="1587"/>
            </a:xfrm>
            <a:prstGeom prst="line">
              <a:avLst/>
            </a:prstGeom>
            <a:noFill/>
            <a:ln w="19050">
              <a:solidFill>
                <a:srgbClr val="0F1987"/>
              </a:solidFill>
              <a:prstDash val="dash"/>
              <a:round/>
              <a:headEnd/>
              <a:tailEnd/>
            </a:ln>
            <a:extLst>
              <a:ext uri="{909E8E84-426E-40dd-AFC4-6F175D3DCCD1}">
                <a14:hiddenFill xmlns:a14="http://schemas.microsoft.com/office/drawing/2010/main" xmlns="" xmlns:lc="http://schemas.openxmlformats.org/drawingml/2006/lockedCanvas">
                  <a:noFill/>
                </a14:hiddenFill>
              </a:ext>
            </a:extLst>
          </p:spPr>
        </p:cxnSp>
        <p:sp>
          <p:nvSpPr>
            <p:cNvPr id="42" name="Rechteck 41">
              <a:extLst>
                <a:ext uri="{FF2B5EF4-FFF2-40B4-BE49-F238E27FC236}">
                  <a16:creationId xmlns:a16="http://schemas.microsoft.com/office/drawing/2014/main" id="{84BC38D6-0C9B-4963-83CF-F996F72648BD}"/>
                </a:ext>
              </a:extLst>
            </p:cNvPr>
            <p:cNvSpPr>
              <a:spLocks noChangeArrowheads="1"/>
            </p:cNvSpPr>
            <p:nvPr/>
          </p:nvSpPr>
          <p:spPr bwMode="auto">
            <a:xfrm>
              <a:off x="4581526" y="2737679"/>
              <a:ext cx="2605302" cy="734819"/>
            </a:xfrm>
            <a:prstGeom prst="rect">
              <a:avLst/>
            </a:prstGeom>
            <a:solidFill>
              <a:srgbClr val="E6E6E7"/>
            </a:solidFill>
            <a:ln w="9525">
              <a:solidFill>
                <a:schemeClr val="accent2"/>
              </a:solidFill>
              <a:round/>
              <a:headEnd/>
              <a:tailEnd/>
            </a:ln>
          </p:spPr>
          <p:txBody>
            <a:bodyPr lIns="36000" tIns="36000" rIns="36000" bIns="36000"/>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200" dirty="0">
                  <a:solidFill>
                    <a:srgbClr val="0F1987"/>
                  </a:solidFill>
                  <a:latin typeface="+mn-lt"/>
                </a:rPr>
                <a:t>Fak. für BWL</a:t>
              </a:r>
            </a:p>
          </p:txBody>
        </p:sp>
      </p:grpSp>
    </p:spTree>
    <p:extLst>
      <p:ext uri="{BB962C8B-B14F-4D97-AF65-F5344CB8AC3E}">
        <p14:creationId xmlns:p14="http://schemas.microsoft.com/office/powerpoint/2010/main" val="665368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7755A8AB-5C91-4A5D-9404-EF5764CA32E5}"/>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BD63F5C5-FD66-4289-87E2-87E7C0AA697A}"/>
              </a:ext>
            </a:extLst>
          </p:cNvPr>
          <p:cNvSpPr>
            <a:spLocks noGrp="1"/>
          </p:cNvSpPr>
          <p:nvPr>
            <p:ph type="sldNum" sz="quarter" idx="12"/>
          </p:nvPr>
        </p:nvSpPr>
        <p:spPr/>
        <p:txBody>
          <a:bodyPr/>
          <a:lstStyle/>
          <a:p>
            <a:fld id="{EFB5150B-0CEE-4773-8AAA-22F479C02EEB}" type="slidenum">
              <a:rPr lang="de-DE" smtClean="0"/>
              <a:pPr/>
              <a:t>8</a:t>
            </a:fld>
            <a:endParaRPr lang="de-DE" dirty="0"/>
          </a:p>
        </p:txBody>
      </p:sp>
      <p:sp>
        <p:nvSpPr>
          <p:cNvPr id="8" name="Inhaltsplatzhalter 7">
            <a:extLst>
              <a:ext uri="{FF2B5EF4-FFF2-40B4-BE49-F238E27FC236}">
                <a16:creationId xmlns:a16="http://schemas.microsoft.com/office/drawing/2014/main" id="{622A7704-CA58-415E-A8A6-1E8039C3A8CA}"/>
              </a:ext>
            </a:extLst>
          </p:cNvPr>
          <p:cNvSpPr>
            <a:spLocks noGrp="1"/>
          </p:cNvSpPr>
          <p:nvPr>
            <p:ph sz="quarter" idx="14"/>
          </p:nvPr>
        </p:nvSpPr>
        <p:spPr>
          <a:xfrm>
            <a:off x="534255" y="2716726"/>
            <a:ext cx="5558835" cy="1459911"/>
          </a:xfrm>
        </p:spPr>
        <p:txBody>
          <a:bodyPr/>
          <a:lstStyle/>
          <a:p>
            <a:r>
              <a:rPr lang="de-DE" sz="1400" b="1" dirty="0"/>
              <a:t>Fachstudienberatung und Ansprechpartner für den Bereich BWL:</a:t>
            </a:r>
          </a:p>
          <a:p>
            <a:r>
              <a:rPr lang="de-DE" sz="1400" dirty="0"/>
              <a:t>Fynn Ole Kunter</a:t>
            </a:r>
          </a:p>
          <a:p>
            <a:r>
              <a:rPr lang="de-DE" sz="1400" dirty="0"/>
              <a:t>Ludwigstr. 28 VG </a:t>
            </a:r>
            <a:r>
              <a:rPr lang="de-DE" sz="1400" dirty="0" err="1"/>
              <a:t>Zi</a:t>
            </a:r>
            <a:r>
              <a:rPr lang="de-DE" sz="1400" dirty="0"/>
              <a:t>. 421</a:t>
            </a:r>
          </a:p>
          <a:p>
            <a:r>
              <a:rPr lang="de-DE" sz="1400" dirty="0"/>
              <a:t>E-Mail: lehramt@som.lmu.de</a:t>
            </a:r>
          </a:p>
          <a:p>
            <a:r>
              <a:rPr lang="de-DE" sz="1400" dirty="0"/>
              <a:t>Homepage: www.bwl.lmu.de/lehramt</a:t>
            </a:r>
          </a:p>
        </p:txBody>
      </p:sp>
      <p:sp>
        <p:nvSpPr>
          <p:cNvPr id="2" name="Titel 1">
            <a:extLst>
              <a:ext uri="{FF2B5EF4-FFF2-40B4-BE49-F238E27FC236}">
                <a16:creationId xmlns:a16="http://schemas.microsoft.com/office/drawing/2014/main" id="{BD2B9CD6-DEA6-4B71-AFE9-B78637B1F586}"/>
              </a:ext>
            </a:extLst>
          </p:cNvPr>
          <p:cNvSpPr>
            <a:spLocks noGrp="1"/>
          </p:cNvSpPr>
          <p:nvPr>
            <p:ph type="title"/>
          </p:nvPr>
        </p:nvSpPr>
        <p:spPr/>
        <p:txBody>
          <a:bodyPr/>
          <a:lstStyle/>
          <a:p>
            <a:r>
              <a:rPr lang="de-DE" altLang="de-DE" sz="2000" dirty="0"/>
              <a:t>Spezifische Ansprechpartner für das Fach Wirtschaftswissenschaften</a:t>
            </a:r>
            <a:br>
              <a:rPr lang="de-DE" altLang="de-DE" sz="2000" dirty="0"/>
            </a:br>
            <a:endParaRPr lang="de-DE" b="0" dirty="0">
              <a:solidFill>
                <a:schemeClr val="accent1"/>
              </a:solidFill>
            </a:endParaRPr>
          </a:p>
        </p:txBody>
      </p:sp>
      <p:sp>
        <p:nvSpPr>
          <p:cNvPr id="14" name="Rechteck 13">
            <a:extLst>
              <a:ext uri="{FF2B5EF4-FFF2-40B4-BE49-F238E27FC236}">
                <a16:creationId xmlns:a16="http://schemas.microsoft.com/office/drawing/2014/main" id="{9E212C95-D03E-4918-8DFE-4F527A3F1246}"/>
              </a:ext>
            </a:extLst>
          </p:cNvPr>
          <p:cNvSpPr/>
          <p:nvPr/>
        </p:nvSpPr>
        <p:spPr>
          <a:xfrm>
            <a:off x="446087" y="2377476"/>
            <a:ext cx="5647003" cy="239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ltLang="de-DE" sz="1400" b="1" dirty="0">
                <a:solidFill>
                  <a:schemeClr val="bg1"/>
                </a:solidFill>
              </a:rPr>
              <a:t>Fachstudienberatung und Teilbereich BWL</a:t>
            </a:r>
            <a:endParaRPr lang="de-DE" sz="1400" b="1" dirty="0">
              <a:solidFill>
                <a:schemeClr val="bg1"/>
              </a:solidFill>
            </a:endParaRPr>
          </a:p>
        </p:txBody>
      </p:sp>
      <p:sp>
        <p:nvSpPr>
          <p:cNvPr id="15" name="Rechteck 14">
            <a:extLst>
              <a:ext uri="{FF2B5EF4-FFF2-40B4-BE49-F238E27FC236}">
                <a16:creationId xmlns:a16="http://schemas.microsoft.com/office/drawing/2014/main" id="{9D9D2BAE-EC9B-4E2A-B402-6BE752F63DCF}"/>
              </a:ext>
            </a:extLst>
          </p:cNvPr>
          <p:cNvSpPr/>
          <p:nvPr/>
        </p:nvSpPr>
        <p:spPr>
          <a:xfrm>
            <a:off x="448870" y="2657821"/>
            <a:ext cx="5644220" cy="1478297"/>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b="1" dirty="0">
              <a:solidFill>
                <a:schemeClr val="bg1"/>
              </a:solidFill>
            </a:endParaRPr>
          </a:p>
        </p:txBody>
      </p:sp>
      <p:sp>
        <p:nvSpPr>
          <p:cNvPr id="19" name="Inhaltsplatzhalter 7">
            <a:extLst>
              <a:ext uri="{FF2B5EF4-FFF2-40B4-BE49-F238E27FC236}">
                <a16:creationId xmlns:a16="http://schemas.microsoft.com/office/drawing/2014/main" id="{4A68FFDE-3F4E-4FE8-8E50-FF9EA482439F}"/>
              </a:ext>
            </a:extLst>
          </p:cNvPr>
          <p:cNvSpPr txBox="1">
            <a:spLocks/>
          </p:cNvSpPr>
          <p:nvPr/>
        </p:nvSpPr>
        <p:spPr>
          <a:xfrm>
            <a:off x="529381" y="4560574"/>
            <a:ext cx="5388707" cy="1545528"/>
          </a:xfrm>
          <a:prstGeom prst="rect">
            <a:avLst/>
          </a:prstGeom>
        </p:spPr>
        <p:txBody>
          <a:bodyPr vert="horz" lIns="0" tIns="0" rIns="0" bIns="0" rtlCol="0">
            <a:noAutofit/>
          </a:bodyPr>
          <a:lstStyle>
            <a:lvl1pPr marL="0" indent="0" algn="l" defTabSz="81555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1pPr>
            <a:lvl2pPr marL="324000" marR="0" indent="-324000" algn="l" defTabSz="815557" rtl="0" eaLnBrk="1" fontAlgn="auto" latinLnBrk="0" hangingPunct="1">
              <a:lnSpc>
                <a:spcPct val="100000"/>
              </a:lnSpc>
              <a:spcBef>
                <a:spcPts val="0"/>
              </a:spcBef>
              <a:spcAft>
                <a:spcPts val="600"/>
              </a:spcAft>
              <a:buClr>
                <a:srgbClr val="0F1987"/>
              </a:buClr>
              <a:buSzPct val="100000"/>
              <a:buFont typeface="Wingdings" panose="05000000000000000000" pitchFamily="2" charset="2"/>
              <a:buChar char=""/>
              <a:tabLst/>
              <a:defRPr lang="de-DE" sz="1600" kern="1200" baseline="0" dirty="0" smtClean="0">
                <a:solidFill>
                  <a:schemeClr val="tx1"/>
                </a:solidFill>
                <a:effectLst/>
                <a:latin typeface="+mn-lt"/>
                <a:ea typeface="+mn-ea"/>
                <a:cs typeface="+mn-cs"/>
              </a:defRPr>
            </a:lvl2pPr>
            <a:lvl3pPr marL="504000" indent="-180000" algn="l" defTabSz="815557" rtl="0" eaLnBrk="1" latinLnBrk="0" hangingPunct="1">
              <a:lnSpc>
                <a:spcPct val="100000"/>
              </a:lnSpc>
              <a:spcBef>
                <a:spcPts val="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684000" indent="-180000" algn="l" defTabSz="815557" rtl="0" eaLnBrk="1" latinLnBrk="0" hangingPunct="1">
              <a:lnSpc>
                <a:spcPct val="100000"/>
              </a:lnSpc>
              <a:spcBef>
                <a:spcPts val="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4pPr>
            <a:lvl5pPr marL="864000" indent="-180000" algn="l" defTabSz="815557" rtl="0" eaLnBrk="1" latinLnBrk="0" hangingPunct="1">
              <a:lnSpc>
                <a:spcPct val="100000"/>
              </a:lnSpc>
              <a:spcBef>
                <a:spcPts val="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5pPr>
            <a:lvl6pPr marL="2242782"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6pPr>
            <a:lvl7pPr marL="2650560"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7pPr>
            <a:lvl8pPr marL="3058339"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8pPr>
            <a:lvl9pPr marL="3466117"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9pPr>
          </a:lstStyle>
          <a:p>
            <a:r>
              <a:rPr lang="de-DE" sz="1400" b="1" dirty="0"/>
              <a:t>Ansprechpartner für den Bereich Recht:</a:t>
            </a:r>
          </a:p>
          <a:p>
            <a:r>
              <a:rPr lang="de-DE" sz="1400" dirty="0"/>
              <a:t>Nina Küpper-Morawietz</a:t>
            </a:r>
          </a:p>
          <a:p>
            <a:r>
              <a:rPr lang="de-DE" sz="1400" dirty="0"/>
              <a:t>Ludwigstr. 29 VG </a:t>
            </a:r>
            <a:r>
              <a:rPr lang="de-DE" sz="1400" dirty="0" err="1"/>
              <a:t>Zi</a:t>
            </a:r>
            <a:r>
              <a:rPr lang="de-DE" sz="1400" dirty="0"/>
              <a:t>. 213</a:t>
            </a:r>
          </a:p>
          <a:p>
            <a:r>
              <a:rPr lang="de-DE" sz="1400" dirty="0"/>
              <a:t>E-Mail: nina.kuepper@jura.uni-muenchen.de</a:t>
            </a:r>
          </a:p>
        </p:txBody>
      </p:sp>
      <p:sp>
        <p:nvSpPr>
          <p:cNvPr id="20" name="Rechteck 19">
            <a:extLst>
              <a:ext uri="{FF2B5EF4-FFF2-40B4-BE49-F238E27FC236}">
                <a16:creationId xmlns:a16="http://schemas.microsoft.com/office/drawing/2014/main" id="{0254C2AB-21DB-454F-8CB8-F2CF33D1C693}"/>
              </a:ext>
            </a:extLst>
          </p:cNvPr>
          <p:cNvSpPr/>
          <p:nvPr/>
        </p:nvSpPr>
        <p:spPr>
          <a:xfrm>
            <a:off x="441214" y="4225267"/>
            <a:ext cx="5651876" cy="255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ltLang="de-DE" sz="1400" b="1" dirty="0">
                <a:solidFill>
                  <a:schemeClr val="bg1"/>
                </a:solidFill>
              </a:rPr>
              <a:t>Teilbereich Recht</a:t>
            </a:r>
            <a:endParaRPr lang="de-DE" sz="1400" b="1" dirty="0">
              <a:solidFill>
                <a:schemeClr val="bg1"/>
              </a:solidFill>
            </a:endParaRPr>
          </a:p>
        </p:txBody>
      </p:sp>
      <p:sp>
        <p:nvSpPr>
          <p:cNvPr id="21" name="Rechteck 20">
            <a:extLst>
              <a:ext uri="{FF2B5EF4-FFF2-40B4-BE49-F238E27FC236}">
                <a16:creationId xmlns:a16="http://schemas.microsoft.com/office/drawing/2014/main" id="{237DBF4A-BE29-46BA-8699-8F6A089A6922}"/>
              </a:ext>
            </a:extLst>
          </p:cNvPr>
          <p:cNvSpPr/>
          <p:nvPr/>
        </p:nvSpPr>
        <p:spPr>
          <a:xfrm>
            <a:off x="453744" y="4520818"/>
            <a:ext cx="5639346" cy="1573414"/>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b="1" dirty="0">
              <a:solidFill>
                <a:schemeClr val="bg1"/>
              </a:solidFill>
            </a:endParaRPr>
          </a:p>
        </p:txBody>
      </p:sp>
      <p:sp>
        <p:nvSpPr>
          <p:cNvPr id="23" name="Textfeld 22">
            <a:extLst>
              <a:ext uri="{FF2B5EF4-FFF2-40B4-BE49-F238E27FC236}">
                <a16:creationId xmlns:a16="http://schemas.microsoft.com/office/drawing/2014/main" id="{318F15FC-6A4B-4C63-8C86-0196623E2055}"/>
              </a:ext>
            </a:extLst>
          </p:cNvPr>
          <p:cNvSpPr txBox="1"/>
          <p:nvPr/>
        </p:nvSpPr>
        <p:spPr>
          <a:xfrm>
            <a:off x="357026" y="1969301"/>
            <a:ext cx="10963643" cy="523220"/>
          </a:xfrm>
          <a:prstGeom prst="rect">
            <a:avLst/>
          </a:prstGeom>
          <a:noFill/>
        </p:spPr>
        <p:txBody>
          <a:bodyPr wrap="square">
            <a:spAutoFit/>
          </a:bodyPr>
          <a:lstStyle/>
          <a:p>
            <a:r>
              <a:rPr lang="de-DE" sz="1400" b="1" dirty="0"/>
              <a:t>Je nach Fragestellung gibt es unterschiedliche Ansprechpartner! (Bitte beachten Sie dies bei Ihren Anliegen)</a:t>
            </a:r>
            <a:br>
              <a:rPr lang="de-DE" altLang="de-DE" sz="1400" b="1" dirty="0"/>
            </a:br>
            <a:endParaRPr lang="de-DE" sz="1400" b="1" dirty="0"/>
          </a:p>
        </p:txBody>
      </p:sp>
      <p:sp>
        <p:nvSpPr>
          <p:cNvPr id="24" name="Inhaltsplatzhalter 7">
            <a:extLst>
              <a:ext uri="{FF2B5EF4-FFF2-40B4-BE49-F238E27FC236}">
                <a16:creationId xmlns:a16="http://schemas.microsoft.com/office/drawing/2014/main" id="{D22F1C97-1DCF-4ECF-A54C-C97803333B05}"/>
              </a:ext>
            </a:extLst>
          </p:cNvPr>
          <p:cNvSpPr txBox="1">
            <a:spLocks/>
          </p:cNvSpPr>
          <p:nvPr/>
        </p:nvSpPr>
        <p:spPr>
          <a:xfrm>
            <a:off x="6272463" y="2711646"/>
            <a:ext cx="5388707" cy="1459912"/>
          </a:xfrm>
          <a:prstGeom prst="rect">
            <a:avLst/>
          </a:prstGeom>
        </p:spPr>
        <p:txBody>
          <a:bodyPr vert="horz" lIns="0" tIns="0" rIns="0" bIns="0" rtlCol="0">
            <a:noAutofit/>
          </a:bodyPr>
          <a:lstStyle>
            <a:lvl1pPr marL="0" indent="0" algn="l" defTabSz="81555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1pPr>
            <a:lvl2pPr marL="324000" marR="0" indent="-324000" algn="l" defTabSz="815557" rtl="0" eaLnBrk="1" fontAlgn="auto" latinLnBrk="0" hangingPunct="1">
              <a:lnSpc>
                <a:spcPct val="100000"/>
              </a:lnSpc>
              <a:spcBef>
                <a:spcPts val="0"/>
              </a:spcBef>
              <a:spcAft>
                <a:spcPts val="600"/>
              </a:spcAft>
              <a:buClr>
                <a:srgbClr val="0F1987"/>
              </a:buClr>
              <a:buSzPct val="100000"/>
              <a:buFont typeface="Wingdings" panose="05000000000000000000" pitchFamily="2" charset="2"/>
              <a:buChar char=""/>
              <a:tabLst/>
              <a:defRPr lang="de-DE" sz="1600" kern="1200" baseline="0" dirty="0" smtClean="0">
                <a:solidFill>
                  <a:schemeClr val="tx1"/>
                </a:solidFill>
                <a:effectLst/>
                <a:latin typeface="+mn-lt"/>
                <a:ea typeface="+mn-ea"/>
                <a:cs typeface="+mn-cs"/>
              </a:defRPr>
            </a:lvl2pPr>
            <a:lvl3pPr marL="504000" indent="-180000" algn="l" defTabSz="815557" rtl="0" eaLnBrk="1" latinLnBrk="0" hangingPunct="1">
              <a:lnSpc>
                <a:spcPct val="100000"/>
              </a:lnSpc>
              <a:spcBef>
                <a:spcPts val="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684000" indent="-180000" algn="l" defTabSz="815557" rtl="0" eaLnBrk="1" latinLnBrk="0" hangingPunct="1">
              <a:lnSpc>
                <a:spcPct val="100000"/>
              </a:lnSpc>
              <a:spcBef>
                <a:spcPts val="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4pPr>
            <a:lvl5pPr marL="864000" indent="-180000" algn="l" defTabSz="815557" rtl="0" eaLnBrk="1" latinLnBrk="0" hangingPunct="1">
              <a:lnSpc>
                <a:spcPct val="100000"/>
              </a:lnSpc>
              <a:spcBef>
                <a:spcPts val="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5pPr>
            <a:lvl6pPr marL="2242782"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6pPr>
            <a:lvl7pPr marL="2650560"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7pPr>
            <a:lvl8pPr marL="3058339"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8pPr>
            <a:lvl9pPr marL="3466117"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9pPr>
          </a:lstStyle>
          <a:p>
            <a:r>
              <a:rPr lang="de-DE" sz="1400" b="1" dirty="0"/>
              <a:t>Ansprechpartner für den Bereich VWL:</a:t>
            </a:r>
          </a:p>
          <a:p>
            <a:r>
              <a:rPr lang="de-DE" sz="1400" dirty="0"/>
              <a:t>Melanie Müller</a:t>
            </a:r>
          </a:p>
          <a:p>
            <a:r>
              <a:rPr lang="de-DE" sz="1400" dirty="0"/>
              <a:t>Studienberatung VWL</a:t>
            </a:r>
          </a:p>
          <a:p>
            <a:r>
              <a:rPr lang="de-DE" sz="1400" dirty="0"/>
              <a:t>Ludwigstr. 28 VG </a:t>
            </a:r>
            <a:r>
              <a:rPr lang="de-DE" sz="1400" dirty="0" err="1"/>
              <a:t>Zi</a:t>
            </a:r>
            <a:r>
              <a:rPr lang="de-DE" sz="1400" dirty="0"/>
              <a:t>. 020</a:t>
            </a:r>
          </a:p>
          <a:p>
            <a:r>
              <a:rPr lang="de-DE" sz="1400" dirty="0"/>
              <a:t>E-Mail: isc@econ.lmu.de</a:t>
            </a:r>
          </a:p>
        </p:txBody>
      </p:sp>
      <p:sp>
        <p:nvSpPr>
          <p:cNvPr id="25" name="Rechteck 24">
            <a:extLst>
              <a:ext uri="{FF2B5EF4-FFF2-40B4-BE49-F238E27FC236}">
                <a16:creationId xmlns:a16="http://schemas.microsoft.com/office/drawing/2014/main" id="{B1429D70-5C26-4E95-8C10-CA133B0A3AC2}"/>
              </a:ext>
            </a:extLst>
          </p:cNvPr>
          <p:cNvSpPr/>
          <p:nvPr/>
        </p:nvSpPr>
        <p:spPr>
          <a:xfrm>
            <a:off x="6184296" y="2372396"/>
            <a:ext cx="5472000" cy="2520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ltLang="de-DE" sz="1400" b="1" dirty="0">
                <a:solidFill>
                  <a:schemeClr val="bg1"/>
                </a:solidFill>
              </a:rPr>
              <a:t>Fachstudienberatung und Teilbereich VWL</a:t>
            </a:r>
            <a:endParaRPr lang="de-DE" sz="1400" b="1" dirty="0">
              <a:solidFill>
                <a:schemeClr val="bg1"/>
              </a:solidFill>
            </a:endParaRPr>
          </a:p>
        </p:txBody>
      </p:sp>
      <p:sp>
        <p:nvSpPr>
          <p:cNvPr id="26" name="Rechteck 25">
            <a:extLst>
              <a:ext uri="{FF2B5EF4-FFF2-40B4-BE49-F238E27FC236}">
                <a16:creationId xmlns:a16="http://schemas.microsoft.com/office/drawing/2014/main" id="{0EF79264-FAD1-47F1-A5B6-83226CFB6BD3}"/>
              </a:ext>
            </a:extLst>
          </p:cNvPr>
          <p:cNvSpPr/>
          <p:nvPr/>
        </p:nvSpPr>
        <p:spPr>
          <a:xfrm>
            <a:off x="6187078" y="2671125"/>
            <a:ext cx="5469218" cy="1459913"/>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b="1" dirty="0">
              <a:solidFill>
                <a:schemeClr val="bg1"/>
              </a:solidFill>
            </a:endParaRPr>
          </a:p>
        </p:txBody>
      </p:sp>
      <p:sp>
        <p:nvSpPr>
          <p:cNvPr id="27" name="Rechteck 26">
            <a:extLst>
              <a:ext uri="{FF2B5EF4-FFF2-40B4-BE49-F238E27FC236}">
                <a16:creationId xmlns:a16="http://schemas.microsoft.com/office/drawing/2014/main" id="{4AA1A0CD-18DD-43B2-8BB0-1288594278C8}"/>
              </a:ext>
            </a:extLst>
          </p:cNvPr>
          <p:cNvSpPr/>
          <p:nvPr/>
        </p:nvSpPr>
        <p:spPr>
          <a:xfrm>
            <a:off x="6179422" y="4220187"/>
            <a:ext cx="5472000" cy="2520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ltLang="de-DE" sz="1400" b="1" dirty="0">
                <a:solidFill>
                  <a:schemeClr val="bg1"/>
                </a:solidFill>
              </a:rPr>
              <a:t>Teilbereich Fachdidaktik</a:t>
            </a:r>
            <a:endParaRPr lang="de-DE" sz="1400" b="1" dirty="0">
              <a:solidFill>
                <a:schemeClr val="bg1"/>
              </a:solidFill>
            </a:endParaRPr>
          </a:p>
        </p:txBody>
      </p:sp>
      <p:sp>
        <p:nvSpPr>
          <p:cNvPr id="28" name="Rechteck 27">
            <a:extLst>
              <a:ext uri="{FF2B5EF4-FFF2-40B4-BE49-F238E27FC236}">
                <a16:creationId xmlns:a16="http://schemas.microsoft.com/office/drawing/2014/main" id="{FF98F95F-8304-4EB3-A5FB-FEB9F46F70C9}"/>
              </a:ext>
            </a:extLst>
          </p:cNvPr>
          <p:cNvSpPr/>
          <p:nvPr/>
        </p:nvSpPr>
        <p:spPr>
          <a:xfrm>
            <a:off x="6191952" y="4520818"/>
            <a:ext cx="5459470" cy="1575182"/>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b="1" dirty="0">
              <a:solidFill>
                <a:schemeClr val="bg1"/>
              </a:solidFill>
            </a:endParaRPr>
          </a:p>
        </p:txBody>
      </p:sp>
      <p:sp>
        <p:nvSpPr>
          <p:cNvPr id="31" name="Inhaltsplatzhalter 7">
            <a:extLst>
              <a:ext uri="{FF2B5EF4-FFF2-40B4-BE49-F238E27FC236}">
                <a16:creationId xmlns:a16="http://schemas.microsoft.com/office/drawing/2014/main" id="{4E975F5B-B253-4FAA-946A-4D6D4DFA313F}"/>
              </a:ext>
            </a:extLst>
          </p:cNvPr>
          <p:cNvSpPr txBox="1">
            <a:spLocks/>
          </p:cNvSpPr>
          <p:nvPr/>
        </p:nvSpPr>
        <p:spPr>
          <a:xfrm>
            <a:off x="6272463" y="4543625"/>
            <a:ext cx="5388707" cy="1545528"/>
          </a:xfrm>
          <a:prstGeom prst="rect">
            <a:avLst/>
          </a:prstGeom>
        </p:spPr>
        <p:txBody>
          <a:bodyPr vert="horz" lIns="0" tIns="0" rIns="0" bIns="0" rtlCol="0">
            <a:noAutofit/>
          </a:bodyPr>
          <a:lstStyle>
            <a:lvl1pPr marL="0" indent="0" algn="l" defTabSz="81555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1pPr>
            <a:lvl2pPr marL="324000" marR="0" indent="-324000" algn="l" defTabSz="815557" rtl="0" eaLnBrk="1" fontAlgn="auto" latinLnBrk="0" hangingPunct="1">
              <a:lnSpc>
                <a:spcPct val="100000"/>
              </a:lnSpc>
              <a:spcBef>
                <a:spcPts val="0"/>
              </a:spcBef>
              <a:spcAft>
                <a:spcPts val="600"/>
              </a:spcAft>
              <a:buClr>
                <a:srgbClr val="0F1987"/>
              </a:buClr>
              <a:buSzPct val="100000"/>
              <a:buFont typeface="Wingdings" panose="05000000000000000000" pitchFamily="2" charset="2"/>
              <a:buChar char=""/>
              <a:tabLst/>
              <a:defRPr lang="de-DE" sz="1600" kern="1200" baseline="0" dirty="0" smtClean="0">
                <a:solidFill>
                  <a:schemeClr val="tx1"/>
                </a:solidFill>
                <a:effectLst/>
                <a:latin typeface="+mn-lt"/>
                <a:ea typeface="+mn-ea"/>
                <a:cs typeface="+mn-cs"/>
              </a:defRPr>
            </a:lvl2pPr>
            <a:lvl3pPr marL="504000" indent="-180000" algn="l" defTabSz="815557" rtl="0" eaLnBrk="1" latinLnBrk="0" hangingPunct="1">
              <a:lnSpc>
                <a:spcPct val="100000"/>
              </a:lnSpc>
              <a:spcBef>
                <a:spcPts val="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684000" indent="-180000" algn="l" defTabSz="815557" rtl="0" eaLnBrk="1" latinLnBrk="0" hangingPunct="1">
              <a:lnSpc>
                <a:spcPct val="100000"/>
              </a:lnSpc>
              <a:spcBef>
                <a:spcPts val="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4pPr>
            <a:lvl5pPr marL="864000" indent="-180000" algn="l" defTabSz="815557" rtl="0" eaLnBrk="1" latinLnBrk="0" hangingPunct="1">
              <a:lnSpc>
                <a:spcPct val="100000"/>
              </a:lnSpc>
              <a:spcBef>
                <a:spcPts val="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5pPr>
            <a:lvl6pPr marL="2242782"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6pPr>
            <a:lvl7pPr marL="2650560"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7pPr>
            <a:lvl8pPr marL="3058339"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8pPr>
            <a:lvl9pPr marL="3466117"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9pPr>
          </a:lstStyle>
          <a:p>
            <a:r>
              <a:rPr lang="de-DE" sz="1400" b="1" dirty="0"/>
              <a:t>Ansprechpartner für die Fachdidaktik:</a:t>
            </a:r>
          </a:p>
          <a:p>
            <a:r>
              <a:rPr lang="de-DE" sz="1400" dirty="0"/>
              <a:t>Thomas Gebele</a:t>
            </a:r>
          </a:p>
          <a:p>
            <a:r>
              <a:rPr lang="de-DE" sz="1400" dirty="0"/>
              <a:t>Ludwigstr.28 RG/ 3.OG / </a:t>
            </a:r>
            <a:r>
              <a:rPr lang="de-DE" sz="1400" dirty="0" err="1"/>
              <a:t>Zi</a:t>
            </a:r>
            <a:r>
              <a:rPr lang="de-DE" sz="1400" dirty="0"/>
              <a:t>. 306</a:t>
            </a:r>
          </a:p>
          <a:p>
            <a:r>
              <a:rPr lang="de-DE" sz="1400" dirty="0"/>
              <a:t>E-Mail: gebele.thomas@lmu.de</a:t>
            </a:r>
          </a:p>
        </p:txBody>
      </p:sp>
      <p:sp>
        <p:nvSpPr>
          <p:cNvPr id="33" name="Textfeld 32">
            <a:extLst>
              <a:ext uri="{FF2B5EF4-FFF2-40B4-BE49-F238E27FC236}">
                <a16:creationId xmlns:a16="http://schemas.microsoft.com/office/drawing/2014/main" id="{A69E3537-EA19-4818-8822-E290ECAB6412}"/>
              </a:ext>
            </a:extLst>
          </p:cNvPr>
          <p:cNvSpPr txBox="1"/>
          <p:nvPr/>
        </p:nvSpPr>
        <p:spPr>
          <a:xfrm>
            <a:off x="581974" y="6333250"/>
            <a:ext cx="11210208" cy="307777"/>
          </a:xfrm>
          <a:prstGeom prst="rect">
            <a:avLst/>
          </a:prstGeom>
          <a:noFill/>
        </p:spPr>
        <p:txBody>
          <a:bodyPr wrap="square">
            <a:spAutoFit/>
          </a:bodyPr>
          <a:lstStyle/>
          <a:p>
            <a:pPr eaLnBrk="1" hangingPunct="1">
              <a:spcBef>
                <a:spcPts val="0"/>
              </a:spcBef>
              <a:buClr>
                <a:srgbClr val="009900"/>
              </a:buClr>
              <a:buFont typeface="Wingdings" pitchFamily="2" charset="2"/>
              <a:buNone/>
              <a:defRPr/>
            </a:pPr>
            <a:r>
              <a:rPr lang="de-DE" sz="1400" b="1" dirty="0">
                <a:highlight>
                  <a:srgbClr val="FFFF00"/>
                </a:highlight>
              </a:rPr>
              <a:t>Für inhaltliche Fragen zu einzelnen Veranstaltungen, wenden Sie sich bitte an den jeweiligen Fachverantwortlichen (siehe LSF)</a:t>
            </a:r>
            <a:endParaRPr lang="de-DE" sz="1400" b="1" dirty="0"/>
          </a:p>
        </p:txBody>
      </p:sp>
    </p:spTree>
    <p:extLst>
      <p:ext uri="{BB962C8B-B14F-4D97-AF65-F5344CB8AC3E}">
        <p14:creationId xmlns:p14="http://schemas.microsoft.com/office/powerpoint/2010/main" val="40332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FA14B5-8185-4FBA-8D90-16E793257D7B}"/>
              </a:ext>
            </a:extLst>
          </p:cNvPr>
          <p:cNvSpPr>
            <a:spLocks noGrp="1"/>
          </p:cNvSpPr>
          <p:nvPr>
            <p:ph type="title"/>
          </p:nvPr>
        </p:nvSpPr>
        <p:spPr/>
        <p:txBody>
          <a:bodyPr/>
          <a:lstStyle/>
          <a:p>
            <a:r>
              <a:rPr lang="de-DE" dirty="0"/>
              <a:t>Wichtigste Kontaktadressen und Ansprechpartner</a:t>
            </a:r>
          </a:p>
        </p:txBody>
      </p:sp>
      <p:sp>
        <p:nvSpPr>
          <p:cNvPr id="3" name="Fußzeilenplatzhalter 2">
            <a:extLst>
              <a:ext uri="{FF2B5EF4-FFF2-40B4-BE49-F238E27FC236}">
                <a16:creationId xmlns:a16="http://schemas.microsoft.com/office/drawing/2014/main" id="{23EA6A14-98FE-485E-BADD-10D723D042FA}"/>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238EC61D-6AA0-4689-BC14-8737C3CE15C3}"/>
              </a:ext>
            </a:extLst>
          </p:cNvPr>
          <p:cNvSpPr>
            <a:spLocks noGrp="1"/>
          </p:cNvSpPr>
          <p:nvPr>
            <p:ph type="sldNum" sz="quarter" idx="12"/>
          </p:nvPr>
        </p:nvSpPr>
        <p:spPr/>
        <p:txBody>
          <a:bodyPr/>
          <a:lstStyle/>
          <a:p>
            <a:fld id="{EFB5150B-0CEE-4773-8AAA-22F479C02EEB}" type="slidenum">
              <a:rPr lang="de-DE" smtClean="0"/>
              <a:pPr/>
              <a:t>9</a:t>
            </a:fld>
            <a:endParaRPr lang="de-DE" dirty="0"/>
          </a:p>
        </p:txBody>
      </p:sp>
      <p:grpSp>
        <p:nvGrpSpPr>
          <p:cNvPr id="13" name="Gruppieren 12">
            <a:extLst>
              <a:ext uri="{FF2B5EF4-FFF2-40B4-BE49-F238E27FC236}">
                <a16:creationId xmlns:a16="http://schemas.microsoft.com/office/drawing/2014/main" id="{D96B22CB-B92A-42CB-859F-53BE5E9C7A45}"/>
              </a:ext>
            </a:extLst>
          </p:cNvPr>
          <p:cNvGrpSpPr/>
          <p:nvPr/>
        </p:nvGrpSpPr>
        <p:grpSpPr>
          <a:xfrm>
            <a:off x="1857374" y="2282506"/>
            <a:ext cx="8712321" cy="4177523"/>
            <a:chOff x="1556959" y="1924946"/>
            <a:chExt cx="8712321" cy="4177523"/>
          </a:xfrm>
        </p:grpSpPr>
        <p:sp>
          <p:nvSpPr>
            <p:cNvPr id="8" name="Gleichschenkliges Dreieck 7">
              <a:extLst>
                <a:ext uri="{FF2B5EF4-FFF2-40B4-BE49-F238E27FC236}">
                  <a16:creationId xmlns:a16="http://schemas.microsoft.com/office/drawing/2014/main" id="{C5F32630-B7FA-4AD2-92CC-404EE6224FF3}"/>
                </a:ext>
              </a:extLst>
            </p:cNvPr>
            <p:cNvSpPr>
              <a:spLocks noChangeArrowheads="1"/>
            </p:cNvSpPr>
            <p:nvPr/>
          </p:nvSpPr>
          <p:spPr bwMode="auto">
            <a:xfrm>
              <a:off x="1556959" y="1924946"/>
              <a:ext cx="8694737" cy="620713"/>
            </a:xfrm>
            <a:prstGeom prst="triangle">
              <a:avLst>
                <a:gd name="adj" fmla="val 50000"/>
              </a:avLst>
            </a:prstGeom>
            <a:solidFill>
              <a:srgbClr val="0F1987"/>
            </a:solidFill>
            <a:ln>
              <a:noFill/>
            </a:ln>
            <a:extLst>
              <a:ext uri="{91240B29-F687-4f45-9708-019B960494DF}">
                <a14:hiddenLine xmlns:a14="http://schemas.microsoft.com/office/drawing/2010/main" xmlns="" xmlns:lc="http://schemas.openxmlformats.org/drawingml/2006/lockedCanvas" w="9525">
                  <a:solidFill>
                    <a:srgbClr val="000000"/>
                  </a:solidFill>
                  <a:round/>
                  <a:headEnd/>
                  <a:tailEnd/>
                </a14:hiddenLine>
              </a:ext>
            </a:extLst>
          </p:spPr>
          <p:txBody>
            <a:bodyPr lIns="36000" tIns="36000" rIns="36000" bIns="36000" anchor="b"/>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sz="2400" b="1" dirty="0">
                  <a:solidFill>
                    <a:schemeClr val="bg1"/>
                  </a:solidFill>
                  <a:latin typeface="+mn-lt"/>
                  <a:ea typeface="Yu Mincho Light" panose="02020300000000000000" pitchFamily="18" charset="-128"/>
                </a:rPr>
                <a:t>LMU</a:t>
              </a:r>
            </a:p>
          </p:txBody>
        </p:sp>
        <p:sp>
          <p:nvSpPr>
            <p:cNvPr id="9" name="Rechteck 8">
              <a:extLst>
                <a:ext uri="{FF2B5EF4-FFF2-40B4-BE49-F238E27FC236}">
                  <a16:creationId xmlns:a16="http://schemas.microsoft.com/office/drawing/2014/main" id="{D5FBE31A-E089-4BC1-9E13-EAF7547C7C23}"/>
                </a:ext>
              </a:extLst>
            </p:cNvPr>
            <p:cNvSpPr>
              <a:spLocks noChangeArrowheads="1"/>
            </p:cNvSpPr>
            <p:nvPr/>
          </p:nvSpPr>
          <p:spPr bwMode="auto">
            <a:xfrm>
              <a:off x="1556959" y="2652021"/>
              <a:ext cx="4238625" cy="1719247"/>
            </a:xfrm>
            <a:prstGeom prst="rect">
              <a:avLst/>
            </a:prstGeom>
            <a:solidFill>
              <a:srgbClr val="E6E6E7"/>
            </a:solidFill>
            <a:ln w="9525">
              <a:noFill/>
              <a:round/>
              <a:headEnd/>
              <a:tailEnd/>
            </a:ln>
          </p:spPr>
          <p:txBody>
            <a:bodyPr lIns="36000" tIns="36000" rIns="36000" bIns="36000"/>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endParaRPr lang="de-DE" altLang="de-DE" b="1" dirty="0">
                <a:solidFill>
                  <a:srgbClr val="0D0D0D"/>
                </a:solidFill>
                <a:latin typeface="+mn-lt"/>
                <a:ea typeface="Yu Mincho Light" panose="02020300000000000000" pitchFamily="18" charset="-128"/>
              </a:endParaRPr>
            </a:p>
            <a:p>
              <a:pPr algn="ctr"/>
              <a:r>
                <a:rPr lang="de-DE" altLang="de-DE" b="1" dirty="0">
                  <a:solidFill>
                    <a:srgbClr val="0D0D0D"/>
                  </a:solidFill>
                  <a:latin typeface="+mn-lt"/>
                  <a:ea typeface="Yu Mincho Light" panose="02020300000000000000" pitchFamily="18" charset="-128"/>
                </a:rPr>
                <a:t>Münchener Zentrum für Lehrerbildung</a:t>
              </a:r>
            </a:p>
            <a:p>
              <a:endParaRPr lang="de-DE" altLang="de-DE" dirty="0">
                <a:solidFill>
                  <a:srgbClr val="0D0D0D"/>
                </a:solidFill>
                <a:latin typeface="+mn-lt"/>
                <a:ea typeface="Yu Mincho Light" panose="02020300000000000000" pitchFamily="18" charset="-128"/>
              </a:endParaRPr>
            </a:p>
            <a:p>
              <a:r>
                <a:rPr lang="de-DE" altLang="de-DE" sz="1200" b="1" dirty="0">
                  <a:solidFill>
                    <a:srgbClr val="0D0D0D"/>
                  </a:solidFill>
                  <a:highlight>
                    <a:srgbClr val="FFFF00"/>
                  </a:highlight>
                  <a:latin typeface="+mn-lt"/>
                  <a:ea typeface="Yu Mincho Light" panose="02020300000000000000" pitchFamily="18" charset="-128"/>
                </a:rPr>
                <a:t>Allgemeine Studienberatung zum Lehramtsstudium</a:t>
              </a:r>
            </a:p>
            <a:p>
              <a:r>
                <a:rPr lang="de-DE" altLang="de-DE" sz="1200" dirty="0">
                  <a:solidFill>
                    <a:srgbClr val="0D0D0D"/>
                  </a:solidFill>
                  <a:latin typeface="+mn-lt"/>
                  <a:ea typeface="Yu Mincho Light" panose="02020300000000000000" pitchFamily="18" charset="-128"/>
                </a:rPr>
                <a:t>Schellingstr. 10</a:t>
              </a:r>
            </a:p>
            <a:p>
              <a:r>
                <a:rPr lang="de-DE" altLang="de-DE" sz="1200" dirty="0">
                  <a:solidFill>
                    <a:srgbClr val="0D0D0D"/>
                  </a:solidFill>
                  <a:latin typeface="+mn-lt"/>
                  <a:ea typeface="Yu Mincho Light" panose="02020300000000000000" pitchFamily="18" charset="-128"/>
                </a:rPr>
                <a:t>Tel.: 089/2180-3788</a:t>
              </a:r>
            </a:p>
            <a:p>
              <a:r>
                <a:rPr lang="de-DE" altLang="de-DE" sz="1200" dirty="0">
                  <a:solidFill>
                    <a:srgbClr val="0D0D0D"/>
                  </a:solidFill>
                  <a:latin typeface="+mn-lt"/>
                  <a:ea typeface="Yu Mincho Light" panose="02020300000000000000" pitchFamily="18" charset="-128"/>
                </a:rPr>
                <a:t>Email: lehramtsberatung@lmu.de</a:t>
              </a:r>
            </a:p>
            <a:p>
              <a:r>
                <a:rPr lang="de-DE" altLang="de-DE" sz="1200" dirty="0">
                  <a:solidFill>
                    <a:srgbClr val="0D0D0D"/>
                  </a:solidFill>
                  <a:latin typeface="+mn-lt"/>
                  <a:ea typeface="Yu Mincho Light" panose="02020300000000000000" pitchFamily="18" charset="-128"/>
                </a:rPr>
                <a:t>Homepage: </a:t>
              </a:r>
              <a:r>
                <a:rPr lang="de-DE" altLang="de-DE" sz="1200" dirty="0">
                  <a:solidFill>
                    <a:srgbClr val="0070C0"/>
                  </a:solidFill>
                  <a:latin typeface="+mn-lt"/>
                  <a:ea typeface="Yu Mincho Light" panose="02020300000000000000" pitchFamily="18" charset="-128"/>
                  <a:hlinkClick r:id="rId2"/>
                </a:rPr>
                <a:t>www.mzl.uni-muenchen.de</a:t>
              </a:r>
              <a:endParaRPr lang="de-DE" altLang="de-DE" sz="1200" dirty="0">
                <a:solidFill>
                  <a:srgbClr val="0070C0"/>
                </a:solidFill>
                <a:latin typeface="+mn-lt"/>
                <a:ea typeface="Yu Mincho Light" panose="02020300000000000000" pitchFamily="18" charset="-128"/>
              </a:endParaRPr>
            </a:p>
            <a:p>
              <a:endParaRPr lang="de-DE" altLang="de-DE" sz="1200" dirty="0">
                <a:solidFill>
                  <a:srgbClr val="0D0D0D"/>
                </a:solidFill>
                <a:latin typeface="+mn-lt"/>
                <a:ea typeface="Yu Mincho Light" panose="02020300000000000000" pitchFamily="18" charset="-128"/>
              </a:endParaRPr>
            </a:p>
            <a:p>
              <a:endParaRPr lang="de-DE" altLang="de-DE" sz="1200" dirty="0">
                <a:solidFill>
                  <a:srgbClr val="0D0D0D"/>
                </a:solidFill>
                <a:latin typeface="+mn-lt"/>
                <a:ea typeface="Yu Mincho Light" panose="02020300000000000000" pitchFamily="18" charset="-128"/>
              </a:endParaRPr>
            </a:p>
            <a:p>
              <a:endParaRPr lang="de-DE" altLang="de-DE" dirty="0">
                <a:solidFill>
                  <a:srgbClr val="0D0D0D"/>
                </a:solidFill>
                <a:latin typeface="+mn-lt"/>
                <a:ea typeface="Yu Mincho Light" panose="02020300000000000000" pitchFamily="18" charset="-128"/>
              </a:endParaRPr>
            </a:p>
          </p:txBody>
        </p:sp>
        <p:sp>
          <p:nvSpPr>
            <p:cNvPr id="10" name="Rechteck 9">
              <a:extLst>
                <a:ext uri="{FF2B5EF4-FFF2-40B4-BE49-F238E27FC236}">
                  <a16:creationId xmlns:a16="http://schemas.microsoft.com/office/drawing/2014/main" id="{F2515ED6-0D48-455E-806B-6A451B3B2AAA}"/>
                </a:ext>
              </a:extLst>
            </p:cNvPr>
            <p:cNvSpPr>
              <a:spLocks noChangeArrowheads="1"/>
            </p:cNvSpPr>
            <p:nvPr/>
          </p:nvSpPr>
          <p:spPr bwMode="auto">
            <a:xfrm>
              <a:off x="6030655" y="2652021"/>
              <a:ext cx="4238625" cy="1719247"/>
            </a:xfrm>
            <a:prstGeom prst="rect">
              <a:avLst/>
            </a:prstGeom>
            <a:solidFill>
              <a:srgbClr val="E6E6E7"/>
            </a:solidFill>
            <a:ln w="9525">
              <a:noFill/>
              <a:round/>
              <a:headEnd/>
              <a:tailEnd/>
            </a:ln>
          </p:spPr>
          <p:txBody>
            <a:bodyPr lIns="36000" tIns="36000" rIns="36000" bIns="36000"/>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endParaRPr lang="de-DE" altLang="de-DE" b="1" dirty="0">
                <a:solidFill>
                  <a:srgbClr val="0D0D0D"/>
                </a:solidFill>
                <a:latin typeface="+mn-lt"/>
                <a:ea typeface="Yu Mincho Light" panose="02020300000000000000" pitchFamily="18" charset="-128"/>
              </a:endParaRPr>
            </a:p>
            <a:p>
              <a:pPr algn="ctr"/>
              <a:r>
                <a:rPr lang="de-DE" altLang="de-DE" b="1" dirty="0">
                  <a:solidFill>
                    <a:srgbClr val="0D0D0D"/>
                  </a:solidFill>
                  <a:latin typeface="+mn-lt"/>
                  <a:ea typeface="Yu Mincho Light" panose="02020300000000000000" pitchFamily="18" charset="-128"/>
                </a:rPr>
                <a:t>Außenstelle des Prüfungsamtes</a:t>
              </a:r>
            </a:p>
            <a:p>
              <a:endParaRPr lang="de-DE" altLang="de-DE" sz="1200" b="1" dirty="0">
                <a:solidFill>
                  <a:srgbClr val="0D0D0D"/>
                </a:solidFill>
                <a:latin typeface="+mn-lt"/>
                <a:ea typeface="Yu Mincho Light" panose="02020300000000000000" pitchFamily="18" charset="-128"/>
              </a:endParaRPr>
            </a:p>
            <a:p>
              <a:r>
                <a:rPr lang="de-DE" altLang="de-DE" sz="1200" b="1" dirty="0">
                  <a:solidFill>
                    <a:srgbClr val="0D0D0D"/>
                  </a:solidFill>
                  <a:highlight>
                    <a:srgbClr val="FFFF00"/>
                  </a:highlight>
                  <a:latin typeface="+mn-lt"/>
                  <a:ea typeface="Yu Mincho Light" panose="02020300000000000000" pitchFamily="18" charset="-128"/>
                </a:rPr>
                <a:t>Alles rund um das Staatsexamen</a:t>
              </a:r>
            </a:p>
            <a:p>
              <a:r>
                <a:rPr lang="de-DE" altLang="de-DE" sz="1200" dirty="0" err="1">
                  <a:solidFill>
                    <a:srgbClr val="0D0D0D"/>
                  </a:solidFill>
                  <a:latin typeface="+mn-lt"/>
                  <a:ea typeface="Yu Mincho Light" panose="02020300000000000000" pitchFamily="18" charset="-128"/>
                </a:rPr>
                <a:t>Amalienstr</a:t>
              </a:r>
              <a:r>
                <a:rPr lang="de-DE" altLang="de-DE" sz="1200" dirty="0">
                  <a:solidFill>
                    <a:srgbClr val="0D0D0D"/>
                  </a:solidFill>
                  <a:latin typeface="+mn-lt"/>
                  <a:ea typeface="Yu Mincho Light" panose="02020300000000000000" pitchFamily="18" charset="-128"/>
                </a:rPr>
                <a:t>. 52</a:t>
              </a:r>
            </a:p>
            <a:p>
              <a:r>
                <a:rPr lang="de-DE" altLang="de-DE" sz="1200" dirty="0">
                  <a:solidFill>
                    <a:srgbClr val="0D0D0D"/>
                  </a:solidFill>
                  <a:latin typeface="+mn-lt"/>
                  <a:ea typeface="Yu Mincho Light" panose="02020300000000000000" pitchFamily="18" charset="-128"/>
                </a:rPr>
                <a:t>80799 München</a:t>
              </a:r>
            </a:p>
            <a:p>
              <a:r>
                <a:rPr lang="de-DE" altLang="de-DE" sz="1200" dirty="0">
                  <a:solidFill>
                    <a:srgbClr val="0D0D0D"/>
                  </a:solidFill>
                  <a:latin typeface="+mn-lt"/>
                  <a:ea typeface="Yu Mincho Light" panose="02020300000000000000" pitchFamily="18" charset="-128"/>
                </a:rPr>
                <a:t>Homepage:  </a:t>
              </a:r>
              <a:r>
                <a:rPr lang="de-DE" altLang="de-DE" sz="1200" dirty="0">
                  <a:solidFill>
                    <a:srgbClr val="0D0D0D"/>
                  </a:solidFill>
                  <a:latin typeface="+mn-lt"/>
                  <a:ea typeface="Yu Mincho Light" panose="02020300000000000000" pitchFamily="18" charset="-128"/>
                  <a:hlinkClick r:id="rId3"/>
                </a:rPr>
                <a:t>https://www.lmu.de/de/studium/wichtige-kontakte/pruefungsaemter/aussenstelle-des-pruefungsamts-fuer-alle-lehraemter/index.html</a:t>
              </a:r>
              <a:r>
                <a:rPr lang="de-DE" altLang="de-DE" sz="1200" dirty="0">
                  <a:solidFill>
                    <a:srgbClr val="0D0D0D"/>
                  </a:solidFill>
                  <a:latin typeface="+mn-lt"/>
                  <a:ea typeface="Yu Mincho Light" panose="02020300000000000000" pitchFamily="18" charset="-128"/>
                </a:rPr>
                <a:t> </a:t>
              </a:r>
            </a:p>
          </p:txBody>
        </p:sp>
        <p:sp>
          <p:nvSpPr>
            <p:cNvPr id="11" name="Rechteck 10">
              <a:extLst>
                <a:ext uri="{FF2B5EF4-FFF2-40B4-BE49-F238E27FC236}">
                  <a16:creationId xmlns:a16="http://schemas.microsoft.com/office/drawing/2014/main" id="{8271C56D-8D13-446E-91BD-16D5553E8196}"/>
                </a:ext>
              </a:extLst>
            </p:cNvPr>
            <p:cNvSpPr>
              <a:spLocks noChangeArrowheads="1"/>
            </p:cNvSpPr>
            <p:nvPr/>
          </p:nvSpPr>
          <p:spPr bwMode="auto">
            <a:xfrm>
              <a:off x="1556959" y="4675306"/>
              <a:ext cx="4238625" cy="1427163"/>
            </a:xfrm>
            <a:prstGeom prst="rect">
              <a:avLst/>
            </a:prstGeom>
            <a:solidFill>
              <a:srgbClr val="E6E6E7"/>
            </a:solidFill>
            <a:ln w="9525">
              <a:noFill/>
              <a:round/>
              <a:headEnd/>
              <a:tailEnd/>
            </a:ln>
          </p:spPr>
          <p:txBody>
            <a:bodyPr lIns="36000" tIns="36000" rIns="36000" bIns="36000"/>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endParaRPr lang="de-DE" altLang="de-DE" b="1" dirty="0">
                <a:solidFill>
                  <a:srgbClr val="0D0D0D"/>
                </a:solidFill>
                <a:latin typeface="+mn-lt"/>
                <a:ea typeface="Yu Mincho Light" panose="02020300000000000000" pitchFamily="18" charset="-128"/>
              </a:endParaRPr>
            </a:p>
            <a:p>
              <a:pPr algn="ctr"/>
              <a:r>
                <a:rPr lang="de-DE" altLang="de-DE" b="1" dirty="0">
                  <a:solidFill>
                    <a:srgbClr val="0D0D0D"/>
                  </a:solidFill>
                  <a:latin typeface="+mn-lt"/>
                  <a:ea typeface="Yu Mincho Light" panose="02020300000000000000" pitchFamily="18" charset="-128"/>
                </a:rPr>
                <a:t>ISC (Informations- und Servicecenter)</a:t>
              </a:r>
            </a:p>
            <a:p>
              <a:endParaRPr lang="de-DE" altLang="de-DE" b="1" dirty="0">
                <a:solidFill>
                  <a:srgbClr val="0D0D0D"/>
                </a:solidFill>
                <a:latin typeface="+mn-lt"/>
                <a:ea typeface="Yu Mincho Light" panose="02020300000000000000" pitchFamily="18" charset="-128"/>
              </a:endParaRPr>
            </a:p>
            <a:p>
              <a:r>
                <a:rPr lang="de-DE" altLang="de-DE" sz="1200" b="1" dirty="0">
                  <a:solidFill>
                    <a:srgbClr val="0D0D0D"/>
                  </a:solidFill>
                  <a:highlight>
                    <a:srgbClr val="FFFF00"/>
                  </a:highlight>
                  <a:latin typeface="+mn-lt"/>
                  <a:ea typeface="Yu Mincho Light" panose="02020300000000000000" pitchFamily="18" charset="-128"/>
                </a:rPr>
                <a:t>Prüfungskoordination/LSF/An-/Abmeldungen</a:t>
              </a:r>
            </a:p>
            <a:p>
              <a:r>
                <a:rPr lang="de-DE" altLang="de-DE" sz="1200" dirty="0">
                  <a:solidFill>
                    <a:srgbClr val="0D0D0D"/>
                  </a:solidFill>
                  <a:latin typeface="+mn-lt"/>
                  <a:ea typeface="Yu Mincho Light" panose="02020300000000000000" pitchFamily="18" charset="-128"/>
                </a:rPr>
                <a:t>Ludwigstr. 28, EG</a:t>
              </a:r>
            </a:p>
            <a:p>
              <a:r>
                <a:rPr lang="de-DE" altLang="de-DE" sz="1200" dirty="0">
                  <a:solidFill>
                    <a:srgbClr val="0D0D0D"/>
                  </a:solidFill>
                  <a:latin typeface="+mn-lt"/>
                  <a:ea typeface="Yu Mincho Light" panose="02020300000000000000" pitchFamily="18" charset="-128"/>
                </a:rPr>
                <a:t>Homepage: </a:t>
              </a:r>
              <a:r>
                <a:rPr lang="de-DE" altLang="de-DE" sz="1200" dirty="0">
                  <a:solidFill>
                    <a:srgbClr val="0D0D0D"/>
                  </a:solidFill>
                  <a:latin typeface="+mn-lt"/>
                  <a:ea typeface="Yu Mincho Light" panose="02020300000000000000" pitchFamily="18" charset="-128"/>
                  <a:hlinkClick r:id="rId4"/>
                </a:rPr>
                <a:t>www.isc.uni-muenchen.de</a:t>
              </a:r>
              <a:endParaRPr lang="de-DE" altLang="de-DE" sz="1200" dirty="0">
                <a:solidFill>
                  <a:srgbClr val="0D0D0D"/>
                </a:solidFill>
                <a:latin typeface="+mn-lt"/>
                <a:ea typeface="Yu Mincho Light" panose="02020300000000000000" pitchFamily="18" charset="-128"/>
              </a:endParaRPr>
            </a:p>
          </p:txBody>
        </p:sp>
        <p:sp>
          <p:nvSpPr>
            <p:cNvPr id="12" name="Rechteck 11">
              <a:extLst>
                <a:ext uri="{FF2B5EF4-FFF2-40B4-BE49-F238E27FC236}">
                  <a16:creationId xmlns:a16="http://schemas.microsoft.com/office/drawing/2014/main" id="{FE4FBB64-4704-4DC7-9877-4298C5718E45}"/>
                </a:ext>
              </a:extLst>
            </p:cNvPr>
            <p:cNvSpPr>
              <a:spLocks noChangeArrowheads="1"/>
            </p:cNvSpPr>
            <p:nvPr/>
          </p:nvSpPr>
          <p:spPr bwMode="auto">
            <a:xfrm>
              <a:off x="6030655" y="4675306"/>
              <a:ext cx="4238625" cy="1416612"/>
            </a:xfrm>
            <a:prstGeom prst="rect">
              <a:avLst/>
            </a:prstGeom>
            <a:solidFill>
              <a:srgbClr val="E6E6E7"/>
            </a:solidFill>
            <a:ln w="9525">
              <a:noFill/>
              <a:round/>
              <a:headEnd/>
              <a:tailEnd/>
            </a:ln>
          </p:spPr>
          <p:txBody>
            <a:bodyPr lIns="36000" tIns="36000" rIns="36000" bIns="36000"/>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endParaRPr lang="de-DE" altLang="de-DE" b="1" dirty="0">
                <a:solidFill>
                  <a:srgbClr val="0D0D0D"/>
                </a:solidFill>
                <a:latin typeface="+mn-lt"/>
                <a:ea typeface="Yu Mincho Light" panose="02020300000000000000" pitchFamily="18" charset="-128"/>
              </a:endParaRPr>
            </a:p>
            <a:p>
              <a:pPr algn="ctr"/>
              <a:r>
                <a:rPr lang="de-DE" altLang="de-DE" b="1" dirty="0">
                  <a:solidFill>
                    <a:srgbClr val="0D0D0D"/>
                  </a:solidFill>
                  <a:latin typeface="+mn-lt"/>
                  <a:ea typeface="Yu Mincho Light" panose="02020300000000000000" pitchFamily="18" charset="-128"/>
                </a:rPr>
                <a:t>Studentenkanzlei</a:t>
              </a:r>
            </a:p>
            <a:p>
              <a:endParaRPr lang="de-DE" altLang="de-DE" b="1" dirty="0">
                <a:solidFill>
                  <a:srgbClr val="0D0D0D"/>
                </a:solidFill>
                <a:latin typeface="+mn-lt"/>
                <a:ea typeface="Yu Mincho Light" panose="02020300000000000000" pitchFamily="18" charset="-128"/>
              </a:endParaRPr>
            </a:p>
            <a:p>
              <a:r>
                <a:rPr lang="de-DE" altLang="de-DE" sz="1200" b="1" dirty="0">
                  <a:solidFill>
                    <a:srgbClr val="0D0D0D"/>
                  </a:solidFill>
                  <a:highlight>
                    <a:srgbClr val="FFFF00"/>
                  </a:highlight>
                  <a:latin typeface="+mn-lt"/>
                  <a:ea typeface="Yu Mincho Light" panose="02020300000000000000" pitchFamily="18" charset="-128"/>
                </a:rPr>
                <a:t>Immatrikulation; Exmatrikulation; </a:t>
              </a:r>
              <a:r>
                <a:rPr lang="de-DE" altLang="de-DE" sz="1200" b="1" dirty="0" err="1">
                  <a:solidFill>
                    <a:srgbClr val="0D0D0D"/>
                  </a:solidFill>
                  <a:highlight>
                    <a:srgbClr val="FFFF00"/>
                  </a:highlight>
                  <a:latin typeface="+mn-lt"/>
                  <a:ea typeface="Yu Mincho Light" panose="02020300000000000000" pitchFamily="18" charset="-128"/>
                </a:rPr>
                <a:t>Studiengangswechsel</a:t>
              </a:r>
              <a:endParaRPr lang="de-DE" altLang="de-DE" sz="1200" b="1" dirty="0">
                <a:solidFill>
                  <a:srgbClr val="0D0D0D"/>
                </a:solidFill>
                <a:highlight>
                  <a:srgbClr val="FFFF00"/>
                </a:highlight>
                <a:latin typeface="+mn-lt"/>
                <a:ea typeface="Yu Mincho Light" panose="02020300000000000000" pitchFamily="18" charset="-128"/>
              </a:endParaRPr>
            </a:p>
            <a:p>
              <a:r>
                <a:rPr lang="de-DE" altLang="de-DE" sz="1200" dirty="0">
                  <a:solidFill>
                    <a:srgbClr val="0D0D0D"/>
                  </a:solidFill>
                  <a:latin typeface="+mn-lt"/>
                  <a:ea typeface="Yu Mincho Light" panose="02020300000000000000" pitchFamily="18" charset="-128"/>
                </a:rPr>
                <a:t>Homepage: </a:t>
              </a:r>
              <a:r>
                <a:rPr lang="de-DE" altLang="de-DE" sz="1200" dirty="0">
                  <a:solidFill>
                    <a:srgbClr val="0D0D0D"/>
                  </a:solidFill>
                  <a:latin typeface="+mn-lt"/>
                  <a:ea typeface="Yu Mincho Light" panose="02020300000000000000" pitchFamily="18" charset="-128"/>
                  <a:hlinkClick r:id="rId5"/>
                </a:rPr>
                <a:t>https://www.lmu.de/de/studium/wichtige-kontakte/studentenkanzlei/</a:t>
              </a:r>
              <a:endParaRPr lang="de-DE" altLang="de-DE" sz="1200" dirty="0">
                <a:solidFill>
                  <a:srgbClr val="0D0D0D"/>
                </a:solidFill>
                <a:latin typeface="+mn-lt"/>
                <a:ea typeface="Yu Mincho Light" panose="02020300000000000000" pitchFamily="18" charset="-128"/>
              </a:endParaRPr>
            </a:p>
          </p:txBody>
        </p:sp>
      </p:grpSp>
    </p:spTree>
    <p:extLst>
      <p:ext uri="{BB962C8B-B14F-4D97-AF65-F5344CB8AC3E}">
        <p14:creationId xmlns:p14="http://schemas.microsoft.com/office/powerpoint/2010/main" val="1026992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B83341-9FFD-4218-99D5-7C98824BB733}"/>
              </a:ext>
            </a:extLst>
          </p:cNvPr>
          <p:cNvSpPr>
            <a:spLocks noGrp="1"/>
          </p:cNvSpPr>
          <p:nvPr>
            <p:ph type="title"/>
          </p:nvPr>
        </p:nvSpPr>
        <p:spPr/>
        <p:txBody>
          <a:bodyPr/>
          <a:lstStyle/>
          <a:p>
            <a:r>
              <a:rPr lang="de-DE" altLang="de-DE" sz="2000" dirty="0"/>
              <a:t>Informations- und Servicecenter (ISC)</a:t>
            </a:r>
            <a:br>
              <a:rPr lang="de-DE" altLang="de-DE" sz="2000" dirty="0"/>
            </a:br>
            <a:endParaRPr lang="de-DE" dirty="0"/>
          </a:p>
        </p:txBody>
      </p:sp>
      <p:sp>
        <p:nvSpPr>
          <p:cNvPr id="3" name="Fußzeilenplatzhalter 2">
            <a:extLst>
              <a:ext uri="{FF2B5EF4-FFF2-40B4-BE49-F238E27FC236}">
                <a16:creationId xmlns:a16="http://schemas.microsoft.com/office/drawing/2014/main" id="{85BF647F-7EA7-46BE-BC44-1DE12B4AC87B}"/>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E2E0CB01-2F82-4D80-82E0-D801E9D307AD}"/>
              </a:ext>
            </a:extLst>
          </p:cNvPr>
          <p:cNvSpPr>
            <a:spLocks noGrp="1"/>
          </p:cNvSpPr>
          <p:nvPr>
            <p:ph type="sldNum" sz="quarter" idx="12"/>
          </p:nvPr>
        </p:nvSpPr>
        <p:spPr/>
        <p:txBody>
          <a:bodyPr/>
          <a:lstStyle/>
          <a:p>
            <a:fld id="{EFB5150B-0CEE-4773-8AAA-22F479C02EEB}" type="slidenum">
              <a:rPr lang="de-DE" smtClean="0"/>
              <a:pPr/>
              <a:t>10</a:t>
            </a:fld>
            <a:endParaRPr lang="de-DE" dirty="0"/>
          </a:p>
        </p:txBody>
      </p:sp>
      <p:sp>
        <p:nvSpPr>
          <p:cNvPr id="5" name="Textplatzhalter 4">
            <a:extLst>
              <a:ext uri="{FF2B5EF4-FFF2-40B4-BE49-F238E27FC236}">
                <a16:creationId xmlns:a16="http://schemas.microsoft.com/office/drawing/2014/main" id="{086A6EAD-A028-4985-A83A-9893D0A40DDB}"/>
              </a:ext>
            </a:extLst>
          </p:cNvPr>
          <p:cNvSpPr>
            <a:spLocks noGrp="1"/>
          </p:cNvSpPr>
          <p:nvPr>
            <p:ph type="body" sz="quarter" idx="13"/>
          </p:nvPr>
        </p:nvSpPr>
        <p:spPr>
          <a:xfrm>
            <a:off x="437349" y="3064664"/>
            <a:ext cx="11303000" cy="3326397"/>
          </a:xfrm>
        </p:spPr>
        <p:txBody>
          <a:bodyPr/>
          <a:lstStyle/>
          <a:p>
            <a:pPr marL="0" indent="0">
              <a:lnSpc>
                <a:spcPct val="150000"/>
              </a:lnSpc>
              <a:spcBef>
                <a:spcPct val="20000"/>
              </a:spcBef>
            </a:pPr>
            <a:r>
              <a:rPr lang="de-DE" altLang="de-DE" b="1" dirty="0"/>
              <a:t>„Prüfungsamt Wirtschaft“</a:t>
            </a:r>
          </a:p>
          <a:p>
            <a:pPr marL="285750" indent="-285750">
              <a:lnSpc>
                <a:spcPct val="150000"/>
              </a:lnSpc>
              <a:spcBef>
                <a:spcPct val="20000"/>
              </a:spcBef>
              <a:buClr>
                <a:srgbClr val="0F1987"/>
              </a:buClr>
              <a:buFont typeface="Arial" panose="020B0604020202020204" pitchFamily="34" charset="0"/>
              <a:buChar char="•"/>
            </a:pPr>
            <a:r>
              <a:rPr lang="de-DE" altLang="de-DE" dirty="0"/>
              <a:t>1. Bearbeitung aller prüfungs- und studienrelevanten Angelegenheiten (An- und Abmeldung Klausuren)</a:t>
            </a:r>
          </a:p>
          <a:p>
            <a:pPr marL="285750" indent="-285750">
              <a:lnSpc>
                <a:spcPct val="150000"/>
              </a:lnSpc>
              <a:spcBef>
                <a:spcPct val="20000"/>
              </a:spcBef>
              <a:buClr>
                <a:srgbClr val="0F1987"/>
              </a:buClr>
              <a:buFont typeface="Arial" panose="020B0604020202020204" pitchFamily="34" charset="0"/>
              <a:buChar char="•"/>
            </a:pPr>
            <a:r>
              <a:rPr lang="de-DE" altLang="de-DE" dirty="0"/>
              <a:t>2. Fristverlängerungen</a:t>
            </a:r>
          </a:p>
          <a:p>
            <a:pPr marL="285750" indent="-285750">
              <a:lnSpc>
                <a:spcPct val="150000"/>
              </a:lnSpc>
              <a:spcBef>
                <a:spcPct val="20000"/>
              </a:spcBef>
              <a:buClr>
                <a:srgbClr val="0F1987"/>
              </a:buClr>
              <a:buFont typeface="Arial" panose="020B0604020202020204" pitchFamily="34" charset="0"/>
              <a:buChar char="•"/>
            </a:pPr>
            <a:r>
              <a:rPr lang="de-DE" altLang="de-DE" dirty="0"/>
              <a:t>3. Aktualisierung/Anpassung der Online-Kontoauszüge (wenn bspw. Fehler auftreten)</a:t>
            </a:r>
          </a:p>
          <a:p>
            <a:pPr marL="285750" indent="-285750">
              <a:lnSpc>
                <a:spcPct val="150000"/>
              </a:lnSpc>
              <a:spcBef>
                <a:spcPct val="20000"/>
              </a:spcBef>
              <a:buClr>
                <a:srgbClr val="0F1987"/>
              </a:buClr>
              <a:buFont typeface="Arial" panose="020B0604020202020204" pitchFamily="34" charset="0"/>
              <a:buChar char="•"/>
            </a:pPr>
            <a:r>
              <a:rPr lang="de-DE" altLang="de-DE" dirty="0"/>
              <a:t>4. Schnittstelle zwischen Studierenden und Professoren</a:t>
            </a:r>
          </a:p>
          <a:p>
            <a:pPr marL="285750" indent="-285750">
              <a:lnSpc>
                <a:spcPct val="150000"/>
              </a:lnSpc>
              <a:spcBef>
                <a:spcPct val="20000"/>
              </a:spcBef>
              <a:buClr>
                <a:srgbClr val="0F1987"/>
              </a:buClr>
              <a:buFont typeface="Arial" panose="020B0604020202020204" pitchFamily="34" charset="0"/>
              <a:buChar char="•"/>
            </a:pPr>
            <a:endParaRPr lang="de-DE" altLang="de-DE" dirty="0"/>
          </a:p>
          <a:p>
            <a:endParaRPr lang="de-DE" dirty="0"/>
          </a:p>
        </p:txBody>
      </p:sp>
      <p:sp>
        <p:nvSpPr>
          <p:cNvPr id="8" name="Textfeld 8">
            <a:extLst>
              <a:ext uri="{FF2B5EF4-FFF2-40B4-BE49-F238E27FC236}">
                <a16:creationId xmlns:a16="http://schemas.microsoft.com/office/drawing/2014/main" id="{F3CC8D4A-C674-45E0-9460-24CB1BAC8415}"/>
              </a:ext>
            </a:extLst>
          </p:cNvPr>
          <p:cNvSpPr txBox="1">
            <a:spLocks noChangeArrowheads="1"/>
          </p:cNvSpPr>
          <p:nvPr/>
        </p:nvSpPr>
        <p:spPr bwMode="auto">
          <a:xfrm>
            <a:off x="446088" y="2185025"/>
            <a:ext cx="11294261" cy="584775"/>
          </a:xfrm>
          <a:prstGeom prst="rect">
            <a:avLst/>
          </a:prstGeom>
          <a:solidFill>
            <a:srgbClr val="0F1987"/>
          </a:solidFill>
          <a:ln w="9525">
            <a:solidFill>
              <a:srgbClr val="024994"/>
            </a:solidFill>
            <a:miter lim="800000"/>
            <a:headEnd/>
            <a:tailEnd/>
          </a:ln>
        </p:spPr>
        <p:txBody>
          <a:bodyPr wrap="square">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sz="1600" b="1" dirty="0">
                <a:solidFill>
                  <a:srgbClr val="FFFFFF"/>
                </a:solidFill>
                <a:latin typeface="+mn-lt"/>
              </a:rPr>
              <a:t>Ludwigstr. 28 Vordergebäude, Erdgeschoss, Zimmer 020</a:t>
            </a:r>
          </a:p>
          <a:p>
            <a:pPr algn="ctr"/>
            <a:r>
              <a:rPr lang="de-DE" altLang="de-DE" sz="1600" b="1" dirty="0">
                <a:solidFill>
                  <a:srgbClr val="FFFFFF"/>
                </a:solidFill>
                <a:latin typeface="+mn-lt"/>
              </a:rPr>
              <a:t>www.isc.lmu.de</a:t>
            </a:r>
          </a:p>
        </p:txBody>
      </p:sp>
    </p:spTree>
    <p:extLst>
      <p:ext uri="{BB962C8B-B14F-4D97-AF65-F5344CB8AC3E}">
        <p14:creationId xmlns:p14="http://schemas.microsoft.com/office/powerpoint/2010/main" val="376915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787AAE-7517-4CDA-865D-DAB369076F5F}"/>
              </a:ext>
            </a:extLst>
          </p:cNvPr>
          <p:cNvSpPr>
            <a:spLocks noGrp="1"/>
          </p:cNvSpPr>
          <p:nvPr>
            <p:ph type="title"/>
          </p:nvPr>
        </p:nvSpPr>
        <p:spPr/>
        <p:txBody>
          <a:bodyPr/>
          <a:lstStyle/>
          <a:p>
            <a:r>
              <a:rPr lang="de-DE" dirty="0" err="1"/>
              <a:t>PStO</a:t>
            </a:r>
            <a:endParaRPr lang="de-DE" dirty="0"/>
          </a:p>
        </p:txBody>
      </p:sp>
      <p:sp>
        <p:nvSpPr>
          <p:cNvPr id="3" name="Fußzeilenplatzhalter 2">
            <a:extLst>
              <a:ext uri="{FF2B5EF4-FFF2-40B4-BE49-F238E27FC236}">
                <a16:creationId xmlns:a16="http://schemas.microsoft.com/office/drawing/2014/main" id="{7A234469-E1ED-43D5-B415-E6DDF1E01D78}"/>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7C5B226F-5DA0-4DAC-99EE-E23278365820}"/>
              </a:ext>
            </a:extLst>
          </p:cNvPr>
          <p:cNvSpPr>
            <a:spLocks noGrp="1"/>
          </p:cNvSpPr>
          <p:nvPr>
            <p:ph type="sldNum" sz="quarter" idx="12"/>
          </p:nvPr>
        </p:nvSpPr>
        <p:spPr/>
        <p:txBody>
          <a:bodyPr/>
          <a:lstStyle/>
          <a:p>
            <a:fld id="{EFB5150B-0CEE-4773-8AAA-22F479C02EEB}" type="slidenum">
              <a:rPr lang="de-DE" smtClean="0"/>
              <a:pPr/>
              <a:t>11</a:t>
            </a:fld>
            <a:endParaRPr lang="de-DE" dirty="0"/>
          </a:p>
        </p:txBody>
      </p:sp>
      <p:sp>
        <p:nvSpPr>
          <p:cNvPr id="5" name="Textplatzhalter 4">
            <a:extLst>
              <a:ext uri="{FF2B5EF4-FFF2-40B4-BE49-F238E27FC236}">
                <a16:creationId xmlns:a16="http://schemas.microsoft.com/office/drawing/2014/main" id="{1B0EDACD-A7EC-4DD1-A312-DC841F8A73E1}"/>
              </a:ext>
            </a:extLst>
          </p:cNvPr>
          <p:cNvSpPr>
            <a:spLocks noGrp="1"/>
          </p:cNvSpPr>
          <p:nvPr>
            <p:ph type="body" sz="quarter" idx="13"/>
          </p:nvPr>
        </p:nvSpPr>
        <p:spPr>
          <a:xfrm>
            <a:off x="446088" y="2377476"/>
            <a:ext cx="11303000" cy="3788374"/>
          </a:xfrm>
        </p:spPr>
        <p:txBody>
          <a:bodyPr anchor="t"/>
          <a:lstStyle/>
          <a:p>
            <a:pPr algn="ctr">
              <a:defRPr/>
            </a:pPr>
            <a:endParaRPr lang="de-DE" sz="2000" b="1" dirty="0">
              <a:ea typeface="ＭＳ Ｐゴシック" pitchFamily="34" charset="-128"/>
            </a:endParaRPr>
          </a:p>
          <a:p>
            <a:pPr algn="ctr">
              <a:defRPr/>
            </a:pPr>
            <a:r>
              <a:rPr lang="de-DE" sz="2000" b="1" dirty="0">
                <a:ea typeface="ＭＳ Ｐゴシック" pitchFamily="34" charset="-128"/>
              </a:rPr>
              <a:t>Die Studienregeln sind in der </a:t>
            </a:r>
          </a:p>
          <a:p>
            <a:pPr algn="ctr">
              <a:defRPr/>
            </a:pPr>
            <a:r>
              <a:rPr lang="de-DE" sz="2000" b="1" dirty="0">
                <a:solidFill>
                  <a:srgbClr val="0F1987"/>
                </a:solidFill>
                <a:ea typeface="ＭＳ Ｐゴシック" pitchFamily="34" charset="-128"/>
              </a:rPr>
              <a:t>Prüfungs- und Studienordnung (</a:t>
            </a:r>
            <a:r>
              <a:rPr lang="de-DE" sz="2000" b="1" dirty="0" err="1">
                <a:solidFill>
                  <a:srgbClr val="0F1987"/>
                </a:solidFill>
                <a:ea typeface="ＭＳ Ｐゴシック" pitchFamily="34" charset="-128"/>
              </a:rPr>
              <a:t>PStO</a:t>
            </a:r>
            <a:r>
              <a:rPr lang="de-DE" sz="2000" b="1" dirty="0">
                <a:solidFill>
                  <a:srgbClr val="0F1987"/>
                </a:solidFill>
                <a:ea typeface="ＭＳ Ｐゴシック" pitchFamily="34" charset="-128"/>
              </a:rPr>
              <a:t>) </a:t>
            </a:r>
          </a:p>
          <a:p>
            <a:pPr algn="ctr">
              <a:defRPr/>
            </a:pPr>
            <a:r>
              <a:rPr lang="de-DE" sz="2000" b="1" dirty="0">
                <a:ea typeface="ＭＳ Ｐゴシック" pitchFamily="34" charset="-128"/>
              </a:rPr>
              <a:t>verbindlich festgelegt</a:t>
            </a:r>
          </a:p>
          <a:p>
            <a:pPr>
              <a:defRPr/>
            </a:pPr>
            <a:endParaRPr lang="de-DE" sz="1800" dirty="0">
              <a:ea typeface="ＭＳ Ｐゴシック" pitchFamily="34" charset="-128"/>
            </a:endParaRPr>
          </a:p>
          <a:p>
            <a:pPr>
              <a:defRPr/>
            </a:pPr>
            <a:endParaRPr lang="de-DE" sz="1800" dirty="0">
              <a:ea typeface="ＭＳ Ｐゴシック" pitchFamily="34" charset="-128"/>
            </a:endParaRPr>
          </a:p>
          <a:p>
            <a:pPr marL="285750" indent="-285750">
              <a:buClr>
                <a:srgbClr val="006C30"/>
              </a:buClr>
              <a:buFont typeface="Arial" panose="020B0604020202020204" pitchFamily="34" charset="0"/>
              <a:buChar char="•"/>
              <a:defRPr/>
            </a:pPr>
            <a:r>
              <a:rPr lang="de-DE" sz="1800" dirty="0">
                <a:ea typeface="ＭＳ Ｐゴシック" pitchFamily="34" charset="-128"/>
              </a:rPr>
              <a:t>Die aktuellen Prüfungs- und Studienordnungen sowie Satzungsänderungen zu den bestehenden Ordnungen finden Sie auf den Seiten der Lehramtsberatung.</a:t>
            </a:r>
          </a:p>
          <a:p>
            <a:endParaRPr lang="de-DE" dirty="0"/>
          </a:p>
        </p:txBody>
      </p:sp>
      <p:sp>
        <p:nvSpPr>
          <p:cNvPr id="10" name="Rechteck 9">
            <a:extLst>
              <a:ext uri="{FF2B5EF4-FFF2-40B4-BE49-F238E27FC236}">
                <a16:creationId xmlns:a16="http://schemas.microsoft.com/office/drawing/2014/main" id="{236A426C-3E6D-482B-8BE4-C120DFEB0493}"/>
              </a:ext>
            </a:extLst>
          </p:cNvPr>
          <p:cNvSpPr/>
          <p:nvPr/>
        </p:nvSpPr>
        <p:spPr>
          <a:xfrm>
            <a:off x="442912" y="2482976"/>
            <a:ext cx="11296730" cy="1536297"/>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86309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CF7D44-89DC-4F2D-9E90-3CABE25127BB}"/>
              </a:ext>
            </a:extLst>
          </p:cNvPr>
          <p:cNvSpPr>
            <a:spLocks noGrp="1"/>
          </p:cNvSpPr>
          <p:nvPr>
            <p:ph type="title"/>
          </p:nvPr>
        </p:nvSpPr>
        <p:spPr/>
        <p:txBody>
          <a:bodyPr/>
          <a:lstStyle/>
          <a:p>
            <a:r>
              <a:rPr lang="de-DE" dirty="0">
                <a:ea typeface="ＭＳ Ｐゴシック" pitchFamily="34" charset="-128"/>
              </a:rPr>
              <a:t>Übersicht Begriffe im Studium</a:t>
            </a:r>
            <a:endParaRPr lang="de-DE" dirty="0"/>
          </a:p>
        </p:txBody>
      </p:sp>
      <p:sp>
        <p:nvSpPr>
          <p:cNvPr id="3" name="Fußzeilenplatzhalter 2">
            <a:extLst>
              <a:ext uri="{FF2B5EF4-FFF2-40B4-BE49-F238E27FC236}">
                <a16:creationId xmlns:a16="http://schemas.microsoft.com/office/drawing/2014/main" id="{DDBCF955-2AC0-4EFA-8209-F4130E0ECA97}"/>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3B17D73D-BDEE-4599-A13B-E2771977893B}"/>
              </a:ext>
            </a:extLst>
          </p:cNvPr>
          <p:cNvSpPr>
            <a:spLocks noGrp="1"/>
          </p:cNvSpPr>
          <p:nvPr>
            <p:ph type="sldNum" sz="quarter" idx="12"/>
          </p:nvPr>
        </p:nvSpPr>
        <p:spPr/>
        <p:txBody>
          <a:bodyPr/>
          <a:lstStyle/>
          <a:p>
            <a:fld id="{EFB5150B-0CEE-4773-8AAA-22F479C02EEB}" type="slidenum">
              <a:rPr lang="de-DE" smtClean="0"/>
              <a:pPr/>
              <a:t>12</a:t>
            </a:fld>
            <a:endParaRPr lang="de-DE" dirty="0"/>
          </a:p>
        </p:txBody>
      </p:sp>
      <p:sp>
        <p:nvSpPr>
          <p:cNvPr id="5" name="Textplatzhalter 4">
            <a:extLst>
              <a:ext uri="{FF2B5EF4-FFF2-40B4-BE49-F238E27FC236}">
                <a16:creationId xmlns:a16="http://schemas.microsoft.com/office/drawing/2014/main" id="{CC78F7EC-F18A-44CB-8CAB-653167E97998}"/>
              </a:ext>
            </a:extLst>
          </p:cNvPr>
          <p:cNvSpPr>
            <a:spLocks noGrp="1"/>
          </p:cNvSpPr>
          <p:nvPr>
            <p:ph type="body" sz="quarter" idx="13"/>
          </p:nvPr>
        </p:nvSpPr>
        <p:spPr/>
        <p:txBody>
          <a:bodyPr/>
          <a:lstStyle/>
          <a:p>
            <a:pPr marL="609600" indent="-609600" eaLnBrk="1" hangingPunct="1">
              <a:lnSpc>
                <a:spcPct val="150000"/>
              </a:lnSpc>
              <a:buClr>
                <a:srgbClr val="006600"/>
              </a:buClr>
              <a:buFontTx/>
              <a:buNone/>
              <a:defRPr/>
            </a:pPr>
            <a:r>
              <a:rPr lang="de-DE" sz="1800" b="1" dirty="0">
                <a:ea typeface="ＭＳ Ｐゴシック" pitchFamily="34" charset="-128"/>
              </a:rPr>
              <a:t>Allgemeingültige Begrifflichkeiten</a:t>
            </a:r>
            <a:endParaRPr lang="de-DE" sz="1800" dirty="0">
              <a:ea typeface="ＭＳ Ｐゴシック" pitchFamily="34" charset="-128"/>
            </a:endParaRPr>
          </a:p>
          <a:p>
            <a:pPr marL="285750" indent="-285750" eaLnBrk="1" hangingPunct="1">
              <a:lnSpc>
                <a:spcPct val="150000"/>
              </a:lnSpc>
              <a:buClr>
                <a:srgbClr val="0F1987"/>
              </a:buClr>
              <a:buFont typeface="Arial" panose="020B0604020202020204" pitchFamily="34" charset="0"/>
              <a:buChar char="•"/>
              <a:defRPr/>
            </a:pPr>
            <a:r>
              <a:rPr lang="de-DE" sz="1800" dirty="0">
                <a:ea typeface="ＭＳ Ｐゴシック" pitchFamily="34" charset="-128"/>
              </a:rPr>
              <a:t>ECTS-Punkte</a:t>
            </a:r>
          </a:p>
          <a:p>
            <a:pPr marL="285750" indent="-285750" eaLnBrk="1" hangingPunct="1">
              <a:lnSpc>
                <a:spcPct val="150000"/>
              </a:lnSpc>
              <a:buClr>
                <a:srgbClr val="0F1987"/>
              </a:buClr>
              <a:buFont typeface="Arial" panose="020B0604020202020204" pitchFamily="34" charset="0"/>
              <a:buChar char="•"/>
              <a:defRPr/>
            </a:pPr>
            <a:r>
              <a:rPr lang="de-DE" sz="1800" dirty="0">
                <a:ea typeface="ＭＳ Ｐゴシック" pitchFamily="34" charset="-128"/>
              </a:rPr>
              <a:t>Pflichtmodule</a:t>
            </a:r>
          </a:p>
          <a:p>
            <a:pPr marL="285750" indent="-285750" eaLnBrk="1" hangingPunct="1">
              <a:lnSpc>
                <a:spcPct val="150000"/>
              </a:lnSpc>
              <a:buClr>
                <a:srgbClr val="0F1987"/>
              </a:buClr>
              <a:buFont typeface="Arial" panose="020B0604020202020204" pitchFamily="34" charset="0"/>
              <a:buChar char="•"/>
              <a:defRPr/>
            </a:pPr>
            <a:r>
              <a:rPr lang="de-DE" sz="1800" dirty="0">
                <a:ea typeface="ＭＳ Ｐゴシック" pitchFamily="34" charset="-128"/>
              </a:rPr>
              <a:t>Wahlpflichtmodule</a:t>
            </a:r>
          </a:p>
          <a:p>
            <a:pPr marL="609600" indent="-609600" eaLnBrk="1" hangingPunct="1">
              <a:lnSpc>
                <a:spcPct val="150000"/>
              </a:lnSpc>
              <a:buClr>
                <a:srgbClr val="006600"/>
              </a:buClr>
              <a:defRPr/>
            </a:pPr>
            <a:endParaRPr lang="de-DE" sz="2000" dirty="0">
              <a:ea typeface="ＭＳ Ｐゴシック" pitchFamily="34" charset="-128"/>
            </a:endParaRPr>
          </a:p>
          <a:p>
            <a:pPr marL="609600" indent="-609600" eaLnBrk="1" hangingPunct="1">
              <a:lnSpc>
                <a:spcPct val="90000"/>
              </a:lnSpc>
              <a:buClr>
                <a:srgbClr val="006600"/>
              </a:buClr>
              <a:defRPr/>
            </a:pPr>
            <a:endParaRPr lang="de-DE" sz="1600" dirty="0">
              <a:ea typeface="ＭＳ Ｐゴシック" pitchFamily="34" charset="-128"/>
            </a:endParaRPr>
          </a:p>
          <a:p>
            <a:endParaRPr lang="de-DE" dirty="0"/>
          </a:p>
        </p:txBody>
      </p:sp>
      <p:sp>
        <p:nvSpPr>
          <p:cNvPr id="6" name="Textplatzhalter 5">
            <a:extLst>
              <a:ext uri="{FF2B5EF4-FFF2-40B4-BE49-F238E27FC236}">
                <a16:creationId xmlns:a16="http://schemas.microsoft.com/office/drawing/2014/main" id="{CEFC3DFF-CFA2-4E36-9F95-9F261373FB1F}"/>
              </a:ext>
            </a:extLst>
          </p:cNvPr>
          <p:cNvSpPr>
            <a:spLocks noGrp="1"/>
          </p:cNvSpPr>
          <p:nvPr>
            <p:ph type="body" sz="quarter" idx="14"/>
          </p:nvPr>
        </p:nvSpPr>
        <p:spPr/>
        <p:txBody>
          <a:bodyPr/>
          <a:lstStyle/>
          <a:p>
            <a:endParaRPr lang="de-DE"/>
          </a:p>
        </p:txBody>
      </p:sp>
      <p:sp>
        <p:nvSpPr>
          <p:cNvPr id="7" name="Textplatzhalter 6">
            <a:extLst>
              <a:ext uri="{FF2B5EF4-FFF2-40B4-BE49-F238E27FC236}">
                <a16:creationId xmlns:a16="http://schemas.microsoft.com/office/drawing/2014/main" id="{0C7935E0-3139-4E1E-BA80-2AB4955CB328}"/>
              </a:ext>
            </a:extLst>
          </p:cNvPr>
          <p:cNvSpPr>
            <a:spLocks noGrp="1"/>
          </p:cNvSpPr>
          <p:nvPr>
            <p:ph type="body" sz="quarter" idx="15"/>
          </p:nvPr>
        </p:nvSpPr>
        <p:spPr/>
        <p:txBody>
          <a:bodyPr/>
          <a:lstStyle/>
          <a:p>
            <a:endParaRPr lang="de-DE"/>
          </a:p>
        </p:txBody>
      </p:sp>
    </p:spTree>
    <p:extLst>
      <p:ext uri="{BB962C8B-B14F-4D97-AF65-F5344CB8AC3E}">
        <p14:creationId xmlns:p14="http://schemas.microsoft.com/office/powerpoint/2010/main" val="6818681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82ABAB-5F2D-4889-88C3-127392C849CC}"/>
              </a:ext>
            </a:extLst>
          </p:cNvPr>
          <p:cNvSpPr>
            <a:spLocks noGrp="1"/>
          </p:cNvSpPr>
          <p:nvPr>
            <p:ph type="title"/>
          </p:nvPr>
        </p:nvSpPr>
        <p:spPr/>
        <p:txBody>
          <a:bodyPr/>
          <a:lstStyle/>
          <a:p>
            <a:r>
              <a:rPr lang="de-DE" altLang="de-DE" sz="2000" dirty="0"/>
              <a:t>Begriff „ECTS-Punkte</a:t>
            </a:r>
            <a:r>
              <a:rPr lang="ja-JP" altLang="de-DE" sz="2000" dirty="0"/>
              <a:t>“</a:t>
            </a:r>
            <a:br>
              <a:rPr lang="de-DE" altLang="de-DE" sz="2000" dirty="0"/>
            </a:br>
            <a:endParaRPr lang="de-DE" dirty="0"/>
          </a:p>
        </p:txBody>
      </p:sp>
      <p:sp>
        <p:nvSpPr>
          <p:cNvPr id="3" name="Fußzeilenplatzhalter 2">
            <a:extLst>
              <a:ext uri="{FF2B5EF4-FFF2-40B4-BE49-F238E27FC236}">
                <a16:creationId xmlns:a16="http://schemas.microsoft.com/office/drawing/2014/main" id="{BDD6236A-EC92-4E66-A0E2-47C4E610334D}"/>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0D391958-29E2-4E9F-A460-12E69E3DE0C0}"/>
              </a:ext>
            </a:extLst>
          </p:cNvPr>
          <p:cNvSpPr>
            <a:spLocks noGrp="1"/>
          </p:cNvSpPr>
          <p:nvPr>
            <p:ph type="sldNum" sz="quarter" idx="12"/>
          </p:nvPr>
        </p:nvSpPr>
        <p:spPr/>
        <p:txBody>
          <a:bodyPr/>
          <a:lstStyle/>
          <a:p>
            <a:fld id="{EFB5150B-0CEE-4773-8AAA-22F479C02EEB}" type="slidenum">
              <a:rPr lang="de-DE" smtClean="0"/>
              <a:pPr/>
              <a:t>13</a:t>
            </a:fld>
            <a:endParaRPr lang="de-DE" dirty="0"/>
          </a:p>
        </p:txBody>
      </p:sp>
      <p:sp>
        <p:nvSpPr>
          <p:cNvPr id="5" name="Textplatzhalter 4">
            <a:extLst>
              <a:ext uri="{FF2B5EF4-FFF2-40B4-BE49-F238E27FC236}">
                <a16:creationId xmlns:a16="http://schemas.microsoft.com/office/drawing/2014/main" id="{F4C78609-22E0-495A-A00D-9CC529329434}"/>
              </a:ext>
            </a:extLst>
          </p:cNvPr>
          <p:cNvSpPr>
            <a:spLocks noGrp="1"/>
          </p:cNvSpPr>
          <p:nvPr>
            <p:ph type="body" sz="quarter" idx="13"/>
          </p:nvPr>
        </p:nvSpPr>
        <p:spPr/>
        <p:txBody>
          <a:bodyPr/>
          <a:lstStyle/>
          <a:p>
            <a:r>
              <a:rPr lang="de-DE" b="1" dirty="0"/>
              <a:t>ECTS-Punktesystem</a:t>
            </a:r>
          </a:p>
          <a:p>
            <a:pPr marL="285750" indent="-285750">
              <a:buClr>
                <a:srgbClr val="0F1987"/>
              </a:buClr>
              <a:buFont typeface="Arial" panose="020B0604020202020204" pitchFamily="34" charset="0"/>
              <a:buChar char="•"/>
            </a:pPr>
            <a:r>
              <a:rPr lang="de-DE" dirty="0"/>
              <a:t>European </a:t>
            </a:r>
            <a:r>
              <a:rPr lang="de-DE" dirty="0" err="1"/>
              <a:t>Credit</a:t>
            </a:r>
            <a:r>
              <a:rPr lang="de-DE" dirty="0"/>
              <a:t> Transfer System: 1 ECTS-Punkt entspricht einem Arbeitsaufwand von 30 Arbeitsstunden</a:t>
            </a:r>
          </a:p>
          <a:p>
            <a:pPr marL="285750" indent="-285750">
              <a:buClr>
                <a:srgbClr val="0F1987"/>
              </a:buClr>
              <a:buFont typeface="Arial" panose="020B0604020202020204" pitchFamily="34" charset="0"/>
              <a:buChar char="•"/>
            </a:pPr>
            <a:r>
              <a:rPr lang="de-DE" dirty="0"/>
              <a:t>Insgesamt sind 273 (213) ECTS zu erzielen, </a:t>
            </a:r>
            <a:r>
              <a:rPr lang="de-DE" b="1" dirty="0">
                <a:solidFill>
                  <a:srgbClr val="0F1987"/>
                </a:solidFill>
              </a:rPr>
              <a:t>davon 105 (72) je Unterrichtsfach </a:t>
            </a:r>
            <a:r>
              <a:rPr lang="de-DE" b="1" u="sng" dirty="0">
                <a:solidFill>
                  <a:srgbClr val="202321"/>
                </a:solidFill>
                <a:sym typeface="Wingdings" panose="05000000000000000000" pitchFamily="2" charset="2"/>
              </a:rPr>
              <a:t> </a:t>
            </a:r>
            <a:r>
              <a:rPr lang="de-DE" b="1" u="sng" dirty="0">
                <a:solidFill>
                  <a:srgbClr val="202321"/>
                </a:solidFill>
              </a:rPr>
              <a:t>LAR in Klammern</a:t>
            </a:r>
          </a:p>
          <a:p>
            <a:pPr marL="609750" lvl="1" indent="-285750">
              <a:buFont typeface="Wingdings" panose="05000000000000000000" pitchFamily="2" charset="2"/>
              <a:buChar char="Ø"/>
            </a:pPr>
            <a:r>
              <a:rPr lang="de-DE" dirty="0"/>
              <a:t>Die übrigen ECTS sind in Erziehungswissenschaften (EWS), Praktika, freier Bereich und Hausarbeiten zu erzielen</a:t>
            </a:r>
          </a:p>
          <a:p>
            <a:endParaRPr lang="de-DE" dirty="0"/>
          </a:p>
          <a:p>
            <a:r>
              <a:rPr lang="de-DE" b="1" dirty="0"/>
              <a:t>Gesamtarbeitsbelastung…setzt sich zusammen aus:</a:t>
            </a:r>
          </a:p>
          <a:p>
            <a:pPr marL="285750" indent="-285750">
              <a:buClr>
                <a:srgbClr val="0F1987"/>
              </a:buClr>
              <a:buFont typeface="Arial" panose="020B0604020202020204" pitchFamily="34" charset="0"/>
              <a:buChar char="•"/>
            </a:pPr>
            <a:r>
              <a:rPr lang="de-DE" dirty="0"/>
              <a:t>Lehrveranstaltungen</a:t>
            </a:r>
          </a:p>
          <a:p>
            <a:pPr marL="285750" indent="-285750">
              <a:buClr>
                <a:srgbClr val="0F1987"/>
              </a:buClr>
              <a:buFont typeface="Arial" panose="020B0604020202020204" pitchFamily="34" charset="0"/>
              <a:buChar char="•"/>
            </a:pPr>
            <a:r>
              <a:rPr lang="de-DE" dirty="0"/>
              <a:t>Zeit für die Vor- und Nachbereitung sowohl im Präsenz- als auch im Selbststudium</a:t>
            </a:r>
          </a:p>
          <a:p>
            <a:pPr marL="285750" indent="-285750">
              <a:buClr>
                <a:srgbClr val="0F1987"/>
              </a:buClr>
              <a:buFont typeface="Arial" panose="020B0604020202020204" pitchFamily="34" charset="0"/>
              <a:buChar char="•"/>
            </a:pPr>
            <a:r>
              <a:rPr lang="de-DE" dirty="0"/>
              <a:t>Prüfungsaufwand, einschließlich der Prüfungsvorbereitung und der anzufertigenden wissenschaftlichen Arbeiten</a:t>
            </a:r>
          </a:p>
          <a:p>
            <a:endParaRPr lang="de-DE" dirty="0"/>
          </a:p>
        </p:txBody>
      </p:sp>
      <p:sp>
        <p:nvSpPr>
          <p:cNvPr id="6" name="Textplatzhalter 5">
            <a:extLst>
              <a:ext uri="{FF2B5EF4-FFF2-40B4-BE49-F238E27FC236}">
                <a16:creationId xmlns:a16="http://schemas.microsoft.com/office/drawing/2014/main" id="{CD92934F-AD29-4769-88F1-CE38A69C1F82}"/>
              </a:ext>
            </a:extLst>
          </p:cNvPr>
          <p:cNvSpPr>
            <a:spLocks noGrp="1"/>
          </p:cNvSpPr>
          <p:nvPr>
            <p:ph type="body" sz="quarter" idx="14"/>
          </p:nvPr>
        </p:nvSpPr>
        <p:spPr/>
        <p:txBody>
          <a:bodyPr/>
          <a:lstStyle/>
          <a:p>
            <a:endParaRPr lang="de-DE"/>
          </a:p>
        </p:txBody>
      </p:sp>
      <p:sp>
        <p:nvSpPr>
          <p:cNvPr id="7" name="Textplatzhalter 6">
            <a:extLst>
              <a:ext uri="{FF2B5EF4-FFF2-40B4-BE49-F238E27FC236}">
                <a16:creationId xmlns:a16="http://schemas.microsoft.com/office/drawing/2014/main" id="{5F420F46-FF80-48DC-B10E-80EBCDA26E34}"/>
              </a:ext>
            </a:extLst>
          </p:cNvPr>
          <p:cNvSpPr>
            <a:spLocks noGrp="1"/>
          </p:cNvSpPr>
          <p:nvPr>
            <p:ph type="body" sz="quarter" idx="15"/>
          </p:nvPr>
        </p:nvSpPr>
        <p:spPr/>
        <p:txBody>
          <a:bodyPr/>
          <a:lstStyle/>
          <a:p>
            <a:endParaRPr lang="de-DE"/>
          </a:p>
        </p:txBody>
      </p:sp>
    </p:spTree>
    <p:extLst>
      <p:ext uri="{BB962C8B-B14F-4D97-AF65-F5344CB8AC3E}">
        <p14:creationId xmlns:p14="http://schemas.microsoft.com/office/powerpoint/2010/main" val="3797818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EE4A6C-8BC6-4753-9282-B9588D4E0AF7}"/>
              </a:ext>
            </a:extLst>
          </p:cNvPr>
          <p:cNvSpPr>
            <a:spLocks noGrp="1"/>
          </p:cNvSpPr>
          <p:nvPr>
            <p:ph type="title"/>
          </p:nvPr>
        </p:nvSpPr>
        <p:spPr/>
        <p:txBody>
          <a:bodyPr/>
          <a:lstStyle/>
          <a:p>
            <a:r>
              <a:rPr lang="de-DE" altLang="de-DE" sz="2000" dirty="0"/>
              <a:t>Begriff „Modul</a:t>
            </a:r>
            <a:r>
              <a:rPr lang="ja-JP" altLang="de-DE" sz="2000" dirty="0"/>
              <a:t>“</a:t>
            </a:r>
            <a:br>
              <a:rPr lang="de-DE" altLang="de-DE" sz="2000" dirty="0"/>
            </a:br>
            <a:endParaRPr lang="de-DE" dirty="0"/>
          </a:p>
        </p:txBody>
      </p:sp>
      <p:sp>
        <p:nvSpPr>
          <p:cNvPr id="3" name="Fußzeilenplatzhalter 2">
            <a:extLst>
              <a:ext uri="{FF2B5EF4-FFF2-40B4-BE49-F238E27FC236}">
                <a16:creationId xmlns:a16="http://schemas.microsoft.com/office/drawing/2014/main" id="{0C675A62-70BD-4646-A83C-87ACBA8331D9}"/>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EE0A3DE1-3294-40CD-81D6-2F6214E63DCD}"/>
              </a:ext>
            </a:extLst>
          </p:cNvPr>
          <p:cNvSpPr>
            <a:spLocks noGrp="1"/>
          </p:cNvSpPr>
          <p:nvPr>
            <p:ph type="sldNum" sz="quarter" idx="12"/>
          </p:nvPr>
        </p:nvSpPr>
        <p:spPr/>
        <p:txBody>
          <a:bodyPr/>
          <a:lstStyle/>
          <a:p>
            <a:fld id="{EFB5150B-0CEE-4773-8AAA-22F479C02EEB}" type="slidenum">
              <a:rPr lang="de-DE" smtClean="0"/>
              <a:pPr/>
              <a:t>14</a:t>
            </a:fld>
            <a:endParaRPr lang="de-DE" dirty="0"/>
          </a:p>
        </p:txBody>
      </p:sp>
      <p:sp>
        <p:nvSpPr>
          <p:cNvPr id="5" name="Textplatzhalter 4">
            <a:extLst>
              <a:ext uri="{FF2B5EF4-FFF2-40B4-BE49-F238E27FC236}">
                <a16:creationId xmlns:a16="http://schemas.microsoft.com/office/drawing/2014/main" id="{408F7DB1-EB8C-49EA-9674-741AAF6DFB36}"/>
              </a:ext>
            </a:extLst>
          </p:cNvPr>
          <p:cNvSpPr>
            <a:spLocks noGrp="1"/>
          </p:cNvSpPr>
          <p:nvPr>
            <p:ph type="body" sz="quarter" idx="13"/>
          </p:nvPr>
        </p:nvSpPr>
        <p:spPr>
          <a:xfrm>
            <a:off x="484809" y="2130138"/>
            <a:ext cx="11303000" cy="3889375"/>
          </a:xfrm>
        </p:spPr>
        <p:txBody>
          <a:bodyPr/>
          <a:lstStyle/>
          <a:p>
            <a:pPr eaLnBrk="1" hangingPunct="1">
              <a:spcAft>
                <a:spcPct val="35000"/>
              </a:spcAft>
              <a:buClr>
                <a:srgbClr val="006600"/>
              </a:buClr>
              <a:buFontTx/>
              <a:buNone/>
              <a:defRPr/>
            </a:pPr>
            <a:r>
              <a:rPr lang="de-DE" sz="1800" b="1" dirty="0">
                <a:ea typeface="ＭＳ Ｐゴシック" pitchFamily="34" charset="-128"/>
              </a:rPr>
              <a:t>Modul </a:t>
            </a:r>
          </a:p>
          <a:p>
            <a:pPr marL="285750" lvl="1" indent="-285750">
              <a:buFont typeface="Arial" panose="020B0604020202020204" pitchFamily="34" charset="0"/>
              <a:buChar char="•"/>
              <a:defRPr/>
            </a:pPr>
            <a:r>
              <a:rPr lang="de-DE" sz="1800" dirty="0"/>
              <a:t>Zusammenfassung von Stoffgebieten zu thematisch und zeitlich zusammenhängenden Einheiten, Arbeitsaufwand wird in ECTS-Einheiten angegeben</a:t>
            </a:r>
          </a:p>
          <a:p>
            <a:pPr marL="285750" lvl="1" indent="-285750">
              <a:buFont typeface="Arial" panose="020B0604020202020204" pitchFamily="34" charset="0"/>
              <a:buChar char="•"/>
              <a:defRPr/>
            </a:pPr>
            <a:r>
              <a:rPr lang="de-DE" sz="1800" dirty="0"/>
              <a:t>Abstrakter Oberbegriff einzelner oder mehrerer Veranstaltungen</a:t>
            </a:r>
          </a:p>
          <a:p>
            <a:pPr marL="285750" lvl="1" indent="-285750">
              <a:buFont typeface="Arial" panose="020B0604020202020204" pitchFamily="34" charset="0"/>
              <a:buChar char="•"/>
              <a:defRPr/>
            </a:pPr>
            <a:r>
              <a:rPr lang="de-DE" sz="1800" dirty="0"/>
              <a:t>Beinhalten verschiedene Lehr- und Lernformen und können ein Semester, ein Studienjahr oder in Ausnahmen auch mehrere Semester umfassen </a:t>
            </a:r>
          </a:p>
          <a:p>
            <a:pPr eaLnBrk="1" hangingPunct="1">
              <a:lnSpc>
                <a:spcPct val="200000"/>
              </a:lnSpc>
              <a:buClr>
                <a:srgbClr val="006C30"/>
              </a:buClr>
              <a:defRPr/>
            </a:pPr>
            <a:r>
              <a:rPr lang="de-DE" sz="1800" b="1" dirty="0">
                <a:ea typeface="ＭＳ Ｐゴシック" pitchFamily="34" charset="-128"/>
              </a:rPr>
              <a:t>Modulprüfung</a:t>
            </a:r>
            <a:r>
              <a:rPr lang="de-DE" sz="1800" dirty="0">
                <a:ea typeface="ＭＳ Ｐゴシック" pitchFamily="34" charset="-128"/>
              </a:rPr>
              <a:t> </a:t>
            </a:r>
          </a:p>
          <a:p>
            <a:pPr marL="285750" lvl="1" indent="-285750">
              <a:buFont typeface="Arial" panose="020B0604020202020204" pitchFamily="34" charset="0"/>
              <a:buChar char="•"/>
              <a:defRPr/>
            </a:pPr>
            <a:r>
              <a:rPr lang="de-DE" sz="1800" dirty="0"/>
              <a:t>Ein Modul, das aus mehreren Veranstaltungen (z.B. V + Ü) bestehen kann, beinhaltet eine abschließende Prüfung</a:t>
            </a:r>
          </a:p>
          <a:p>
            <a:pPr eaLnBrk="1" hangingPunct="1">
              <a:lnSpc>
                <a:spcPct val="200000"/>
              </a:lnSpc>
              <a:buClr>
                <a:srgbClr val="006C30"/>
              </a:buClr>
              <a:defRPr/>
            </a:pPr>
            <a:r>
              <a:rPr lang="de-DE" sz="1800" b="1" dirty="0">
                <a:ea typeface="ＭＳ Ｐゴシック" pitchFamily="34" charset="-128"/>
              </a:rPr>
              <a:t>Modulteilprüfungen </a:t>
            </a:r>
          </a:p>
          <a:p>
            <a:pPr marL="285750" lvl="1" indent="-285750">
              <a:buFont typeface="Arial" panose="020B0604020202020204" pitchFamily="34" charset="0"/>
              <a:buChar char="•"/>
              <a:defRPr/>
            </a:pPr>
            <a:r>
              <a:rPr lang="de-DE" sz="1800" dirty="0"/>
              <a:t>Lehrveranstaltungen zu einem Modul werden einzeln abgeprüft </a:t>
            </a:r>
          </a:p>
          <a:p>
            <a:pPr eaLnBrk="1" hangingPunct="1">
              <a:spcAft>
                <a:spcPct val="35000"/>
              </a:spcAft>
              <a:buClr>
                <a:schemeClr val="tx1"/>
              </a:buClr>
              <a:defRPr/>
            </a:pPr>
            <a:endParaRPr lang="de-DE" sz="2000" dirty="0">
              <a:solidFill>
                <a:srgbClr val="006600"/>
              </a:solidFill>
              <a:ea typeface="ＭＳ Ｐゴシック" pitchFamily="34" charset="-128"/>
            </a:endParaRPr>
          </a:p>
          <a:p>
            <a:pPr eaLnBrk="1" hangingPunct="1">
              <a:spcAft>
                <a:spcPct val="35000"/>
              </a:spcAft>
              <a:buClr>
                <a:schemeClr val="tx1"/>
              </a:buClr>
              <a:defRPr/>
            </a:pPr>
            <a:endParaRPr lang="de-DE" dirty="0">
              <a:solidFill>
                <a:srgbClr val="006600"/>
              </a:solidFill>
              <a:ea typeface="ＭＳ Ｐゴシック" pitchFamily="34" charset="-128"/>
            </a:endParaRPr>
          </a:p>
          <a:p>
            <a:endParaRPr lang="de-DE" dirty="0"/>
          </a:p>
        </p:txBody>
      </p:sp>
    </p:spTree>
    <p:extLst>
      <p:ext uri="{BB962C8B-B14F-4D97-AF65-F5344CB8AC3E}">
        <p14:creationId xmlns:p14="http://schemas.microsoft.com/office/powerpoint/2010/main" val="4259084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C1369A-6A92-40D3-914B-6CCA9F3E9FD7}"/>
              </a:ext>
            </a:extLst>
          </p:cNvPr>
          <p:cNvSpPr>
            <a:spLocks noGrp="1"/>
          </p:cNvSpPr>
          <p:nvPr>
            <p:ph type="title"/>
          </p:nvPr>
        </p:nvSpPr>
        <p:spPr/>
        <p:txBody>
          <a:bodyPr/>
          <a:lstStyle/>
          <a:p>
            <a:r>
              <a:rPr lang="de-DE" dirty="0">
                <a:ea typeface="ＭＳ Ｐゴシック" pitchFamily="34" charset="-128"/>
              </a:rPr>
              <a:t>Begriff „Modulprüfungen</a:t>
            </a:r>
            <a:r>
              <a:rPr lang="de-DE" altLang="de-DE" dirty="0">
                <a:ea typeface="ＭＳ Ｐゴシック" pitchFamily="34" charset="-128"/>
              </a:rPr>
              <a:t>“</a:t>
            </a:r>
            <a:endParaRPr lang="de-DE" dirty="0"/>
          </a:p>
        </p:txBody>
      </p:sp>
      <p:sp>
        <p:nvSpPr>
          <p:cNvPr id="3" name="Fußzeilenplatzhalter 2">
            <a:extLst>
              <a:ext uri="{FF2B5EF4-FFF2-40B4-BE49-F238E27FC236}">
                <a16:creationId xmlns:a16="http://schemas.microsoft.com/office/drawing/2014/main" id="{03D18EDA-4CC6-4AD9-B46B-98BA5F5D5E2E}"/>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2822CF6A-49E2-432F-B6C0-534C9A26BF4E}"/>
              </a:ext>
            </a:extLst>
          </p:cNvPr>
          <p:cNvSpPr>
            <a:spLocks noGrp="1"/>
          </p:cNvSpPr>
          <p:nvPr>
            <p:ph type="sldNum" sz="quarter" idx="12"/>
          </p:nvPr>
        </p:nvSpPr>
        <p:spPr/>
        <p:txBody>
          <a:bodyPr/>
          <a:lstStyle/>
          <a:p>
            <a:fld id="{EFB5150B-0CEE-4773-8AAA-22F479C02EEB}" type="slidenum">
              <a:rPr lang="de-DE" smtClean="0"/>
              <a:pPr/>
              <a:t>15</a:t>
            </a:fld>
            <a:endParaRPr lang="de-DE" dirty="0"/>
          </a:p>
        </p:txBody>
      </p:sp>
      <p:sp>
        <p:nvSpPr>
          <p:cNvPr id="5" name="Textplatzhalter 4">
            <a:extLst>
              <a:ext uri="{FF2B5EF4-FFF2-40B4-BE49-F238E27FC236}">
                <a16:creationId xmlns:a16="http://schemas.microsoft.com/office/drawing/2014/main" id="{97ECC7A0-85A1-4C9B-81F7-77E054AB894A}"/>
              </a:ext>
            </a:extLst>
          </p:cNvPr>
          <p:cNvSpPr>
            <a:spLocks noGrp="1"/>
          </p:cNvSpPr>
          <p:nvPr>
            <p:ph type="body" sz="quarter" idx="13"/>
          </p:nvPr>
        </p:nvSpPr>
        <p:spPr/>
        <p:txBody>
          <a:bodyPr/>
          <a:lstStyle/>
          <a:p>
            <a:pPr eaLnBrk="1" hangingPunct="1">
              <a:lnSpc>
                <a:spcPct val="150000"/>
              </a:lnSpc>
              <a:spcBef>
                <a:spcPct val="0"/>
              </a:spcBef>
              <a:defRPr/>
            </a:pPr>
            <a:r>
              <a:rPr lang="de-DE" sz="1800" b="1" dirty="0">
                <a:ea typeface="ＭＳ Ｐゴシック" pitchFamily="34" charset="-128"/>
              </a:rPr>
              <a:t>Pflichtmodule/Pflichtlehrveranstaltungen </a:t>
            </a:r>
          </a:p>
          <a:p>
            <a:pPr marL="285750" lvl="1" indent="-285750">
              <a:buFont typeface="Arial" panose="020B0604020202020204" pitchFamily="34" charset="0"/>
              <a:buChar char="•"/>
              <a:defRPr/>
            </a:pPr>
            <a:r>
              <a:rPr lang="de-DE" sz="1800" dirty="0"/>
              <a:t>Sind ausnahmslos zu absolvieren </a:t>
            </a:r>
          </a:p>
          <a:p>
            <a:pPr eaLnBrk="1" hangingPunct="1">
              <a:lnSpc>
                <a:spcPct val="200000"/>
              </a:lnSpc>
              <a:buClr>
                <a:srgbClr val="006C30"/>
              </a:buClr>
              <a:defRPr/>
            </a:pPr>
            <a:r>
              <a:rPr lang="de-DE" sz="1800" b="1" dirty="0">
                <a:ea typeface="ＭＳ Ｐゴシック" pitchFamily="34" charset="-128"/>
              </a:rPr>
              <a:t>Wahlpflichtmodule/Wahlpflichtlehrveranstaltungen </a:t>
            </a:r>
          </a:p>
          <a:p>
            <a:pPr marL="285750" lvl="1" indent="-285750">
              <a:buFont typeface="Arial" panose="020B0604020202020204" pitchFamily="34" charset="0"/>
              <a:buChar char="•"/>
              <a:defRPr/>
            </a:pPr>
            <a:r>
              <a:rPr lang="de-DE" sz="1800" dirty="0"/>
              <a:t>Unter mehreren Modulen/Lehrveranstaltungen sind nach vorgegebenen Satzungen Module/Lehrveranstaltungen zu wählen</a:t>
            </a:r>
          </a:p>
          <a:p>
            <a:pPr marL="285750" lvl="1" indent="-285750">
              <a:buFont typeface="Arial" panose="020B0604020202020204" pitchFamily="34" charset="0"/>
              <a:buChar char="•"/>
              <a:defRPr/>
            </a:pPr>
            <a:endParaRPr lang="de-DE" sz="1800" dirty="0"/>
          </a:p>
          <a:p>
            <a:pPr marL="0" lvl="1" indent="0">
              <a:buNone/>
              <a:defRPr/>
            </a:pPr>
            <a:endParaRPr lang="de-DE" sz="1800" dirty="0"/>
          </a:p>
          <a:p>
            <a:endParaRPr lang="de-DE" dirty="0"/>
          </a:p>
        </p:txBody>
      </p:sp>
      <p:sp>
        <p:nvSpPr>
          <p:cNvPr id="6" name="Textplatzhalter 5">
            <a:extLst>
              <a:ext uri="{FF2B5EF4-FFF2-40B4-BE49-F238E27FC236}">
                <a16:creationId xmlns:a16="http://schemas.microsoft.com/office/drawing/2014/main" id="{6F885755-442D-458F-A3C1-2A18D8A92887}"/>
              </a:ext>
            </a:extLst>
          </p:cNvPr>
          <p:cNvSpPr>
            <a:spLocks noGrp="1"/>
          </p:cNvSpPr>
          <p:nvPr>
            <p:ph type="body" sz="quarter" idx="14"/>
          </p:nvPr>
        </p:nvSpPr>
        <p:spPr/>
        <p:txBody>
          <a:bodyPr/>
          <a:lstStyle/>
          <a:p>
            <a:endParaRPr lang="de-DE"/>
          </a:p>
        </p:txBody>
      </p:sp>
      <p:sp>
        <p:nvSpPr>
          <p:cNvPr id="7" name="Textplatzhalter 6">
            <a:extLst>
              <a:ext uri="{FF2B5EF4-FFF2-40B4-BE49-F238E27FC236}">
                <a16:creationId xmlns:a16="http://schemas.microsoft.com/office/drawing/2014/main" id="{515664FA-9DC3-43D7-809E-02BDEAB173AD}"/>
              </a:ext>
            </a:extLst>
          </p:cNvPr>
          <p:cNvSpPr>
            <a:spLocks noGrp="1"/>
          </p:cNvSpPr>
          <p:nvPr>
            <p:ph type="body" sz="quarter" idx="15"/>
          </p:nvPr>
        </p:nvSpPr>
        <p:spPr/>
        <p:txBody>
          <a:bodyPr/>
          <a:lstStyle/>
          <a:p>
            <a:endParaRPr lang="de-DE"/>
          </a:p>
        </p:txBody>
      </p:sp>
    </p:spTree>
    <p:extLst>
      <p:ext uri="{BB962C8B-B14F-4D97-AF65-F5344CB8AC3E}">
        <p14:creationId xmlns:p14="http://schemas.microsoft.com/office/powerpoint/2010/main" val="402507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48C3FF-C7FA-4813-8CEA-B1836946283F}"/>
              </a:ext>
            </a:extLst>
          </p:cNvPr>
          <p:cNvSpPr>
            <a:spLocks noGrp="1"/>
          </p:cNvSpPr>
          <p:nvPr>
            <p:ph type="title"/>
          </p:nvPr>
        </p:nvSpPr>
        <p:spPr/>
        <p:txBody>
          <a:bodyPr/>
          <a:lstStyle/>
          <a:p>
            <a:r>
              <a:rPr lang="de-DE" altLang="de-DE" dirty="0">
                <a:ea typeface="ＭＳ Ｐゴシック" pitchFamily="34" charset="-128"/>
              </a:rPr>
              <a:t>Veranstaltungsarten</a:t>
            </a:r>
            <a:endParaRPr lang="de-DE" dirty="0"/>
          </a:p>
        </p:txBody>
      </p:sp>
      <p:sp>
        <p:nvSpPr>
          <p:cNvPr id="3" name="Fußzeilenplatzhalter 2">
            <a:extLst>
              <a:ext uri="{FF2B5EF4-FFF2-40B4-BE49-F238E27FC236}">
                <a16:creationId xmlns:a16="http://schemas.microsoft.com/office/drawing/2014/main" id="{B54D7C89-FD17-420F-84B8-AF60B87C52A8}"/>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7C6F3C98-A85D-401B-BE45-2BB2E166EF82}"/>
              </a:ext>
            </a:extLst>
          </p:cNvPr>
          <p:cNvSpPr>
            <a:spLocks noGrp="1"/>
          </p:cNvSpPr>
          <p:nvPr>
            <p:ph type="sldNum" sz="quarter" idx="12"/>
          </p:nvPr>
        </p:nvSpPr>
        <p:spPr/>
        <p:txBody>
          <a:bodyPr/>
          <a:lstStyle/>
          <a:p>
            <a:fld id="{EFB5150B-0CEE-4773-8AAA-22F479C02EEB}" type="slidenum">
              <a:rPr lang="de-DE" smtClean="0"/>
              <a:pPr/>
              <a:t>16</a:t>
            </a:fld>
            <a:endParaRPr lang="de-DE" dirty="0"/>
          </a:p>
        </p:txBody>
      </p:sp>
      <p:sp>
        <p:nvSpPr>
          <p:cNvPr id="5" name="Textplatzhalter 4">
            <a:extLst>
              <a:ext uri="{FF2B5EF4-FFF2-40B4-BE49-F238E27FC236}">
                <a16:creationId xmlns:a16="http://schemas.microsoft.com/office/drawing/2014/main" id="{9D3DE766-71EF-475B-8041-9948504686E8}"/>
              </a:ext>
            </a:extLst>
          </p:cNvPr>
          <p:cNvSpPr>
            <a:spLocks noGrp="1"/>
          </p:cNvSpPr>
          <p:nvPr>
            <p:ph type="body" sz="quarter" idx="13"/>
          </p:nvPr>
        </p:nvSpPr>
        <p:spPr>
          <a:xfrm>
            <a:off x="446400" y="2011282"/>
            <a:ext cx="11341720" cy="3889375"/>
          </a:xfrm>
        </p:spPr>
        <p:txBody>
          <a:bodyPr/>
          <a:lstStyle/>
          <a:p>
            <a:pPr marL="342900" indent="-342900" eaLnBrk="1" hangingPunct="1">
              <a:lnSpc>
                <a:spcPct val="150000"/>
              </a:lnSpc>
              <a:spcBef>
                <a:spcPct val="20000"/>
              </a:spcBef>
              <a:buClr>
                <a:srgbClr val="009900"/>
              </a:buClr>
              <a:buFont typeface="Wingdings" pitchFamily="2" charset="2"/>
              <a:buNone/>
            </a:pPr>
            <a:r>
              <a:rPr lang="de-DE" altLang="de-DE" sz="1400" b="1" dirty="0"/>
              <a:t>Vorlesungen</a:t>
            </a:r>
          </a:p>
          <a:p>
            <a:pPr marL="285750" lvl="1" indent="-285750">
              <a:buFont typeface="Arial" panose="020B0604020202020204" pitchFamily="34" charset="0"/>
              <a:buChar char="•"/>
              <a:defRPr/>
            </a:pPr>
            <a:r>
              <a:rPr lang="de-DE" altLang="de-DE" sz="1400" dirty="0"/>
              <a:t>Vermittlung der theoretischen Grundlagen	</a:t>
            </a:r>
          </a:p>
          <a:p>
            <a:pPr marL="285750" lvl="1" indent="-285750">
              <a:buFont typeface="Arial" panose="020B0604020202020204" pitchFamily="34" charset="0"/>
              <a:buChar char="•"/>
              <a:defRPr/>
            </a:pPr>
            <a:r>
              <a:rPr lang="de-DE" altLang="de-DE" sz="1400" dirty="0"/>
              <a:t>Werden i.d.R. von Professoren gehalten</a:t>
            </a:r>
          </a:p>
          <a:p>
            <a:pPr marL="285750" lvl="1" indent="-285750">
              <a:buFont typeface="Arial" panose="020B0604020202020204" pitchFamily="34" charset="0"/>
              <a:buChar char="•"/>
              <a:defRPr/>
            </a:pPr>
            <a:r>
              <a:rPr lang="de-DE" altLang="de-DE" sz="1400" dirty="0"/>
              <a:t>Unbegrenzte Teilnehmerzahl</a:t>
            </a:r>
            <a:r>
              <a:rPr lang="de-DE" altLang="de-DE" dirty="0"/>
              <a:t>		</a:t>
            </a:r>
            <a:endParaRPr lang="de-DE" altLang="de-DE" sz="700" dirty="0"/>
          </a:p>
          <a:p>
            <a:pPr marL="342900" indent="-342900" eaLnBrk="1" hangingPunct="1">
              <a:lnSpc>
                <a:spcPct val="150000"/>
              </a:lnSpc>
              <a:spcBef>
                <a:spcPct val="20000"/>
              </a:spcBef>
              <a:buClr>
                <a:srgbClr val="009900"/>
              </a:buClr>
              <a:buFont typeface="Wingdings" pitchFamily="2" charset="2"/>
              <a:buNone/>
            </a:pPr>
            <a:r>
              <a:rPr lang="de-DE" altLang="de-DE" sz="1400" b="1" dirty="0"/>
              <a:t>Übungen</a:t>
            </a:r>
          </a:p>
          <a:p>
            <a:pPr marL="285750" lvl="1" indent="-285750">
              <a:buFont typeface="Arial" panose="020B0604020202020204" pitchFamily="34" charset="0"/>
              <a:buChar char="•"/>
              <a:defRPr/>
            </a:pPr>
            <a:r>
              <a:rPr lang="de-DE" altLang="de-DE" sz="1400" dirty="0"/>
              <a:t>Vertiefung und praktische Anwendung der Vorlesungsinhalte</a:t>
            </a:r>
          </a:p>
          <a:p>
            <a:pPr marL="285750" lvl="1" indent="-285750">
              <a:buFont typeface="Arial" panose="020B0604020202020204" pitchFamily="34" charset="0"/>
              <a:buChar char="•"/>
              <a:defRPr/>
            </a:pPr>
            <a:r>
              <a:rPr lang="de-DE" altLang="de-DE" sz="1400" dirty="0"/>
              <a:t>Werden von Lehrstuhlmitarbeitern oder Studierenden gehalten</a:t>
            </a:r>
          </a:p>
          <a:p>
            <a:pPr marL="285750" lvl="1" indent="-285750">
              <a:buFont typeface="Arial" panose="020B0604020202020204" pitchFamily="34" charset="0"/>
              <a:buChar char="•"/>
              <a:defRPr/>
            </a:pPr>
            <a:r>
              <a:rPr lang="de-DE" altLang="de-DE" sz="1400" dirty="0"/>
              <a:t>Teilweise anmeldepflichtig</a:t>
            </a:r>
          </a:p>
          <a:p>
            <a:pPr marL="285750" lvl="1" indent="-285750">
              <a:buFont typeface="Arial" panose="020B0604020202020204" pitchFamily="34" charset="0"/>
              <a:buChar char="•"/>
              <a:defRPr/>
            </a:pPr>
            <a:r>
              <a:rPr lang="de-DE" altLang="de-DE" sz="1400" dirty="0"/>
              <a:t>Sind immer im gleichen Semester wie die Vorlesung zu besuchen</a:t>
            </a:r>
          </a:p>
          <a:p>
            <a:pPr marL="342900" indent="-342900" eaLnBrk="1" hangingPunct="1">
              <a:lnSpc>
                <a:spcPct val="150000"/>
              </a:lnSpc>
              <a:spcBef>
                <a:spcPct val="20000"/>
              </a:spcBef>
              <a:buClr>
                <a:srgbClr val="006600"/>
              </a:buClr>
            </a:pPr>
            <a:r>
              <a:rPr lang="de-DE" altLang="de-DE" sz="1400" b="1" dirty="0"/>
              <a:t>Tutorien</a:t>
            </a:r>
          </a:p>
          <a:p>
            <a:pPr marL="285750" lvl="1" indent="-285750">
              <a:buFont typeface="Arial" panose="020B0604020202020204" pitchFamily="34" charset="0"/>
              <a:buChar char="•"/>
              <a:defRPr/>
            </a:pPr>
            <a:r>
              <a:rPr lang="de-DE" altLang="de-DE" sz="1400" dirty="0"/>
              <a:t>Gezielte Übung des gelernten Stoffs</a:t>
            </a:r>
          </a:p>
          <a:p>
            <a:pPr marL="285750" lvl="1" indent="-285750">
              <a:buFont typeface="Arial" panose="020B0604020202020204" pitchFamily="34" charset="0"/>
              <a:buChar char="•"/>
              <a:defRPr/>
            </a:pPr>
            <a:r>
              <a:rPr lang="de-DE" altLang="de-DE" sz="1400" dirty="0"/>
              <a:t>Werden von Studierenden gehalten</a:t>
            </a:r>
          </a:p>
          <a:p>
            <a:pPr marL="285750" lvl="1" indent="-285750">
              <a:buFont typeface="Arial" panose="020B0604020202020204" pitchFamily="34" charset="0"/>
              <a:buChar char="•"/>
              <a:defRPr/>
            </a:pPr>
            <a:r>
              <a:rPr lang="de-DE" altLang="de-DE" sz="1400" dirty="0"/>
              <a:t>Meist anmeldepflichtig</a:t>
            </a:r>
          </a:p>
          <a:p>
            <a:pPr marL="342900" indent="-342900" eaLnBrk="1" hangingPunct="1">
              <a:spcBef>
                <a:spcPct val="20000"/>
              </a:spcBef>
              <a:buClr>
                <a:srgbClr val="006600"/>
              </a:buClr>
            </a:pPr>
            <a:r>
              <a:rPr lang="de-DE" altLang="de-DE" sz="1600" dirty="0"/>
              <a:t>	</a:t>
            </a:r>
            <a:endParaRPr lang="de-DE" altLang="de-DE" sz="800" dirty="0"/>
          </a:p>
          <a:p>
            <a:endParaRPr lang="de-DE" dirty="0"/>
          </a:p>
        </p:txBody>
      </p:sp>
      <p:sp>
        <p:nvSpPr>
          <p:cNvPr id="6" name="Textplatzhalter 5">
            <a:extLst>
              <a:ext uri="{FF2B5EF4-FFF2-40B4-BE49-F238E27FC236}">
                <a16:creationId xmlns:a16="http://schemas.microsoft.com/office/drawing/2014/main" id="{2E8E46A4-89D3-46B3-BC02-8804D9F3B1A9}"/>
              </a:ext>
            </a:extLst>
          </p:cNvPr>
          <p:cNvSpPr>
            <a:spLocks noGrp="1"/>
          </p:cNvSpPr>
          <p:nvPr>
            <p:ph type="body" sz="quarter" idx="14"/>
          </p:nvPr>
        </p:nvSpPr>
        <p:spPr/>
        <p:txBody>
          <a:bodyPr/>
          <a:lstStyle/>
          <a:p>
            <a:endParaRPr lang="de-DE"/>
          </a:p>
        </p:txBody>
      </p:sp>
    </p:spTree>
    <p:extLst>
      <p:ext uri="{BB962C8B-B14F-4D97-AF65-F5344CB8AC3E}">
        <p14:creationId xmlns:p14="http://schemas.microsoft.com/office/powerpoint/2010/main" val="1349367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9E5FC92-529C-43F8-B9AF-6AA0CF1BE3B7}"/>
              </a:ext>
            </a:extLst>
          </p:cNvPr>
          <p:cNvSpPr>
            <a:spLocks noGrp="1"/>
          </p:cNvSpPr>
          <p:nvPr>
            <p:ph type="ftr" sz="quarter" idx="11"/>
          </p:nvPr>
        </p:nvSpPr>
        <p:spPr/>
        <p:txBody>
          <a:bodyPr/>
          <a:lstStyle/>
          <a:p>
            <a:r>
              <a:rPr lang="de-DE" dirty="0">
                <a:solidFill>
                  <a:schemeClr val="tx1"/>
                </a:solidFill>
              </a:rPr>
              <a:t>Lehramtsberatung</a:t>
            </a:r>
          </a:p>
          <a:p>
            <a:r>
              <a:rPr lang="de-DE" dirty="0">
                <a:solidFill>
                  <a:schemeClr val="tx1"/>
                </a:solidFill>
              </a:rPr>
              <a:t>Wirtschaftswissenschaften</a:t>
            </a:r>
          </a:p>
        </p:txBody>
      </p:sp>
      <p:sp>
        <p:nvSpPr>
          <p:cNvPr id="4" name="Foliennummernplatzhalter 3">
            <a:extLst>
              <a:ext uri="{FF2B5EF4-FFF2-40B4-BE49-F238E27FC236}">
                <a16:creationId xmlns:a16="http://schemas.microsoft.com/office/drawing/2014/main" id="{BECDAFD1-122C-4993-94BE-2218753E105D}"/>
              </a:ext>
            </a:extLst>
          </p:cNvPr>
          <p:cNvSpPr>
            <a:spLocks noGrp="1"/>
          </p:cNvSpPr>
          <p:nvPr>
            <p:ph type="sldNum" sz="quarter" idx="12"/>
          </p:nvPr>
        </p:nvSpPr>
        <p:spPr/>
        <p:txBody>
          <a:bodyPr/>
          <a:lstStyle/>
          <a:p>
            <a:fld id="{EFB5150B-0CEE-4773-8AAA-22F479C02EEB}" type="slidenum">
              <a:rPr lang="de-DE" smtClean="0">
                <a:solidFill>
                  <a:schemeClr val="tx1"/>
                </a:solidFill>
              </a:rPr>
              <a:pPr/>
              <a:t>17</a:t>
            </a:fld>
            <a:endParaRPr lang="de-DE" dirty="0">
              <a:solidFill>
                <a:schemeClr val="tx1"/>
              </a:solidFill>
            </a:endParaRPr>
          </a:p>
        </p:txBody>
      </p:sp>
      <p:graphicFrame>
        <p:nvGraphicFramePr>
          <p:cNvPr id="5" name="Tabelle 4">
            <a:extLst>
              <a:ext uri="{FF2B5EF4-FFF2-40B4-BE49-F238E27FC236}">
                <a16:creationId xmlns:a16="http://schemas.microsoft.com/office/drawing/2014/main" id="{7AC37743-AB8A-28CC-2D73-D55DA89F046E}"/>
              </a:ext>
            </a:extLst>
          </p:cNvPr>
          <p:cNvGraphicFramePr>
            <a:graphicFrameLocks noGrp="1"/>
          </p:cNvGraphicFramePr>
          <p:nvPr>
            <p:extLst>
              <p:ext uri="{D42A27DB-BD31-4B8C-83A1-F6EECF244321}">
                <p14:modId xmlns:p14="http://schemas.microsoft.com/office/powerpoint/2010/main" val="1947738467"/>
              </p:ext>
            </p:extLst>
          </p:nvPr>
        </p:nvGraphicFramePr>
        <p:xfrm>
          <a:off x="446400" y="2356837"/>
          <a:ext cx="11344896" cy="3970792"/>
        </p:xfrm>
        <a:graphic>
          <a:graphicData uri="http://schemas.openxmlformats.org/drawingml/2006/table">
            <a:tbl>
              <a:tblPr firstRow="1" bandRow="1">
                <a:tableStyleId>{5940675A-B579-460E-94D1-54222C63F5DA}</a:tableStyleId>
              </a:tblPr>
              <a:tblGrid>
                <a:gridCol w="702495">
                  <a:extLst>
                    <a:ext uri="{9D8B030D-6E8A-4147-A177-3AD203B41FA5}">
                      <a16:colId xmlns:a16="http://schemas.microsoft.com/office/drawing/2014/main" val="974845473"/>
                    </a:ext>
                  </a:extLst>
                </a:gridCol>
                <a:gridCol w="1126156">
                  <a:extLst>
                    <a:ext uri="{9D8B030D-6E8A-4147-A177-3AD203B41FA5}">
                      <a16:colId xmlns:a16="http://schemas.microsoft.com/office/drawing/2014/main" val="1123168988"/>
                    </a:ext>
                  </a:extLst>
                </a:gridCol>
                <a:gridCol w="1626670">
                  <a:extLst>
                    <a:ext uri="{9D8B030D-6E8A-4147-A177-3AD203B41FA5}">
                      <a16:colId xmlns:a16="http://schemas.microsoft.com/office/drawing/2014/main" val="1623613118"/>
                    </a:ext>
                  </a:extLst>
                </a:gridCol>
                <a:gridCol w="1482290">
                  <a:extLst>
                    <a:ext uri="{9D8B030D-6E8A-4147-A177-3AD203B41FA5}">
                      <a16:colId xmlns:a16="http://schemas.microsoft.com/office/drawing/2014/main" val="2499538407"/>
                    </a:ext>
                  </a:extLst>
                </a:gridCol>
                <a:gridCol w="1315552">
                  <a:extLst>
                    <a:ext uri="{9D8B030D-6E8A-4147-A177-3AD203B41FA5}">
                      <a16:colId xmlns:a16="http://schemas.microsoft.com/office/drawing/2014/main" val="4200584565"/>
                    </a:ext>
                  </a:extLst>
                </a:gridCol>
                <a:gridCol w="1013762">
                  <a:extLst>
                    <a:ext uri="{9D8B030D-6E8A-4147-A177-3AD203B41FA5}">
                      <a16:colId xmlns:a16="http://schemas.microsoft.com/office/drawing/2014/main" val="1902046326"/>
                    </a:ext>
                  </a:extLst>
                </a:gridCol>
                <a:gridCol w="691213">
                  <a:extLst>
                    <a:ext uri="{9D8B030D-6E8A-4147-A177-3AD203B41FA5}">
                      <a16:colId xmlns:a16="http://schemas.microsoft.com/office/drawing/2014/main" val="919036659"/>
                    </a:ext>
                  </a:extLst>
                </a:gridCol>
                <a:gridCol w="1002833">
                  <a:extLst>
                    <a:ext uri="{9D8B030D-6E8A-4147-A177-3AD203B41FA5}">
                      <a16:colId xmlns:a16="http://schemas.microsoft.com/office/drawing/2014/main" val="1602090418"/>
                    </a:ext>
                  </a:extLst>
                </a:gridCol>
                <a:gridCol w="1001027">
                  <a:extLst>
                    <a:ext uri="{9D8B030D-6E8A-4147-A177-3AD203B41FA5}">
                      <a16:colId xmlns:a16="http://schemas.microsoft.com/office/drawing/2014/main" val="388384077"/>
                    </a:ext>
                  </a:extLst>
                </a:gridCol>
                <a:gridCol w="1382898">
                  <a:extLst>
                    <a:ext uri="{9D8B030D-6E8A-4147-A177-3AD203B41FA5}">
                      <a16:colId xmlns:a16="http://schemas.microsoft.com/office/drawing/2014/main" val="2382807884"/>
                    </a:ext>
                  </a:extLst>
                </a:gridCol>
              </a:tblGrid>
              <a:tr h="490574">
                <a:tc>
                  <a:txBody>
                    <a:bodyPr/>
                    <a:lstStyle/>
                    <a:p>
                      <a:pPr algn="ctr"/>
                      <a:r>
                        <a:rPr lang="de-DE" sz="900" b="1" noProof="0" dirty="0">
                          <a:solidFill>
                            <a:srgbClr val="202321"/>
                          </a:solidFill>
                        </a:rPr>
                        <a:t>Semester</a:t>
                      </a:r>
                    </a:p>
                  </a:txBody>
                  <a:tcPr anchor="ctr"/>
                </a:tc>
                <a:tc>
                  <a:txBody>
                    <a:bodyPr/>
                    <a:lstStyle/>
                    <a:p>
                      <a:pPr algn="ctr"/>
                      <a:r>
                        <a:rPr lang="de-DE" sz="900" b="1" noProof="0" dirty="0">
                          <a:solidFill>
                            <a:srgbClr val="202321"/>
                          </a:solidFill>
                        </a:rPr>
                        <a:t>Pflicht (P) / Wahlpflicht (WP)</a:t>
                      </a:r>
                    </a:p>
                  </a:txBody>
                  <a:tcPr anchor="ctr">
                    <a:solidFill>
                      <a:schemeClr val="bg1"/>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1" noProof="0" dirty="0">
                          <a:solidFill>
                            <a:srgbClr val="202321"/>
                          </a:solidFill>
                        </a:rPr>
                        <a:t>Modul</a:t>
                      </a:r>
                    </a:p>
                  </a:txBody>
                  <a:tcPr anchor="ctr">
                    <a:solidFill>
                      <a:schemeClr val="bg1"/>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1" noProof="0" dirty="0">
                          <a:solidFill>
                            <a:srgbClr val="202321"/>
                          </a:solidFill>
                        </a:rPr>
                        <a:t>Lehrveranstaltungen</a:t>
                      </a:r>
                    </a:p>
                  </a:txBody>
                  <a:tcPr anchor="ctr">
                    <a:solidFill>
                      <a:schemeClr val="bg1"/>
                    </a:solidFill>
                  </a:tcPr>
                </a:tc>
                <a:tc>
                  <a:txBody>
                    <a:bodyPr/>
                    <a:lstStyle/>
                    <a:p>
                      <a:pPr algn="ctr"/>
                      <a:r>
                        <a:rPr lang="de-DE" sz="900" b="1" noProof="0" dirty="0">
                          <a:solidFill>
                            <a:srgbClr val="202321"/>
                          </a:solidFill>
                        </a:rPr>
                        <a:t>Unterrichtsform</a:t>
                      </a:r>
                    </a:p>
                  </a:txBody>
                  <a:tcPr anchor="ctr">
                    <a:solidFill>
                      <a:schemeClr val="bg1"/>
                    </a:solidFill>
                  </a:tcPr>
                </a:tc>
                <a:tc>
                  <a:txBody>
                    <a:bodyPr/>
                    <a:lstStyle/>
                    <a:p>
                      <a:pPr algn="ctr"/>
                      <a:r>
                        <a:rPr lang="de-DE" sz="900" b="1" noProof="0" dirty="0">
                          <a:solidFill>
                            <a:srgbClr val="202321"/>
                          </a:solidFill>
                        </a:rPr>
                        <a:t>Angeboten im</a:t>
                      </a:r>
                    </a:p>
                  </a:txBody>
                  <a:tcPr anchor="ctr">
                    <a:solidFill>
                      <a:schemeClr val="bg1"/>
                    </a:solidFill>
                  </a:tcPr>
                </a:tc>
                <a:tc>
                  <a:txBody>
                    <a:bodyPr/>
                    <a:lstStyle/>
                    <a:p>
                      <a:pPr algn="ctr"/>
                      <a:r>
                        <a:rPr lang="de-DE" sz="900" b="1" noProof="0" dirty="0">
                          <a:solidFill>
                            <a:srgbClr val="202321"/>
                          </a:solidFill>
                        </a:rPr>
                        <a:t>ECTS</a:t>
                      </a:r>
                    </a:p>
                  </a:txBody>
                  <a:tcPr anchor="ctr">
                    <a:solidFill>
                      <a:schemeClr val="bg1"/>
                    </a:solidFill>
                  </a:tcPr>
                </a:tc>
                <a:tc>
                  <a:txBody>
                    <a:bodyPr/>
                    <a:lstStyle/>
                    <a:p>
                      <a:pPr algn="ctr"/>
                      <a:r>
                        <a:rPr lang="de-DE" sz="900" b="1" noProof="0" dirty="0">
                          <a:solidFill>
                            <a:srgbClr val="202321"/>
                          </a:solidFill>
                        </a:rPr>
                        <a:t>Prüfungsform</a:t>
                      </a:r>
                    </a:p>
                  </a:txBody>
                  <a:tcPr anchor="ctr">
                    <a:solidFill>
                      <a:schemeClr val="bg1"/>
                    </a:solidFill>
                  </a:tcPr>
                </a:tc>
                <a:tc>
                  <a:txBody>
                    <a:bodyPr/>
                    <a:lstStyle/>
                    <a:p>
                      <a:pPr algn="ctr"/>
                      <a:r>
                        <a:rPr lang="de-DE" sz="900" b="1" noProof="0" dirty="0">
                          <a:solidFill>
                            <a:srgbClr val="202321"/>
                          </a:solidFill>
                        </a:rPr>
                        <a:t>Prüfungsdauer</a:t>
                      </a:r>
                    </a:p>
                  </a:txBody>
                  <a:tcPr anchor="ctr">
                    <a:solidFill>
                      <a:schemeClr val="bg1"/>
                    </a:solidFill>
                  </a:tcPr>
                </a:tc>
                <a:tc>
                  <a:txBody>
                    <a:bodyPr/>
                    <a:lstStyle/>
                    <a:p>
                      <a:pPr algn="ctr"/>
                      <a:r>
                        <a:rPr lang="de-DE" sz="900" b="1" noProof="0" dirty="0">
                          <a:solidFill>
                            <a:srgbClr val="202321"/>
                          </a:solidFill>
                        </a:rPr>
                        <a:t>Fachdidaktik (FD) / Fachwissenschaft (FW)</a:t>
                      </a:r>
                    </a:p>
                  </a:txBody>
                  <a:tcPr anchor="ctr">
                    <a:solidFill>
                      <a:schemeClr val="bg1"/>
                    </a:solidFill>
                  </a:tcPr>
                </a:tc>
                <a:extLst>
                  <a:ext uri="{0D108BD9-81ED-4DB2-BD59-A6C34878D82A}">
                    <a16:rowId xmlns:a16="http://schemas.microsoft.com/office/drawing/2014/main" val="2155630022"/>
                  </a:ext>
                </a:extLst>
              </a:tr>
              <a:tr h="356533">
                <a:tc>
                  <a:txBody>
                    <a:bodyPr/>
                    <a:lstStyle/>
                    <a:p>
                      <a:pPr algn="ctr"/>
                      <a:r>
                        <a:rPr lang="de-DE" sz="900" b="0" u="none" noProof="0" dirty="0">
                          <a:solidFill>
                            <a:schemeClr val="tx1"/>
                          </a:solidFill>
                        </a:rPr>
                        <a:t>1. FS</a:t>
                      </a:r>
                    </a:p>
                  </a:txBody>
                  <a:tcPr anchor="ctr">
                    <a:solidFill>
                      <a:schemeClr val="bg1">
                        <a:lumMod val="95000"/>
                      </a:schemeClr>
                    </a:solidFill>
                  </a:tcPr>
                </a:tc>
                <a:tc>
                  <a:txBody>
                    <a:bodyPr/>
                    <a:lstStyle/>
                    <a:p>
                      <a:pPr algn="ctr"/>
                      <a:r>
                        <a:rPr lang="de-DE" sz="900" b="0" u="none" noProof="0" dirty="0">
                          <a:solidFill>
                            <a:schemeClr val="tx1"/>
                          </a:solidFill>
                        </a:rPr>
                        <a:t>P</a:t>
                      </a:r>
                    </a:p>
                  </a:txBody>
                  <a:tcPr anchor="ctr">
                    <a:solidFill>
                      <a:schemeClr val="bg1">
                        <a:lumMod val="95000"/>
                      </a:schemeClr>
                    </a:solidFill>
                  </a:tcPr>
                </a:tc>
                <a:tc>
                  <a:txBody>
                    <a:bodyPr/>
                    <a:lstStyle/>
                    <a:p>
                      <a:pPr algn="ctr"/>
                      <a:r>
                        <a:rPr lang="de-DE" sz="900" b="0" i="1" u="none" noProof="0" dirty="0">
                          <a:solidFill>
                            <a:schemeClr val="tx1"/>
                          </a:solidFill>
                        </a:rPr>
                        <a:t>Managementorientierte BWL</a:t>
                      </a:r>
                    </a:p>
                  </a:txBody>
                  <a:tcPr anchor="ctr">
                    <a:solidFill>
                      <a:schemeClr val="bg1">
                        <a:lumMod val="9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0" i="1" u="none" noProof="0" dirty="0">
                          <a:solidFill>
                            <a:schemeClr val="tx1"/>
                          </a:solidFill>
                        </a:rPr>
                        <a:t>Managementorientierte BWL</a:t>
                      </a:r>
                    </a:p>
                  </a:txBody>
                  <a:tcPr anchor="ctr">
                    <a:solidFill>
                      <a:schemeClr val="bg1">
                        <a:lumMod val="95000"/>
                      </a:schemeClr>
                    </a:solidFill>
                  </a:tcPr>
                </a:tc>
                <a:tc>
                  <a:txBody>
                    <a:bodyPr/>
                    <a:lstStyle/>
                    <a:p>
                      <a:pPr algn="ctr"/>
                      <a:r>
                        <a:rPr lang="de-DE" sz="900" b="0" u="none" noProof="0" dirty="0">
                          <a:solidFill>
                            <a:schemeClr val="tx1"/>
                          </a:solidFill>
                        </a:rPr>
                        <a:t>VL + ÜB</a:t>
                      </a:r>
                    </a:p>
                  </a:txBody>
                  <a:tcPr anchor="ctr">
                    <a:solidFill>
                      <a:schemeClr val="bg1">
                        <a:lumMod val="95000"/>
                      </a:schemeClr>
                    </a:solidFill>
                  </a:tcPr>
                </a:tc>
                <a:tc>
                  <a:txBody>
                    <a:bodyPr/>
                    <a:lstStyle/>
                    <a:p>
                      <a:pPr algn="ctr"/>
                      <a:r>
                        <a:rPr lang="de-DE" sz="900" b="0" u="none" noProof="0" dirty="0">
                          <a:solidFill>
                            <a:schemeClr val="tx1"/>
                          </a:solidFill>
                        </a:rPr>
                        <a:t>WS</a:t>
                      </a:r>
                    </a:p>
                  </a:txBody>
                  <a:tcPr anchor="ctr">
                    <a:solidFill>
                      <a:schemeClr val="bg1">
                        <a:lumMod val="95000"/>
                      </a:schemeClr>
                    </a:solidFill>
                  </a:tcPr>
                </a:tc>
                <a:tc>
                  <a:txBody>
                    <a:bodyPr/>
                    <a:lstStyle/>
                    <a:p>
                      <a:pPr algn="ctr"/>
                      <a:r>
                        <a:rPr lang="de-DE" sz="900" b="0" u="none" noProof="0" dirty="0">
                          <a:solidFill>
                            <a:schemeClr val="tx1"/>
                          </a:solidFill>
                        </a:rPr>
                        <a:t>6 (3+3)</a:t>
                      </a:r>
                    </a:p>
                  </a:txBody>
                  <a:tcPr anchor="ctr">
                    <a:solidFill>
                      <a:schemeClr val="bg1">
                        <a:lumMod val="95000"/>
                      </a:schemeClr>
                    </a:solidFill>
                  </a:tcPr>
                </a:tc>
                <a:tc>
                  <a:txBody>
                    <a:bodyPr/>
                    <a:lstStyle/>
                    <a:p>
                      <a:pPr algn="ctr"/>
                      <a:r>
                        <a:rPr lang="de-DE" sz="900" b="0" u="none" noProof="0" dirty="0">
                          <a:solidFill>
                            <a:schemeClr val="tx1"/>
                          </a:solidFill>
                        </a:rPr>
                        <a:t>Klausur</a:t>
                      </a:r>
                    </a:p>
                  </a:txBody>
                  <a:tcPr anchor="ctr">
                    <a:solidFill>
                      <a:schemeClr val="bg1">
                        <a:lumMod val="95000"/>
                      </a:schemeClr>
                    </a:solidFill>
                  </a:tcPr>
                </a:tc>
                <a:tc>
                  <a:txBody>
                    <a:bodyPr/>
                    <a:lstStyle/>
                    <a:p>
                      <a:pPr algn="ctr"/>
                      <a:r>
                        <a:rPr lang="de-DE" sz="900" b="0" u="none" noProof="0" dirty="0">
                          <a:solidFill>
                            <a:schemeClr val="tx1"/>
                          </a:solidFill>
                        </a:rPr>
                        <a:t>60 Minuten</a:t>
                      </a:r>
                    </a:p>
                  </a:txBody>
                  <a:tcPr anchor="ctr">
                    <a:solidFill>
                      <a:schemeClr val="bg1">
                        <a:lumMod val="95000"/>
                      </a:schemeClr>
                    </a:solidFill>
                  </a:tcPr>
                </a:tc>
                <a:tc>
                  <a:txBody>
                    <a:bodyPr/>
                    <a:lstStyle/>
                    <a:p>
                      <a:pPr algn="ctr"/>
                      <a:r>
                        <a:rPr lang="de-DE" sz="900" b="0" u="none" noProof="0" dirty="0">
                          <a:solidFill>
                            <a:schemeClr val="tx1"/>
                          </a:solidFill>
                        </a:rPr>
                        <a:t>FW</a:t>
                      </a:r>
                    </a:p>
                  </a:txBody>
                  <a:tcPr anchor="ctr">
                    <a:solidFill>
                      <a:schemeClr val="bg1">
                        <a:lumMod val="95000"/>
                      </a:schemeClr>
                    </a:solidFill>
                  </a:tcPr>
                </a:tc>
                <a:extLst>
                  <a:ext uri="{0D108BD9-81ED-4DB2-BD59-A6C34878D82A}">
                    <a16:rowId xmlns:a16="http://schemas.microsoft.com/office/drawing/2014/main" val="3927210052"/>
                  </a:ext>
                </a:extLst>
              </a:tr>
              <a:tr h="289155">
                <a:tc>
                  <a:txBody>
                    <a:bodyPr/>
                    <a:lstStyle/>
                    <a:p>
                      <a:pPr algn="ctr"/>
                      <a:r>
                        <a:rPr lang="de-DE" sz="900" b="0" u="none" noProof="0" dirty="0">
                          <a:solidFill>
                            <a:schemeClr val="tx1"/>
                          </a:solidFill>
                        </a:rPr>
                        <a:t>1. FS</a:t>
                      </a:r>
                    </a:p>
                  </a:txBody>
                  <a:tcPr anchor="ctr">
                    <a:solidFill>
                      <a:schemeClr val="bg1">
                        <a:lumMod val="95000"/>
                      </a:schemeClr>
                    </a:solidFill>
                  </a:tcPr>
                </a:tc>
                <a:tc>
                  <a:txBody>
                    <a:bodyPr/>
                    <a:lstStyle/>
                    <a:p>
                      <a:pPr algn="ctr"/>
                      <a:r>
                        <a:rPr lang="de-DE" sz="900" b="0" u="none" noProof="0" dirty="0">
                          <a:solidFill>
                            <a:schemeClr val="tx1"/>
                          </a:solidFill>
                        </a:rPr>
                        <a:t>P</a:t>
                      </a:r>
                    </a:p>
                  </a:txBody>
                  <a:tcPr anchor="ctr">
                    <a:solidFill>
                      <a:schemeClr val="bg1">
                        <a:lumMod val="95000"/>
                      </a:schemeClr>
                    </a:solidFill>
                  </a:tcPr>
                </a:tc>
                <a:tc>
                  <a:txBody>
                    <a:bodyPr/>
                    <a:lstStyle/>
                    <a:p>
                      <a:pPr algn="ctr"/>
                      <a:r>
                        <a:rPr lang="de-DE" sz="900" b="0" i="1" u="none" noProof="0" dirty="0">
                          <a:solidFill>
                            <a:schemeClr val="tx1"/>
                          </a:solidFill>
                        </a:rPr>
                        <a:t>Grundlagen der VWL I: Mikroökonomie</a:t>
                      </a:r>
                    </a:p>
                  </a:txBody>
                  <a:tcPr anchor="ctr">
                    <a:solidFill>
                      <a:schemeClr val="bg1">
                        <a:lumMod val="9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0" i="1" u="none" noProof="0" dirty="0">
                          <a:solidFill>
                            <a:schemeClr val="tx1"/>
                          </a:solidFill>
                        </a:rPr>
                        <a:t>Grundlagen der VWL I: Mikroökonomie</a:t>
                      </a:r>
                    </a:p>
                  </a:txBody>
                  <a:tcPr anchor="ctr">
                    <a:solidFill>
                      <a:schemeClr val="bg1">
                        <a:lumMod val="95000"/>
                      </a:schemeClr>
                    </a:solidFill>
                  </a:tcPr>
                </a:tc>
                <a:tc>
                  <a:txBody>
                    <a:bodyPr/>
                    <a:lstStyle/>
                    <a:p>
                      <a:pPr algn="ctr"/>
                      <a:r>
                        <a:rPr lang="de-DE" sz="900" b="0" u="none" noProof="0" dirty="0">
                          <a:solidFill>
                            <a:schemeClr val="tx1"/>
                          </a:solidFill>
                        </a:rPr>
                        <a:t>VL + ÜB</a:t>
                      </a:r>
                    </a:p>
                  </a:txBody>
                  <a:tcPr anchor="ctr">
                    <a:solidFill>
                      <a:schemeClr val="bg1">
                        <a:lumMod val="95000"/>
                      </a:schemeClr>
                    </a:solidFill>
                  </a:tcPr>
                </a:tc>
                <a:tc>
                  <a:txBody>
                    <a:bodyPr/>
                    <a:lstStyle/>
                    <a:p>
                      <a:pPr algn="ctr"/>
                      <a:r>
                        <a:rPr lang="de-DE" sz="900" b="0" u="none" noProof="0" dirty="0">
                          <a:solidFill>
                            <a:schemeClr val="tx1"/>
                          </a:solidFill>
                        </a:rPr>
                        <a:t>WS</a:t>
                      </a:r>
                    </a:p>
                  </a:txBody>
                  <a:tcPr anchor="ctr">
                    <a:solidFill>
                      <a:schemeClr val="bg1">
                        <a:lumMod val="95000"/>
                      </a:schemeClr>
                    </a:solidFill>
                  </a:tcPr>
                </a:tc>
                <a:tc>
                  <a:txBody>
                    <a:bodyPr/>
                    <a:lstStyle/>
                    <a:p>
                      <a:pPr algn="ctr"/>
                      <a:r>
                        <a:rPr lang="de-DE" sz="900" b="0" u="none" noProof="0" dirty="0">
                          <a:solidFill>
                            <a:schemeClr val="tx1"/>
                          </a:solidFill>
                        </a:rPr>
                        <a:t>6 (3+3)</a:t>
                      </a:r>
                    </a:p>
                  </a:txBody>
                  <a:tcPr anchor="ctr">
                    <a:solidFill>
                      <a:schemeClr val="bg1">
                        <a:lumMod val="95000"/>
                      </a:schemeClr>
                    </a:solidFill>
                  </a:tcPr>
                </a:tc>
                <a:tc>
                  <a:txBody>
                    <a:bodyPr/>
                    <a:lstStyle/>
                    <a:p>
                      <a:pPr algn="ctr"/>
                      <a:r>
                        <a:rPr lang="de-DE" sz="900" b="0" u="none" noProof="0" dirty="0">
                          <a:solidFill>
                            <a:schemeClr val="tx1"/>
                          </a:solidFill>
                        </a:rPr>
                        <a:t>Klausur</a:t>
                      </a:r>
                    </a:p>
                  </a:txBody>
                  <a:tcPr anchor="ctr">
                    <a:solidFill>
                      <a:schemeClr val="bg1">
                        <a:lumMod val="95000"/>
                      </a:schemeClr>
                    </a:solidFill>
                  </a:tcPr>
                </a:tc>
                <a:tc>
                  <a:txBody>
                    <a:bodyPr/>
                    <a:lstStyle/>
                    <a:p>
                      <a:pPr algn="ctr"/>
                      <a:r>
                        <a:rPr lang="de-DE" sz="900" b="0" u="none" noProof="0" dirty="0">
                          <a:solidFill>
                            <a:schemeClr val="tx1"/>
                          </a:solidFill>
                        </a:rPr>
                        <a:t>60 Minuten</a:t>
                      </a:r>
                    </a:p>
                  </a:txBody>
                  <a:tcPr anchor="ctr">
                    <a:solidFill>
                      <a:schemeClr val="bg1">
                        <a:lumMod val="95000"/>
                      </a:schemeClr>
                    </a:solidFill>
                  </a:tcPr>
                </a:tc>
                <a:tc>
                  <a:txBody>
                    <a:bodyPr/>
                    <a:lstStyle/>
                    <a:p>
                      <a:pPr algn="ctr"/>
                      <a:r>
                        <a:rPr lang="de-DE" sz="900" b="0" u="none" noProof="0" dirty="0">
                          <a:solidFill>
                            <a:schemeClr val="tx1"/>
                          </a:solidFill>
                        </a:rPr>
                        <a:t>FW</a:t>
                      </a:r>
                    </a:p>
                  </a:txBody>
                  <a:tcPr anchor="ctr">
                    <a:solidFill>
                      <a:schemeClr val="bg1">
                        <a:lumMod val="95000"/>
                      </a:schemeClr>
                    </a:solidFill>
                  </a:tcPr>
                </a:tc>
                <a:extLst>
                  <a:ext uri="{0D108BD9-81ED-4DB2-BD59-A6C34878D82A}">
                    <a16:rowId xmlns:a16="http://schemas.microsoft.com/office/drawing/2014/main" val="3045788380"/>
                  </a:ext>
                </a:extLst>
              </a:tr>
              <a:tr h="260280">
                <a:tc>
                  <a:txBody>
                    <a:bodyPr/>
                    <a:lstStyle/>
                    <a:p>
                      <a:pPr algn="ctr"/>
                      <a:r>
                        <a:rPr lang="de-DE" sz="900" b="0" u="none" noProof="0" dirty="0">
                          <a:solidFill>
                            <a:schemeClr val="tx1"/>
                          </a:solidFill>
                        </a:rPr>
                        <a:t>2. FS</a:t>
                      </a:r>
                    </a:p>
                  </a:txBody>
                  <a:tcPr anchor="ctr">
                    <a:solidFill>
                      <a:schemeClr val="bg1">
                        <a:lumMod val="85000"/>
                      </a:schemeClr>
                    </a:solidFill>
                  </a:tcPr>
                </a:tc>
                <a:tc>
                  <a:txBody>
                    <a:bodyPr/>
                    <a:lstStyle/>
                    <a:p>
                      <a:pPr algn="ctr"/>
                      <a:r>
                        <a:rPr lang="de-DE" sz="900" b="0" u="none" noProof="0" dirty="0">
                          <a:solidFill>
                            <a:schemeClr val="tx1"/>
                          </a:solidFill>
                        </a:rPr>
                        <a:t>P</a:t>
                      </a:r>
                    </a:p>
                  </a:txBody>
                  <a:tcPr anchor="ctr">
                    <a:solidFill>
                      <a:schemeClr val="bg1">
                        <a:lumMod val="85000"/>
                      </a:schemeClr>
                    </a:solidFill>
                  </a:tcPr>
                </a:tc>
                <a:tc>
                  <a:txBody>
                    <a:bodyPr/>
                    <a:lstStyle/>
                    <a:p>
                      <a:pPr algn="ctr"/>
                      <a:r>
                        <a:rPr lang="de-DE" sz="900" b="0" i="1" u="none" noProof="0" dirty="0">
                          <a:solidFill>
                            <a:schemeClr val="tx1"/>
                          </a:solidFill>
                        </a:rPr>
                        <a:t>Betriebliches Rechnungswesen</a:t>
                      </a:r>
                    </a:p>
                  </a:txBody>
                  <a:tcPr anchor="ctr">
                    <a:solidFill>
                      <a:schemeClr val="bg1">
                        <a:lumMod val="8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0" i="1" u="none" noProof="0" dirty="0">
                          <a:solidFill>
                            <a:schemeClr val="tx1"/>
                          </a:solidFill>
                        </a:rPr>
                        <a:t>Betriebliches Rechnungswesen</a:t>
                      </a:r>
                    </a:p>
                  </a:txBody>
                  <a:tcPr anchor="ctr">
                    <a:solidFill>
                      <a:schemeClr val="bg1">
                        <a:lumMod val="85000"/>
                      </a:schemeClr>
                    </a:solidFill>
                  </a:tcPr>
                </a:tc>
                <a:tc>
                  <a:txBody>
                    <a:bodyPr/>
                    <a:lstStyle/>
                    <a:p>
                      <a:pPr algn="ctr"/>
                      <a:r>
                        <a:rPr lang="de-DE" sz="900" b="0" u="none" noProof="0" dirty="0">
                          <a:solidFill>
                            <a:schemeClr val="tx1"/>
                          </a:solidFill>
                        </a:rPr>
                        <a:t>VL + ÜB</a:t>
                      </a:r>
                    </a:p>
                  </a:txBody>
                  <a:tcPr anchor="ctr">
                    <a:solidFill>
                      <a:schemeClr val="bg1">
                        <a:lumMod val="85000"/>
                      </a:schemeClr>
                    </a:solidFill>
                  </a:tcPr>
                </a:tc>
                <a:tc>
                  <a:txBody>
                    <a:bodyPr/>
                    <a:lstStyle/>
                    <a:p>
                      <a:pPr algn="ctr"/>
                      <a:r>
                        <a:rPr lang="de-DE" sz="900" b="0" u="none" noProof="0" dirty="0">
                          <a:solidFill>
                            <a:schemeClr val="tx1"/>
                          </a:solidFill>
                        </a:rPr>
                        <a:t>SS</a:t>
                      </a:r>
                    </a:p>
                  </a:txBody>
                  <a:tcPr anchor="ctr">
                    <a:solidFill>
                      <a:schemeClr val="bg1">
                        <a:lumMod val="85000"/>
                      </a:schemeClr>
                    </a:solidFill>
                  </a:tcPr>
                </a:tc>
                <a:tc>
                  <a:txBody>
                    <a:bodyPr/>
                    <a:lstStyle/>
                    <a:p>
                      <a:pPr algn="ctr"/>
                      <a:r>
                        <a:rPr lang="de-DE" sz="900" b="0" u="none" noProof="0" dirty="0">
                          <a:solidFill>
                            <a:schemeClr val="tx1"/>
                          </a:solidFill>
                        </a:rPr>
                        <a:t>6 (3+3)</a:t>
                      </a:r>
                    </a:p>
                  </a:txBody>
                  <a:tcPr anchor="ctr">
                    <a:solidFill>
                      <a:schemeClr val="bg1">
                        <a:lumMod val="85000"/>
                      </a:schemeClr>
                    </a:solidFill>
                  </a:tcPr>
                </a:tc>
                <a:tc>
                  <a:txBody>
                    <a:bodyPr/>
                    <a:lstStyle/>
                    <a:p>
                      <a:pPr algn="ctr"/>
                      <a:r>
                        <a:rPr lang="de-DE" sz="900" b="0" u="none" noProof="0" dirty="0">
                          <a:solidFill>
                            <a:schemeClr val="tx1"/>
                          </a:solidFill>
                        </a:rPr>
                        <a:t>Klausur</a:t>
                      </a:r>
                    </a:p>
                  </a:txBody>
                  <a:tcPr anchor="ctr">
                    <a:solidFill>
                      <a:schemeClr val="bg1">
                        <a:lumMod val="85000"/>
                      </a:schemeClr>
                    </a:solidFill>
                  </a:tcPr>
                </a:tc>
                <a:tc>
                  <a:txBody>
                    <a:bodyPr/>
                    <a:lstStyle/>
                    <a:p>
                      <a:pPr algn="ctr"/>
                      <a:r>
                        <a:rPr lang="de-DE" sz="900" b="0" u="none" noProof="0" dirty="0">
                          <a:solidFill>
                            <a:schemeClr val="tx1"/>
                          </a:solidFill>
                        </a:rPr>
                        <a:t>60 Minuten</a:t>
                      </a:r>
                    </a:p>
                  </a:txBody>
                  <a:tcPr anchor="ctr">
                    <a:solidFill>
                      <a:schemeClr val="bg1">
                        <a:lumMod val="85000"/>
                      </a:schemeClr>
                    </a:solidFill>
                  </a:tcPr>
                </a:tc>
                <a:tc>
                  <a:txBody>
                    <a:bodyPr/>
                    <a:lstStyle/>
                    <a:p>
                      <a:pPr algn="ctr"/>
                      <a:r>
                        <a:rPr lang="de-DE" sz="900" b="0" u="none" noProof="0" dirty="0">
                          <a:solidFill>
                            <a:schemeClr val="tx1"/>
                          </a:solidFill>
                        </a:rPr>
                        <a:t>FW</a:t>
                      </a:r>
                    </a:p>
                  </a:txBody>
                  <a:tcPr anchor="ctr">
                    <a:solidFill>
                      <a:schemeClr val="bg1">
                        <a:lumMod val="85000"/>
                      </a:schemeClr>
                    </a:solidFill>
                  </a:tcPr>
                </a:tc>
                <a:extLst>
                  <a:ext uri="{0D108BD9-81ED-4DB2-BD59-A6C34878D82A}">
                    <a16:rowId xmlns:a16="http://schemas.microsoft.com/office/drawing/2014/main" val="2587515385"/>
                  </a:ext>
                </a:extLst>
              </a:tr>
              <a:tr h="289156">
                <a:tc>
                  <a:txBody>
                    <a:bodyPr/>
                    <a:lstStyle/>
                    <a:p>
                      <a:pPr algn="ctr"/>
                      <a:r>
                        <a:rPr lang="de-DE" sz="900" b="0" u="none" noProof="0" dirty="0">
                          <a:solidFill>
                            <a:schemeClr val="tx1"/>
                          </a:solidFill>
                        </a:rPr>
                        <a:t>2. FS</a:t>
                      </a:r>
                    </a:p>
                  </a:txBody>
                  <a:tcPr anchor="ctr">
                    <a:solidFill>
                      <a:schemeClr val="bg1">
                        <a:lumMod val="85000"/>
                      </a:schemeClr>
                    </a:solidFill>
                  </a:tcPr>
                </a:tc>
                <a:tc>
                  <a:txBody>
                    <a:bodyPr/>
                    <a:lstStyle/>
                    <a:p>
                      <a:pPr algn="ctr"/>
                      <a:r>
                        <a:rPr lang="de-DE" sz="900" b="0" u="none" noProof="0" dirty="0">
                          <a:solidFill>
                            <a:schemeClr val="tx1"/>
                          </a:solidFill>
                        </a:rPr>
                        <a:t>P</a:t>
                      </a:r>
                    </a:p>
                  </a:txBody>
                  <a:tcPr anchor="ctr">
                    <a:solidFill>
                      <a:schemeClr val="bg1">
                        <a:lumMod val="85000"/>
                      </a:schemeClr>
                    </a:solidFill>
                  </a:tcPr>
                </a:tc>
                <a:tc>
                  <a:txBody>
                    <a:bodyPr/>
                    <a:lstStyle/>
                    <a:p>
                      <a:pPr algn="ctr"/>
                      <a:r>
                        <a:rPr lang="de-DE" sz="900" b="0" i="1" u="none" noProof="0" dirty="0">
                          <a:solidFill>
                            <a:schemeClr val="tx1"/>
                          </a:solidFill>
                        </a:rPr>
                        <a:t>Marktorientierte BWL</a:t>
                      </a:r>
                    </a:p>
                  </a:txBody>
                  <a:tcPr anchor="ctr">
                    <a:solidFill>
                      <a:schemeClr val="bg1">
                        <a:lumMod val="85000"/>
                      </a:schemeClr>
                    </a:solidFill>
                  </a:tcPr>
                </a:tc>
                <a:tc>
                  <a:txBody>
                    <a:bodyPr/>
                    <a:lstStyle/>
                    <a:p>
                      <a:pPr algn="ctr"/>
                      <a:r>
                        <a:rPr lang="de-DE" sz="900" b="0" i="1" u="none" noProof="0" dirty="0">
                          <a:solidFill>
                            <a:schemeClr val="tx1"/>
                          </a:solidFill>
                        </a:rPr>
                        <a:t>Ausgewählte Themen der marktorientierten BWL + Aktuelle Themen der marktorientierten BWL</a:t>
                      </a:r>
                    </a:p>
                  </a:txBody>
                  <a:tcPr anchor="ctr">
                    <a:solidFill>
                      <a:schemeClr val="bg1">
                        <a:lumMod val="85000"/>
                      </a:schemeClr>
                    </a:solidFill>
                  </a:tcPr>
                </a:tc>
                <a:tc>
                  <a:txBody>
                    <a:bodyPr/>
                    <a:lstStyle/>
                    <a:p>
                      <a:pPr algn="ctr"/>
                      <a:r>
                        <a:rPr lang="de-DE" sz="900" b="0" u="none" noProof="0" dirty="0">
                          <a:solidFill>
                            <a:schemeClr val="tx1"/>
                          </a:solidFill>
                        </a:rPr>
                        <a:t>VL + VL</a:t>
                      </a:r>
                    </a:p>
                  </a:txBody>
                  <a:tcPr anchor="ctr">
                    <a:solidFill>
                      <a:schemeClr val="bg1">
                        <a:lumMod val="85000"/>
                      </a:schemeClr>
                    </a:solidFill>
                  </a:tcPr>
                </a:tc>
                <a:tc>
                  <a:txBody>
                    <a:bodyPr/>
                    <a:lstStyle/>
                    <a:p>
                      <a:pPr algn="ctr"/>
                      <a:r>
                        <a:rPr lang="de-DE" sz="900" b="0" u="none" noProof="0" dirty="0">
                          <a:solidFill>
                            <a:schemeClr val="tx1"/>
                          </a:solidFill>
                        </a:rPr>
                        <a:t>SS</a:t>
                      </a:r>
                    </a:p>
                  </a:txBody>
                  <a:tcPr anchor="ctr">
                    <a:solidFill>
                      <a:schemeClr val="bg1">
                        <a:lumMod val="85000"/>
                      </a:schemeClr>
                    </a:solidFill>
                  </a:tcPr>
                </a:tc>
                <a:tc>
                  <a:txBody>
                    <a:bodyPr/>
                    <a:lstStyle/>
                    <a:p>
                      <a:pPr algn="ctr"/>
                      <a:r>
                        <a:rPr lang="de-DE" sz="900" b="0" u="none" noProof="0" dirty="0">
                          <a:solidFill>
                            <a:schemeClr val="tx1"/>
                          </a:solidFill>
                        </a:rPr>
                        <a:t>6 (3+3)</a:t>
                      </a:r>
                    </a:p>
                  </a:txBody>
                  <a:tcPr anchor="ctr">
                    <a:solidFill>
                      <a:schemeClr val="bg1">
                        <a:lumMod val="85000"/>
                      </a:schemeClr>
                    </a:solidFill>
                  </a:tcPr>
                </a:tc>
                <a:tc>
                  <a:txBody>
                    <a:bodyPr/>
                    <a:lstStyle/>
                    <a:p>
                      <a:pPr algn="ctr"/>
                      <a:r>
                        <a:rPr lang="de-DE" sz="900" b="0" u="none" noProof="0" dirty="0">
                          <a:solidFill>
                            <a:schemeClr val="tx1"/>
                          </a:solidFill>
                        </a:rPr>
                        <a:t>Klausur</a:t>
                      </a:r>
                    </a:p>
                  </a:txBody>
                  <a:tcPr anchor="ctr">
                    <a:solidFill>
                      <a:schemeClr val="bg1">
                        <a:lumMod val="85000"/>
                      </a:schemeClr>
                    </a:solidFill>
                  </a:tcPr>
                </a:tc>
                <a:tc>
                  <a:txBody>
                    <a:bodyPr/>
                    <a:lstStyle/>
                    <a:p>
                      <a:pPr algn="ctr"/>
                      <a:r>
                        <a:rPr lang="de-DE" sz="900" b="0" u="none" noProof="0" dirty="0">
                          <a:solidFill>
                            <a:schemeClr val="tx1"/>
                          </a:solidFill>
                        </a:rPr>
                        <a:t>60 Minuten</a:t>
                      </a:r>
                    </a:p>
                  </a:txBody>
                  <a:tcPr anchor="ctr">
                    <a:solidFill>
                      <a:schemeClr val="bg1">
                        <a:lumMod val="85000"/>
                      </a:schemeClr>
                    </a:solidFill>
                  </a:tcPr>
                </a:tc>
                <a:tc>
                  <a:txBody>
                    <a:bodyPr/>
                    <a:lstStyle/>
                    <a:p>
                      <a:pPr algn="ctr"/>
                      <a:r>
                        <a:rPr lang="de-DE" sz="900" b="0" u="none" noProof="0" dirty="0">
                          <a:solidFill>
                            <a:schemeClr val="tx1"/>
                          </a:solidFill>
                        </a:rPr>
                        <a:t>FW</a:t>
                      </a:r>
                    </a:p>
                  </a:txBody>
                  <a:tcPr anchor="ctr">
                    <a:solidFill>
                      <a:schemeClr val="bg1">
                        <a:lumMod val="85000"/>
                      </a:schemeClr>
                    </a:solidFill>
                  </a:tcPr>
                </a:tc>
                <a:extLst>
                  <a:ext uri="{0D108BD9-81ED-4DB2-BD59-A6C34878D82A}">
                    <a16:rowId xmlns:a16="http://schemas.microsoft.com/office/drawing/2014/main" val="1791408295"/>
                  </a:ext>
                </a:extLst>
              </a:tr>
              <a:tr h="369383">
                <a:tc>
                  <a:txBody>
                    <a:bodyPr/>
                    <a:lstStyle/>
                    <a:p>
                      <a:pPr algn="ctr"/>
                      <a:r>
                        <a:rPr lang="de-DE" sz="900" b="0" u="none" noProof="0" dirty="0">
                          <a:solidFill>
                            <a:schemeClr val="tx1"/>
                          </a:solidFill>
                        </a:rPr>
                        <a:t>3. FS</a:t>
                      </a:r>
                    </a:p>
                  </a:txBody>
                  <a:tcPr anchor="ctr">
                    <a:solidFill>
                      <a:schemeClr val="bg1">
                        <a:lumMod val="95000"/>
                      </a:schemeClr>
                    </a:solidFill>
                  </a:tcPr>
                </a:tc>
                <a:tc>
                  <a:txBody>
                    <a:bodyPr/>
                    <a:lstStyle/>
                    <a:p>
                      <a:pPr algn="ctr"/>
                      <a:r>
                        <a:rPr lang="de-DE" sz="900" b="0" u="none" noProof="0" dirty="0">
                          <a:solidFill>
                            <a:schemeClr val="tx1"/>
                          </a:solidFill>
                        </a:rPr>
                        <a:t>P</a:t>
                      </a:r>
                    </a:p>
                  </a:txBody>
                  <a:tcPr anchor="ctr">
                    <a:solidFill>
                      <a:schemeClr val="bg1">
                        <a:lumMod val="95000"/>
                      </a:schemeClr>
                    </a:solidFill>
                  </a:tcPr>
                </a:tc>
                <a:tc>
                  <a:txBody>
                    <a:bodyPr/>
                    <a:lstStyle/>
                    <a:p>
                      <a:pPr algn="ctr"/>
                      <a:r>
                        <a:rPr lang="de-DE" sz="900" b="0" i="1" u="none" noProof="0" dirty="0">
                          <a:solidFill>
                            <a:schemeClr val="tx1"/>
                          </a:solidFill>
                        </a:rPr>
                        <a:t>Finanzorientierte BWL</a:t>
                      </a:r>
                    </a:p>
                  </a:txBody>
                  <a:tcPr anchor="ctr">
                    <a:solidFill>
                      <a:schemeClr val="bg1">
                        <a:lumMod val="9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0" i="1" u="none" noProof="0" dirty="0">
                          <a:solidFill>
                            <a:schemeClr val="tx1"/>
                          </a:solidFill>
                        </a:rPr>
                        <a:t>Finanzorientierte BWL</a:t>
                      </a:r>
                    </a:p>
                  </a:txBody>
                  <a:tcPr anchor="ctr">
                    <a:solidFill>
                      <a:schemeClr val="bg1">
                        <a:lumMod val="95000"/>
                      </a:schemeClr>
                    </a:solidFill>
                  </a:tcPr>
                </a:tc>
                <a:tc>
                  <a:txBody>
                    <a:bodyPr/>
                    <a:lstStyle/>
                    <a:p>
                      <a:pPr algn="ctr"/>
                      <a:r>
                        <a:rPr lang="de-DE" sz="900" b="0" u="none" noProof="0" dirty="0">
                          <a:solidFill>
                            <a:schemeClr val="tx1"/>
                          </a:solidFill>
                        </a:rPr>
                        <a:t>VL + ÜB</a:t>
                      </a:r>
                    </a:p>
                  </a:txBody>
                  <a:tcPr anchor="ctr">
                    <a:solidFill>
                      <a:schemeClr val="bg1">
                        <a:lumMod val="95000"/>
                      </a:schemeClr>
                    </a:solidFill>
                  </a:tcPr>
                </a:tc>
                <a:tc>
                  <a:txBody>
                    <a:bodyPr/>
                    <a:lstStyle/>
                    <a:p>
                      <a:pPr algn="ctr"/>
                      <a:r>
                        <a:rPr lang="de-DE" sz="900" b="0" u="none" noProof="0" dirty="0">
                          <a:solidFill>
                            <a:schemeClr val="tx1"/>
                          </a:solidFill>
                        </a:rPr>
                        <a:t>WS</a:t>
                      </a:r>
                    </a:p>
                  </a:txBody>
                  <a:tcPr anchor="ctr">
                    <a:solidFill>
                      <a:schemeClr val="bg1">
                        <a:lumMod val="95000"/>
                      </a:schemeClr>
                    </a:solidFill>
                  </a:tcPr>
                </a:tc>
                <a:tc>
                  <a:txBody>
                    <a:bodyPr/>
                    <a:lstStyle/>
                    <a:p>
                      <a:pPr algn="ctr"/>
                      <a:r>
                        <a:rPr lang="de-DE" sz="900" b="0" u="none" noProof="0" dirty="0">
                          <a:solidFill>
                            <a:schemeClr val="tx1"/>
                          </a:solidFill>
                        </a:rPr>
                        <a:t>6 (3+3)</a:t>
                      </a:r>
                    </a:p>
                  </a:txBody>
                  <a:tcPr anchor="ctr">
                    <a:solidFill>
                      <a:schemeClr val="bg1">
                        <a:lumMod val="95000"/>
                      </a:schemeClr>
                    </a:solidFill>
                  </a:tcPr>
                </a:tc>
                <a:tc>
                  <a:txBody>
                    <a:bodyPr/>
                    <a:lstStyle/>
                    <a:p>
                      <a:pPr algn="ctr"/>
                      <a:r>
                        <a:rPr lang="de-DE" sz="900" b="0" u="none" noProof="0" dirty="0">
                          <a:solidFill>
                            <a:schemeClr val="tx1"/>
                          </a:solidFill>
                        </a:rPr>
                        <a:t>Klausur</a:t>
                      </a:r>
                    </a:p>
                  </a:txBody>
                  <a:tcPr anchor="ctr">
                    <a:solidFill>
                      <a:schemeClr val="bg1">
                        <a:lumMod val="95000"/>
                      </a:schemeClr>
                    </a:solidFill>
                  </a:tcPr>
                </a:tc>
                <a:tc>
                  <a:txBody>
                    <a:bodyPr/>
                    <a:lstStyle/>
                    <a:p>
                      <a:pPr algn="ctr"/>
                      <a:r>
                        <a:rPr lang="de-DE" sz="900" b="0" u="none" noProof="0" dirty="0">
                          <a:solidFill>
                            <a:schemeClr val="tx1"/>
                          </a:solidFill>
                        </a:rPr>
                        <a:t>60 Minuten</a:t>
                      </a:r>
                    </a:p>
                  </a:txBody>
                  <a:tcPr anchor="ctr">
                    <a:solidFill>
                      <a:schemeClr val="bg1">
                        <a:lumMod val="95000"/>
                      </a:schemeClr>
                    </a:solidFill>
                  </a:tcPr>
                </a:tc>
                <a:tc>
                  <a:txBody>
                    <a:bodyPr/>
                    <a:lstStyle/>
                    <a:p>
                      <a:pPr algn="ctr"/>
                      <a:r>
                        <a:rPr lang="de-DE" sz="900" b="0" u="none" noProof="0" dirty="0">
                          <a:solidFill>
                            <a:schemeClr val="tx1"/>
                          </a:solidFill>
                        </a:rPr>
                        <a:t>FW</a:t>
                      </a:r>
                    </a:p>
                  </a:txBody>
                  <a:tcPr anchor="ctr">
                    <a:solidFill>
                      <a:schemeClr val="bg1">
                        <a:lumMod val="95000"/>
                      </a:schemeClr>
                    </a:solidFill>
                  </a:tcPr>
                </a:tc>
                <a:extLst>
                  <a:ext uri="{0D108BD9-81ED-4DB2-BD59-A6C34878D82A}">
                    <a16:rowId xmlns:a16="http://schemas.microsoft.com/office/drawing/2014/main" val="2400790082"/>
                  </a:ext>
                </a:extLst>
              </a:tr>
              <a:tr h="355289">
                <a:tc>
                  <a:txBody>
                    <a:bodyPr/>
                    <a:lstStyle/>
                    <a:p>
                      <a:pPr algn="ctr"/>
                      <a:r>
                        <a:rPr lang="de-DE" sz="900" b="0" u="none" noProof="0" dirty="0">
                          <a:solidFill>
                            <a:schemeClr val="tx1"/>
                          </a:solidFill>
                        </a:rPr>
                        <a:t>3. FS</a:t>
                      </a:r>
                    </a:p>
                  </a:txBody>
                  <a:tcPr anchor="ctr">
                    <a:solidFill>
                      <a:schemeClr val="bg1">
                        <a:lumMod val="95000"/>
                      </a:schemeClr>
                    </a:solidFill>
                  </a:tcPr>
                </a:tc>
                <a:tc>
                  <a:txBody>
                    <a:bodyPr/>
                    <a:lstStyle/>
                    <a:p>
                      <a:pPr algn="ctr"/>
                      <a:r>
                        <a:rPr lang="de-DE" sz="900" b="0" u="none" noProof="0" dirty="0">
                          <a:solidFill>
                            <a:schemeClr val="tx1"/>
                          </a:solidFill>
                        </a:rPr>
                        <a:t>P</a:t>
                      </a:r>
                    </a:p>
                  </a:txBody>
                  <a:tcPr anchor="ctr">
                    <a:solidFill>
                      <a:schemeClr val="bg1">
                        <a:lumMod val="95000"/>
                      </a:schemeClr>
                    </a:solidFill>
                  </a:tcPr>
                </a:tc>
                <a:tc>
                  <a:txBody>
                    <a:bodyPr/>
                    <a:lstStyle/>
                    <a:p>
                      <a:pPr algn="ctr"/>
                      <a:r>
                        <a:rPr lang="de-DE" sz="900" b="0" i="1" u="none" noProof="0" dirty="0">
                          <a:solidFill>
                            <a:schemeClr val="tx1"/>
                          </a:solidFill>
                        </a:rPr>
                        <a:t>Wirtschaftsinformatik</a:t>
                      </a:r>
                    </a:p>
                  </a:txBody>
                  <a:tcPr anchor="ctr">
                    <a:solidFill>
                      <a:schemeClr val="bg1">
                        <a:lumMod val="95000"/>
                      </a:schemeClr>
                    </a:solidFill>
                  </a:tcPr>
                </a:tc>
                <a:tc>
                  <a:txBody>
                    <a:bodyPr/>
                    <a:lstStyle/>
                    <a:p>
                      <a:pPr algn="ctr"/>
                      <a:r>
                        <a:rPr lang="de-DE" sz="900" b="0" i="1" u="none" noProof="0" dirty="0">
                          <a:solidFill>
                            <a:schemeClr val="tx1"/>
                          </a:solidFill>
                        </a:rPr>
                        <a:t>Wirtschaftsinformatik</a:t>
                      </a:r>
                    </a:p>
                  </a:txBody>
                  <a:tcPr anchor="ctr">
                    <a:solidFill>
                      <a:schemeClr val="bg1">
                        <a:lumMod val="95000"/>
                      </a:schemeClr>
                    </a:solidFill>
                  </a:tcPr>
                </a:tc>
                <a:tc>
                  <a:txBody>
                    <a:bodyPr/>
                    <a:lstStyle/>
                    <a:p>
                      <a:pPr algn="ctr"/>
                      <a:r>
                        <a:rPr lang="de-DE" sz="900" b="0" u="none" noProof="0" dirty="0">
                          <a:solidFill>
                            <a:schemeClr val="tx1"/>
                          </a:solidFill>
                        </a:rPr>
                        <a:t>VL + ÜB</a:t>
                      </a:r>
                    </a:p>
                  </a:txBody>
                  <a:tcPr anchor="ctr">
                    <a:solidFill>
                      <a:schemeClr val="bg1">
                        <a:lumMod val="95000"/>
                      </a:schemeClr>
                    </a:solidFill>
                  </a:tcPr>
                </a:tc>
                <a:tc>
                  <a:txBody>
                    <a:bodyPr/>
                    <a:lstStyle/>
                    <a:p>
                      <a:pPr algn="ctr"/>
                      <a:r>
                        <a:rPr lang="de-DE" sz="900" b="0" u="none" noProof="0" dirty="0">
                          <a:solidFill>
                            <a:schemeClr val="tx1"/>
                          </a:solidFill>
                        </a:rPr>
                        <a:t>WS</a:t>
                      </a:r>
                    </a:p>
                  </a:txBody>
                  <a:tcPr anchor="ctr">
                    <a:solidFill>
                      <a:schemeClr val="bg1">
                        <a:lumMod val="95000"/>
                      </a:schemeClr>
                    </a:solidFill>
                  </a:tcPr>
                </a:tc>
                <a:tc>
                  <a:txBody>
                    <a:bodyPr/>
                    <a:lstStyle/>
                    <a:p>
                      <a:pPr algn="ctr"/>
                      <a:r>
                        <a:rPr lang="de-DE" sz="900" b="0" u="none" noProof="0" dirty="0">
                          <a:solidFill>
                            <a:schemeClr val="tx1"/>
                          </a:solidFill>
                        </a:rPr>
                        <a:t>6 (3+3)</a:t>
                      </a:r>
                    </a:p>
                  </a:txBody>
                  <a:tcPr anchor="ctr">
                    <a:solidFill>
                      <a:schemeClr val="bg1">
                        <a:lumMod val="95000"/>
                      </a:schemeClr>
                    </a:solidFill>
                  </a:tcPr>
                </a:tc>
                <a:tc>
                  <a:txBody>
                    <a:bodyPr/>
                    <a:lstStyle/>
                    <a:p>
                      <a:pPr algn="ctr"/>
                      <a:r>
                        <a:rPr lang="de-DE" sz="900" b="0" u="none" noProof="0" dirty="0">
                          <a:solidFill>
                            <a:schemeClr val="tx1"/>
                          </a:solidFill>
                        </a:rPr>
                        <a:t>Klausur</a:t>
                      </a:r>
                    </a:p>
                  </a:txBody>
                  <a:tcPr anchor="ctr">
                    <a:solidFill>
                      <a:schemeClr val="bg1">
                        <a:lumMod val="95000"/>
                      </a:schemeClr>
                    </a:solidFill>
                  </a:tcPr>
                </a:tc>
                <a:tc>
                  <a:txBody>
                    <a:bodyPr/>
                    <a:lstStyle/>
                    <a:p>
                      <a:pPr algn="ctr"/>
                      <a:r>
                        <a:rPr lang="de-DE" sz="900" b="0" u="none" noProof="0" dirty="0">
                          <a:solidFill>
                            <a:schemeClr val="tx1"/>
                          </a:solidFill>
                        </a:rPr>
                        <a:t>60 Minuten</a:t>
                      </a:r>
                    </a:p>
                  </a:txBody>
                  <a:tcPr anchor="ctr">
                    <a:solidFill>
                      <a:schemeClr val="bg1">
                        <a:lumMod val="95000"/>
                      </a:schemeClr>
                    </a:solidFill>
                  </a:tcPr>
                </a:tc>
                <a:tc>
                  <a:txBody>
                    <a:bodyPr/>
                    <a:lstStyle/>
                    <a:p>
                      <a:pPr algn="ctr"/>
                      <a:r>
                        <a:rPr lang="de-DE" sz="900" b="0" u="none" noProof="0" dirty="0">
                          <a:solidFill>
                            <a:schemeClr val="tx1"/>
                          </a:solidFill>
                        </a:rPr>
                        <a:t>FW</a:t>
                      </a:r>
                    </a:p>
                  </a:txBody>
                  <a:tcPr anchor="ctr">
                    <a:solidFill>
                      <a:schemeClr val="bg1">
                        <a:lumMod val="95000"/>
                      </a:schemeClr>
                    </a:solidFill>
                  </a:tcPr>
                </a:tc>
                <a:extLst>
                  <a:ext uri="{0D108BD9-81ED-4DB2-BD59-A6C34878D82A}">
                    <a16:rowId xmlns:a16="http://schemas.microsoft.com/office/drawing/2014/main" val="1132564275"/>
                  </a:ext>
                </a:extLst>
              </a:tr>
              <a:tr h="345664">
                <a:tc>
                  <a:txBody>
                    <a:bodyPr/>
                    <a:lstStyle/>
                    <a:p>
                      <a:pPr algn="ctr"/>
                      <a:r>
                        <a:rPr lang="de-DE" sz="900" b="0" u="none" noProof="0" dirty="0">
                          <a:solidFill>
                            <a:schemeClr val="tx1"/>
                          </a:solidFill>
                        </a:rPr>
                        <a:t>4. FS</a:t>
                      </a:r>
                    </a:p>
                  </a:txBody>
                  <a:tcPr anchor="ctr">
                    <a:solidFill>
                      <a:schemeClr val="bg1">
                        <a:lumMod val="85000"/>
                      </a:schemeClr>
                    </a:solidFill>
                  </a:tcPr>
                </a:tc>
                <a:tc>
                  <a:txBody>
                    <a:bodyPr/>
                    <a:lstStyle/>
                    <a:p>
                      <a:pPr algn="ctr"/>
                      <a:r>
                        <a:rPr lang="de-DE" sz="900" b="0" u="none" noProof="0" dirty="0">
                          <a:solidFill>
                            <a:schemeClr val="tx1"/>
                          </a:solidFill>
                        </a:rPr>
                        <a:t>P</a:t>
                      </a:r>
                    </a:p>
                  </a:txBody>
                  <a:tcPr anchor="ctr">
                    <a:solidFill>
                      <a:schemeClr val="bg1">
                        <a:lumMod val="85000"/>
                      </a:schemeClr>
                    </a:solidFill>
                  </a:tcPr>
                </a:tc>
                <a:tc>
                  <a:txBody>
                    <a:bodyPr/>
                    <a:lstStyle/>
                    <a:p>
                      <a:pPr algn="ctr"/>
                      <a:r>
                        <a:rPr lang="de-DE" sz="900" b="0" i="1" u="none" noProof="0" dirty="0">
                          <a:solidFill>
                            <a:schemeClr val="tx1"/>
                          </a:solidFill>
                        </a:rPr>
                        <a:t>Privatrecht</a:t>
                      </a:r>
                    </a:p>
                  </a:txBody>
                  <a:tcPr anchor="ctr">
                    <a:solidFill>
                      <a:schemeClr val="bg1">
                        <a:lumMod val="85000"/>
                      </a:schemeClr>
                    </a:solidFill>
                  </a:tcPr>
                </a:tc>
                <a:tc>
                  <a:txBody>
                    <a:bodyPr/>
                    <a:lstStyle/>
                    <a:p>
                      <a:pPr algn="ctr"/>
                      <a:r>
                        <a:rPr lang="de-DE" sz="900" b="0" i="1" u="none" noProof="0" dirty="0">
                          <a:solidFill>
                            <a:schemeClr val="tx1"/>
                          </a:solidFill>
                        </a:rPr>
                        <a:t>Privatrecht + Privatrecht für Studierende der VWL und Lehramtsstudierende</a:t>
                      </a:r>
                    </a:p>
                  </a:txBody>
                  <a:tcPr anchor="ctr">
                    <a:solidFill>
                      <a:schemeClr val="bg1">
                        <a:lumMod val="85000"/>
                      </a:schemeClr>
                    </a:solidFill>
                  </a:tcPr>
                </a:tc>
                <a:tc>
                  <a:txBody>
                    <a:bodyPr/>
                    <a:lstStyle/>
                    <a:p>
                      <a:pPr algn="ctr"/>
                      <a:r>
                        <a:rPr lang="de-DE" sz="900" b="0" u="none" noProof="0" dirty="0">
                          <a:solidFill>
                            <a:schemeClr val="tx1"/>
                          </a:solidFill>
                        </a:rPr>
                        <a:t>VL + ÜB</a:t>
                      </a:r>
                    </a:p>
                  </a:txBody>
                  <a:tcPr anchor="ctr">
                    <a:solidFill>
                      <a:schemeClr val="bg1">
                        <a:lumMod val="85000"/>
                      </a:schemeClr>
                    </a:solidFill>
                  </a:tcPr>
                </a:tc>
                <a:tc>
                  <a:txBody>
                    <a:bodyPr/>
                    <a:lstStyle/>
                    <a:p>
                      <a:pPr algn="ctr"/>
                      <a:r>
                        <a:rPr lang="de-DE" sz="900" b="0" u="none" noProof="0" dirty="0">
                          <a:solidFill>
                            <a:schemeClr val="tx1"/>
                          </a:solidFill>
                        </a:rPr>
                        <a:t>SS</a:t>
                      </a:r>
                    </a:p>
                  </a:txBody>
                  <a:tcPr anchor="ctr">
                    <a:solidFill>
                      <a:schemeClr val="bg1">
                        <a:lumMod val="85000"/>
                      </a:schemeClr>
                    </a:solidFill>
                  </a:tcPr>
                </a:tc>
                <a:tc>
                  <a:txBody>
                    <a:bodyPr/>
                    <a:lstStyle/>
                    <a:p>
                      <a:pPr algn="ctr"/>
                      <a:r>
                        <a:rPr lang="de-DE" sz="900" b="0" u="none" noProof="0" dirty="0">
                          <a:solidFill>
                            <a:schemeClr val="tx1"/>
                          </a:solidFill>
                        </a:rPr>
                        <a:t>6 (4+2)</a:t>
                      </a:r>
                    </a:p>
                  </a:txBody>
                  <a:tcPr anchor="ctr">
                    <a:solidFill>
                      <a:schemeClr val="bg1">
                        <a:lumMod val="85000"/>
                      </a:schemeClr>
                    </a:solidFill>
                  </a:tcPr>
                </a:tc>
                <a:tc>
                  <a:txBody>
                    <a:bodyPr/>
                    <a:lstStyle/>
                    <a:p>
                      <a:pPr algn="ctr"/>
                      <a:r>
                        <a:rPr lang="de-DE" sz="900" b="0" u="none" noProof="0" dirty="0">
                          <a:solidFill>
                            <a:schemeClr val="tx1"/>
                          </a:solidFill>
                        </a:rPr>
                        <a:t>Klausur</a:t>
                      </a:r>
                    </a:p>
                  </a:txBody>
                  <a:tcPr anchor="ctr">
                    <a:solidFill>
                      <a:schemeClr val="bg1">
                        <a:lumMod val="85000"/>
                      </a:schemeClr>
                    </a:solidFill>
                  </a:tcPr>
                </a:tc>
                <a:tc>
                  <a:txBody>
                    <a:bodyPr/>
                    <a:lstStyle/>
                    <a:p>
                      <a:pPr algn="ctr"/>
                      <a:r>
                        <a:rPr lang="de-DE" sz="900" b="0" u="none" noProof="0" dirty="0">
                          <a:solidFill>
                            <a:schemeClr val="tx1"/>
                          </a:solidFill>
                        </a:rPr>
                        <a:t>120 Minuten</a:t>
                      </a:r>
                    </a:p>
                  </a:txBody>
                  <a:tcPr anchor="ctr">
                    <a:solidFill>
                      <a:schemeClr val="bg1">
                        <a:lumMod val="85000"/>
                      </a:schemeClr>
                    </a:solidFill>
                  </a:tcPr>
                </a:tc>
                <a:tc>
                  <a:txBody>
                    <a:bodyPr/>
                    <a:lstStyle/>
                    <a:p>
                      <a:pPr algn="ctr"/>
                      <a:r>
                        <a:rPr lang="de-DE" sz="900" b="0" u="none" noProof="0" dirty="0">
                          <a:solidFill>
                            <a:schemeClr val="tx1"/>
                          </a:solidFill>
                        </a:rPr>
                        <a:t>FW</a:t>
                      </a:r>
                    </a:p>
                  </a:txBody>
                  <a:tcPr anchor="ctr">
                    <a:solidFill>
                      <a:schemeClr val="bg1">
                        <a:lumMod val="85000"/>
                      </a:schemeClr>
                    </a:solidFill>
                  </a:tcPr>
                </a:tc>
                <a:extLst>
                  <a:ext uri="{0D108BD9-81ED-4DB2-BD59-A6C34878D82A}">
                    <a16:rowId xmlns:a16="http://schemas.microsoft.com/office/drawing/2014/main" val="4276190413"/>
                  </a:ext>
                </a:extLst>
              </a:tr>
              <a:tr h="280450">
                <a:tc>
                  <a:txBody>
                    <a:bodyPr/>
                    <a:lstStyle/>
                    <a:p>
                      <a:pPr algn="ctr"/>
                      <a:r>
                        <a:rPr lang="de-DE" sz="900" b="0" u="none" noProof="0" dirty="0">
                          <a:solidFill>
                            <a:schemeClr val="tx1"/>
                          </a:solidFill>
                        </a:rPr>
                        <a:t>4. FS</a:t>
                      </a:r>
                    </a:p>
                  </a:txBody>
                  <a:tcPr anchor="ctr">
                    <a:solidFill>
                      <a:schemeClr val="bg1">
                        <a:lumMod val="85000"/>
                      </a:schemeClr>
                    </a:solidFill>
                  </a:tcPr>
                </a:tc>
                <a:tc>
                  <a:txBody>
                    <a:bodyPr/>
                    <a:lstStyle/>
                    <a:p>
                      <a:pPr algn="ctr"/>
                      <a:r>
                        <a:rPr lang="de-DE" sz="900" b="0" u="none" noProof="0" dirty="0">
                          <a:solidFill>
                            <a:schemeClr val="tx1"/>
                          </a:solidFill>
                        </a:rPr>
                        <a:t>P</a:t>
                      </a:r>
                    </a:p>
                  </a:txBody>
                  <a:tcPr anchor="ctr">
                    <a:solidFill>
                      <a:schemeClr val="bg1">
                        <a:lumMod val="85000"/>
                      </a:schemeClr>
                    </a:solidFill>
                  </a:tcPr>
                </a:tc>
                <a:tc>
                  <a:txBody>
                    <a:bodyPr/>
                    <a:lstStyle/>
                    <a:p>
                      <a:pPr algn="ctr"/>
                      <a:r>
                        <a:rPr lang="de-DE" sz="900" b="0" i="1" u="none" noProof="0" dirty="0">
                          <a:solidFill>
                            <a:schemeClr val="tx1"/>
                          </a:solidFill>
                        </a:rPr>
                        <a:t>Grundlagen VWL II: Makroökonomie</a:t>
                      </a:r>
                    </a:p>
                  </a:txBody>
                  <a:tcPr anchor="ctr">
                    <a:solidFill>
                      <a:schemeClr val="bg1">
                        <a:lumMod val="8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0" i="1" u="none" noProof="0" dirty="0">
                          <a:solidFill>
                            <a:schemeClr val="tx1"/>
                          </a:solidFill>
                        </a:rPr>
                        <a:t>Grundlagen VWL II: Makroökonomie</a:t>
                      </a:r>
                    </a:p>
                  </a:txBody>
                  <a:tcPr anchor="ctr">
                    <a:solidFill>
                      <a:schemeClr val="bg1">
                        <a:lumMod val="85000"/>
                      </a:schemeClr>
                    </a:solidFill>
                  </a:tcPr>
                </a:tc>
                <a:tc>
                  <a:txBody>
                    <a:bodyPr/>
                    <a:lstStyle/>
                    <a:p>
                      <a:pPr algn="ctr"/>
                      <a:r>
                        <a:rPr lang="de-DE" sz="900" b="0" u="none" noProof="0" dirty="0">
                          <a:solidFill>
                            <a:schemeClr val="tx1"/>
                          </a:solidFill>
                        </a:rPr>
                        <a:t>VL + ÜB</a:t>
                      </a:r>
                    </a:p>
                  </a:txBody>
                  <a:tcPr anchor="ctr">
                    <a:solidFill>
                      <a:schemeClr val="bg1">
                        <a:lumMod val="85000"/>
                      </a:schemeClr>
                    </a:solidFill>
                  </a:tcPr>
                </a:tc>
                <a:tc>
                  <a:txBody>
                    <a:bodyPr/>
                    <a:lstStyle/>
                    <a:p>
                      <a:pPr algn="ctr"/>
                      <a:r>
                        <a:rPr lang="de-DE" sz="900" b="0" u="none" noProof="0" dirty="0">
                          <a:solidFill>
                            <a:schemeClr val="tx1"/>
                          </a:solidFill>
                        </a:rPr>
                        <a:t>SS</a:t>
                      </a:r>
                    </a:p>
                  </a:txBody>
                  <a:tcPr anchor="ctr">
                    <a:solidFill>
                      <a:schemeClr val="bg1">
                        <a:lumMod val="85000"/>
                      </a:schemeClr>
                    </a:solidFill>
                  </a:tcPr>
                </a:tc>
                <a:tc>
                  <a:txBody>
                    <a:bodyPr/>
                    <a:lstStyle/>
                    <a:p>
                      <a:pPr algn="ctr"/>
                      <a:r>
                        <a:rPr lang="de-DE" sz="900" b="0" u="none" noProof="0" dirty="0">
                          <a:solidFill>
                            <a:schemeClr val="tx1"/>
                          </a:solidFill>
                        </a:rPr>
                        <a:t>6 (3+3)</a:t>
                      </a:r>
                    </a:p>
                  </a:txBody>
                  <a:tcPr anchor="ctr">
                    <a:solidFill>
                      <a:schemeClr val="bg1">
                        <a:lumMod val="85000"/>
                      </a:schemeClr>
                    </a:solidFill>
                  </a:tcPr>
                </a:tc>
                <a:tc>
                  <a:txBody>
                    <a:bodyPr/>
                    <a:lstStyle/>
                    <a:p>
                      <a:pPr algn="ctr"/>
                      <a:r>
                        <a:rPr lang="de-DE" sz="900" b="0" u="none" noProof="0" dirty="0">
                          <a:solidFill>
                            <a:schemeClr val="tx1"/>
                          </a:solidFill>
                        </a:rPr>
                        <a:t>Klausur</a:t>
                      </a:r>
                    </a:p>
                  </a:txBody>
                  <a:tcPr anchor="ctr">
                    <a:solidFill>
                      <a:schemeClr val="bg1">
                        <a:lumMod val="85000"/>
                      </a:schemeClr>
                    </a:solidFill>
                  </a:tcPr>
                </a:tc>
                <a:tc>
                  <a:txBody>
                    <a:bodyPr/>
                    <a:lstStyle/>
                    <a:p>
                      <a:pPr algn="ctr"/>
                      <a:r>
                        <a:rPr lang="de-DE" sz="900" b="0" u="none" noProof="0" dirty="0">
                          <a:solidFill>
                            <a:schemeClr val="tx1"/>
                          </a:solidFill>
                        </a:rPr>
                        <a:t>60 Minuten</a:t>
                      </a:r>
                    </a:p>
                  </a:txBody>
                  <a:tcPr anchor="ctr">
                    <a:solidFill>
                      <a:schemeClr val="bg1">
                        <a:lumMod val="85000"/>
                      </a:schemeClr>
                    </a:solidFill>
                  </a:tcPr>
                </a:tc>
                <a:tc>
                  <a:txBody>
                    <a:bodyPr/>
                    <a:lstStyle/>
                    <a:p>
                      <a:pPr algn="ctr"/>
                      <a:r>
                        <a:rPr lang="de-DE" sz="900" b="0" u="none" noProof="0" dirty="0">
                          <a:solidFill>
                            <a:schemeClr val="tx1"/>
                          </a:solidFill>
                        </a:rPr>
                        <a:t>FW</a:t>
                      </a:r>
                    </a:p>
                  </a:txBody>
                  <a:tcPr anchor="ctr">
                    <a:solidFill>
                      <a:schemeClr val="bg1">
                        <a:lumMod val="85000"/>
                      </a:schemeClr>
                    </a:solidFill>
                  </a:tcPr>
                </a:tc>
                <a:extLst>
                  <a:ext uri="{0D108BD9-81ED-4DB2-BD59-A6C34878D82A}">
                    <a16:rowId xmlns:a16="http://schemas.microsoft.com/office/drawing/2014/main" val="3649873337"/>
                  </a:ext>
                </a:extLst>
              </a:tr>
            </a:tbl>
          </a:graphicData>
        </a:graphic>
      </p:graphicFrame>
      <p:sp>
        <p:nvSpPr>
          <p:cNvPr id="8" name="Titel 5">
            <a:extLst>
              <a:ext uri="{FF2B5EF4-FFF2-40B4-BE49-F238E27FC236}">
                <a16:creationId xmlns:a16="http://schemas.microsoft.com/office/drawing/2014/main" id="{2170C275-DAE9-5314-3CD8-0ACF5AF5B44D}"/>
              </a:ext>
            </a:extLst>
          </p:cNvPr>
          <p:cNvSpPr>
            <a:spLocks noGrp="1"/>
          </p:cNvSpPr>
          <p:nvPr>
            <p:ph type="title"/>
          </p:nvPr>
        </p:nvSpPr>
        <p:spPr>
          <a:xfrm>
            <a:off x="446399" y="1482138"/>
            <a:ext cx="12612375" cy="648000"/>
          </a:xfrm>
        </p:spPr>
        <p:txBody>
          <a:bodyPr/>
          <a:lstStyle/>
          <a:p>
            <a:r>
              <a:rPr lang="de-DE" altLang="de-DE" dirty="0">
                <a:solidFill>
                  <a:schemeClr val="accent1"/>
                </a:solidFill>
                <a:ea typeface="ＭＳ Ｐゴシック" pitchFamily="34" charset="-128"/>
              </a:rPr>
              <a:t>Aufbau des Studiums: Lehramt Wirtschaftswissenschaften Gymnasium (LAG)</a:t>
            </a:r>
            <a:br>
              <a:rPr lang="de-DE" dirty="0">
                <a:solidFill>
                  <a:schemeClr val="accent1"/>
                </a:solidFill>
              </a:rPr>
            </a:br>
            <a:r>
              <a:rPr lang="de-DE" dirty="0">
                <a:solidFill>
                  <a:schemeClr val="accent1"/>
                </a:solidFill>
              </a:rPr>
              <a:t>Regelstudienverlauf nach neuer </a:t>
            </a:r>
            <a:r>
              <a:rPr lang="de-DE" sz="2000" dirty="0" err="1">
                <a:solidFill>
                  <a:schemeClr val="accent1"/>
                </a:solidFill>
              </a:rPr>
              <a:t>PStO</a:t>
            </a:r>
            <a:r>
              <a:rPr lang="de-DE" sz="2000" dirty="0">
                <a:solidFill>
                  <a:schemeClr val="accent1"/>
                </a:solidFill>
              </a:rPr>
              <a:t> </a:t>
            </a:r>
            <a:r>
              <a:rPr lang="de-DE" dirty="0">
                <a:solidFill>
                  <a:schemeClr val="accent1"/>
                </a:solidFill>
              </a:rPr>
              <a:t>(2024)</a:t>
            </a:r>
          </a:p>
        </p:txBody>
      </p:sp>
    </p:spTree>
    <p:extLst>
      <p:ext uri="{BB962C8B-B14F-4D97-AF65-F5344CB8AC3E}">
        <p14:creationId xmlns:p14="http://schemas.microsoft.com/office/powerpoint/2010/main" val="1513252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3">
            <a:extLst>
              <a:ext uri="{FF2B5EF4-FFF2-40B4-BE49-F238E27FC236}">
                <a16:creationId xmlns:a16="http://schemas.microsoft.com/office/drawing/2014/main" id="{92A30640-AEFD-287C-7068-5BB714C2B476}"/>
              </a:ext>
            </a:extLst>
          </p:cNvPr>
          <p:cNvSpPr>
            <a:spLocks noGrp="1"/>
          </p:cNvSpPr>
          <p:nvPr>
            <p:ph type="sldNum" sz="quarter" idx="12"/>
          </p:nvPr>
        </p:nvSpPr>
        <p:spPr>
          <a:xfrm>
            <a:off x="11787809" y="6519044"/>
            <a:ext cx="404191" cy="252000"/>
          </a:xfrm>
        </p:spPr>
        <p:txBody>
          <a:bodyPr/>
          <a:lstStyle/>
          <a:p>
            <a:fld id="{EFB5150B-0CEE-4773-8AAA-22F479C02EEB}" type="slidenum">
              <a:rPr lang="de-DE" smtClean="0"/>
              <a:pPr/>
              <a:t>18</a:t>
            </a:fld>
            <a:endParaRPr lang="de-DE" dirty="0"/>
          </a:p>
        </p:txBody>
      </p:sp>
      <p:graphicFrame>
        <p:nvGraphicFramePr>
          <p:cNvPr id="7" name="Tabelle 6">
            <a:extLst>
              <a:ext uri="{FF2B5EF4-FFF2-40B4-BE49-F238E27FC236}">
                <a16:creationId xmlns:a16="http://schemas.microsoft.com/office/drawing/2014/main" id="{1635BA41-56A5-A28F-92B2-49AA15597A36}"/>
              </a:ext>
            </a:extLst>
          </p:cNvPr>
          <p:cNvGraphicFramePr>
            <a:graphicFrameLocks noGrp="1"/>
          </p:cNvGraphicFramePr>
          <p:nvPr>
            <p:extLst>
              <p:ext uri="{D42A27DB-BD31-4B8C-83A1-F6EECF244321}">
                <p14:modId xmlns:p14="http://schemas.microsoft.com/office/powerpoint/2010/main" val="3397575557"/>
              </p:ext>
            </p:extLst>
          </p:nvPr>
        </p:nvGraphicFramePr>
        <p:xfrm>
          <a:off x="442913" y="2188079"/>
          <a:ext cx="11344896" cy="4572000"/>
        </p:xfrm>
        <a:graphic>
          <a:graphicData uri="http://schemas.openxmlformats.org/drawingml/2006/table">
            <a:tbl>
              <a:tblPr firstRow="1" bandRow="1">
                <a:tableStyleId>{5940675A-B579-460E-94D1-54222C63F5DA}</a:tableStyleId>
              </a:tblPr>
              <a:tblGrid>
                <a:gridCol w="702495">
                  <a:extLst>
                    <a:ext uri="{9D8B030D-6E8A-4147-A177-3AD203B41FA5}">
                      <a16:colId xmlns:a16="http://schemas.microsoft.com/office/drawing/2014/main" val="974845473"/>
                    </a:ext>
                  </a:extLst>
                </a:gridCol>
                <a:gridCol w="1126156">
                  <a:extLst>
                    <a:ext uri="{9D8B030D-6E8A-4147-A177-3AD203B41FA5}">
                      <a16:colId xmlns:a16="http://schemas.microsoft.com/office/drawing/2014/main" val="1123168988"/>
                    </a:ext>
                  </a:extLst>
                </a:gridCol>
                <a:gridCol w="1420584">
                  <a:extLst>
                    <a:ext uri="{9D8B030D-6E8A-4147-A177-3AD203B41FA5}">
                      <a16:colId xmlns:a16="http://schemas.microsoft.com/office/drawing/2014/main" val="1623613118"/>
                    </a:ext>
                  </a:extLst>
                </a:gridCol>
                <a:gridCol w="1490869">
                  <a:extLst>
                    <a:ext uri="{9D8B030D-6E8A-4147-A177-3AD203B41FA5}">
                      <a16:colId xmlns:a16="http://schemas.microsoft.com/office/drawing/2014/main" val="2499538407"/>
                    </a:ext>
                  </a:extLst>
                </a:gridCol>
                <a:gridCol w="1123122">
                  <a:extLst>
                    <a:ext uri="{9D8B030D-6E8A-4147-A177-3AD203B41FA5}">
                      <a16:colId xmlns:a16="http://schemas.microsoft.com/office/drawing/2014/main" val="4200584565"/>
                    </a:ext>
                  </a:extLst>
                </a:gridCol>
                <a:gridCol w="974035">
                  <a:extLst>
                    <a:ext uri="{9D8B030D-6E8A-4147-A177-3AD203B41FA5}">
                      <a16:colId xmlns:a16="http://schemas.microsoft.com/office/drawing/2014/main" val="1902046326"/>
                    </a:ext>
                  </a:extLst>
                </a:gridCol>
                <a:gridCol w="546652">
                  <a:extLst>
                    <a:ext uri="{9D8B030D-6E8A-4147-A177-3AD203B41FA5}">
                      <a16:colId xmlns:a16="http://schemas.microsoft.com/office/drawing/2014/main" val="919036659"/>
                    </a:ext>
                  </a:extLst>
                </a:gridCol>
                <a:gridCol w="1063487">
                  <a:extLst>
                    <a:ext uri="{9D8B030D-6E8A-4147-A177-3AD203B41FA5}">
                      <a16:colId xmlns:a16="http://schemas.microsoft.com/office/drawing/2014/main" val="1602090418"/>
                    </a:ext>
                  </a:extLst>
                </a:gridCol>
                <a:gridCol w="1311965">
                  <a:extLst>
                    <a:ext uri="{9D8B030D-6E8A-4147-A177-3AD203B41FA5}">
                      <a16:colId xmlns:a16="http://schemas.microsoft.com/office/drawing/2014/main" val="388384077"/>
                    </a:ext>
                  </a:extLst>
                </a:gridCol>
                <a:gridCol w="1585531">
                  <a:extLst>
                    <a:ext uri="{9D8B030D-6E8A-4147-A177-3AD203B41FA5}">
                      <a16:colId xmlns:a16="http://schemas.microsoft.com/office/drawing/2014/main" val="2382807884"/>
                    </a:ext>
                  </a:extLst>
                </a:gridCol>
              </a:tblGrid>
              <a:tr h="354816">
                <a:tc>
                  <a:txBody>
                    <a:bodyPr/>
                    <a:lstStyle/>
                    <a:p>
                      <a:pPr algn="ctr"/>
                      <a:r>
                        <a:rPr lang="de-DE" sz="900" b="1" noProof="0" dirty="0">
                          <a:solidFill>
                            <a:schemeClr val="tx1"/>
                          </a:solidFill>
                        </a:rPr>
                        <a:t>Semester</a:t>
                      </a:r>
                    </a:p>
                  </a:txBody>
                  <a:tcPr anchor="ctr"/>
                </a:tc>
                <a:tc>
                  <a:txBody>
                    <a:bodyPr/>
                    <a:lstStyle/>
                    <a:p>
                      <a:pPr algn="ctr"/>
                      <a:r>
                        <a:rPr lang="de-DE" sz="900" b="1" noProof="0" dirty="0">
                          <a:solidFill>
                            <a:schemeClr val="tx1"/>
                          </a:solidFill>
                        </a:rPr>
                        <a:t>Pflicht (P) / Wahlpflicht (WP)</a:t>
                      </a:r>
                    </a:p>
                  </a:txBody>
                  <a:tcPr anchor="ctr">
                    <a:solidFill>
                      <a:schemeClr val="bg1"/>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1" noProof="0" dirty="0">
                          <a:solidFill>
                            <a:schemeClr val="tx1"/>
                          </a:solidFill>
                        </a:rPr>
                        <a:t>Modul</a:t>
                      </a:r>
                    </a:p>
                  </a:txBody>
                  <a:tcPr anchor="ctr">
                    <a:solidFill>
                      <a:schemeClr val="bg1"/>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1" noProof="0" dirty="0">
                          <a:solidFill>
                            <a:schemeClr val="tx1"/>
                          </a:solidFill>
                        </a:rPr>
                        <a:t>Lehrveranstaltungen</a:t>
                      </a:r>
                    </a:p>
                  </a:txBody>
                  <a:tcPr anchor="ctr">
                    <a:solidFill>
                      <a:schemeClr val="bg1"/>
                    </a:solidFill>
                  </a:tcPr>
                </a:tc>
                <a:tc>
                  <a:txBody>
                    <a:bodyPr/>
                    <a:lstStyle/>
                    <a:p>
                      <a:pPr algn="ctr"/>
                      <a:r>
                        <a:rPr lang="de-DE" sz="900" b="1" noProof="0" dirty="0">
                          <a:solidFill>
                            <a:schemeClr val="tx1"/>
                          </a:solidFill>
                        </a:rPr>
                        <a:t>Unterrichtsform</a:t>
                      </a:r>
                    </a:p>
                  </a:txBody>
                  <a:tcPr anchor="ctr">
                    <a:solidFill>
                      <a:schemeClr val="bg1"/>
                    </a:solidFill>
                  </a:tcPr>
                </a:tc>
                <a:tc>
                  <a:txBody>
                    <a:bodyPr/>
                    <a:lstStyle/>
                    <a:p>
                      <a:pPr algn="ctr"/>
                      <a:r>
                        <a:rPr lang="de-DE" sz="900" b="1" noProof="0" dirty="0">
                          <a:solidFill>
                            <a:schemeClr val="tx1"/>
                          </a:solidFill>
                        </a:rPr>
                        <a:t>Angeboten im</a:t>
                      </a:r>
                    </a:p>
                  </a:txBody>
                  <a:tcPr anchor="ctr">
                    <a:solidFill>
                      <a:schemeClr val="bg1"/>
                    </a:solidFill>
                  </a:tcPr>
                </a:tc>
                <a:tc>
                  <a:txBody>
                    <a:bodyPr/>
                    <a:lstStyle/>
                    <a:p>
                      <a:pPr algn="ctr"/>
                      <a:r>
                        <a:rPr lang="de-DE" sz="900" b="1" noProof="0" dirty="0">
                          <a:solidFill>
                            <a:schemeClr val="tx1"/>
                          </a:solidFill>
                        </a:rPr>
                        <a:t>ECTS</a:t>
                      </a:r>
                    </a:p>
                  </a:txBody>
                  <a:tcPr anchor="ctr">
                    <a:solidFill>
                      <a:schemeClr val="bg1"/>
                    </a:solidFill>
                  </a:tcPr>
                </a:tc>
                <a:tc>
                  <a:txBody>
                    <a:bodyPr/>
                    <a:lstStyle/>
                    <a:p>
                      <a:pPr algn="ctr"/>
                      <a:r>
                        <a:rPr lang="de-DE" sz="900" b="1" noProof="0" dirty="0">
                          <a:solidFill>
                            <a:schemeClr val="tx1"/>
                          </a:solidFill>
                        </a:rPr>
                        <a:t>Prüfungsform</a:t>
                      </a:r>
                    </a:p>
                  </a:txBody>
                  <a:tcPr anchor="ctr">
                    <a:solidFill>
                      <a:schemeClr val="bg1"/>
                    </a:solidFill>
                  </a:tcPr>
                </a:tc>
                <a:tc>
                  <a:txBody>
                    <a:bodyPr/>
                    <a:lstStyle/>
                    <a:p>
                      <a:pPr algn="ctr"/>
                      <a:r>
                        <a:rPr lang="de-DE" sz="900" b="1" noProof="0" dirty="0">
                          <a:solidFill>
                            <a:schemeClr val="tx1"/>
                          </a:solidFill>
                        </a:rPr>
                        <a:t>Prüfungsdauer</a:t>
                      </a:r>
                    </a:p>
                  </a:txBody>
                  <a:tcPr anchor="ctr">
                    <a:solidFill>
                      <a:schemeClr val="bg1"/>
                    </a:solidFill>
                  </a:tcPr>
                </a:tc>
                <a:tc>
                  <a:txBody>
                    <a:bodyPr/>
                    <a:lstStyle/>
                    <a:p>
                      <a:pPr algn="ctr"/>
                      <a:r>
                        <a:rPr lang="de-DE" sz="900" b="1" noProof="0" dirty="0">
                          <a:solidFill>
                            <a:schemeClr val="tx1"/>
                          </a:solidFill>
                        </a:rPr>
                        <a:t>Fachdidaktik (FD) / Fachwissenschaft (FW)</a:t>
                      </a:r>
                    </a:p>
                  </a:txBody>
                  <a:tcPr anchor="ctr">
                    <a:solidFill>
                      <a:schemeClr val="bg1"/>
                    </a:solidFill>
                  </a:tcPr>
                </a:tc>
                <a:extLst>
                  <a:ext uri="{0D108BD9-81ED-4DB2-BD59-A6C34878D82A}">
                    <a16:rowId xmlns:a16="http://schemas.microsoft.com/office/drawing/2014/main" val="2155630022"/>
                  </a:ext>
                </a:extLst>
              </a:tr>
              <a:tr h="354816">
                <a:tc>
                  <a:txBody>
                    <a:bodyPr/>
                    <a:lstStyle/>
                    <a:p>
                      <a:pPr algn="ctr"/>
                      <a:r>
                        <a:rPr lang="de-DE" sz="900" b="0" noProof="0" dirty="0">
                          <a:solidFill>
                            <a:schemeClr val="tx1"/>
                          </a:solidFill>
                        </a:rPr>
                        <a:t>5. FS</a:t>
                      </a:r>
                    </a:p>
                  </a:txBody>
                  <a:tcPr anchor="ctr">
                    <a:solidFill>
                      <a:schemeClr val="bg1">
                        <a:lumMod val="95000"/>
                      </a:schemeClr>
                    </a:solidFill>
                  </a:tcPr>
                </a:tc>
                <a:tc>
                  <a:txBody>
                    <a:bodyPr/>
                    <a:lstStyle/>
                    <a:p>
                      <a:pPr algn="ctr"/>
                      <a:r>
                        <a:rPr lang="de-DE" sz="900" noProof="0" dirty="0">
                          <a:solidFill>
                            <a:schemeClr val="tx1"/>
                          </a:solidFill>
                        </a:rPr>
                        <a:t>P</a:t>
                      </a:r>
                    </a:p>
                  </a:txBody>
                  <a:tcPr anchor="ctr">
                    <a:solidFill>
                      <a:schemeClr val="bg1">
                        <a:lumMod val="95000"/>
                      </a:schemeClr>
                    </a:solidFill>
                  </a:tcPr>
                </a:tc>
                <a:tc>
                  <a:txBody>
                    <a:bodyPr/>
                    <a:lstStyle/>
                    <a:p>
                      <a:pPr algn="ctr"/>
                      <a:r>
                        <a:rPr lang="de-DE" sz="900" i="1" noProof="0" dirty="0">
                          <a:solidFill>
                            <a:schemeClr val="tx1"/>
                          </a:solidFill>
                        </a:rPr>
                        <a:t>Handels- und Gesellschaftsrecht</a:t>
                      </a:r>
                    </a:p>
                  </a:txBody>
                  <a:tcPr anchor="ctr">
                    <a:solidFill>
                      <a:schemeClr val="bg1">
                        <a:lumMod val="9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i="1" noProof="0" dirty="0">
                          <a:solidFill>
                            <a:schemeClr val="tx1"/>
                          </a:solidFill>
                        </a:rPr>
                        <a:t>Handels- und Gesellschaftsrecht</a:t>
                      </a:r>
                    </a:p>
                  </a:txBody>
                  <a:tcPr anchor="ctr">
                    <a:solidFill>
                      <a:schemeClr val="bg1">
                        <a:lumMod val="95000"/>
                      </a:schemeClr>
                    </a:solidFill>
                  </a:tcPr>
                </a:tc>
                <a:tc>
                  <a:txBody>
                    <a:bodyPr/>
                    <a:lstStyle/>
                    <a:p>
                      <a:pPr algn="ctr"/>
                      <a:r>
                        <a:rPr lang="de-DE" sz="900" noProof="0" dirty="0">
                          <a:solidFill>
                            <a:schemeClr val="tx1"/>
                          </a:solidFill>
                        </a:rPr>
                        <a:t>VL + ÜB</a:t>
                      </a:r>
                    </a:p>
                  </a:txBody>
                  <a:tcPr anchor="ctr">
                    <a:solidFill>
                      <a:schemeClr val="bg1">
                        <a:lumMod val="95000"/>
                      </a:schemeClr>
                    </a:solidFill>
                  </a:tcPr>
                </a:tc>
                <a:tc>
                  <a:txBody>
                    <a:bodyPr/>
                    <a:lstStyle/>
                    <a:p>
                      <a:pPr algn="ctr"/>
                      <a:r>
                        <a:rPr lang="de-DE" sz="900" noProof="0" dirty="0">
                          <a:solidFill>
                            <a:schemeClr val="tx1"/>
                          </a:solidFill>
                        </a:rPr>
                        <a:t>WS</a:t>
                      </a:r>
                    </a:p>
                  </a:txBody>
                  <a:tcPr anchor="ctr">
                    <a:solidFill>
                      <a:schemeClr val="bg1">
                        <a:lumMod val="95000"/>
                      </a:schemeClr>
                    </a:solidFill>
                  </a:tcPr>
                </a:tc>
                <a:tc>
                  <a:txBody>
                    <a:bodyPr/>
                    <a:lstStyle/>
                    <a:p>
                      <a:pPr algn="ctr"/>
                      <a:r>
                        <a:rPr lang="de-DE" sz="900" noProof="0" dirty="0">
                          <a:solidFill>
                            <a:schemeClr val="tx1"/>
                          </a:solidFill>
                        </a:rPr>
                        <a:t>6 (3+3)</a:t>
                      </a:r>
                    </a:p>
                  </a:txBody>
                  <a:tcPr anchor="ctr">
                    <a:solidFill>
                      <a:schemeClr val="bg1">
                        <a:lumMod val="95000"/>
                      </a:schemeClr>
                    </a:solidFill>
                  </a:tcPr>
                </a:tc>
                <a:tc>
                  <a:txBody>
                    <a:bodyPr/>
                    <a:lstStyle/>
                    <a:p>
                      <a:pPr algn="ctr"/>
                      <a:r>
                        <a:rPr lang="de-DE" sz="900" noProof="0" dirty="0">
                          <a:solidFill>
                            <a:schemeClr val="tx1"/>
                          </a:solidFill>
                        </a:rPr>
                        <a:t>Klausur</a:t>
                      </a:r>
                    </a:p>
                  </a:txBody>
                  <a:tcPr anchor="ctr">
                    <a:solidFill>
                      <a:schemeClr val="bg1">
                        <a:lumMod val="95000"/>
                      </a:schemeClr>
                    </a:solidFill>
                  </a:tcPr>
                </a:tc>
                <a:tc>
                  <a:txBody>
                    <a:bodyPr/>
                    <a:lstStyle/>
                    <a:p>
                      <a:pPr algn="ctr"/>
                      <a:r>
                        <a:rPr lang="de-DE" sz="900" noProof="0" dirty="0">
                          <a:solidFill>
                            <a:schemeClr val="tx1"/>
                          </a:solidFill>
                        </a:rPr>
                        <a:t>120 Minuten</a:t>
                      </a:r>
                    </a:p>
                  </a:txBody>
                  <a:tcPr anchor="ctr">
                    <a:solidFill>
                      <a:schemeClr val="bg1">
                        <a:lumMod val="95000"/>
                      </a:schemeClr>
                    </a:solidFill>
                  </a:tcPr>
                </a:tc>
                <a:tc>
                  <a:txBody>
                    <a:bodyPr/>
                    <a:lstStyle/>
                    <a:p>
                      <a:pPr algn="ctr"/>
                      <a:r>
                        <a:rPr lang="de-DE" sz="900" noProof="0" dirty="0">
                          <a:solidFill>
                            <a:schemeClr val="tx1"/>
                          </a:solidFill>
                        </a:rPr>
                        <a:t>FW</a:t>
                      </a:r>
                    </a:p>
                  </a:txBody>
                  <a:tcPr anchor="ctr">
                    <a:solidFill>
                      <a:schemeClr val="bg1">
                        <a:lumMod val="95000"/>
                      </a:schemeClr>
                    </a:solidFill>
                  </a:tcPr>
                </a:tc>
                <a:extLst>
                  <a:ext uri="{0D108BD9-81ED-4DB2-BD59-A6C34878D82A}">
                    <a16:rowId xmlns:a16="http://schemas.microsoft.com/office/drawing/2014/main" val="3927210052"/>
                  </a:ext>
                </a:extLst>
              </a:tr>
              <a:tr h="887040">
                <a:tc>
                  <a:txBody>
                    <a:bodyPr/>
                    <a:lstStyle/>
                    <a:p>
                      <a:pPr algn="ctr"/>
                      <a:r>
                        <a:rPr lang="de-DE" sz="900" b="0" noProof="0" dirty="0">
                          <a:solidFill>
                            <a:schemeClr val="tx1"/>
                          </a:solidFill>
                        </a:rPr>
                        <a:t>5. FS</a:t>
                      </a:r>
                    </a:p>
                  </a:txBody>
                  <a:tcPr anchor="ctr">
                    <a:solidFill>
                      <a:schemeClr val="bg1">
                        <a:lumMod val="95000"/>
                      </a:schemeClr>
                    </a:solidFill>
                  </a:tcPr>
                </a:tc>
                <a:tc>
                  <a:txBody>
                    <a:bodyPr/>
                    <a:lstStyle/>
                    <a:p>
                      <a:pPr algn="ctr"/>
                      <a:r>
                        <a:rPr lang="de-DE" sz="900" noProof="0" dirty="0">
                          <a:solidFill>
                            <a:schemeClr val="tx1"/>
                          </a:solidFill>
                        </a:rPr>
                        <a:t>P</a:t>
                      </a:r>
                    </a:p>
                  </a:txBody>
                  <a:tcPr anchor="ctr">
                    <a:solidFill>
                      <a:schemeClr val="bg1">
                        <a:lumMod val="95000"/>
                      </a:schemeClr>
                    </a:solidFill>
                  </a:tcPr>
                </a:tc>
                <a:tc>
                  <a:txBody>
                    <a:bodyPr/>
                    <a:lstStyle/>
                    <a:p>
                      <a:pPr algn="ctr"/>
                      <a:r>
                        <a:rPr lang="de-DE" sz="900" i="1" noProof="0" dirty="0">
                          <a:solidFill>
                            <a:schemeClr val="tx1"/>
                          </a:solidFill>
                        </a:rPr>
                        <a:t>Aktuelle wirtschaftliche Herausforderungen im Kontext von Ökonomie und Schule</a:t>
                      </a:r>
                    </a:p>
                  </a:txBody>
                  <a:tcPr anchor="ctr">
                    <a:solidFill>
                      <a:schemeClr val="bg1">
                        <a:lumMod val="9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endParaRPr lang="de-DE" sz="900" i="1" noProof="0" dirty="0">
                        <a:solidFill>
                          <a:schemeClr val="tx1"/>
                        </a:solidFill>
                      </a:endParaRPr>
                    </a:p>
                    <a:p>
                      <a:pPr marL="0" marR="0" lvl="0" indent="0" algn="ctr" defTabSz="815557" rtl="0" eaLnBrk="1" fontAlgn="auto" latinLnBrk="0" hangingPunct="1">
                        <a:lnSpc>
                          <a:spcPct val="100000"/>
                        </a:lnSpc>
                        <a:spcBef>
                          <a:spcPts val="0"/>
                        </a:spcBef>
                        <a:spcAft>
                          <a:spcPts val="0"/>
                        </a:spcAft>
                        <a:buClrTx/>
                        <a:buSzTx/>
                        <a:buFontTx/>
                        <a:buNone/>
                        <a:tabLst/>
                        <a:defRPr/>
                      </a:pPr>
                      <a:r>
                        <a:rPr lang="de-DE" sz="900" i="1" noProof="0" dirty="0">
                          <a:solidFill>
                            <a:schemeClr val="tx1"/>
                          </a:solidFill>
                        </a:rPr>
                        <a:t>Aktuelle wirtschaftliche  Herausforderungen im Kontext von Ökonomie und Schule</a:t>
                      </a:r>
                    </a:p>
                    <a:p>
                      <a:pPr algn="ctr"/>
                      <a:endParaRPr lang="de-DE" sz="900" i="1" noProof="0" dirty="0">
                        <a:solidFill>
                          <a:schemeClr val="tx1"/>
                        </a:solidFill>
                      </a:endParaRPr>
                    </a:p>
                  </a:txBody>
                  <a:tcPr anchor="ctr">
                    <a:solidFill>
                      <a:schemeClr val="bg1">
                        <a:lumMod val="95000"/>
                      </a:schemeClr>
                    </a:solidFill>
                  </a:tcPr>
                </a:tc>
                <a:tc>
                  <a:txBody>
                    <a:bodyPr/>
                    <a:lstStyle/>
                    <a:p>
                      <a:pPr algn="ctr"/>
                      <a:r>
                        <a:rPr lang="de-DE" sz="900" noProof="0" dirty="0">
                          <a:solidFill>
                            <a:schemeClr val="tx1"/>
                          </a:solidFill>
                        </a:rPr>
                        <a:t>Seminar + Proseminar</a:t>
                      </a:r>
                    </a:p>
                  </a:txBody>
                  <a:tcPr anchor="ctr">
                    <a:solidFill>
                      <a:schemeClr val="bg1">
                        <a:lumMod val="95000"/>
                      </a:schemeClr>
                    </a:solidFill>
                  </a:tcPr>
                </a:tc>
                <a:tc>
                  <a:txBody>
                    <a:bodyPr/>
                    <a:lstStyle/>
                    <a:p>
                      <a:pPr algn="ctr"/>
                      <a:r>
                        <a:rPr lang="de-DE" sz="900" noProof="0" dirty="0">
                          <a:solidFill>
                            <a:schemeClr val="tx1"/>
                          </a:solidFill>
                        </a:rPr>
                        <a:t>WS</a:t>
                      </a:r>
                    </a:p>
                  </a:txBody>
                  <a:tcPr anchor="ctr">
                    <a:solidFill>
                      <a:schemeClr val="bg1">
                        <a:lumMod val="95000"/>
                      </a:schemeClr>
                    </a:solidFill>
                  </a:tcPr>
                </a:tc>
                <a:tc>
                  <a:txBody>
                    <a:bodyPr/>
                    <a:lstStyle/>
                    <a:p>
                      <a:pPr algn="ctr"/>
                      <a:r>
                        <a:rPr lang="de-DE" sz="900" noProof="0" dirty="0">
                          <a:solidFill>
                            <a:schemeClr val="tx1"/>
                          </a:solidFill>
                        </a:rPr>
                        <a:t>6 (3+3)</a:t>
                      </a:r>
                    </a:p>
                  </a:txBody>
                  <a:tcPr anchor="ctr">
                    <a:solidFill>
                      <a:schemeClr val="bg1">
                        <a:lumMod val="95000"/>
                      </a:schemeClr>
                    </a:solidFill>
                  </a:tcPr>
                </a:tc>
                <a:tc>
                  <a:txBody>
                    <a:bodyPr/>
                    <a:lstStyle/>
                    <a:p>
                      <a:pPr algn="ctr"/>
                      <a:r>
                        <a:rPr lang="de-DE" sz="900" noProof="0" dirty="0">
                          <a:solidFill>
                            <a:schemeClr val="tx1"/>
                          </a:solidFill>
                        </a:rPr>
                        <a:t>Klausur/</a:t>
                      </a:r>
                    </a:p>
                    <a:p>
                      <a:pPr algn="ctr"/>
                      <a:r>
                        <a:rPr lang="de-DE" sz="900" noProof="0" dirty="0">
                          <a:solidFill>
                            <a:schemeClr val="tx1"/>
                          </a:solidFill>
                        </a:rPr>
                        <a:t>Hausarbeit/</a:t>
                      </a:r>
                    </a:p>
                    <a:p>
                      <a:pPr algn="ctr"/>
                      <a:r>
                        <a:rPr lang="de-DE" sz="900" noProof="0" dirty="0">
                          <a:solidFill>
                            <a:schemeClr val="tx1"/>
                          </a:solidFill>
                        </a:rPr>
                        <a:t>Übungsmappe/</a:t>
                      </a:r>
                    </a:p>
                    <a:p>
                      <a:pPr algn="ctr"/>
                      <a:r>
                        <a:rPr lang="de-DE" sz="900" noProof="0" dirty="0">
                          <a:solidFill>
                            <a:schemeClr val="tx1"/>
                          </a:solidFill>
                        </a:rPr>
                        <a:t>Fallstudie/</a:t>
                      </a:r>
                    </a:p>
                    <a:p>
                      <a:pPr algn="ctr"/>
                      <a:r>
                        <a:rPr lang="de-DE" sz="900" noProof="0" dirty="0">
                          <a:solidFill>
                            <a:schemeClr val="tx1"/>
                          </a:solidFill>
                        </a:rPr>
                        <a:t>Referat</a:t>
                      </a:r>
                    </a:p>
                  </a:txBody>
                  <a:tcPr anchor="ctr">
                    <a:solidFill>
                      <a:schemeClr val="bg1">
                        <a:lumMod val="95000"/>
                      </a:schemeClr>
                    </a:solidFill>
                  </a:tcPr>
                </a:tc>
                <a:tc>
                  <a:txBody>
                    <a:bodyPr/>
                    <a:lstStyle/>
                    <a:p>
                      <a:pPr algn="ctr"/>
                      <a:r>
                        <a:rPr lang="de-DE" sz="900" noProof="0" dirty="0">
                          <a:solidFill>
                            <a:schemeClr val="tx1"/>
                          </a:solidFill>
                        </a:rPr>
                        <a:t>60 – 120 Minuten/ 22.200 – max. 33.300 Zeichen/ 3-6 Übungsblätter/15.000 - 25.000 Zeichen/ 15 -25 Minuten</a:t>
                      </a:r>
                    </a:p>
                  </a:txBody>
                  <a:tcPr anchor="ctr">
                    <a:solidFill>
                      <a:schemeClr val="bg1">
                        <a:lumMod val="95000"/>
                      </a:schemeClr>
                    </a:solidFill>
                  </a:tcPr>
                </a:tc>
                <a:tc>
                  <a:txBody>
                    <a:bodyPr/>
                    <a:lstStyle/>
                    <a:p>
                      <a:pPr algn="ctr"/>
                      <a:r>
                        <a:rPr lang="de-DE" sz="900" noProof="0" dirty="0">
                          <a:solidFill>
                            <a:schemeClr val="tx1"/>
                          </a:solidFill>
                        </a:rPr>
                        <a:t>FW</a:t>
                      </a:r>
                    </a:p>
                  </a:txBody>
                  <a:tcPr anchor="ctr">
                    <a:solidFill>
                      <a:schemeClr val="bg1">
                        <a:lumMod val="95000"/>
                      </a:schemeClr>
                    </a:solidFill>
                  </a:tcPr>
                </a:tc>
                <a:extLst>
                  <a:ext uri="{0D108BD9-81ED-4DB2-BD59-A6C34878D82A}">
                    <a16:rowId xmlns:a16="http://schemas.microsoft.com/office/drawing/2014/main" val="3045788380"/>
                  </a:ext>
                </a:extLst>
              </a:tr>
              <a:tr h="487872">
                <a:tc>
                  <a:txBody>
                    <a:bodyPr/>
                    <a:lstStyle/>
                    <a:p>
                      <a:pPr algn="ctr"/>
                      <a:r>
                        <a:rPr lang="de-DE" sz="900" b="0" noProof="0" dirty="0">
                          <a:solidFill>
                            <a:schemeClr val="tx1"/>
                          </a:solidFill>
                        </a:rPr>
                        <a:t>6. FS</a:t>
                      </a:r>
                    </a:p>
                  </a:txBody>
                  <a:tcPr anchor="ctr">
                    <a:solidFill>
                      <a:schemeClr val="bg1">
                        <a:lumMod val="85000"/>
                      </a:schemeClr>
                    </a:solidFill>
                  </a:tcPr>
                </a:tc>
                <a:tc>
                  <a:txBody>
                    <a:bodyPr/>
                    <a:lstStyle/>
                    <a:p>
                      <a:pPr algn="ctr"/>
                      <a:r>
                        <a:rPr lang="de-DE" sz="900" noProof="0" dirty="0">
                          <a:solidFill>
                            <a:schemeClr val="tx1"/>
                          </a:solidFill>
                        </a:rPr>
                        <a:t>P</a:t>
                      </a:r>
                    </a:p>
                  </a:txBody>
                  <a:tcPr anchor="ctr">
                    <a:solidFill>
                      <a:schemeClr val="bg1">
                        <a:lumMod val="85000"/>
                      </a:schemeClr>
                    </a:solidFill>
                  </a:tcPr>
                </a:tc>
                <a:tc>
                  <a:txBody>
                    <a:bodyPr/>
                    <a:lstStyle/>
                    <a:p>
                      <a:pPr algn="ctr"/>
                      <a:r>
                        <a:rPr lang="de-DE" sz="900" i="1" noProof="0" dirty="0">
                          <a:solidFill>
                            <a:schemeClr val="tx1"/>
                          </a:solidFill>
                        </a:rPr>
                        <a:t>Digitalisierung im Kontext von Wissenstransfer</a:t>
                      </a:r>
                    </a:p>
                  </a:txBody>
                  <a:tcPr anchor="ctr">
                    <a:solidFill>
                      <a:schemeClr val="bg1">
                        <a:lumMod val="8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i="1" noProof="0" dirty="0">
                          <a:solidFill>
                            <a:schemeClr val="tx1"/>
                          </a:solidFill>
                        </a:rPr>
                        <a:t>Digitalisierung im Kontext von Wissenstransfer</a:t>
                      </a:r>
                    </a:p>
                  </a:txBody>
                  <a:tcPr anchor="ctr">
                    <a:solidFill>
                      <a:schemeClr val="bg1">
                        <a:lumMod val="85000"/>
                      </a:schemeClr>
                    </a:solidFill>
                  </a:tcPr>
                </a:tc>
                <a:tc>
                  <a:txBody>
                    <a:bodyPr/>
                    <a:lstStyle/>
                    <a:p>
                      <a:pPr algn="ctr"/>
                      <a:r>
                        <a:rPr lang="de-DE" sz="900" noProof="0" dirty="0">
                          <a:solidFill>
                            <a:schemeClr val="tx1"/>
                          </a:solidFill>
                        </a:rPr>
                        <a:t>VL + ÜB</a:t>
                      </a:r>
                    </a:p>
                  </a:txBody>
                  <a:tcPr anchor="ctr">
                    <a:solidFill>
                      <a:schemeClr val="bg1">
                        <a:lumMod val="85000"/>
                      </a:schemeClr>
                    </a:solidFill>
                  </a:tcPr>
                </a:tc>
                <a:tc>
                  <a:txBody>
                    <a:bodyPr/>
                    <a:lstStyle/>
                    <a:p>
                      <a:pPr algn="ctr"/>
                      <a:r>
                        <a:rPr lang="de-DE" sz="900" noProof="0" dirty="0">
                          <a:solidFill>
                            <a:schemeClr val="tx1"/>
                          </a:solidFill>
                        </a:rPr>
                        <a:t>SS</a:t>
                      </a:r>
                    </a:p>
                  </a:txBody>
                  <a:tcPr anchor="ctr">
                    <a:solidFill>
                      <a:schemeClr val="bg1">
                        <a:lumMod val="85000"/>
                      </a:schemeClr>
                    </a:solidFill>
                  </a:tcPr>
                </a:tc>
                <a:tc>
                  <a:txBody>
                    <a:bodyPr/>
                    <a:lstStyle/>
                    <a:p>
                      <a:pPr algn="ctr"/>
                      <a:r>
                        <a:rPr lang="de-DE" sz="900" noProof="0" dirty="0">
                          <a:solidFill>
                            <a:schemeClr val="tx1"/>
                          </a:solidFill>
                        </a:rPr>
                        <a:t>6 (3+3)</a:t>
                      </a:r>
                    </a:p>
                  </a:txBody>
                  <a:tcPr anchor="ctr">
                    <a:solidFill>
                      <a:schemeClr val="bg1">
                        <a:lumMod val="85000"/>
                      </a:schemeClr>
                    </a:solidFill>
                  </a:tcPr>
                </a:tc>
                <a:tc>
                  <a:txBody>
                    <a:bodyPr/>
                    <a:lstStyle/>
                    <a:p>
                      <a:pPr algn="ctr"/>
                      <a:r>
                        <a:rPr lang="de-DE" sz="900" noProof="0" dirty="0">
                          <a:solidFill>
                            <a:schemeClr val="tx1"/>
                          </a:solidFill>
                        </a:rPr>
                        <a:t>Klausur</a:t>
                      </a:r>
                    </a:p>
                  </a:txBody>
                  <a:tcPr anchor="ctr">
                    <a:solidFill>
                      <a:schemeClr val="bg1">
                        <a:lumMod val="85000"/>
                      </a:schemeClr>
                    </a:solidFill>
                  </a:tcPr>
                </a:tc>
                <a:tc>
                  <a:txBody>
                    <a:bodyPr/>
                    <a:lstStyle/>
                    <a:p>
                      <a:pPr algn="ctr"/>
                      <a:r>
                        <a:rPr lang="de-DE" sz="900" noProof="0" dirty="0">
                          <a:solidFill>
                            <a:schemeClr val="tx1"/>
                          </a:solidFill>
                        </a:rPr>
                        <a:t>60 Minuten</a:t>
                      </a:r>
                    </a:p>
                  </a:txBody>
                  <a:tcPr anchor="ctr">
                    <a:solidFill>
                      <a:schemeClr val="bg1">
                        <a:lumMod val="85000"/>
                      </a:schemeClr>
                    </a:solidFill>
                  </a:tcPr>
                </a:tc>
                <a:tc>
                  <a:txBody>
                    <a:bodyPr/>
                    <a:lstStyle/>
                    <a:p>
                      <a:pPr algn="ctr"/>
                      <a:r>
                        <a:rPr lang="de-DE" sz="900" noProof="0" dirty="0">
                          <a:solidFill>
                            <a:schemeClr val="tx1"/>
                          </a:solidFill>
                        </a:rPr>
                        <a:t>FW</a:t>
                      </a:r>
                    </a:p>
                  </a:txBody>
                  <a:tcPr anchor="ctr">
                    <a:solidFill>
                      <a:schemeClr val="bg1">
                        <a:lumMod val="85000"/>
                      </a:schemeClr>
                    </a:solidFill>
                  </a:tcPr>
                </a:tc>
                <a:extLst>
                  <a:ext uri="{0D108BD9-81ED-4DB2-BD59-A6C34878D82A}">
                    <a16:rowId xmlns:a16="http://schemas.microsoft.com/office/drawing/2014/main" val="2587515385"/>
                  </a:ext>
                </a:extLst>
              </a:tr>
              <a:tr h="487872">
                <a:tc>
                  <a:txBody>
                    <a:bodyPr/>
                    <a:lstStyle/>
                    <a:p>
                      <a:pPr algn="ctr"/>
                      <a:r>
                        <a:rPr lang="de-DE" sz="900" b="0" noProof="0" dirty="0">
                          <a:solidFill>
                            <a:schemeClr val="tx1"/>
                          </a:solidFill>
                        </a:rPr>
                        <a:t>6. FS</a:t>
                      </a:r>
                    </a:p>
                  </a:txBody>
                  <a:tcPr anchor="ctr">
                    <a:solidFill>
                      <a:schemeClr val="bg1">
                        <a:lumMod val="85000"/>
                      </a:schemeClr>
                    </a:solidFill>
                  </a:tcPr>
                </a:tc>
                <a:tc>
                  <a:txBody>
                    <a:bodyPr/>
                    <a:lstStyle/>
                    <a:p>
                      <a:pPr algn="ctr"/>
                      <a:r>
                        <a:rPr lang="de-DE" sz="900" noProof="0" dirty="0">
                          <a:solidFill>
                            <a:schemeClr val="tx1"/>
                          </a:solidFill>
                        </a:rPr>
                        <a:t>P</a:t>
                      </a:r>
                    </a:p>
                  </a:txBody>
                  <a:tcPr anchor="ctr">
                    <a:solidFill>
                      <a:schemeClr val="bg1">
                        <a:lumMod val="85000"/>
                      </a:schemeClr>
                    </a:solidFill>
                  </a:tcPr>
                </a:tc>
                <a:tc>
                  <a:txBody>
                    <a:bodyPr/>
                    <a:lstStyle/>
                    <a:p>
                      <a:pPr algn="ctr"/>
                      <a:r>
                        <a:rPr lang="de-DE" sz="900" i="1" noProof="0" dirty="0">
                          <a:solidFill>
                            <a:schemeClr val="tx1"/>
                          </a:solidFill>
                        </a:rPr>
                        <a:t>Grundlagen der Wirtschaftsdidaktik</a:t>
                      </a:r>
                    </a:p>
                  </a:txBody>
                  <a:tcPr anchor="ctr">
                    <a:solidFill>
                      <a:schemeClr val="bg1">
                        <a:lumMod val="8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i="1" noProof="0" dirty="0">
                          <a:solidFill>
                            <a:schemeClr val="tx1"/>
                          </a:solidFill>
                        </a:rPr>
                        <a:t>Grundlagen der Wirtschaftsdidaktik</a:t>
                      </a:r>
                    </a:p>
                  </a:txBody>
                  <a:tcPr anchor="ctr">
                    <a:solidFill>
                      <a:schemeClr val="bg1">
                        <a:lumMod val="85000"/>
                      </a:schemeClr>
                    </a:solidFill>
                  </a:tcPr>
                </a:tc>
                <a:tc>
                  <a:txBody>
                    <a:bodyPr/>
                    <a:lstStyle/>
                    <a:p>
                      <a:pPr algn="ctr"/>
                      <a:r>
                        <a:rPr lang="de-DE" sz="900" noProof="0" dirty="0">
                          <a:solidFill>
                            <a:schemeClr val="tx1"/>
                          </a:solidFill>
                        </a:rPr>
                        <a:t>ÜB</a:t>
                      </a:r>
                    </a:p>
                  </a:txBody>
                  <a:tcPr anchor="ctr">
                    <a:solidFill>
                      <a:schemeClr val="bg1">
                        <a:lumMod val="85000"/>
                      </a:schemeClr>
                    </a:solidFill>
                  </a:tcPr>
                </a:tc>
                <a:tc>
                  <a:txBody>
                    <a:bodyPr/>
                    <a:lstStyle/>
                    <a:p>
                      <a:pPr algn="ctr"/>
                      <a:r>
                        <a:rPr lang="de-DE" sz="900" noProof="0" dirty="0">
                          <a:solidFill>
                            <a:schemeClr val="tx1"/>
                          </a:solidFill>
                        </a:rPr>
                        <a:t>WS + SS</a:t>
                      </a:r>
                    </a:p>
                  </a:txBody>
                  <a:tcPr anchor="ctr">
                    <a:solidFill>
                      <a:schemeClr val="bg1">
                        <a:lumMod val="85000"/>
                      </a:schemeClr>
                    </a:solidFill>
                  </a:tcPr>
                </a:tc>
                <a:tc>
                  <a:txBody>
                    <a:bodyPr/>
                    <a:lstStyle/>
                    <a:p>
                      <a:pPr algn="ctr"/>
                      <a:r>
                        <a:rPr lang="de-DE" sz="900" noProof="0" dirty="0">
                          <a:solidFill>
                            <a:schemeClr val="tx1"/>
                          </a:solidFill>
                        </a:rPr>
                        <a:t>3</a:t>
                      </a:r>
                    </a:p>
                  </a:txBody>
                  <a:tcPr anchor="ctr">
                    <a:solidFill>
                      <a:schemeClr val="bg1">
                        <a:lumMod val="85000"/>
                      </a:schemeClr>
                    </a:solidFill>
                  </a:tcPr>
                </a:tc>
                <a:tc>
                  <a:txBody>
                    <a:bodyPr/>
                    <a:lstStyle/>
                    <a:p>
                      <a:pPr algn="ctr"/>
                      <a:r>
                        <a:rPr lang="de-DE" sz="900" noProof="0" dirty="0">
                          <a:solidFill>
                            <a:schemeClr val="tx1"/>
                          </a:solidFill>
                        </a:rPr>
                        <a:t>Klausur oder Portfolio</a:t>
                      </a:r>
                    </a:p>
                  </a:txBody>
                  <a:tcPr anchor="ctr">
                    <a:solidFill>
                      <a:schemeClr val="bg1">
                        <a:lumMod val="85000"/>
                      </a:schemeClr>
                    </a:solidFill>
                  </a:tcPr>
                </a:tc>
                <a:tc>
                  <a:txBody>
                    <a:bodyPr/>
                    <a:lstStyle/>
                    <a:p>
                      <a:pPr algn="ctr"/>
                      <a:r>
                        <a:rPr lang="de-DE" sz="900" noProof="0" dirty="0">
                          <a:solidFill>
                            <a:schemeClr val="tx1"/>
                          </a:solidFill>
                        </a:rPr>
                        <a:t>60 Minuten oder 10.000 – max. 20.000 Teichen</a:t>
                      </a:r>
                    </a:p>
                  </a:txBody>
                  <a:tcPr anchor="ctr">
                    <a:solidFill>
                      <a:schemeClr val="bg1">
                        <a:lumMod val="85000"/>
                      </a:schemeClr>
                    </a:solidFill>
                  </a:tcPr>
                </a:tc>
                <a:tc>
                  <a:txBody>
                    <a:bodyPr/>
                    <a:lstStyle/>
                    <a:p>
                      <a:pPr algn="ctr"/>
                      <a:r>
                        <a:rPr lang="de-DE" sz="900" noProof="0" dirty="0">
                          <a:solidFill>
                            <a:schemeClr val="tx1"/>
                          </a:solidFill>
                        </a:rPr>
                        <a:t>FD</a:t>
                      </a:r>
                    </a:p>
                  </a:txBody>
                  <a:tcPr anchor="ctr">
                    <a:solidFill>
                      <a:schemeClr val="bg1">
                        <a:lumMod val="85000"/>
                      </a:schemeClr>
                    </a:solidFill>
                  </a:tcPr>
                </a:tc>
                <a:extLst>
                  <a:ext uri="{0D108BD9-81ED-4DB2-BD59-A6C34878D82A}">
                    <a16:rowId xmlns:a16="http://schemas.microsoft.com/office/drawing/2014/main" val="1791408295"/>
                  </a:ext>
                </a:extLst>
              </a:tr>
              <a:tr h="620928">
                <a:tc>
                  <a:txBody>
                    <a:bodyPr/>
                    <a:lstStyle/>
                    <a:p>
                      <a:pPr algn="ctr"/>
                      <a:r>
                        <a:rPr lang="de-DE" sz="900" b="0" noProof="0" dirty="0">
                          <a:solidFill>
                            <a:schemeClr val="tx1"/>
                          </a:solidFill>
                        </a:rPr>
                        <a:t>6. FS</a:t>
                      </a:r>
                    </a:p>
                  </a:txBody>
                  <a:tcPr anchor="ctr">
                    <a:solidFill>
                      <a:schemeClr val="bg1">
                        <a:lumMod val="85000"/>
                      </a:schemeClr>
                    </a:solidFill>
                  </a:tcPr>
                </a:tc>
                <a:tc>
                  <a:txBody>
                    <a:bodyPr/>
                    <a:lstStyle/>
                    <a:p>
                      <a:pPr algn="ctr"/>
                      <a:r>
                        <a:rPr lang="de-DE" sz="900" noProof="0" dirty="0">
                          <a:solidFill>
                            <a:schemeClr val="tx1"/>
                          </a:solidFill>
                        </a:rPr>
                        <a:t>P</a:t>
                      </a:r>
                    </a:p>
                  </a:txBody>
                  <a:tcPr anchor="ctr">
                    <a:solidFill>
                      <a:schemeClr val="bg1">
                        <a:lumMod val="85000"/>
                      </a:schemeClr>
                    </a:solidFill>
                  </a:tcPr>
                </a:tc>
                <a:tc>
                  <a:txBody>
                    <a:bodyPr/>
                    <a:lstStyle/>
                    <a:p>
                      <a:pPr algn="ctr"/>
                      <a:r>
                        <a:rPr lang="de-DE" sz="900" i="1" noProof="0" dirty="0">
                          <a:solidFill>
                            <a:schemeClr val="tx1"/>
                          </a:solidFill>
                        </a:rPr>
                        <a:t>Grundlagen des wissenschaftlichen Arbeitens</a:t>
                      </a:r>
                    </a:p>
                  </a:txBody>
                  <a:tcPr anchor="ctr">
                    <a:solidFill>
                      <a:schemeClr val="bg1">
                        <a:lumMod val="8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i="1" noProof="0" dirty="0">
                          <a:solidFill>
                            <a:schemeClr val="tx1"/>
                          </a:solidFill>
                        </a:rPr>
                        <a:t>Grundlagen des wissenschaftlichen Arbeitens</a:t>
                      </a:r>
                    </a:p>
                  </a:txBody>
                  <a:tcPr anchor="ctr">
                    <a:solidFill>
                      <a:schemeClr val="bg1">
                        <a:lumMod val="85000"/>
                      </a:schemeClr>
                    </a:solidFill>
                  </a:tcPr>
                </a:tc>
                <a:tc>
                  <a:txBody>
                    <a:bodyPr/>
                    <a:lstStyle/>
                    <a:p>
                      <a:pPr algn="ctr"/>
                      <a:r>
                        <a:rPr lang="de-DE" sz="900" noProof="0" dirty="0">
                          <a:solidFill>
                            <a:schemeClr val="tx1"/>
                          </a:solidFill>
                        </a:rPr>
                        <a:t>ÜB</a:t>
                      </a:r>
                    </a:p>
                  </a:txBody>
                  <a:tcPr anchor="ctr">
                    <a:solidFill>
                      <a:schemeClr val="bg1">
                        <a:lumMod val="85000"/>
                      </a:schemeClr>
                    </a:solidFill>
                  </a:tcPr>
                </a:tc>
                <a:tc>
                  <a:txBody>
                    <a:bodyPr/>
                    <a:lstStyle/>
                    <a:p>
                      <a:pPr algn="ctr"/>
                      <a:r>
                        <a:rPr lang="de-DE" sz="900" noProof="0" dirty="0">
                          <a:solidFill>
                            <a:schemeClr val="tx1"/>
                          </a:solidFill>
                        </a:rPr>
                        <a:t>SS</a:t>
                      </a:r>
                    </a:p>
                  </a:txBody>
                  <a:tcPr anchor="ctr">
                    <a:solidFill>
                      <a:schemeClr val="bg1">
                        <a:lumMod val="85000"/>
                      </a:schemeClr>
                    </a:solidFill>
                  </a:tcPr>
                </a:tc>
                <a:tc>
                  <a:txBody>
                    <a:bodyPr/>
                    <a:lstStyle/>
                    <a:p>
                      <a:pPr algn="ctr"/>
                      <a:r>
                        <a:rPr lang="de-DE" sz="900" noProof="0" dirty="0">
                          <a:solidFill>
                            <a:schemeClr val="tx1"/>
                          </a:solidFill>
                        </a:rPr>
                        <a:t>3</a:t>
                      </a:r>
                    </a:p>
                  </a:txBody>
                  <a:tcPr anchor="ctr">
                    <a:solidFill>
                      <a:schemeClr val="bg1">
                        <a:lumMod val="85000"/>
                      </a:schemeClr>
                    </a:solidFill>
                  </a:tcPr>
                </a:tc>
                <a:tc>
                  <a:txBody>
                    <a:bodyPr/>
                    <a:lstStyle/>
                    <a:p>
                      <a:pPr algn="ctr"/>
                      <a:r>
                        <a:rPr lang="de-DE" sz="900" noProof="0" dirty="0">
                          <a:solidFill>
                            <a:schemeClr val="tx1"/>
                          </a:solidFill>
                        </a:rPr>
                        <a:t>Übungsmappe/</a:t>
                      </a:r>
                    </a:p>
                    <a:p>
                      <a:pPr algn="ctr"/>
                      <a:r>
                        <a:rPr lang="de-DE" sz="900" noProof="0" dirty="0">
                          <a:solidFill>
                            <a:schemeClr val="tx1"/>
                          </a:solidFill>
                        </a:rPr>
                        <a:t>Portfolio/Referat</a:t>
                      </a:r>
                    </a:p>
                  </a:txBody>
                  <a:tcPr anchor="ctr">
                    <a:solidFill>
                      <a:schemeClr val="bg1">
                        <a:lumMod val="85000"/>
                      </a:schemeClr>
                    </a:solidFill>
                  </a:tcPr>
                </a:tc>
                <a:tc>
                  <a:txBody>
                    <a:bodyPr/>
                    <a:lstStyle/>
                    <a:p>
                      <a:pPr algn="ctr"/>
                      <a:r>
                        <a:rPr lang="de-DE" sz="900" noProof="0" dirty="0">
                          <a:solidFill>
                            <a:schemeClr val="tx1"/>
                          </a:solidFill>
                        </a:rPr>
                        <a:t>2-4 Übungsblätter/ 15.000 – max. 25.000 Zeichen/ 15 – 20 Minuten</a:t>
                      </a:r>
                    </a:p>
                  </a:txBody>
                  <a:tcPr anchor="ctr">
                    <a:solidFill>
                      <a:schemeClr val="bg1">
                        <a:lumMod val="85000"/>
                      </a:schemeClr>
                    </a:solidFill>
                  </a:tcPr>
                </a:tc>
                <a:tc>
                  <a:txBody>
                    <a:bodyPr/>
                    <a:lstStyle/>
                    <a:p>
                      <a:pPr algn="ctr"/>
                      <a:r>
                        <a:rPr lang="de-DE" sz="900" noProof="0" dirty="0">
                          <a:solidFill>
                            <a:schemeClr val="tx1"/>
                          </a:solidFill>
                        </a:rPr>
                        <a:t>FD</a:t>
                      </a:r>
                    </a:p>
                  </a:txBody>
                  <a:tcPr anchor="ctr">
                    <a:solidFill>
                      <a:schemeClr val="bg1">
                        <a:lumMod val="85000"/>
                      </a:schemeClr>
                    </a:solidFill>
                  </a:tcPr>
                </a:tc>
                <a:extLst>
                  <a:ext uri="{0D108BD9-81ED-4DB2-BD59-A6C34878D82A}">
                    <a16:rowId xmlns:a16="http://schemas.microsoft.com/office/drawing/2014/main" val="2400790082"/>
                  </a:ext>
                </a:extLst>
              </a:tr>
              <a:tr h="354816">
                <a:tc>
                  <a:txBody>
                    <a:bodyPr/>
                    <a:lstStyle/>
                    <a:p>
                      <a:pPr algn="ctr"/>
                      <a:r>
                        <a:rPr lang="de-DE" sz="900" b="0" noProof="0" dirty="0">
                          <a:solidFill>
                            <a:schemeClr val="tx1"/>
                          </a:solidFill>
                        </a:rPr>
                        <a:t>7. FS</a:t>
                      </a:r>
                    </a:p>
                  </a:txBody>
                  <a:tcPr anchor="ctr">
                    <a:solidFill>
                      <a:schemeClr val="bg1">
                        <a:lumMod val="95000"/>
                      </a:schemeClr>
                    </a:solidFill>
                  </a:tcPr>
                </a:tc>
                <a:tc>
                  <a:txBody>
                    <a:bodyPr/>
                    <a:lstStyle/>
                    <a:p>
                      <a:pPr algn="ctr"/>
                      <a:r>
                        <a:rPr lang="de-DE" sz="900" noProof="0" dirty="0">
                          <a:solidFill>
                            <a:schemeClr val="tx1"/>
                          </a:solidFill>
                        </a:rPr>
                        <a:t>P</a:t>
                      </a:r>
                    </a:p>
                  </a:txBody>
                  <a:tcPr anchor="ctr">
                    <a:solidFill>
                      <a:schemeClr val="bg1">
                        <a:lumMod val="95000"/>
                      </a:schemeClr>
                    </a:solidFill>
                  </a:tcPr>
                </a:tc>
                <a:tc>
                  <a:txBody>
                    <a:bodyPr/>
                    <a:lstStyle/>
                    <a:p>
                      <a:pPr algn="ctr"/>
                      <a:r>
                        <a:rPr lang="de-DE" sz="900" i="1" noProof="0" dirty="0">
                          <a:solidFill>
                            <a:schemeClr val="tx1"/>
                          </a:solidFill>
                        </a:rPr>
                        <a:t>Internationale Wirtschaftsbeziehungen</a:t>
                      </a:r>
                    </a:p>
                  </a:txBody>
                  <a:tcPr anchor="ctr">
                    <a:solidFill>
                      <a:schemeClr val="bg1">
                        <a:lumMod val="9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i="1" noProof="0" dirty="0">
                          <a:solidFill>
                            <a:schemeClr val="tx1"/>
                          </a:solidFill>
                        </a:rPr>
                        <a:t>Internationale Wirtschaftsbeziehungen</a:t>
                      </a:r>
                    </a:p>
                  </a:txBody>
                  <a:tcPr anchor="ctr">
                    <a:solidFill>
                      <a:schemeClr val="bg1">
                        <a:lumMod val="95000"/>
                      </a:schemeClr>
                    </a:solidFill>
                  </a:tcPr>
                </a:tc>
                <a:tc>
                  <a:txBody>
                    <a:bodyPr/>
                    <a:lstStyle/>
                    <a:p>
                      <a:pPr algn="ctr"/>
                      <a:r>
                        <a:rPr lang="de-DE" sz="900" noProof="0" dirty="0">
                          <a:solidFill>
                            <a:schemeClr val="tx1"/>
                          </a:solidFill>
                        </a:rPr>
                        <a:t>VL + ÜB</a:t>
                      </a:r>
                    </a:p>
                  </a:txBody>
                  <a:tcPr anchor="ctr">
                    <a:solidFill>
                      <a:schemeClr val="bg1">
                        <a:lumMod val="95000"/>
                      </a:schemeClr>
                    </a:solidFill>
                  </a:tcPr>
                </a:tc>
                <a:tc>
                  <a:txBody>
                    <a:bodyPr/>
                    <a:lstStyle/>
                    <a:p>
                      <a:pPr algn="ctr"/>
                      <a:r>
                        <a:rPr lang="de-DE" sz="900" noProof="0" dirty="0">
                          <a:solidFill>
                            <a:schemeClr val="tx1"/>
                          </a:solidFill>
                        </a:rPr>
                        <a:t>WS</a:t>
                      </a:r>
                    </a:p>
                  </a:txBody>
                  <a:tcPr anchor="ctr">
                    <a:solidFill>
                      <a:schemeClr val="bg1">
                        <a:lumMod val="95000"/>
                      </a:schemeClr>
                    </a:solidFill>
                  </a:tcPr>
                </a:tc>
                <a:tc>
                  <a:txBody>
                    <a:bodyPr/>
                    <a:lstStyle/>
                    <a:p>
                      <a:pPr algn="ctr"/>
                      <a:r>
                        <a:rPr lang="de-DE" sz="900" noProof="0" dirty="0">
                          <a:solidFill>
                            <a:schemeClr val="tx1"/>
                          </a:solidFill>
                        </a:rPr>
                        <a:t>6 (3+3)</a:t>
                      </a:r>
                    </a:p>
                  </a:txBody>
                  <a:tcPr anchor="ctr">
                    <a:solidFill>
                      <a:schemeClr val="bg1">
                        <a:lumMod val="95000"/>
                      </a:schemeClr>
                    </a:solidFill>
                  </a:tcPr>
                </a:tc>
                <a:tc>
                  <a:txBody>
                    <a:bodyPr/>
                    <a:lstStyle/>
                    <a:p>
                      <a:pPr algn="ctr"/>
                      <a:r>
                        <a:rPr lang="de-DE" sz="900" noProof="0" dirty="0">
                          <a:solidFill>
                            <a:schemeClr val="tx1"/>
                          </a:solidFill>
                        </a:rPr>
                        <a:t>Klausur</a:t>
                      </a:r>
                    </a:p>
                  </a:txBody>
                  <a:tcPr anchor="ctr">
                    <a:solidFill>
                      <a:schemeClr val="bg1">
                        <a:lumMod val="95000"/>
                      </a:schemeClr>
                    </a:solidFill>
                  </a:tcPr>
                </a:tc>
                <a:tc>
                  <a:txBody>
                    <a:bodyPr/>
                    <a:lstStyle/>
                    <a:p>
                      <a:pPr algn="ctr"/>
                      <a:r>
                        <a:rPr lang="de-DE" sz="900" noProof="0" dirty="0">
                          <a:solidFill>
                            <a:schemeClr val="tx1"/>
                          </a:solidFill>
                        </a:rPr>
                        <a:t>60 Minuten</a:t>
                      </a:r>
                    </a:p>
                  </a:txBody>
                  <a:tcPr anchor="ctr">
                    <a:solidFill>
                      <a:schemeClr val="bg1">
                        <a:lumMod val="95000"/>
                      </a:schemeClr>
                    </a:solidFill>
                  </a:tcPr>
                </a:tc>
                <a:tc>
                  <a:txBody>
                    <a:bodyPr/>
                    <a:lstStyle/>
                    <a:p>
                      <a:pPr algn="ctr"/>
                      <a:r>
                        <a:rPr lang="de-DE" sz="900" noProof="0" dirty="0">
                          <a:solidFill>
                            <a:schemeClr val="tx1"/>
                          </a:solidFill>
                        </a:rPr>
                        <a:t>FW</a:t>
                      </a:r>
                    </a:p>
                  </a:txBody>
                  <a:tcPr anchor="ctr">
                    <a:solidFill>
                      <a:schemeClr val="bg1">
                        <a:lumMod val="95000"/>
                      </a:schemeClr>
                    </a:solidFill>
                  </a:tcPr>
                </a:tc>
                <a:extLst>
                  <a:ext uri="{0D108BD9-81ED-4DB2-BD59-A6C34878D82A}">
                    <a16:rowId xmlns:a16="http://schemas.microsoft.com/office/drawing/2014/main" val="1658400139"/>
                  </a:ext>
                </a:extLst>
              </a:tr>
              <a:tr h="887040">
                <a:tc>
                  <a:txBody>
                    <a:bodyPr/>
                    <a:lstStyle/>
                    <a:p>
                      <a:pPr algn="ctr"/>
                      <a:r>
                        <a:rPr lang="de-DE" sz="900" b="0" noProof="0" dirty="0">
                          <a:solidFill>
                            <a:schemeClr val="tx1"/>
                          </a:solidFill>
                        </a:rPr>
                        <a:t>7. FS</a:t>
                      </a:r>
                    </a:p>
                  </a:txBody>
                  <a:tcPr anchor="ctr">
                    <a:solidFill>
                      <a:schemeClr val="bg1">
                        <a:lumMod val="95000"/>
                      </a:schemeClr>
                    </a:solidFill>
                  </a:tcPr>
                </a:tc>
                <a:tc>
                  <a:txBody>
                    <a:bodyPr/>
                    <a:lstStyle/>
                    <a:p>
                      <a:pPr algn="ctr"/>
                      <a:r>
                        <a:rPr lang="de-DE" sz="900" noProof="0" dirty="0">
                          <a:solidFill>
                            <a:schemeClr val="tx1"/>
                          </a:solidFill>
                        </a:rPr>
                        <a:t>P</a:t>
                      </a:r>
                    </a:p>
                  </a:txBody>
                  <a:tcPr anchor="ctr">
                    <a:solidFill>
                      <a:schemeClr val="bg1">
                        <a:lumMod val="95000"/>
                      </a:schemeClr>
                    </a:solidFill>
                  </a:tcPr>
                </a:tc>
                <a:tc>
                  <a:txBody>
                    <a:bodyPr/>
                    <a:lstStyle/>
                    <a:p>
                      <a:pPr algn="ctr"/>
                      <a:r>
                        <a:rPr lang="de-DE" sz="900" i="1" noProof="0" dirty="0">
                          <a:solidFill>
                            <a:schemeClr val="tx1"/>
                          </a:solidFill>
                        </a:rPr>
                        <a:t>Fortgeschrittene Wirtschaftsdidaktik</a:t>
                      </a:r>
                    </a:p>
                  </a:txBody>
                  <a:tcPr anchor="ctr">
                    <a:solidFill>
                      <a:schemeClr val="bg1">
                        <a:lumMod val="95000"/>
                      </a:schemeClr>
                    </a:solidFill>
                  </a:tcPr>
                </a:tc>
                <a:tc>
                  <a:txBody>
                    <a:bodyPr/>
                    <a:lstStyle/>
                    <a:p>
                      <a:pPr algn="ctr"/>
                      <a:r>
                        <a:rPr lang="de-DE" sz="900" i="1" noProof="0" dirty="0">
                          <a:solidFill>
                            <a:schemeClr val="tx1"/>
                          </a:solidFill>
                        </a:rPr>
                        <a:t>Fachdidaktische Analyse und Planung </a:t>
                      </a:r>
                      <a:r>
                        <a:rPr lang="de-DE" sz="900" i="1" noProof="0" dirty="0" err="1">
                          <a:solidFill>
                            <a:schemeClr val="tx1"/>
                          </a:solidFill>
                        </a:rPr>
                        <a:t>wirtschaftswissenschaft-lichen</a:t>
                      </a:r>
                      <a:r>
                        <a:rPr lang="de-DE" sz="900" i="1" noProof="0" dirty="0">
                          <a:solidFill>
                            <a:schemeClr val="tx1"/>
                          </a:solidFill>
                        </a:rPr>
                        <a:t> Unterrichts + Schulpraktische Studien in Theorie und Praxis</a:t>
                      </a:r>
                    </a:p>
                  </a:txBody>
                  <a:tcPr anchor="ctr">
                    <a:solidFill>
                      <a:schemeClr val="bg1">
                        <a:lumMod val="95000"/>
                      </a:schemeClr>
                    </a:solidFill>
                  </a:tcPr>
                </a:tc>
                <a:tc>
                  <a:txBody>
                    <a:bodyPr/>
                    <a:lstStyle/>
                    <a:p>
                      <a:pPr algn="ctr"/>
                      <a:r>
                        <a:rPr lang="de-DE" sz="900" noProof="0" dirty="0">
                          <a:solidFill>
                            <a:schemeClr val="tx1"/>
                          </a:solidFill>
                        </a:rPr>
                        <a:t>Proseminar + Übung</a:t>
                      </a:r>
                    </a:p>
                  </a:txBody>
                  <a:tcPr anchor="ctr">
                    <a:solidFill>
                      <a:schemeClr val="bg1">
                        <a:lumMod val="95000"/>
                      </a:schemeClr>
                    </a:solidFill>
                  </a:tcPr>
                </a:tc>
                <a:tc>
                  <a:txBody>
                    <a:bodyPr/>
                    <a:lstStyle/>
                    <a:p>
                      <a:pPr algn="ctr"/>
                      <a:r>
                        <a:rPr lang="de-DE" sz="900" noProof="0" dirty="0">
                          <a:solidFill>
                            <a:schemeClr val="tx1"/>
                          </a:solidFill>
                        </a:rPr>
                        <a:t>WS + SS</a:t>
                      </a:r>
                    </a:p>
                  </a:txBody>
                  <a:tcPr anchor="ctr">
                    <a:solidFill>
                      <a:schemeClr val="bg1">
                        <a:lumMod val="95000"/>
                      </a:schemeClr>
                    </a:solidFill>
                  </a:tcPr>
                </a:tc>
                <a:tc>
                  <a:txBody>
                    <a:bodyPr/>
                    <a:lstStyle/>
                    <a:p>
                      <a:pPr algn="ctr"/>
                      <a:r>
                        <a:rPr lang="de-DE" sz="900" noProof="0" dirty="0">
                          <a:solidFill>
                            <a:schemeClr val="tx1"/>
                          </a:solidFill>
                        </a:rPr>
                        <a:t>6 (3+3)</a:t>
                      </a:r>
                    </a:p>
                  </a:txBody>
                  <a:tcPr anchor="ctr">
                    <a:solidFill>
                      <a:schemeClr val="bg1">
                        <a:lumMod val="95000"/>
                      </a:schemeClr>
                    </a:solidFill>
                  </a:tcPr>
                </a:tc>
                <a:tc>
                  <a:txBody>
                    <a:bodyPr/>
                    <a:lstStyle/>
                    <a:p>
                      <a:pPr algn="ctr"/>
                      <a:r>
                        <a:rPr lang="de-DE" sz="900" noProof="0" dirty="0">
                          <a:solidFill>
                            <a:schemeClr val="tx1"/>
                          </a:solidFill>
                        </a:rPr>
                        <a:t>Portfolio/Haus-arbeit + Referat</a:t>
                      </a:r>
                    </a:p>
                  </a:txBody>
                  <a:tcPr anchor="ctr">
                    <a:solidFill>
                      <a:schemeClr val="bg1">
                        <a:lumMod val="95000"/>
                      </a:schemeClr>
                    </a:solidFill>
                  </a:tcPr>
                </a:tc>
                <a:tc>
                  <a:txBody>
                    <a:bodyPr/>
                    <a:lstStyle/>
                    <a:p>
                      <a:pPr algn="ctr"/>
                      <a:r>
                        <a:rPr lang="de-DE" sz="900" noProof="0" dirty="0">
                          <a:solidFill>
                            <a:schemeClr val="tx1"/>
                          </a:solidFill>
                        </a:rPr>
                        <a:t>10.000 – max. 20.000 Zeichen oder 22.000 – max. 33.000 Zeichen) und 10 Minuten</a:t>
                      </a:r>
                    </a:p>
                  </a:txBody>
                  <a:tcPr anchor="ctr">
                    <a:solidFill>
                      <a:schemeClr val="bg1">
                        <a:lumMod val="95000"/>
                      </a:schemeClr>
                    </a:solidFill>
                  </a:tcPr>
                </a:tc>
                <a:tc>
                  <a:txBody>
                    <a:bodyPr/>
                    <a:lstStyle/>
                    <a:p>
                      <a:pPr algn="ctr"/>
                      <a:r>
                        <a:rPr lang="de-DE" sz="900" noProof="0" dirty="0">
                          <a:solidFill>
                            <a:schemeClr val="tx1"/>
                          </a:solidFill>
                        </a:rPr>
                        <a:t>FD</a:t>
                      </a:r>
                    </a:p>
                  </a:txBody>
                  <a:tcPr anchor="ctr">
                    <a:solidFill>
                      <a:schemeClr val="bg1">
                        <a:lumMod val="95000"/>
                      </a:schemeClr>
                    </a:solidFill>
                  </a:tcPr>
                </a:tc>
                <a:extLst>
                  <a:ext uri="{0D108BD9-81ED-4DB2-BD59-A6C34878D82A}">
                    <a16:rowId xmlns:a16="http://schemas.microsoft.com/office/drawing/2014/main" val="3209978159"/>
                  </a:ext>
                </a:extLst>
              </a:tr>
            </a:tbl>
          </a:graphicData>
        </a:graphic>
      </p:graphicFrame>
      <p:sp>
        <p:nvSpPr>
          <p:cNvPr id="9" name="Titel 5">
            <a:extLst>
              <a:ext uri="{FF2B5EF4-FFF2-40B4-BE49-F238E27FC236}">
                <a16:creationId xmlns:a16="http://schemas.microsoft.com/office/drawing/2014/main" id="{96BEABF4-59AC-136C-55E7-25C08D28779C}"/>
              </a:ext>
            </a:extLst>
          </p:cNvPr>
          <p:cNvSpPr>
            <a:spLocks noGrp="1"/>
          </p:cNvSpPr>
          <p:nvPr>
            <p:ph type="title"/>
          </p:nvPr>
        </p:nvSpPr>
        <p:spPr>
          <a:xfrm>
            <a:off x="446399" y="1482138"/>
            <a:ext cx="12612375" cy="648000"/>
          </a:xfrm>
        </p:spPr>
        <p:txBody>
          <a:bodyPr/>
          <a:lstStyle/>
          <a:p>
            <a:r>
              <a:rPr lang="de-DE" altLang="de-DE" dirty="0">
                <a:ea typeface="ＭＳ Ｐゴシック" pitchFamily="34" charset="-128"/>
              </a:rPr>
              <a:t>Aufbau des Studiums: Lehramt Wirtschaftswissenschaften Gymnasium (LAG)</a:t>
            </a:r>
            <a:br>
              <a:rPr lang="de-DE" dirty="0"/>
            </a:br>
            <a:r>
              <a:rPr lang="de-DE" dirty="0"/>
              <a:t>Regelstudienverlauf nach neuer </a:t>
            </a:r>
            <a:r>
              <a:rPr lang="de-DE" sz="2000" dirty="0" err="1">
                <a:solidFill>
                  <a:schemeClr val="accent1"/>
                </a:solidFill>
              </a:rPr>
              <a:t>PStO</a:t>
            </a:r>
            <a:r>
              <a:rPr lang="de-DE" sz="2000" dirty="0">
                <a:solidFill>
                  <a:schemeClr val="accent1"/>
                </a:solidFill>
              </a:rPr>
              <a:t> </a:t>
            </a:r>
            <a:r>
              <a:rPr lang="de-DE" dirty="0"/>
              <a:t>(2024)</a:t>
            </a:r>
          </a:p>
        </p:txBody>
      </p:sp>
      <p:sp>
        <p:nvSpPr>
          <p:cNvPr id="10" name="Fußzeilenplatzhalter 2">
            <a:extLst>
              <a:ext uri="{FF2B5EF4-FFF2-40B4-BE49-F238E27FC236}">
                <a16:creationId xmlns:a16="http://schemas.microsoft.com/office/drawing/2014/main" id="{FEDAA5CD-DBFF-E045-5822-01A06951EF42}"/>
              </a:ext>
            </a:extLst>
          </p:cNvPr>
          <p:cNvSpPr>
            <a:spLocks noGrp="1"/>
          </p:cNvSpPr>
          <p:nvPr>
            <p:ph type="ftr" sz="quarter" idx="11"/>
          </p:nvPr>
        </p:nvSpPr>
        <p:spPr>
          <a:xfrm>
            <a:off x="3047344" y="442800"/>
            <a:ext cx="2011339" cy="792000"/>
          </a:xfrm>
        </p:spPr>
        <p:txBody>
          <a:bodyPr/>
          <a:lstStyle/>
          <a:p>
            <a:r>
              <a:rPr lang="de-DE" dirty="0"/>
              <a:t>Lehramtsberatung</a:t>
            </a:r>
          </a:p>
          <a:p>
            <a:r>
              <a:rPr lang="de-DE" dirty="0"/>
              <a:t>Wirtschaftswissenschaften</a:t>
            </a:r>
          </a:p>
        </p:txBody>
      </p:sp>
    </p:spTree>
    <p:extLst>
      <p:ext uri="{BB962C8B-B14F-4D97-AF65-F5344CB8AC3E}">
        <p14:creationId xmlns:p14="http://schemas.microsoft.com/office/powerpoint/2010/main" val="17598233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3">
            <a:extLst>
              <a:ext uri="{FF2B5EF4-FFF2-40B4-BE49-F238E27FC236}">
                <a16:creationId xmlns:a16="http://schemas.microsoft.com/office/drawing/2014/main" id="{92A30640-AEFD-287C-7068-5BB714C2B476}"/>
              </a:ext>
            </a:extLst>
          </p:cNvPr>
          <p:cNvSpPr>
            <a:spLocks noGrp="1"/>
          </p:cNvSpPr>
          <p:nvPr>
            <p:ph type="sldNum" sz="quarter" idx="12"/>
          </p:nvPr>
        </p:nvSpPr>
        <p:spPr>
          <a:xfrm>
            <a:off x="11787809" y="6519044"/>
            <a:ext cx="404191" cy="252000"/>
          </a:xfrm>
        </p:spPr>
        <p:txBody>
          <a:bodyPr/>
          <a:lstStyle/>
          <a:p>
            <a:fld id="{EFB5150B-0CEE-4773-8AAA-22F479C02EEB}" type="slidenum">
              <a:rPr lang="de-DE" smtClean="0"/>
              <a:pPr/>
              <a:t>19</a:t>
            </a:fld>
            <a:endParaRPr lang="de-DE" dirty="0"/>
          </a:p>
        </p:txBody>
      </p:sp>
      <p:graphicFrame>
        <p:nvGraphicFramePr>
          <p:cNvPr id="7" name="Tabelle 6">
            <a:extLst>
              <a:ext uri="{FF2B5EF4-FFF2-40B4-BE49-F238E27FC236}">
                <a16:creationId xmlns:a16="http://schemas.microsoft.com/office/drawing/2014/main" id="{1635BA41-56A5-A28F-92B2-49AA15597A36}"/>
              </a:ext>
            </a:extLst>
          </p:cNvPr>
          <p:cNvGraphicFramePr>
            <a:graphicFrameLocks noGrp="1"/>
          </p:cNvGraphicFramePr>
          <p:nvPr>
            <p:extLst>
              <p:ext uri="{D42A27DB-BD31-4B8C-83A1-F6EECF244321}">
                <p14:modId xmlns:p14="http://schemas.microsoft.com/office/powerpoint/2010/main" val="1961232916"/>
              </p:ext>
            </p:extLst>
          </p:nvPr>
        </p:nvGraphicFramePr>
        <p:xfrm>
          <a:off x="446400" y="2257280"/>
          <a:ext cx="11344896" cy="1953614"/>
        </p:xfrm>
        <a:graphic>
          <a:graphicData uri="http://schemas.openxmlformats.org/drawingml/2006/table">
            <a:tbl>
              <a:tblPr firstRow="1" bandRow="1">
                <a:tableStyleId>{5940675A-B579-460E-94D1-54222C63F5DA}</a:tableStyleId>
              </a:tblPr>
              <a:tblGrid>
                <a:gridCol w="702495">
                  <a:extLst>
                    <a:ext uri="{9D8B030D-6E8A-4147-A177-3AD203B41FA5}">
                      <a16:colId xmlns:a16="http://schemas.microsoft.com/office/drawing/2014/main" val="974845473"/>
                    </a:ext>
                  </a:extLst>
                </a:gridCol>
                <a:gridCol w="1126156">
                  <a:extLst>
                    <a:ext uri="{9D8B030D-6E8A-4147-A177-3AD203B41FA5}">
                      <a16:colId xmlns:a16="http://schemas.microsoft.com/office/drawing/2014/main" val="1123168988"/>
                    </a:ext>
                  </a:extLst>
                </a:gridCol>
                <a:gridCol w="1420584">
                  <a:extLst>
                    <a:ext uri="{9D8B030D-6E8A-4147-A177-3AD203B41FA5}">
                      <a16:colId xmlns:a16="http://schemas.microsoft.com/office/drawing/2014/main" val="1623613118"/>
                    </a:ext>
                  </a:extLst>
                </a:gridCol>
                <a:gridCol w="1401417">
                  <a:extLst>
                    <a:ext uri="{9D8B030D-6E8A-4147-A177-3AD203B41FA5}">
                      <a16:colId xmlns:a16="http://schemas.microsoft.com/office/drawing/2014/main" val="2499538407"/>
                    </a:ext>
                  </a:extLst>
                </a:gridCol>
                <a:gridCol w="1083365">
                  <a:extLst>
                    <a:ext uri="{9D8B030D-6E8A-4147-A177-3AD203B41FA5}">
                      <a16:colId xmlns:a16="http://schemas.microsoft.com/office/drawing/2014/main" val="4200584565"/>
                    </a:ext>
                  </a:extLst>
                </a:gridCol>
                <a:gridCol w="1003853">
                  <a:extLst>
                    <a:ext uri="{9D8B030D-6E8A-4147-A177-3AD203B41FA5}">
                      <a16:colId xmlns:a16="http://schemas.microsoft.com/office/drawing/2014/main" val="1902046326"/>
                    </a:ext>
                  </a:extLst>
                </a:gridCol>
                <a:gridCol w="646043">
                  <a:extLst>
                    <a:ext uri="{9D8B030D-6E8A-4147-A177-3AD203B41FA5}">
                      <a16:colId xmlns:a16="http://schemas.microsoft.com/office/drawing/2014/main" val="919036659"/>
                    </a:ext>
                  </a:extLst>
                </a:gridCol>
                <a:gridCol w="974035">
                  <a:extLst>
                    <a:ext uri="{9D8B030D-6E8A-4147-A177-3AD203B41FA5}">
                      <a16:colId xmlns:a16="http://schemas.microsoft.com/office/drawing/2014/main" val="1602090418"/>
                    </a:ext>
                  </a:extLst>
                </a:gridCol>
                <a:gridCol w="1401417">
                  <a:extLst>
                    <a:ext uri="{9D8B030D-6E8A-4147-A177-3AD203B41FA5}">
                      <a16:colId xmlns:a16="http://schemas.microsoft.com/office/drawing/2014/main" val="388384077"/>
                    </a:ext>
                  </a:extLst>
                </a:gridCol>
                <a:gridCol w="1585531">
                  <a:extLst>
                    <a:ext uri="{9D8B030D-6E8A-4147-A177-3AD203B41FA5}">
                      <a16:colId xmlns:a16="http://schemas.microsoft.com/office/drawing/2014/main" val="2382807884"/>
                    </a:ext>
                  </a:extLst>
                </a:gridCol>
              </a:tblGrid>
              <a:tr h="490574">
                <a:tc>
                  <a:txBody>
                    <a:bodyPr/>
                    <a:lstStyle/>
                    <a:p>
                      <a:pPr algn="ctr"/>
                      <a:r>
                        <a:rPr lang="de-DE" sz="900" b="1" noProof="0" dirty="0">
                          <a:solidFill>
                            <a:schemeClr val="tx1"/>
                          </a:solidFill>
                        </a:rPr>
                        <a:t>Semester</a:t>
                      </a:r>
                    </a:p>
                  </a:txBody>
                  <a:tcPr anchor="ctr"/>
                </a:tc>
                <a:tc>
                  <a:txBody>
                    <a:bodyPr/>
                    <a:lstStyle/>
                    <a:p>
                      <a:pPr algn="ctr"/>
                      <a:r>
                        <a:rPr lang="de-DE" sz="900" b="1" noProof="0" dirty="0">
                          <a:solidFill>
                            <a:schemeClr val="tx1"/>
                          </a:solidFill>
                        </a:rPr>
                        <a:t>Pflicht (P) / Wahlpflicht (WP)</a:t>
                      </a:r>
                    </a:p>
                  </a:txBody>
                  <a:tcPr anchor="ctr">
                    <a:solidFill>
                      <a:schemeClr val="bg1"/>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1" noProof="0" dirty="0">
                          <a:solidFill>
                            <a:schemeClr val="tx1"/>
                          </a:solidFill>
                        </a:rPr>
                        <a:t>Modul</a:t>
                      </a:r>
                    </a:p>
                  </a:txBody>
                  <a:tcPr anchor="ctr">
                    <a:solidFill>
                      <a:schemeClr val="bg1"/>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1" noProof="0" dirty="0">
                          <a:solidFill>
                            <a:schemeClr val="tx1"/>
                          </a:solidFill>
                        </a:rPr>
                        <a:t>Lehrveranstaltungen</a:t>
                      </a:r>
                    </a:p>
                  </a:txBody>
                  <a:tcPr anchor="ctr">
                    <a:solidFill>
                      <a:schemeClr val="bg1"/>
                    </a:solidFill>
                  </a:tcPr>
                </a:tc>
                <a:tc>
                  <a:txBody>
                    <a:bodyPr/>
                    <a:lstStyle/>
                    <a:p>
                      <a:pPr algn="ctr"/>
                      <a:r>
                        <a:rPr lang="de-DE" sz="900" b="1" noProof="0" dirty="0">
                          <a:solidFill>
                            <a:schemeClr val="tx1"/>
                          </a:solidFill>
                        </a:rPr>
                        <a:t>Unterrichtsform</a:t>
                      </a:r>
                    </a:p>
                  </a:txBody>
                  <a:tcPr anchor="ctr">
                    <a:solidFill>
                      <a:schemeClr val="bg1"/>
                    </a:solidFill>
                  </a:tcPr>
                </a:tc>
                <a:tc>
                  <a:txBody>
                    <a:bodyPr/>
                    <a:lstStyle/>
                    <a:p>
                      <a:pPr algn="ctr"/>
                      <a:r>
                        <a:rPr lang="de-DE" sz="900" b="1" noProof="0" dirty="0">
                          <a:solidFill>
                            <a:schemeClr val="tx1"/>
                          </a:solidFill>
                        </a:rPr>
                        <a:t>Angeboten im</a:t>
                      </a:r>
                    </a:p>
                  </a:txBody>
                  <a:tcPr anchor="ctr">
                    <a:solidFill>
                      <a:schemeClr val="bg1"/>
                    </a:solidFill>
                  </a:tcPr>
                </a:tc>
                <a:tc>
                  <a:txBody>
                    <a:bodyPr/>
                    <a:lstStyle/>
                    <a:p>
                      <a:pPr algn="ctr"/>
                      <a:r>
                        <a:rPr lang="de-DE" sz="900" b="1" noProof="0" dirty="0">
                          <a:solidFill>
                            <a:schemeClr val="tx1"/>
                          </a:solidFill>
                        </a:rPr>
                        <a:t>ECTS</a:t>
                      </a:r>
                    </a:p>
                  </a:txBody>
                  <a:tcPr anchor="ctr">
                    <a:solidFill>
                      <a:schemeClr val="bg1"/>
                    </a:solidFill>
                  </a:tcPr>
                </a:tc>
                <a:tc>
                  <a:txBody>
                    <a:bodyPr/>
                    <a:lstStyle/>
                    <a:p>
                      <a:pPr algn="ctr"/>
                      <a:r>
                        <a:rPr lang="de-DE" sz="900" b="1" noProof="0" dirty="0">
                          <a:solidFill>
                            <a:schemeClr val="tx1"/>
                          </a:solidFill>
                        </a:rPr>
                        <a:t>Prüfungsform</a:t>
                      </a:r>
                    </a:p>
                  </a:txBody>
                  <a:tcPr anchor="ctr">
                    <a:solidFill>
                      <a:schemeClr val="bg1"/>
                    </a:solidFill>
                  </a:tcPr>
                </a:tc>
                <a:tc>
                  <a:txBody>
                    <a:bodyPr/>
                    <a:lstStyle/>
                    <a:p>
                      <a:pPr algn="ctr"/>
                      <a:r>
                        <a:rPr lang="de-DE" sz="900" b="1" noProof="0" dirty="0">
                          <a:solidFill>
                            <a:schemeClr val="tx1"/>
                          </a:solidFill>
                        </a:rPr>
                        <a:t>Prüfungsdauer</a:t>
                      </a:r>
                    </a:p>
                  </a:txBody>
                  <a:tcPr anchor="ctr">
                    <a:solidFill>
                      <a:schemeClr val="bg1"/>
                    </a:solidFill>
                  </a:tcPr>
                </a:tc>
                <a:tc>
                  <a:txBody>
                    <a:bodyPr/>
                    <a:lstStyle/>
                    <a:p>
                      <a:pPr algn="ctr"/>
                      <a:r>
                        <a:rPr lang="de-DE" sz="900" b="1" noProof="0" dirty="0">
                          <a:solidFill>
                            <a:schemeClr val="tx1"/>
                          </a:solidFill>
                        </a:rPr>
                        <a:t>Fachdidaktik (FD) / Fachwissenschaft (FW)</a:t>
                      </a:r>
                    </a:p>
                  </a:txBody>
                  <a:tcPr anchor="ctr">
                    <a:solidFill>
                      <a:schemeClr val="bg1"/>
                    </a:solidFill>
                  </a:tcPr>
                </a:tc>
                <a:extLst>
                  <a:ext uri="{0D108BD9-81ED-4DB2-BD59-A6C34878D82A}">
                    <a16:rowId xmlns:a16="http://schemas.microsoft.com/office/drawing/2014/main" val="2155630022"/>
                  </a:ext>
                </a:extLst>
              </a:tr>
              <a:tr h="356533">
                <a:tc>
                  <a:txBody>
                    <a:bodyPr/>
                    <a:lstStyle/>
                    <a:p>
                      <a:pPr algn="ctr"/>
                      <a:r>
                        <a:rPr lang="de-DE" sz="900" b="0" noProof="0" dirty="0">
                          <a:solidFill>
                            <a:schemeClr val="tx1"/>
                          </a:solidFill>
                        </a:rPr>
                        <a:t>8. FS</a:t>
                      </a:r>
                    </a:p>
                  </a:txBody>
                  <a:tcPr anchor="ctr">
                    <a:solidFill>
                      <a:schemeClr val="bg1">
                        <a:lumMod val="85000"/>
                      </a:schemeClr>
                    </a:solidFill>
                  </a:tcPr>
                </a:tc>
                <a:tc>
                  <a:txBody>
                    <a:bodyPr/>
                    <a:lstStyle/>
                    <a:p>
                      <a:pPr algn="ctr"/>
                      <a:r>
                        <a:rPr lang="de-DE" sz="900" noProof="0" dirty="0">
                          <a:solidFill>
                            <a:schemeClr val="tx1"/>
                          </a:solidFill>
                        </a:rPr>
                        <a:t>P</a:t>
                      </a:r>
                    </a:p>
                  </a:txBody>
                  <a:tcPr anchor="ctr">
                    <a:solidFill>
                      <a:schemeClr val="bg1">
                        <a:lumMod val="85000"/>
                      </a:schemeClr>
                    </a:solidFill>
                  </a:tcPr>
                </a:tc>
                <a:tc>
                  <a:txBody>
                    <a:bodyPr/>
                    <a:lstStyle/>
                    <a:p>
                      <a:pPr algn="ctr"/>
                      <a:r>
                        <a:rPr lang="de-DE" sz="900" i="1" noProof="0" dirty="0">
                          <a:solidFill>
                            <a:schemeClr val="tx1"/>
                          </a:solidFill>
                        </a:rPr>
                        <a:t>Finanzwissenschaft und Wirtschaftspolitik</a:t>
                      </a:r>
                    </a:p>
                  </a:txBody>
                  <a:tcPr anchor="ctr">
                    <a:solidFill>
                      <a:schemeClr val="bg1">
                        <a:lumMod val="8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i="1" noProof="0" dirty="0">
                          <a:solidFill>
                            <a:schemeClr val="tx1"/>
                          </a:solidFill>
                        </a:rPr>
                        <a:t>Finanzwissenschaft und Wirtschaftspolitik</a:t>
                      </a:r>
                    </a:p>
                  </a:txBody>
                  <a:tcPr anchor="ctr">
                    <a:solidFill>
                      <a:schemeClr val="bg1">
                        <a:lumMod val="85000"/>
                      </a:schemeClr>
                    </a:solidFill>
                  </a:tcPr>
                </a:tc>
                <a:tc>
                  <a:txBody>
                    <a:bodyPr/>
                    <a:lstStyle/>
                    <a:p>
                      <a:pPr algn="ctr"/>
                      <a:r>
                        <a:rPr lang="de-DE" sz="900" noProof="0" dirty="0">
                          <a:solidFill>
                            <a:schemeClr val="tx1"/>
                          </a:solidFill>
                        </a:rPr>
                        <a:t>VL + ÜB</a:t>
                      </a:r>
                    </a:p>
                  </a:txBody>
                  <a:tcPr anchor="ctr">
                    <a:solidFill>
                      <a:schemeClr val="bg1">
                        <a:lumMod val="85000"/>
                      </a:schemeClr>
                    </a:solidFill>
                  </a:tcPr>
                </a:tc>
                <a:tc>
                  <a:txBody>
                    <a:bodyPr/>
                    <a:lstStyle/>
                    <a:p>
                      <a:pPr algn="ctr"/>
                      <a:r>
                        <a:rPr lang="de-DE" sz="900" noProof="0" dirty="0">
                          <a:solidFill>
                            <a:schemeClr val="tx1"/>
                          </a:solidFill>
                        </a:rPr>
                        <a:t>SS</a:t>
                      </a:r>
                    </a:p>
                  </a:txBody>
                  <a:tcPr anchor="ctr">
                    <a:solidFill>
                      <a:schemeClr val="bg1">
                        <a:lumMod val="85000"/>
                      </a:schemeClr>
                    </a:solidFill>
                  </a:tcPr>
                </a:tc>
                <a:tc>
                  <a:txBody>
                    <a:bodyPr/>
                    <a:lstStyle/>
                    <a:p>
                      <a:pPr algn="ctr"/>
                      <a:r>
                        <a:rPr lang="de-DE" sz="900" noProof="0" dirty="0">
                          <a:solidFill>
                            <a:schemeClr val="tx1"/>
                          </a:solidFill>
                        </a:rPr>
                        <a:t>6 (3+3)</a:t>
                      </a:r>
                    </a:p>
                  </a:txBody>
                  <a:tcPr anchor="ctr">
                    <a:solidFill>
                      <a:schemeClr val="bg1">
                        <a:lumMod val="85000"/>
                      </a:schemeClr>
                    </a:solidFill>
                  </a:tcPr>
                </a:tc>
                <a:tc>
                  <a:txBody>
                    <a:bodyPr/>
                    <a:lstStyle/>
                    <a:p>
                      <a:pPr algn="ctr"/>
                      <a:r>
                        <a:rPr lang="de-DE" sz="900" noProof="0" dirty="0">
                          <a:solidFill>
                            <a:schemeClr val="tx1"/>
                          </a:solidFill>
                        </a:rPr>
                        <a:t>Klausur</a:t>
                      </a:r>
                    </a:p>
                  </a:txBody>
                  <a:tcPr anchor="ctr">
                    <a:solidFill>
                      <a:schemeClr val="bg1">
                        <a:lumMod val="85000"/>
                      </a:schemeClr>
                    </a:solidFill>
                  </a:tcPr>
                </a:tc>
                <a:tc>
                  <a:txBody>
                    <a:bodyPr/>
                    <a:lstStyle/>
                    <a:p>
                      <a:pPr algn="ctr"/>
                      <a:r>
                        <a:rPr lang="de-DE" sz="900" noProof="0" dirty="0">
                          <a:solidFill>
                            <a:schemeClr val="tx1"/>
                          </a:solidFill>
                        </a:rPr>
                        <a:t>60 Minuten</a:t>
                      </a:r>
                    </a:p>
                  </a:txBody>
                  <a:tcPr anchor="ctr">
                    <a:solidFill>
                      <a:schemeClr val="bg1">
                        <a:lumMod val="85000"/>
                      </a:schemeClr>
                    </a:solidFill>
                  </a:tcPr>
                </a:tc>
                <a:tc>
                  <a:txBody>
                    <a:bodyPr/>
                    <a:lstStyle/>
                    <a:p>
                      <a:pPr algn="ctr"/>
                      <a:r>
                        <a:rPr lang="de-DE" sz="900" noProof="0" dirty="0">
                          <a:solidFill>
                            <a:schemeClr val="tx1"/>
                          </a:solidFill>
                        </a:rPr>
                        <a:t>FW</a:t>
                      </a:r>
                    </a:p>
                  </a:txBody>
                  <a:tcPr anchor="ctr">
                    <a:solidFill>
                      <a:schemeClr val="bg1">
                        <a:lumMod val="85000"/>
                      </a:schemeClr>
                    </a:solidFill>
                  </a:tcPr>
                </a:tc>
                <a:extLst>
                  <a:ext uri="{0D108BD9-81ED-4DB2-BD59-A6C34878D82A}">
                    <a16:rowId xmlns:a16="http://schemas.microsoft.com/office/drawing/2014/main" val="3927210052"/>
                  </a:ext>
                </a:extLst>
              </a:tr>
              <a:tr h="0">
                <a:tc>
                  <a:txBody>
                    <a:bodyPr/>
                    <a:lstStyle/>
                    <a:p>
                      <a:pPr algn="ctr"/>
                      <a:r>
                        <a:rPr lang="de-DE" sz="900" b="0" noProof="0" dirty="0">
                          <a:solidFill>
                            <a:schemeClr val="tx1"/>
                          </a:solidFill>
                        </a:rPr>
                        <a:t>8. FS</a:t>
                      </a:r>
                    </a:p>
                  </a:txBody>
                  <a:tcPr anchor="ctr">
                    <a:solidFill>
                      <a:schemeClr val="bg1">
                        <a:lumMod val="85000"/>
                      </a:schemeClr>
                    </a:solidFill>
                  </a:tcPr>
                </a:tc>
                <a:tc>
                  <a:txBody>
                    <a:bodyPr/>
                    <a:lstStyle/>
                    <a:p>
                      <a:pPr algn="ctr"/>
                      <a:r>
                        <a:rPr lang="de-DE" sz="900" noProof="0" dirty="0">
                          <a:solidFill>
                            <a:schemeClr val="tx1"/>
                          </a:solidFill>
                        </a:rPr>
                        <a:t>P</a:t>
                      </a:r>
                    </a:p>
                  </a:txBody>
                  <a:tcPr anchor="ctr">
                    <a:solidFill>
                      <a:schemeClr val="bg1">
                        <a:lumMod val="85000"/>
                      </a:schemeClr>
                    </a:solidFill>
                  </a:tcPr>
                </a:tc>
                <a:tc>
                  <a:txBody>
                    <a:bodyPr/>
                    <a:lstStyle/>
                    <a:p>
                      <a:pPr algn="ctr"/>
                      <a:r>
                        <a:rPr lang="de-DE" sz="900" i="1" noProof="0" dirty="0">
                          <a:solidFill>
                            <a:schemeClr val="tx1"/>
                          </a:solidFill>
                        </a:rPr>
                        <a:t>Vertiefung Recht</a:t>
                      </a:r>
                    </a:p>
                  </a:txBody>
                  <a:tcPr anchor="ctr">
                    <a:solidFill>
                      <a:schemeClr val="bg1">
                        <a:lumMod val="8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i="1" noProof="0" dirty="0">
                          <a:solidFill>
                            <a:schemeClr val="tx1"/>
                          </a:solidFill>
                        </a:rPr>
                        <a:t>Vertiefung Recht</a:t>
                      </a:r>
                    </a:p>
                  </a:txBody>
                  <a:tcPr anchor="ctr">
                    <a:solidFill>
                      <a:schemeClr val="bg1">
                        <a:lumMod val="85000"/>
                      </a:schemeClr>
                    </a:solidFill>
                  </a:tcPr>
                </a:tc>
                <a:tc>
                  <a:txBody>
                    <a:bodyPr/>
                    <a:lstStyle/>
                    <a:p>
                      <a:pPr algn="ctr"/>
                      <a:r>
                        <a:rPr lang="de-DE" sz="900" noProof="0" dirty="0">
                          <a:solidFill>
                            <a:schemeClr val="tx1"/>
                          </a:solidFill>
                        </a:rPr>
                        <a:t>VL + ÜB</a:t>
                      </a:r>
                    </a:p>
                  </a:txBody>
                  <a:tcPr anchor="ctr">
                    <a:solidFill>
                      <a:schemeClr val="bg1">
                        <a:lumMod val="85000"/>
                      </a:schemeClr>
                    </a:solidFill>
                  </a:tcPr>
                </a:tc>
                <a:tc>
                  <a:txBody>
                    <a:bodyPr/>
                    <a:lstStyle/>
                    <a:p>
                      <a:pPr algn="ctr"/>
                      <a:r>
                        <a:rPr lang="de-DE" sz="900" noProof="0" dirty="0">
                          <a:solidFill>
                            <a:schemeClr val="tx1"/>
                          </a:solidFill>
                        </a:rPr>
                        <a:t>SS</a:t>
                      </a:r>
                    </a:p>
                  </a:txBody>
                  <a:tcPr anchor="ctr">
                    <a:solidFill>
                      <a:schemeClr val="bg1">
                        <a:lumMod val="85000"/>
                      </a:schemeClr>
                    </a:solidFill>
                  </a:tcPr>
                </a:tc>
                <a:tc>
                  <a:txBody>
                    <a:bodyPr/>
                    <a:lstStyle/>
                    <a:p>
                      <a:pPr algn="ctr"/>
                      <a:r>
                        <a:rPr lang="de-DE" sz="900" noProof="0" dirty="0">
                          <a:solidFill>
                            <a:schemeClr val="tx1"/>
                          </a:solidFill>
                        </a:rPr>
                        <a:t> 6 (3+3)</a:t>
                      </a:r>
                    </a:p>
                  </a:txBody>
                  <a:tcPr anchor="ctr">
                    <a:solidFill>
                      <a:schemeClr val="bg1">
                        <a:lumMod val="85000"/>
                      </a:schemeClr>
                    </a:solidFill>
                  </a:tcPr>
                </a:tc>
                <a:tc>
                  <a:txBody>
                    <a:bodyPr/>
                    <a:lstStyle/>
                    <a:p>
                      <a:pPr algn="ctr"/>
                      <a:r>
                        <a:rPr lang="de-DE" sz="900" noProof="0" dirty="0">
                          <a:solidFill>
                            <a:schemeClr val="tx1"/>
                          </a:solidFill>
                        </a:rPr>
                        <a:t>Klausur</a:t>
                      </a:r>
                    </a:p>
                  </a:txBody>
                  <a:tcPr anchor="ctr">
                    <a:solidFill>
                      <a:schemeClr val="bg1">
                        <a:lumMod val="85000"/>
                      </a:schemeClr>
                    </a:solidFill>
                  </a:tcPr>
                </a:tc>
                <a:tc>
                  <a:txBody>
                    <a:bodyPr/>
                    <a:lstStyle/>
                    <a:p>
                      <a:pPr algn="ctr"/>
                      <a:r>
                        <a:rPr lang="de-DE" sz="900" noProof="0" dirty="0">
                          <a:solidFill>
                            <a:schemeClr val="tx1"/>
                          </a:solidFill>
                        </a:rPr>
                        <a:t>120 Minuten</a:t>
                      </a:r>
                    </a:p>
                  </a:txBody>
                  <a:tcPr anchor="ctr">
                    <a:solidFill>
                      <a:schemeClr val="bg1">
                        <a:lumMod val="85000"/>
                      </a:schemeClr>
                    </a:solidFill>
                  </a:tcPr>
                </a:tc>
                <a:tc>
                  <a:txBody>
                    <a:bodyPr/>
                    <a:lstStyle/>
                    <a:p>
                      <a:pPr algn="ctr"/>
                      <a:r>
                        <a:rPr lang="de-DE" sz="900" noProof="0" dirty="0">
                          <a:solidFill>
                            <a:schemeClr val="tx1"/>
                          </a:solidFill>
                        </a:rPr>
                        <a:t>FW</a:t>
                      </a:r>
                    </a:p>
                  </a:txBody>
                  <a:tcPr anchor="ctr">
                    <a:solidFill>
                      <a:schemeClr val="bg1">
                        <a:lumMod val="85000"/>
                      </a:schemeClr>
                    </a:solidFill>
                  </a:tcPr>
                </a:tc>
                <a:extLst>
                  <a:ext uri="{0D108BD9-81ED-4DB2-BD59-A6C34878D82A}">
                    <a16:rowId xmlns:a16="http://schemas.microsoft.com/office/drawing/2014/main" val="3045788380"/>
                  </a:ext>
                </a:extLst>
              </a:tr>
              <a:tr h="0">
                <a:tc>
                  <a:txBody>
                    <a:bodyPr/>
                    <a:lstStyle/>
                    <a:p>
                      <a:pPr algn="ctr"/>
                      <a:r>
                        <a:rPr lang="de-DE" sz="900" b="0" noProof="0" dirty="0">
                          <a:solidFill>
                            <a:schemeClr val="tx1"/>
                          </a:solidFill>
                        </a:rPr>
                        <a:t>9. FS</a:t>
                      </a:r>
                    </a:p>
                  </a:txBody>
                  <a:tcPr anchor="ctr">
                    <a:solidFill>
                      <a:schemeClr val="bg1">
                        <a:lumMod val="95000"/>
                      </a:schemeClr>
                    </a:solidFill>
                  </a:tcPr>
                </a:tc>
                <a:tc>
                  <a:txBody>
                    <a:bodyPr/>
                    <a:lstStyle/>
                    <a:p>
                      <a:pPr algn="ctr"/>
                      <a:r>
                        <a:rPr lang="de-DE" sz="900" noProof="0" dirty="0">
                          <a:solidFill>
                            <a:schemeClr val="tx1"/>
                          </a:solidFill>
                        </a:rPr>
                        <a:t>P</a:t>
                      </a:r>
                    </a:p>
                  </a:txBody>
                  <a:tcPr anchor="ctr">
                    <a:solidFill>
                      <a:schemeClr val="bg1">
                        <a:lumMod val="95000"/>
                      </a:schemeClr>
                    </a:solidFill>
                  </a:tcPr>
                </a:tc>
                <a:tc>
                  <a:txBody>
                    <a:bodyPr/>
                    <a:lstStyle/>
                    <a:p>
                      <a:pPr algn="ctr"/>
                      <a:r>
                        <a:rPr lang="de-DE" sz="900" i="1" noProof="0" dirty="0">
                          <a:solidFill>
                            <a:schemeClr val="tx1"/>
                          </a:solidFill>
                        </a:rPr>
                        <a:t>Geld, Kredit und Währung</a:t>
                      </a:r>
                    </a:p>
                  </a:txBody>
                  <a:tcPr anchor="ctr">
                    <a:solidFill>
                      <a:schemeClr val="bg1">
                        <a:lumMod val="9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i="1" noProof="0" dirty="0">
                          <a:solidFill>
                            <a:schemeClr val="tx1"/>
                          </a:solidFill>
                        </a:rPr>
                        <a:t>Geld, Kredit und Währung</a:t>
                      </a:r>
                    </a:p>
                  </a:txBody>
                  <a:tcPr anchor="ctr">
                    <a:solidFill>
                      <a:schemeClr val="bg1">
                        <a:lumMod val="95000"/>
                      </a:schemeClr>
                    </a:solidFill>
                  </a:tcPr>
                </a:tc>
                <a:tc>
                  <a:txBody>
                    <a:bodyPr/>
                    <a:lstStyle/>
                    <a:p>
                      <a:pPr algn="ctr"/>
                      <a:r>
                        <a:rPr lang="de-DE" sz="900" noProof="0" dirty="0">
                          <a:solidFill>
                            <a:schemeClr val="tx1"/>
                          </a:solidFill>
                        </a:rPr>
                        <a:t>VL + ÜB</a:t>
                      </a:r>
                    </a:p>
                  </a:txBody>
                  <a:tcPr anchor="ctr">
                    <a:solidFill>
                      <a:schemeClr val="bg1">
                        <a:lumMod val="95000"/>
                      </a:schemeClr>
                    </a:solidFill>
                  </a:tcPr>
                </a:tc>
                <a:tc>
                  <a:txBody>
                    <a:bodyPr/>
                    <a:lstStyle/>
                    <a:p>
                      <a:pPr algn="ctr"/>
                      <a:r>
                        <a:rPr lang="de-DE" sz="900" noProof="0" dirty="0">
                          <a:solidFill>
                            <a:schemeClr val="tx1"/>
                          </a:solidFill>
                        </a:rPr>
                        <a:t>WS</a:t>
                      </a:r>
                    </a:p>
                  </a:txBody>
                  <a:tcPr anchor="ctr">
                    <a:solidFill>
                      <a:schemeClr val="bg1">
                        <a:lumMod val="95000"/>
                      </a:schemeClr>
                    </a:solidFill>
                  </a:tcPr>
                </a:tc>
                <a:tc>
                  <a:txBody>
                    <a:bodyPr/>
                    <a:lstStyle/>
                    <a:p>
                      <a:pPr algn="ctr"/>
                      <a:r>
                        <a:rPr lang="de-DE" sz="900" noProof="0" dirty="0">
                          <a:solidFill>
                            <a:schemeClr val="tx1"/>
                          </a:solidFill>
                        </a:rPr>
                        <a:t>6 (3+3)</a:t>
                      </a:r>
                    </a:p>
                  </a:txBody>
                  <a:tcPr anchor="ctr">
                    <a:solidFill>
                      <a:schemeClr val="bg1">
                        <a:lumMod val="95000"/>
                      </a:schemeClr>
                    </a:solidFill>
                  </a:tcPr>
                </a:tc>
                <a:tc>
                  <a:txBody>
                    <a:bodyPr/>
                    <a:lstStyle/>
                    <a:p>
                      <a:pPr algn="ctr"/>
                      <a:r>
                        <a:rPr lang="de-DE" sz="900" noProof="0" dirty="0">
                          <a:solidFill>
                            <a:schemeClr val="tx1"/>
                          </a:solidFill>
                        </a:rPr>
                        <a:t>Klausur</a:t>
                      </a:r>
                    </a:p>
                  </a:txBody>
                  <a:tcPr anchor="ctr">
                    <a:solidFill>
                      <a:schemeClr val="bg1">
                        <a:lumMod val="95000"/>
                      </a:schemeClr>
                    </a:solidFill>
                  </a:tcPr>
                </a:tc>
                <a:tc>
                  <a:txBody>
                    <a:bodyPr/>
                    <a:lstStyle/>
                    <a:p>
                      <a:pPr algn="ctr"/>
                      <a:r>
                        <a:rPr lang="de-DE" sz="900" noProof="0" dirty="0">
                          <a:solidFill>
                            <a:schemeClr val="tx1"/>
                          </a:solidFill>
                        </a:rPr>
                        <a:t>60 Minuten</a:t>
                      </a:r>
                    </a:p>
                  </a:txBody>
                  <a:tcPr anchor="ctr">
                    <a:solidFill>
                      <a:schemeClr val="bg1">
                        <a:lumMod val="95000"/>
                      </a:schemeClr>
                    </a:solidFill>
                  </a:tcPr>
                </a:tc>
                <a:tc>
                  <a:txBody>
                    <a:bodyPr/>
                    <a:lstStyle/>
                    <a:p>
                      <a:pPr algn="ctr"/>
                      <a:r>
                        <a:rPr lang="de-DE" sz="900" noProof="0" dirty="0">
                          <a:solidFill>
                            <a:schemeClr val="tx1"/>
                          </a:solidFill>
                        </a:rPr>
                        <a:t>FW</a:t>
                      </a:r>
                    </a:p>
                  </a:txBody>
                  <a:tcPr anchor="ctr">
                    <a:solidFill>
                      <a:schemeClr val="bg1">
                        <a:lumMod val="95000"/>
                      </a:schemeClr>
                    </a:solidFill>
                  </a:tcPr>
                </a:tc>
                <a:extLst>
                  <a:ext uri="{0D108BD9-81ED-4DB2-BD59-A6C34878D82A}">
                    <a16:rowId xmlns:a16="http://schemas.microsoft.com/office/drawing/2014/main" val="2587515385"/>
                  </a:ext>
                </a:extLst>
              </a:tr>
              <a:tr h="0">
                <a:tc>
                  <a:txBody>
                    <a:bodyPr/>
                    <a:lstStyle/>
                    <a:p>
                      <a:pPr algn="ctr"/>
                      <a:r>
                        <a:rPr lang="de-DE" sz="900" b="0" noProof="0" dirty="0">
                          <a:solidFill>
                            <a:schemeClr val="tx1"/>
                          </a:solidFill>
                        </a:rPr>
                        <a:t>9. FS</a:t>
                      </a:r>
                    </a:p>
                  </a:txBody>
                  <a:tcPr anchor="ctr">
                    <a:solidFill>
                      <a:schemeClr val="bg1">
                        <a:lumMod val="95000"/>
                      </a:schemeClr>
                    </a:solidFill>
                  </a:tcPr>
                </a:tc>
                <a:tc>
                  <a:txBody>
                    <a:bodyPr/>
                    <a:lstStyle/>
                    <a:p>
                      <a:pPr algn="ctr"/>
                      <a:r>
                        <a:rPr lang="de-DE" sz="900" noProof="0" dirty="0">
                          <a:solidFill>
                            <a:schemeClr val="tx1"/>
                          </a:solidFill>
                        </a:rPr>
                        <a:t>P</a:t>
                      </a:r>
                    </a:p>
                  </a:txBody>
                  <a:tcPr anchor="ctr">
                    <a:solidFill>
                      <a:schemeClr val="bg1">
                        <a:lumMod val="95000"/>
                      </a:schemeClr>
                    </a:solidFill>
                  </a:tcPr>
                </a:tc>
                <a:tc>
                  <a:txBody>
                    <a:bodyPr/>
                    <a:lstStyle/>
                    <a:p>
                      <a:pPr algn="ctr"/>
                      <a:r>
                        <a:rPr lang="de-DE" sz="900" i="1" noProof="0" dirty="0">
                          <a:solidFill>
                            <a:schemeClr val="tx1"/>
                          </a:solidFill>
                        </a:rPr>
                        <a:t>Examensvorbereitung im Fach Recht für Lehramtsstudierende</a:t>
                      </a:r>
                    </a:p>
                  </a:txBody>
                  <a:tcPr anchor="ctr">
                    <a:solidFill>
                      <a:schemeClr val="bg1">
                        <a:lumMod val="9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i="1" noProof="0" dirty="0">
                          <a:solidFill>
                            <a:schemeClr val="tx1"/>
                          </a:solidFill>
                        </a:rPr>
                        <a:t>Examenskolloquium Recht</a:t>
                      </a:r>
                    </a:p>
                  </a:txBody>
                  <a:tcPr anchor="ctr">
                    <a:solidFill>
                      <a:schemeClr val="bg1">
                        <a:lumMod val="95000"/>
                      </a:schemeClr>
                    </a:solidFill>
                  </a:tcPr>
                </a:tc>
                <a:tc>
                  <a:txBody>
                    <a:bodyPr/>
                    <a:lstStyle/>
                    <a:p>
                      <a:pPr algn="ctr"/>
                      <a:r>
                        <a:rPr lang="de-DE" sz="900" noProof="0" dirty="0">
                          <a:solidFill>
                            <a:schemeClr val="tx1"/>
                          </a:solidFill>
                        </a:rPr>
                        <a:t>Kolloquium</a:t>
                      </a:r>
                    </a:p>
                  </a:txBody>
                  <a:tcPr anchor="ctr">
                    <a:solidFill>
                      <a:schemeClr val="bg1">
                        <a:lumMod val="95000"/>
                      </a:schemeClr>
                    </a:solidFill>
                  </a:tcPr>
                </a:tc>
                <a:tc>
                  <a:txBody>
                    <a:bodyPr/>
                    <a:lstStyle/>
                    <a:p>
                      <a:pPr algn="ctr"/>
                      <a:r>
                        <a:rPr lang="de-DE" sz="900" noProof="0" dirty="0">
                          <a:solidFill>
                            <a:schemeClr val="tx1"/>
                          </a:solidFill>
                        </a:rPr>
                        <a:t>WS + SS</a:t>
                      </a:r>
                    </a:p>
                  </a:txBody>
                  <a:tcPr anchor="ctr">
                    <a:solidFill>
                      <a:schemeClr val="bg1">
                        <a:lumMod val="95000"/>
                      </a:schemeClr>
                    </a:solidFill>
                  </a:tcPr>
                </a:tc>
                <a:tc>
                  <a:txBody>
                    <a:bodyPr/>
                    <a:lstStyle/>
                    <a:p>
                      <a:pPr algn="ctr"/>
                      <a:r>
                        <a:rPr lang="de-DE" sz="900" noProof="0" dirty="0">
                          <a:solidFill>
                            <a:schemeClr val="tx1"/>
                          </a:solidFill>
                        </a:rPr>
                        <a:t>3</a:t>
                      </a:r>
                    </a:p>
                  </a:txBody>
                  <a:tcPr anchor="ctr">
                    <a:solidFill>
                      <a:schemeClr val="bg1">
                        <a:lumMod val="95000"/>
                      </a:schemeClr>
                    </a:solidFill>
                  </a:tcPr>
                </a:tc>
                <a:tc>
                  <a:txBody>
                    <a:bodyPr/>
                    <a:lstStyle/>
                    <a:p>
                      <a:pPr algn="ctr"/>
                      <a:r>
                        <a:rPr lang="de-DE" sz="900" noProof="0" dirty="0">
                          <a:solidFill>
                            <a:schemeClr val="tx1"/>
                          </a:solidFill>
                        </a:rPr>
                        <a:t>Klausur</a:t>
                      </a:r>
                    </a:p>
                  </a:txBody>
                  <a:tcPr anchor="ctr">
                    <a:solidFill>
                      <a:schemeClr val="bg1">
                        <a:lumMod val="95000"/>
                      </a:schemeClr>
                    </a:solidFill>
                  </a:tcPr>
                </a:tc>
                <a:tc>
                  <a:txBody>
                    <a:bodyPr/>
                    <a:lstStyle/>
                    <a:p>
                      <a:pPr algn="ctr"/>
                      <a:r>
                        <a:rPr lang="de-DE" sz="900" noProof="0" dirty="0">
                          <a:solidFill>
                            <a:schemeClr val="tx1"/>
                          </a:solidFill>
                        </a:rPr>
                        <a:t>240 Minuten</a:t>
                      </a:r>
                    </a:p>
                  </a:txBody>
                  <a:tcPr anchor="ctr">
                    <a:solidFill>
                      <a:schemeClr val="bg1">
                        <a:lumMod val="95000"/>
                      </a:schemeClr>
                    </a:solidFill>
                  </a:tcPr>
                </a:tc>
                <a:tc>
                  <a:txBody>
                    <a:bodyPr/>
                    <a:lstStyle/>
                    <a:p>
                      <a:pPr algn="ctr"/>
                      <a:r>
                        <a:rPr lang="de-DE" sz="900" noProof="0" dirty="0">
                          <a:solidFill>
                            <a:schemeClr val="tx1"/>
                          </a:solidFill>
                        </a:rPr>
                        <a:t>FW</a:t>
                      </a:r>
                    </a:p>
                  </a:txBody>
                  <a:tcPr anchor="ctr">
                    <a:solidFill>
                      <a:schemeClr val="bg1">
                        <a:lumMod val="95000"/>
                      </a:schemeClr>
                    </a:solidFill>
                  </a:tcPr>
                </a:tc>
                <a:extLst>
                  <a:ext uri="{0D108BD9-81ED-4DB2-BD59-A6C34878D82A}">
                    <a16:rowId xmlns:a16="http://schemas.microsoft.com/office/drawing/2014/main" val="1791408295"/>
                  </a:ext>
                </a:extLst>
              </a:tr>
            </a:tbl>
          </a:graphicData>
        </a:graphic>
      </p:graphicFrame>
      <p:sp>
        <p:nvSpPr>
          <p:cNvPr id="2" name="Textfeld 1">
            <a:extLst>
              <a:ext uri="{FF2B5EF4-FFF2-40B4-BE49-F238E27FC236}">
                <a16:creationId xmlns:a16="http://schemas.microsoft.com/office/drawing/2014/main" id="{42AAA2E0-2689-301D-6EE4-62A8B9D393C7}"/>
              </a:ext>
            </a:extLst>
          </p:cNvPr>
          <p:cNvSpPr txBox="1"/>
          <p:nvPr/>
        </p:nvSpPr>
        <p:spPr>
          <a:xfrm>
            <a:off x="446399" y="4586514"/>
            <a:ext cx="8803907" cy="1031051"/>
          </a:xfrm>
          <a:prstGeom prst="rect">
            <a:avLst/>
          </a:prstGeom>
          <a:noFill/>
        </p:spPr>
        <p:txBody>
          <a:bodyPr wrap="square">
            <a:spAutoFit/>
          </a:bodyPr>
          <a:lstStyle/>
          <a:p>
            <a:pPr>
              <a:spcAft>
                <a:spcPts val="600"/>
              </a:spcAft>
            </a:pPr>
            <a:r>
              <a:rPr lang="de-DE" altLang="de-DE" sz="1400" b="1" dirty="0"/>
              <a:t>Wie lange dauert mein Studium?</a:t>
            </a:r>
          </a:p>
          <a:p>
            <a:pPr marL="342900" indent="-342900">
              <a:buClr>
                <a:srgbClr val="0F1987"/>
              </a:buClr>
              <a:buFont typeface="Arial" panose="020B0604020202020204" pitchFamily="34" charset="0"/>
              <a:buChar char="•"/>
            </a:pPr>
            <a:r>
              <a:rPr lang="de-DE" altLang="de-DE" sz="1400" dirty="0"/>
              <a:t>Min:	8 Semester (kann auf Antrag um 2 Sem. verkürzt werden)</a:t>
            </a:r>
          </a:p>
          <a:p>
            <a:pPr marL="342900" indent="-342900">
              <a:buClr>
                <a:srgbClr val="0F1987"/>
              </a:buClr>
              <a:buFont typeface="Arial" panose="020B0604020202020204" pitchFamily="34" charset="0"/>
              <a:buChar char="•"/>
            </a:pPr>
            <a:r>
              <a:rPr lang="de-DE" altLang="de-DE" sz="1400" dirty="0"/>
              <a:t>Regel: 	9 Semester (Verlängerung um 2 Sem. bei Erweiterung)</a:t>
            </a:r>
          </a:p>
          <a:p>
            <a:pPr marL="342900" indent="-342900">
              <a:buClr>
                <a:srgbClr val="0F1987"/>
              </a:buClr>
              <a:buFont typeface="Arial" panose="020B0604020202020204" pitchFamily="34" charset="0"/>
              <a:buChar char="•"/>
            </a:pPr>
            <a:r>
              <a:rPr lang="de-DE" altLang="de-DE" sz="1400" dirty="0"/>
              <a:t>Max:   15 Semester</a:t>
            </a:r>
          </a:p>
        </p:txBody>
      </p:sp>
      <p:sp>
        <p:nvSpPr>
          <p:cNvPr id="9" name="Titel 5">
            <a:extLst>
              <a:ext uri="{FF2B5EF4-FFF2-40B4-BE49-F238E27FC236}">
                <a16:creationId xmlns:a16="http://schemas.microsoft.com/office/drawing/2014/main" id="{EB97AB10-0B0A-B5BF-8585-9717FF61661A}"/>
              </a:ext>
            </a:extLst>
          </p:cNvPr>
          <p:cNvSpPr>
            <a:spLocks noGrp="1"/>
          </p:cNvSpPr>
          <p:nvPr>
            <p:ph type="title"/>
          </p:nvPr>
        </p:nvSpPr>
        <p:spPr>
          <a:xfrm>
            <a:off x="446399" y="1482138"/>
            <a:ext cx="12612375" cy="648000"/>
          </a:xfrm>
        </p:spPr>
        <p:txBody>
          <a:bodyPr/>
          <a:lstStyle/>
          <a:p>
            <a:r>
              <a:rPr lang="de-DE" altLang="de-DE" dirty="0">
                <a:ea typeface="ＭＳ Ｐゴシック" pitchFamily="34" charset="-128"/>
              </a:rPr>
              <a:t>Aufbau des Studiums: Lehramt Wirtschaftswissenschaften Gymnasium (LAG)</a:t>
            </a:r>
            <a:br>
              <a:rPr lang="de-DE" dirty="0"/>
            </a:br>
            <a:r>
              <a:rPr lang="de-DE" dirty="0"/>
              <a:t>Regelstudienverlauf nach neuer </a:t>
            </a:r>
            <a:r>
              <a:rPr lang="de-DE" sz="2000" dirty="0" err="1">
                <a:solidFill>
                  <a:schemeClr val="accent1"/>
                </a:solidFill>
              </a:rPr>
              <a:t>PStO</a:t>
            </a:r>
            <a:r>
              <a:rPr lang="de-DE" sz="2000" dirty="0">
                <a:solidFill>
                  <a:schemeClr val="accent1"/>
                </a:solidFill>
              </a:rPr>
              <a:t> </a:t>
            </a:r>
            <a:r>
              <a:rPr lang="de-DE" dirty="0"/>
              <a:t>(2024)</a:t>
            </a:r>
          </a:p>
        </p:txBody>
      </p:sp>
      <p:sp>
        <p:nvSpPr>
          <p:cNvPr id="10" name="Fußzeilenplatzhalter 2">
            <a:extLst>
              <a:ext uri="{FF2B5EF4-FFF2-40B4-BE49-F238E27FC236}">
                <a16:creationId xmlns:a16="http://schemas.microsoft.com/office/drawing/2014/main" id="{06BA5823-4C46-E4EA-08B6-53AEBD33A608}"/>
              </a:ext>
            </a:extLst>
          </p:cNvPr>
          <p:cNvSpPr>
            <a:spLocks noGrp="1"/>
          </p:cNvSpPr>
          <p:nvPr>
            <p:ph type="ftr" sz="quarter" idx="11"/>
          </p:nvPr>
        </p:nvSpPr>
        <p:spPr>
          <a:xfrm>
            <a:off x="3047344" y="442800"/>
            <a:ext cx="2011339" cy="792000"/>
          </a:xfrm>
        </p:spPr>
        <p:txBody>
          <a:bodyPr/>
          <a:lstStyle/>
          <a:p>
            <a:r>
              <a:rPr lang="de-DE" dirty="0"/>
              <a:t>Lehramtsberatung</a:t>
            </a:r>
          </a:p>
          <a:p>
            <a:r>
              <a:rPr lang="de-DE" dirty="0"/>
              <a:t>Wirtschaftswissenschaften</a:t>
            </a:r>
          </a:p>
        </p:txBody>
      </p:sp>
    </p:spTree>
    <p:extLst>
      <p:ext uri="{BB962C8B-B14F-4D97-AF65-F5344CB8AC3E}">
        <p14:creationId xmlns:p14="http://schemas.microsoft.com/office/powerpoint/2010/main" val="3664976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elle 9">
            <a:extLst>
              <a:ext uri="{FF2B5EF4-FFF2-40B4-BE49-F238E27FC236}">
                <a16:creationId xmlns:a16="http://schemas.microsoft.com/office/drawing/2014/main" id="{A1A208DE-9982-F97B-E533-97E8979918FA}"/>
              </a:ext>
            </a:extLst>
          </p:cNvPr>
          <p:cNvGraphicFramePr>
            <a:graphicFrameLocks noGrp="1"/>
          </p:cNvGraphicFramePr>
          <p:nvPr>
            <p:extLst>
              <p:ext uri="{D42A27DB-BD31-4B8C-83A1-F6EECF244321}">
                <p14:modId xmlns:p14="http://schemas.microsoft.com/office/powerpoint/2010/main" val="3262418079"/>
              </p:ext>
            </p:extLst>
          </p:nvPr>
        </p:nvGraphicFramePr>
        <p:xfrm>
          <a:off x="449363" y="2232994"/>
          <a:ext cx="11338447" cy="3912853"/>
        </p:xfrm>
        <a:graphic>
          <a:graphicData uri="http://schemas.openxmlformats.org/drawingml/2006/table">
            <a:tbl>
              <a:tblPr firstRow="1" bandRow="1">
                <a:tableStyleId>{5940675A-B579-460E-94D1-54222C63F5DA}</a:tableStyleId>
              </a:tblPr>
              <a:tblGrid>
                <a:gridCol w="779139">
                  <a:extLst>
                    <a:ext uri="{9D8B030D-6E8A-4147-A177-3AD203B41FA5}">
                      <a16:colId xmlns:a16="http://schemas.microsoft.com/office/drawing/2014/main" val="974845473"/>
                    </a:ext>
                  </a:extLst>
                </a:gridCol>
                <a:gridCol w="1074160">
                  <a:extLst>
                    <a:ext uri="{9D8B030D-6E8A-4147-A177-3AD203B41FA5}">
                      <a16:colId xmlns:a16="http://schemas.microsoft.com/office/drawing/2014/main" val="1123168988"/>
                    </a:ext>
                  </a:extLst>
                </a:gridCol>
                <a:gridCol w="1386641">
                  <a:extLst>
                    <a:ext uri="{9D8B030D-6E8A-4147-A177-3AD203B41FA5}">
                      <a16:colId xmlns:a16="http://schemas.microsoft.com/office/drawing/2014/main" val="2499538407"/>
                    </a:ext>
                  </a:extLst>
                </a:gridCol>
                <a:gridCol w="1367112">
                  <a:extLst>
                    <a:ext uri="{9D8B030D-6E8A-4147-A177-3AD203B41FA5}">
                      <a16:colId xmlns:a16="http://schemas.microsoft.com/office/drawing/2014/main" val="3719898971"/>
                    </a:ext>
                  </a:extLst>
                </a:gridCol>
                <a:gridCol w="1083924">
                  <a:extLst>
                    <a:ext uri="{9D8B030D-6E8A-4147-A177-3AD203B41FA5}">
                      <a16:colId xmlns:a16="http://schemas.microsoft.com/office/drawing/2014/main" val="4200584565"/>
                    </a:ext>
                  </a:extLst>
                </a:gridCol>
                <a:gridCol w="1035098">
                  <a:extLst>
                    <a:ext uri="{9D8B030D-6E8A-4147-A177-3AD203B41FA5}">
                      <a16:colId xmlns:a16="http://schemas.microsoft.com/office/drawing/2014/main" val="1902046326"/>
                    </a:ext>
                  </a:extLst>
                </a:gridCol>
                <a:gridCol w="703086">
                  <a:extLst>
                    <a:ext uri="{9D8B030D-6E8A-4147-A177-3AD203B41FA5}">
                      <a16:colId xmlns:a16="http://schemas.microsoft.com/office/drawing/2014/main" val="919036659"/>
                    </a:ext>
                  </a:extLst>
                </a:gridCol>
                <a:gridCol w="1425701">
                  <a:extLst>
                    <a:ext uri="{9D8B030D-6E8A-4147-A177-3AD203B41FA5}">
                      <a16:colId xmlns:a16="http://schemas.microsoft.com/office/drawing/2014/main" val="1602090418"/>
                    </a:ext>
                  </a:extLst>
                </a:gridCol>
                <a:gridCol w="1133755">
                  <a:extLst>
                    <a:ext uri="{9D8B030D-6E8A-4147-A177-3AD203B41FA5}">
                      <a16:colId xmlns:a16="http://schemas.microsoft.com/office/drawing/2014/main" val="388384077"/>
                    </a:ext>
                  </a:extLst>
                </a:gridCol>
                <a:gridCol w="1349831">
                  <a:extLst>
                    <a:ext uri="{9D8B030D-6E8A-4147-A177-3AD203B41FA5}">
                      <a16:colId xmlns:a16="http://schemas.microsoft.com/office/drawing/2014/main" val="2382807884"/>
                    </a:ext>
                  </a:extLst>
                </a:gridCol>
              </a:tblGrid>
              <a:tr h="255253">
                <a:tc gridSpan="10">
                  <a:txBody>
                    <a:bodyPr/>
                    <a:lstStyle/>
                    <a:p>
                      <a:pPr algn="ctr"/>
                      <a:r>
                        <a:rPr lang="de-DE" sz="1000" b="1" noProof="0" dirty="0">
                          <a:solidFill>
                            <a:schemeClr val="bg1"/>
                          </a:solidFill>
                        </a:rPr>
                        <a:t>Im sog. freien Bereich </a:t>
                      </a:r>
                      <a:r>
                        <a:rPr lang="de-DE" sz="1000" b="0" noProof="0" dirty="0">
                          <a:solidFill>
                            <a:schemeClr val="bg1"/>
                          </a:solidFill>
                        </a:rPr>
                        <a:t>( § 22 Abs. 2. Nr. 3 Buchst. F LPO I) </a:t>
                      </a:r>
                      <a:r>
                        <a:rPr lang="de-DE" sz="1000" b="1" noProof="0" dirty="0">
                          <a:solidFill>
                            <a:schemeClr val="bg1"/>
                          </a:solidFill>
                        </a:rPr>
                        <a:t>sind an der LMU 0 – 6 ECTS-Punkte zu erwerben</a:t>
                      </a:r>
                    </a:p>
                  </a:txBody>
                  <a:tcPr anchor="ctr">
                    <a:solidFill>
                      <a:schemeClr val="accent6"/>
                    </a:solidFill>
                  </a:tcPr>
                </a:tc>
                <a:tc hMerge="1">
                  <a:txBody>
                    <a:bodyPr/>
                    <a:lstStyle/>
                    <a:p>
                      <a:pPr algn="ctr"/>
                      <a:endParaRPr lang="de-DE" sz="1000" b="1" noProof="0" dirty="0">
                        <a:solidFill>
                          <a:srgbClr val="202321"/>
                        </a:solidFill>
                      </a:endParaRPr>
                    </a:p>
                  </a:txBody>
                  <a:tcPr anchor="ctr">
                    <a:solidFill>
                      <a:schemeClr val="bg1"/>
                    </a:solidFill>
                  </a:tcPr>
                </a:tc>
                <a:tc hMerge="1">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endParaRPr lang="de-DE" sz="1000" b="1" noProof="0" dirty="0">
                        <a:solidFill>
                          <a:srgbClr val="202321"/>
                        </a:solidFill>
                      </a:endParaRPr>
                    </a:p>
                  </a:txBody>
                  <a:tcPr anchor="ctr">
                    <a:solidFill>
                      <a:schemeClr val="bg1"/>
                    </a:solidFill>
                  </a:tcPr>
                </a:tc>
                <a:tc hMerge="1">
                  <a:txBody>
                    <a:bodyPr/>
                    <a:lstStyle/>
                    <a:p>
                      <a:endParaRPr lang="de-DE"/>
                    </a:p>
                  </a:txBody>
                  <a:tcPr/>
                </a:tc>
                <a:tc hMerge="1">
                  <a:txBody>
                    <a:bodyPr/>
                    <a:lstStyle/>
                    <a:p>
                      <a:pPr algn="ctr"/>
                      <a:endParaRPr lang="de-DE" sz="1000" b="1" noProof="0" dirty="0">
                        <a:solidFill>
                          <a:srgbClr val="202321"/>
                        </a:solidFill>
                      </a:endParaRPr>
                    </a:p>
                  </a:txBody>
                  <a:tcPr anchor="ctr">
                    <a:solidFill>
                      <a:schemeClr val="bg1"/>
                    </a:solidFill>
                  </a:tcPr>
                </a:tc>
                <a:tc hMerge="1">
                  <a:txBody>
                    <a:bodyPr/>
                    <a:lstStyle/>
                    <a:p>
                      <a:pPr algn="ctr"/>
                      <a:endParaRPr lang="de-DE" sz="1000" b="1" noProof="0" dirty="0">
                        <a:solidFill>
                          <a:srgbClr val="202321"/>
                        </a:solidFill>
                      </a:endParaRPr>
                    </a:p>
                  </a:txBody>
                  <a:tcPr anchor="ctr">
                    <a:solidFill>
                      <a:schemeClr val="bg1"/>
                    </a:solidFill>
                  </a:tcPr>
                </a:tc>
                <a:tc hMerge="1">
                  <a:txBody>
                    <a:bodyPr/>
                    <a:lstStyle/>
                    <a:p>
                      <a:pPr algn="ctr"/>
                      <a:endParaRPr lang="de-DE" sz="1000" b="1" noProof="0" dirty="0">
                        <a:solidFill>
                          <a:srgbClr val="202321"/>
                        </a:solidFill>
                      </a:endParaRPr>
                    </a:p>
                  </a:txBody>
                  <a:tcPr anchor="ctr">
                    <a:solidFill>
                      <a:schemeClr val="bg1"/>
                    </a:solidFill>
                  </a:tcPr>
                </a:tc>
                <a:tc hMerge="1">
                  <a:txBody>
                    <a:bodyPr/>
                    <a:lstStyle/>
                    <a:p>
                      <a:pPr algn="ctr"/>
                      <a:endParaRPr lang="de-DE" sz="1000" b="1" noProof="0" dirty="0">
                        <a:solidFill>
                          <a:srgbClr val="202321"/>
                        </a:solidFill>
                      </a:endParaRPr>
                    </a:p>
                  </a:txBody>
                  <a:tcPr anchor="ctr">
                    <a:solidFill>
                      <a:schemeClr val="bg1"/>
                    </a:solidFill>
                  </a:tcPr>
                </a:tc>
                <a:tc hMerge="1">
                  <a:txBody>
                    <a:bodyPr/>
                    <a:lstStyle/>
                    <a:p>
                      <a:pPr algn="ctr"/>
                      <a:endParaRPr lang="de-DE" sz="1000" b="1" noProof="0" dirty="0">
                        <a:solidFill>
                          <a:srgbClr val="202321"/>
                        </a:solidFill>
                      </a:endParaRPr>
                    </a:p>
                  </a:txBody>
                  <a:tcPr anchor="ctr">
                    <a:solidFill>
                      <a:schemeClr val="bg1"/>
                    </a:solidFill>
                  </a:tcPr>
                </a:tc>
                <a:tc hMerge="1">
                  <a:txBody>
                    <a:bodyPr/>
                    <a:lstStyle/>
                    <a:p>
                      <a:pPr algn="ctr"/>
                      <a:endParaRPr lang="de-DE" sz="1000" b="1" noProof="0" dirty="0">
                        <a:solidFill>
                          <a:srgbClr val="202321"/>
                        </a:solidFill>
                      </a:endParaRPr>
                    </a:p>
                  </a:txBody>
                  <a:tcPr anchor="ctr">
                    <a:solidFill>
                      <a:schemeClr val="bg1"/>
                    </a:solidFill>
                  </a:tcPr>
                </a:tc>
                <a:extLst>
                  <a:ext uri="{0D108BD9-81ED-4DB2-BD59-A6C34878D82A}">
                    <a16:rowId xmlns:a16="http://schemas.microsoft.com/office/drawing/2014/main" val="810163912"/>
                  </a:ext>
                </a:extLst>
              </a:tr>
              <a:tr h="370840">
                <a:tc>
                  <a:txBody>
                    <a:bodyPr/>
                    <a:lstStyle/>
                    <a:p>
                      <a:pPr algn="ctr"/>
                      <a:r>
                        <a:rPr lang="de-DE" sz="900" b="1" noProof="0" dirty="0">
                          <a:solidFill>
                            <a:srgbClr val="202321"/>
                          </a:solidFill>
                        </a:rPr>
                        <a:t>Semester</a:t>
                      </a:r>
                    </a:p>
                  </a:txBody>
                  <a:tcPr anchor="ctr"/>
                </a:tc>
                <a:tc>
                  <a:txBody>
                    <a:bodyPr/>
                    <a:lstStyle/>
                    <a:p>
                      <a:pPr algn="ctr"/>
                      <a:r>
                        <a:rPr lang="de-DE" sz="900" b="1" noProof="0" dirty="0">
                          <a:solidFill>
                            <a:srgbClr val="202321"/>
                          </a:solidFill>
                        </a:rPr>
                        <a:t>Pflicht (P) / Wahlpflicht (WP)</a:t>
                      </a:r>
                    </a:p>
                  </a:txBody>
                  <a:tcPr anchor="ctr">
                    <a:solidFill>
                      <a:schemeClr val="bg1"/>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1" noProof="0" dirty="0">
                          <a:solidFill>
                            <a:srgbClr val="202321"/>
                          </a:solidFill>
                        </a:rPr>
                        <a:t>Modul</a:t>
                      </a:r>
                    </a:p>
                  </a:txBody>
                  <a:tcPr anchor="ctr">
                    <a:solidFill>
                      <a:schemeClr val="bg1"/>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1" noProof="0" dirty="0">
                          <a:solidFill>
                            <a:srgbClr val="202321"/>
                          </a:solidFill>
                        </a:rPr>
                        <a:t>Lehrveranstaltungen</a:t>
                      </a:r>
                    </a:p>
                  </a:txBody>
                  <a:tcPr anchor="ctr">
                    <a:solidFill>
                      <a:schemeClr val="bg1"/>
                    </a:solidFill>
                  </a:tcPr>
                </a:tc>
                <a:tc>
                  <a:txBody>
                    <a:bodyPr/>
                    <a:lstStyle/>
                    <a:p>
                      <a:pPr algn="ctr"/>
                      <a:r>
                        <a:rPr lang="de-DE" sz="900" b="1" noProof="0" dirty="0">
                          <a:solidFill>
                            <a:srgbClr val="202321"/>
                          </a:solidFill>
                        </a:rPr>
                        <a:t>Unterrichtsform</a:t>
                      </a:r>
                    </a:p>
                  </a:txBody>
                  <a:tcPr anchor="ctr">
                    <a:solidFill>
                      <a:schemeClr val="bg1"/>
                    </a:solidFill>
                  </a:tcPr>
                </a:tc>
                <a:tc>
                  <a:txBody>
                    <a:bodyPr/>
                    <a:lstStyle/>
                    <a:p>
                      <a:pPr algn="ctr"/>
                      <a:r>
                        <a:rPr lang="de-DE" sz="900" b="1" noProof="0" dirty="0">
                          <a:solidFill>
                            <a:srgbClr val="202321"/>
                          </a:solidFill>
                        </a:rPr>
                        <a:t>Angeboten im</a:t>
                      </a:r>
                    </a:p>
                  </a:txBody>
                  <a:tcPr anchor="ctr">
                    <a:solidFill>
                      <a:schemeClr val="bg1"/>
                    </a:solidFill>
                  </a:tcPr>
                </a:tc>
                <a:tc>
                  <a:txBody>
                    <a:bodyPr/>
                    <a:lstStyle/>
                    <a:p>
                      <a:pPr algn="ctr"/>
                      <a:r>
                        <a:rPr lang="de-DE" sz="900" b="1" noProof="0" dirty="0">
                          <a:solidFill>
                            <a:srgbClr val="202321"/>
                          </a:solidFill>
                        </a:rPr>
                        <a:t>ECTS</a:t>
                      </a:r>
                    </a:p>
                  </a:txBody>
                  <a:tcPr anchor="ctr">
                    <a:solidFill>
                      <a:schemeClr val="bg1"/>
                    </a:solidFill>
                  </a:tcPr>
                </a:tc>
                <a:tc>
                  <a:txBody>
                    <a:bodyPr/>
                    <a:lstStyle/>
                    <a:p>
                      <a:pPr algn="ctr"/>
                      <a:r>
                        <a:rPr lang="de-DE" sz="900" b="1" noProof="0" dirty="0">
                          <a:solidFill>
                            <a:srgbClr val="202321"/>
                          </a:solidFill>
                        </a:rPr>
                        <a:t>Prüfungsform</a:t>
                      </a:r>
                    </a:p>
                  </a:txBody>
                  <a:tcPr anchor="ctr">
                    <a:solidFill>
                      <a:schemeClr val="bg1"/>
                    </a:solidFill>
                  </a:tcPr>
                </a:tc>
                <a:tc>
                  <a:txBody>
                    <a:bodyPr/>
                    <a:lstStyle/>
                    <a:p>
                      <a:pPr algn="ctr"/>
                      <a:r>
                        <a:rPr lang="de-DE" sz="900" b="1" noProof="0" dirty="0">
                          <a:solidFill>
                            <a:srgbClr val="202321"/>
                          </a:solidFill>
                        </a:rPr>
                        <a:t>Prüfungsdauer</a:t>
                      </a:r>
                    </a:p>
                  </a:txBody>
                  <a:tcPr anchor="ctr">
                    <a:solidFill>
                      <a:schemeClr val="bg1"/>
                    </a:solidFill>
                  </a:tcPr>
                </a:tc>
                <a:tc>
                  <a:txBody>
                    <a:bodyPr/>
                    <a:lstStyle/>
                    <a:p>
                      <a:pPr algn="ctr"/>
                      <a:r>
                        <a:rPr lang="de-DE" sz="900" b="1" noProof="0" dirty="0">
                          <a:solidFill>
                            <a:srgbClr val="202321"/>
                          </a:solidFill>
                        </a:rPr>
                        <a:t>Fachdidaktik (FD) / Fachwissenschaft (FW)</a:t>
                      </a:r>
                    </a:p>
                  </a:txBody>
                  <a:tcPr anchor="ctr">
                    <a:solidFill>
                      <a:schemeClr val="bg1"/>
                    </a:solidFill>
                  </a:tcPr>
                </a:tc>
                <a:extLst>
                  <a:ext uri="{0D108BD9-81ED-4DB2-BD59-A6C34878D82A}">
                    <a16:rowId xmlns:a16="http://schemas.microsoft.com/office/drawing/2014/main" val="2155630022"/>
                  </a:ext>
                </a:extLst>
              </a:tr>
              <a:tr h="370840">
                <a:tc>
                  <a:txBody>
                    <a:bodyPr/>
                    <a:lstStyle/>
                    <a:p>
                      <a:pPr algn="ctr"/>
                      <a:r>
                        <a:rPr lang="de-DE" sz="900" b="0" noProof="0" dirty="0">
                          <a:solidFill>
                            <a:schemeClr val="tx1"/>
                          </a:solidFill>
                        </a:rPr>
                        <a:t>9. FS</a:t>
                      </a:r>
                    </a:p>
                  </a:txBody>
                  <a:tcPr anchor="ctr">
                    <a:solidFill>
                      <a:schemeClr val="bg1">
                        <a:lumMod val="95000"/>
                      </a:schemeClr>
                    </a:solidFill>
                  </a:tcPr>
                </a:tc>
                <a:tc>
                  <a:txBody>
                    <a:bodyPr/>
                    <a:lstStyle/>
                    <a:p>
                      <a:pPr algn="ctr"/>
                      <a:r>
                        <a:rPr lang="de-DE" sz="900" noProof="0" dirty="0">
                          <a:solidFill>
                            <a:schemeClr val="tx1"/>
                          </a:solidFill>
                        </a:rPr>
                        <a:t>WP</a:t>
                      </a:r>
                    </a:p>
                  </a:txBody>
                  <a:tcPr anchor="ctr">
                    <a:solidFill>
                      <a:schemeClr val="bg1">
                        <a:lumMod val="95000"/>
                      </a:schemeClr>
                    </a:solidFill>
                  </a:tcPr>
                </a:tc>
                <a:tc>
                  <a:txBody>
                    <a:bodyPr/>
                    <a:lstStyle/>
                    <a:p>
                      <a:pPr algn="ctr"/>
                      <a:r>
                        <a:rPr lang="de-DE" sz="900" i="1" noProof="0" dirty="0">
                          <a:solidFill>
                            <a:schemeClr val="tx1"/>
                          </a:solidFill>
                        </a:rPr>
                        <a:t>Ausgewählte Vertiefung der BWL</a:t>
                      </a:r>
                    </a:p>
                  </a:txBody>
                  <a:tcPr anchor="ctr">
                    <a:solidFill>
                      <a:schemeClr val="bg1">
                        <a:lumMod val="9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i="1" noProof="0" dirty="0">
                          <a:solidFill>
                            <a:schemeClr val="tx1"/>
                          </a:solidFill>
                        </a:rPr>
                        <a:t>Aktuelle Themen der BWL im Diskurs</a:t>
                      </a:r>
                    </a:p>
                  </a:txBody>
                  <a:tcPr anchor="ctr">
                    <a:solidFill>
                      <a:schemeClr val="bg1">
                        <a:lumMod val="95000"/>
                      </a:schemeClr>
                    </a:solidFill>
                  </a:tcPr>
                </a:tc>
                <a:tc>
                  <a:txBody>
                    <a:bodyPr/>
                    <a:lstStyle/>
                    <a:p>
                      <a:pPr algn="ctr"/>
                      <a:r>
                        <a:rPr lang="de-DE" sz="900" noProof="0" dirty="0">
                          <a:solidFill>
                            <a:schemeClr val="tx1"/>
                          </a:solidFill>
                        </a:rPr>
                        <a:t>VL + ÜB</a:t>
                      </a:r>
                    </a:p>
                  </a:txBody>
                  <a:tcPr anchor="ctr">
                    <a:solidFill>
                      <a:schemeClr val="bg1">
                        <a:lumMod val="95000"/>
                      </a:schemeClr>
                    </a:solidFill>
                  </a:tcPr>
                </a:tc>
                <a:tc>
                  <a:txBody>
                    <a:bodyPr/>
                    <a:lstStyle/>
                    <a:p>
                      <a:pPr algn="ctr"/>
                      <a:r>
                        <a:rPr lang="de-DE" sz="900" noProof="0" dirty="0">
                          <a:solidFill>
                            <a:schemeClr val="tx1"/>
                          </a:solidFill>
                        </a:rPr>
                        <a:t>WS</a:t>
                      </a:r>
                    </a:p>
                  </a:txBody>
                  <a:tcPr anchor="ctr">
                    <a:solidFill>
                      <a:schemeClr val="bg1">
                        <a:lumMod val="95000"/>
                      </a:schemeClr>
                    </a:solidFill>
                  </a:tcPr>
                </a:tc>
                <a:tc>
                  <a:txBody>
                    <a:bodyPr/>
                    <a:lstStyle/>
                    <a:p>
                      <a:pPr algn="ctr"/>
                      <a:r>
                        <a:rPr lang="de-DE" sz="900" noProof="0" dirty="0">
                          <a:solidFill>
                            <a:schemeClr val="tx1"/>
                          </a:solidFill>
                        </a:rPr>
                        <a:t>6 (3+3)</a:t>
                      </a:r>
                    </a:p>
                  </a:txBody>
                  <a:tcPr anchor="ctr">
                    <a:solidFill>
                      <a:schemeClr val="bg1">
                        <a:lumMod val="95000"/>
                      </a:schemeClr>
                    </a:solidFill>
                  </a:tcPr>
                </a:tc>
                <a:tc>
                  <a:txBody>
                    <a:bodyPr/>
                    <a:lstStyle/>
                    <a:p>
                      <a:pPr algn="ctr"/>
                      <a:r>
                        <a:rPr lang="de-DE" sz="900" noProof="0" dirty="0">
                          <a:solidFill>
                            <a:schemeClr val="tx1"/>
                          </a:solidFill>
                        </a:rPr>
                        <a:t>Klausur/</a:t>
                      </a:r>
                    </a:p>
                    <a:p>
                      <a:pPr algn="ctr"/>
                      <a:r>
                        <a:rPr lang="de-DE" sz="900" noProof="0" dirty="0">
                          <a:solidFill>
                            <a:schemeClr val="tx1"/>
                          </a:solidFill>
                        </a:rPr>
                        <a:t>Übungsmappe/</a:t>
                      </a:r>
                    </a:p>
                    <a:p>
                      <a:pPr algn="ctr"/>
                      <a:r>
                        <a:rPr lang="de-DE" sz="900" noProof="0" dirty="0">
                          <a:solidFill>
                            <a:schemeClr val="tx1"/>
                          </a:solidFill>
                        </a:rPr>
                        <a:t>Fallstudie/Portfolio/</a:t>
                      </a:r>
                    </a:p>
                    <a:p>
                      <a:pPr algn="ctr"/>
                      <a:r>
                        <a:rPr lang="de-DE" sz="900" noProof="0" dirty="0">
                          <a:solidFill>
                            <a:schemeClr val="tx1"/>
                          </a:solidFill>
                        </a:rPr>
                        <a:t>mündliche Prüfung/Referat</a:t>
                      </a:r>
                    </a:p>
                  </a:txBody>
                  <a:tcPr anchor="ctr">
                    <a:solidFill>
                      <a:schemeClr val="bg1">
                        <a:lumMod val="95000"/>
                      </a:schemeClr>
                    </a:solidFill>
                  </a:tcPr>
                </a:tc>
                <a:tc>
                  <a:txBody>
                    <a:bodyPr/>
                    <a:lstStyle/>
                    <a:p>
                      <a:pPr algn="ctr"/>
                      <a:r>
                        <a:rPr lang="de-DE" sz="900" noProof="0" dirty="0">
                          <a:solidFill>
                            <a:schemeClr val="tx1"/>
                          </a:solidFill>
                        </a:rPr>
                        <a:t>60 – 120 Minuten/</a:t>
                      </a:r>
                    </a:p>
                    <a:p>
                      <a:pPr algn="ctr"/>
                      <a:r>
                        <a:rPr lang="de-DE" sz="900" noProof="0" dirty="0">
                          <a:solidFill>
                            <a:schemeClr val="tx1"/>
                          </a:solidFill>
                        </a:rPr>
                        <a:t>2-6 Übungsblätter/ 15.000 - max. 25.000 Zeichen/ 15.000 - max. 25.000 Zeichen/ 20 - 30 Minuten/ 25 - 40 Minuten </a:t>
                      </a:r>
                    </a:p>
                  </a:txBody>
                  <a:tcPr anchor="ctr">
                    <a:solidFill>
                      <a:schemeClr val="bg1">
                        <a:lumMod val="95000"/>
                      </a:schemeClr>
                    </a:solidFill>
                  </a:tcPr>
                </a:tc>
                <a:tc>
                  <a:txBody>
                    <a:bodyPr/>
                    <a:lstStyle/>
                    <a:p>
                      <a:pPr algn="ctr"/>
                      <a:r>
                        <a:rPr lang="de-DE" sz="900" noProof="0" dirty="0">
                          <a:solidFill>
                            <a:schemeClr val="tx1"/>
                          </a:solidFill>
                        </a:rPr>
                        <a:t>FW</a:t>
                      </a:r>
                    </a:p>
                  </a:txBody>
                  <a:tcPr anchor="ctr">
                    <a:solidFill>
                      <a:schemeClr val="bg1">
                        <a:lumMod val="95000"/>
                      </a:schemeClr>
                    </a:solidFill>
                  </a:tcPr>
                </a:tc>
                <a:extLst>
                  <a:ext uri="{0D108BD9-81ED-4DB2-BD59-A6C34878D82A}">
                    <a16:rowId xmlns:a16="http://schemas.microsoft.com/office/drawing/2014/main" val="3927210052"/>
                  </a:ext>
                </a:extLst>
              </a:tr>
              <a:tr h="370840">
                <a:tc>
                  <a:txBody>
                    <a:bodyPr/>
                    <a:lstStyle/>
                    <a:p>
                      <a:pPr algn="ctr"/>
                      <a:r>
                        <a:rPr lang="de-DE" sz="900" b="0" noProof="0" dirty="0">
                          <a:solidFill>
                            <a:schemeClr val="tx1"/>
                          </a:solidFill>
                        </a:rPr>
                        <a:t>9. FS</a:t>
                      </a:r>
                    </a:p>
                  </a:txBody>
                  <a:tcPr anchor="ctr">
                    <a:solidFill>
                      <a:schemeClr val="bg1">
                        <a:lumMod val="95000"/>
                      </a:schemeClr>
                    </a:solidFill>
                  </a:tcPr>
                </a:tc>
                <a:tc>
                  <a:txBody>
                    <a:bodyPr/>
                    <a:lstStyle/>
                    <a:p>
                      <a:pPr algn="ctr"/>
                      <a:r>
                        <a:rPr lang="de-DE" sz="900" noProof="0" dirty="0">
                          <a:solidFill>
                            <a:schemeClr val="tx1"/>
                          </a:solidFill>
                        </a:rPr>
                        <a:t>WP</a:t>
                      </a:r>
                    </a:p>
                  </a:txBody>
                  <a:tcPr anchor="ctr">
                    <a:solidFill>
                      <a:schemeClr val="bg1">
                        <a:lumMod val="95000"/>
                      </a:schemeClr>
                    </a:solidFill>
                  </a:tcPr>
                </a:tc>
                <a:tc>
                  <a:txBody>
                    <a:bodyPr/>
                    <a:lstStyle/>
                    <a:p>
                      <a:pPr algn="ctr"/>
                      <a:r>
                        <a:rPr lang="de-DE" sz="900" i="1" noProof="0" dirty="0">
                          <a:solidFill>
                            <a:schemeClr val="tx1"/>
                          </a:solidFill>
                        </a:rPr>
                        <a:t>Anwendungen ausgewählter betriebswirtschaftlicher Aspekte</a:t>
                      </a:r>
                    </a:p>
                  </a:txBody>
                  <a:tcPr anchor="ctr">
                    <a:solidFill>
                      <a:schemeClr val="bg1">
                        <a:lumMod val="9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i="1" noProof="0" dirty="0">
                          <a:solidFill>
                            <a:schemeClr val="tx1"/>
                          </a:solidFill>
                        </a:rPr>
                        <a:t>Ausgewählte Anwendungen der BWL</a:t>
                      </a:r>
                    </a:p>
                  </a:txBody>
                  <a:tcPr anchor="ctr">
                    <a:solidFill>
                      <a:schemeClr val="bg1">
                        <a:lumMod val="95000"/>
                      </a:schemeClr>
                    </a:solidFill>
                  </a:tcPr>
                </a:tc>
                <a:tc>
                  <a:txBody>
                    <a:bodyPr/>
                    <a:lstStyle/>
                    <a:p>
                      <a:pPr algn="ctr"/>
                      <a:r>
                        <a:rPr lang="de-DE" sz="900" noProof="0" dirty="0">
                          <a:solidFill>
                            <a:schemeClr val="tx1"/>
                          </a:solidFill>
                        </a:rPr>
                        <a:t>Proseminar + Seminar</a:t>
                      </a:r>
                    </a:p>
                  </a:txBody>
                  <a:tcPr anchor="ctr">
                    <a:solidFill>
                      <a:schemeClr val="bg1">
                        <a:lumMod val="95000"/>
                      </a:schemeClr>
                    </a:solidFill>
                  </a:tcPr>
                </a:tc>
                <a:tc>
                  <a:txBody>
                    <a:bodyPr/>
                    <a:lstStyle/>
                    <a:p>
                      <a:pPr algn="ctr"/>
                      <a:r>
                        <a:rPr lang="de-DE" sz="900" noProof="0" dirty="0">
                          <a:solidFill>
                            <a:schemeClr val="tx1"/>
                          </a:solidFill>
                        </a:rPr>
                        <a:t>WS</a:t>
                      </a:r>
                    </a:p>
                  </a:txBody>
                  <a:tcPr anchor="ctr">
                    <a:solidFill>
                      <a:schemeClr val="bg1">
                        <a:lumMod val="95000"/>
                      </a:schemeClr>
                    </a:solidFill>
                  </a:tcPr>
                </a:tc>
                <a:tc>
                  <a:txBody>
                    <a:bodyPr/>
                    <a:lstStyle/>
                    <a:p>
                      <a:pPr algn="ctr"/>
                      <a:r>
                        <a:rPr lang="de-DE" sz="900" noProof="0" dirty="0">
                          <a:solidFill>
                            <a:schemeClr val="tx1"/>
                          </a:solidFill>
                        </a:rPr>
                        <a:t>6 (3+3)</a:t>
                      </a:r>
                    </a:p>
                  </a:txBody>
                  <a:tcPr anchor="ctr">
                    <a:solidFill>
                      <a:schemeClr val="bg1">
                        <a:lumMod val="95000"/>
                      </a:schemeClr>
                    </a:solidFill>
                  </a:tcPr>
                </a:tc>
                <a:tc>
                  <a:txBody>
                    <a:bodyPr/>
                    <a:lstStyle/>
                    <a:p>
                      <a:pPr algn="ctr"/>
                      <a:r>
                        <a:rPr lang="de-DE" sz="900" noProof="0" dirty="0">
                          <a:solidFill>
                            <a:schemeClr val="tx1"/>
                          </a:solidFill>
                        </a:rPr>
                        <a:t>Klausur/Hausarbeit/Übungsmappe/Fallstudie/Portfolio/ + Referat/mündliche Prüfung</a:t>
                      </a:r>
                    </a:p>
                  </a:txBody>
                  <a:tcPr anchor="ctr">
                    <a:solidFill>
                      <a:schemeClr val="bg1">
                        <a:lumMod val="95000"/>
                      </a:schemeClr>
                    </a:solidFill>
                  </a:tcPr>
                </a:tc>
                <a:tc>
                  <a:txBody>
                    <a:bodyPr/>
                    <a:lstStyle/>
                    <a:p>
                      <a:pPr algn="ctr"/>
                      <a:r>
                        <a:rPr lang="de-DE" sz="900" noProof="0" dirty="0">
                          <a:solidFill>
                            <a:schemeClr val="tx1"/>
                          </a:solidFill>
                        </a:rPr>
                        <a:t>60 – 120 Minuten/ 22.200 – max. 33.300 Zeichen / 3 – 6 Übungsblätter / 15.000 – </a:t>
                      </a:r>
                      <a:r>
                        <a:rPr lang="de-DE" sz="900" noProof="0" dirty="0" err="1">
                          <a:solidFill>
                            <a:schemeClr val="tx1"/>
                          </a:solidFill>
                        </a:rPr>
                        <a:t>max</a:t>
                      </a:r>
                      <a:r>
                        <a:rPr lang="de-DE" sz="900" noProof="0" dirty="0">
                          <a:solidFill>
                            <a:schemeClr val="tx1"/>
                          </a:solidFill>
                        </a:rPr>
                        <a:t>- 25.000 Zeichen /  15.000 – </a:t>
                      </a:r>
                      <a:r>
                        <a:rPr lang="de-DE" sz="900" noProof="0" dirty="0" err="1">
                          <a:solidFill>
                            <a:schemeClr val="tx1"/>
                          </a:solidFill>
                        </a:rPr>
                        <a:t>max</a:t>
                      </a:r>
                      <a:r>
                        <a:rPr lang="de-DE" sz="900" noProof="0" dirty="0">
                          <a:solidFill>
                            <a:schemeClr val="tx1"/>
                          </a:solidFill>
                        </a:rPr>
                        <a:t>- 25.000 Zeichen  + 15 – 25 Minuten / 15 – 20  Minuten</a:t>
                      </a:r>
                    </a:p>
                  </a:txBody>
                  <a:tcPr anchor="ctr">
                    <a:solidFill>
                      <a:schemeClr val="bg1">
                        <a:lumMod val="95000"/>
                      </a:schemeClr>
                    </a:solidFill>
                  </a:tcPr>
                </a:tc>
                <a:tc>
                  <a:txBody>
                    <a:bodyPr/>
                    <a:lstStyle/>
                    <a:p>
                      <a:pPr algn="ctr"/>
                      <a:r>
                        <a:rPr lang="de-DE" sz="900" noProof="0" dirty="0">
                          <a:solidFill>
                            <a:schemeClr val="tx1"/>
                          </a:solidFill>
                        </a:rPr>
                        <a:t>FW</a:t>
                      </a:r>
                    </a:p>
                  </a:txBody>
                  <a:tcPr anchor="ctr">
                    <a:solidFill>
                      <a:schemeClr val="bg1">
                        <a:lumMod val="95000"/>
                      </a:schemeClr>
                    </a:solidFill>
                  </a:tcPr>
                </a:tc>
                <a:extLst>
                  <a:ext uri="{0D108BD9-81ED-4DB2-BD59-A6C34878D82A}">
                    <a16:rowId xmlns:a16="http://schemas.microsoft.com/office/drawing/2014/main" val="3312342058"/>
                  </a:ext>
                </a:extLst>
              </a:tr>
              <a:tr h="370840">
                <a:tc>
                  <a:txBody>
                    <a:bodyPr/>
                    <a:lstStyle/>
                    <a:p>
                      <a:pPr algn="ctr"/>
                      <a:r>
                        <a:rPr lang="de-DE" sz="900" b="0" noProof="0" dirty="0">
                          <a:solidFill>
                            <a:schemeClr val="tx1"/>
                          </a:solidFill>
                        </a:rPr>
                        <a:t>9. FS</a:t>
                      </a:r>
                    </a:p>
                  </a:txBody>
                  <a:tcPr anchor="ctr">
                    <a:solidFill>
                      <a:schemeClr val="bg1">
                        <a:lumMod val="95000"/>
                      </a:schemeClr>
                    </a:solidFill>
                  </a:tcPr>
                </a:tc>
                <a:tc>
                  <a:txBody>
                    <a:bodyPr/>
                    <a:lstStyle/>
                    <a:p>
                      <a:pPr algn="ctr"/>
                      <a:r>
                        <a:rPr lang="de-DE" sz="900" noProof="0" dirty="0">
                          <a:solidFill>
                            <a:schemeClr val="tx1"/>
                          </a:solidFill>
                        </a:rPr>
                        <a:t>WP</a:t>
                      </a:r>
                    </a:p>
                  </a:txBody>
                  <a:tcPr anchor="ctr">
                    <a:solidFill>
                      <a:schemeClr val="bg1">
                        <a:lumMod val="95000"/>
                      </a:schemeClr>
                    </a:solidFill>
                  </a:tcPr>
                </a:tc>
                <a:tc>
                  <a:txBody>
                    <a:bodyPr/>
                    <a:lstStyle/>
                    <a:p>
                      <a:pPr algn="ctr"/>
                      <a:r>
                        <a:rPr lang="de-DE" sz="900" i="1" noProof="0" dirty="0">
                          <a:solidFill>
                            <a:schemeClr val="tx1"/>
                          </a:solidFill>
                        </a:rPr>
                        <a:t>Didaktik des Rechnungswesens</a:t>
                      </a:r>
                    </a:p>
                  </a:txBody>
                  <a:tcPr anchor="ctr">
                    <a:solidFill>
                      <a:schemeClr val="bg1">
                        <a:lumMod val="9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i="1" noProof="0" dirty="0">
                          <a:solidFill>
                            <a:schemeClr val="tx1"/>
                          </a:solidFill>
                        </a:rPr>
                        <a:t>Didaktik des Rechnungswesens</a:t>
                      </a:r>
                    </a:p>
                  </a:txBody>
                  <a:tcPr anchor="ctr">
                    <a:solidFill>
                      <a:schemeClr val="bg1">
                        <a:lumMod val="95000"/>
                      </a:schemeClr>
                    </a:solidFill>
                  </a:tcPr>
                </a:tc>
                <a:tc>
                  <a:txBody>
                    <a:bodyPr/>
                    <a:lstStyle/>
                    <a:p>
                      <a:pPr algn="ctr"/>
                      <a:r>
                        <a:rPr lang="de-DE" sz="900" noProof="0" dirty="0">
                          <a:solidFill>
                            <a:schemeClr val="tx1"/>
                          </a:solidFill>
                        </a:rPr>
                        <a:t>ÜB</a:t>
                      </a:r>
                    </a:p>
                  </a:txBody>
                  <a:tcPr anchor="ctr">
                    <a:solidFill>
                      <a:schemeClr val="bg1">
                        <a:lumMod val="95000"/>
                      </a:schemeClr>
                    </a:solidFill>
                  </a:tcPr>
                </a:tc>
                <a:tc>
                  <a:txBody>
                    <a:bodyPr/>
                    <a:lstStyle/>
                    <a:p>
                      <a:pPr algn="ctr"/>
                      <a:r>
                        <a:rPr lang="de-DE" sz="900" noProof="0" dirty="0">
                          <a:solidFill>
                            <a:schemeClr val="tx1"/>
                          </a:solidFill>
                        </a:rPr>
                        <a:t>WS + SS</a:t>
                      </a:r>
                    </a:p>
                  </a:txBody>
                  <a:tcPr anchor="ctr">
                    <a:solidFill>
                      <a:schemeClr val="bg1">
                        <a:lumMod val="95000"/>
                      </a:schemeClr>
                    </a:solidFill>
                  </a:tcPr>
                </a:tc>
                <a:tc>
                  <a:txBody>
                    <a:bodyPr/>
                    <a:lstStyle/>
                    <a:p>
                      <a:pPr algn="ctr"/>
                      <a:r>
                        <a:rPr lang="de-DE" sz="900" noProof="0" dirty="0">
                          <a:solidFill>
                            <a:schemeClr val="tx1"/>
                          </a:solidFill>
                        </a:rPr>
                        <a:t>3</a:t>
                      </a:r>
                    </a:p>
                  </a:txBody>
                  <a:tcPr anchor="ctr">
                    <a:solidFill>
                      <a:schemeClr val="bg1">
                        <a:lumMod val="95000"/>
                      </a:schemeClr>
                    </a:solidFill>
                  </a:tcPr>
                </a:tc>
                <a:tc>
                  <a:txBody>
                    <a:bodyPr/>
                    <a:lstStyle/>
                    <a:p>
                      <a:pPr algn="ctr"/>
                      <a:r>
                        <a:rPr lang="de-DE" sz="900" noProof="0" dirty="0">
                          <a:solidFill>
                            <a:schemeClr val="tx1"/>
                          </a:solidFill>
                        </a:rPr>
                        <a:t>Klausur oder Portfolio</a:t>
                      </a:r>
                    </a:p>
                  </a:txBody>
                  <a:tcPr anchor="ctr">
                    <a:solidFill>
                      <a:schemeClr val="bg1">
                        <a:lumMod val="95000"/>
                      </a:schemeClr>
                    </a:solidFill>
                  </a:tcPr>
                </a:tc>
                <a:tc>
                  <a:txBody>
                    <a:bodyPr/>
                    <a:lstStyle/>
                    <a:p>
                      <a:pPr algn="ctr"/>
                      <a:r>
                        <a:rPr lang="de-DE" sz="900" noProof="0" dirty="0">
                          <a:solidFill>
                            <a:schemeClr val="tx1"/>
                          </a:solidFill>
                        </a:rPr>
                        <a:t>60 Minuten/ 10.000 – max. 20.000 Zeichen</a:t>
                      </a:r>
                    </a:p>
                  </a:txBody>
                  <a:tcPr anchor="ctr">
                    <a:solidFill>
                      <a:schemeClr val="bg1">
                        <a:lumMod val="95000"/>
                      </a:schemeClr>
                    </a:solidFill>
                  </a:tcPr>
                </a:tc>
                <a:tc>
                  <a:txBody>
                    <a:bodyPr/>
                    <a:lstStyle/>
                    <a:p>
                      <a:pPr algn="ctr"/>
                      <a:r>
                        <a:rPr lang="de-DE" sz="900" noProof="0" dirty="0">
                          <a:solidFill>
                            <a:schemeClr val="tx1"/>
                          </a:solidFill>
                        </a:rPr>
                        <a:t>FD</a:t>
                      </a:r>
                    </a:p>
                  </a:txBody>
                  <a:tcPr anchor="ctr">
                    <a:solidFill>
                      <a:schemeClr val="bg1">
                        <a:lumMod val="95000"/>
                      </a:schemeClr>
                    </a:solidFill>
                  </a:tcPr>
                </a:tc>
                <a:extLst>
                  <a:ext uri="{0D108BD9-81ED-4DB2-BD59-A6C34878D82A}">
                    <a16:rowId xmlns:a16="http://schemas.microsoft.com/office/drawing/2014/main" val="3768877848"/>
                  </a:ext>
                </a:extLst>
              </a:tr>
            </a:tbl>
          </a:graphicData>
        </a:graphic>
      </p:graphicFrame>
      <p:sp>
        <p:nvSpPr>
          <p:cNvPr id="3" name="Foliennummernplatzhalter 3">
            <a:extLst>
              <a:ext uri="{FF2B5EF4-FFF2-40B4-BE49-F238E27FC236}">
                <a16:creationId xmlns:a16="http://schemas.microsoft.com/office/drawing/2014/main" id="{92A30640-AEFD-287C-7068-5BB714C2B476}"/>
              </a:ext>
            </a:extLst>
          </p:cNvPr>
          <p:cNvSpPr>
            <a:spLocks noGrp="1"/>
          </p:cNvSpPr>
          <p:nvPr>
            <p:ph type="sldNum" sz="quarter" idx="12"/>
          </p:nvPr>
        </p:nvSpPr>
        <p:spPr>
          <a:xfrm>
            <a:off x="11787809" y="6519044"/>
            <a:ext cx="404191" cy="252000"/>
          </a:xfrm>
        </p:spPr>
        <p:txBody>
          <a:bodyPr/>
          <a:lstStyle/>
          <a:p>
            <a:fld id="{EFB5150B-0CEE-4773-8AAA-22F479C02EEB}" type="slidenum">
              <a:rPr lang="de-DE" smtClean="0"/>
              <a:pPr/>
              <a:t>20</a:t>
            </a:fld>
            <a:endParaRPr lang="de-DE" dirty="0"/>
          </a:p>
        </p:txBody>
      </p:sp>
      <p:sp>
        <p:nvSpPr>
          <p:cNvPr id="6" name="Titel 5">
            <a:extLst>
              <a:ext uri="{FF2B5EF4-FFF2-40B4-BE49-F238E27FC236}">
                <a16:creationId xmlns:a16="http://schemas.microsoft.com/office/drawing/2014/main" id="{5B3B505B-531B-2BB3-3233-36C0CB25DE48}"/>
              </a:ext>
            </a:extLst>
          </p:cNvPr>
          <p:cNvSpPr>
            <a:spLocks noGrp="1"/>
          </p:cNvSpPr>
          <p:nvPr>
            <p:ph type="title"/>
          </p:nvPr>
        </p:nvSpPr>
        <p:spPr>
          <a:xfrm>
            <a:off x="446399" y="1482138"/>
            <a:ext cx="12612375" cy="648000"/>
          </a:xfrm>
        </p:spPr>
        <p:txBody>
          <a:bodyPr/>
          <a:lstStyle/>
          <a:p>
            <a:r>
              <a:rPr lang="de-DE" altLang="de-DE" dirty="0">
                <a:ea typeface="ＭＳ Ｐゴシック" pitchFamily="34" charset="-128"/>
              </a:rPr>
              <a:t>Aufbau des Studiums: Lehramt Wirtschaftswissenschaften Gymnasium (LAG)</a:t>
            </a:r>
            <a:br>
              <a:rPr lang="de-DE" dirty="0"/>
            </a:br>
            <a:r>
              <a:rPr lang="de-DE" dirty="0"/>
              <a:t>Regelstudienverlauf nach neuer </a:t>
            </a:r>
            <a:r>
              <a:rPr lang="de-DE" sz="2000" dirty="0" err="1">
                <a:solidFill>
                  <a:schemeClr val="accent1"/>
                </a:solidFill>
              </a:rPr>
              <a:t>PStO</a:t>
            </a:r>
            <a:r>
              <a:rPr lang="de-DE" sz="2000" dirty="0">
                <a:solidFill>
                  <a:schemeClr val="accent1"/>
                </a:solidFill>
              </a:rPr>
              <a:t> </a:t>
            </a:r>
            <a:r>
              <a:rPr lang="de-DE" dirty="0"/>
              <a:t>(2024)</a:t>
            </a:r>
          </a:p>
        </p:txBody>
      </p:sp>
      <p:sp>
        <p:nvSpPr>
          <p:cNvPr id="8" name="Fußzeilenplatzhalter 2">
            <a:extLst>
              <a:ext uri="{FF2B5EF4-FFF2-40B4-BE49-F238E27FC236}">
                <a16:creationId xmlns:a16="http://schemas.microsoft.com/office/drawing/2014/main" id="{5697FDAE-93C3-E628-E4E7-79740933017E}"/>
              </a:ext>
            </a:extLst>
          </p:cNvPr>
          <p:cNvSpPr>
            <a:spLocks noGrp="1"/>
          </p:cNvSpPr>
          <p:nvPr>
            <p:ph type="ftr" sz="quarter" idx="11"/>
          </p:nvPr>
        </p:nvSpPr>
        <p:spPr>
          <a:xfrm>
            <a:off x="3047344" y="442800"/>
            <a:ext cx="2011339" cy="792000"/>
          </a:xfrm>
        </p:spPr>
        <p:txBody>
          <a:bodyPr/>
          <a:lstStyle/>
          <a:p>
            <a:r>
              <a:rPr lang="de-DE" dirty="0"/>
              <a:t>Lehramtsberatung</a:t>
            </a:r>
          </a:p>
          <a:p>
            <a:r>
              <a:rPr lang="de-DE" dirty="0"/>
              <a:t>Wirtschaftswissenschaften</a:t>
            </a:r>
          </a:p>
        </p:txBody>
      </p:sp>
    </p:spTree>
    <p:extLst>
      <p:ext uri="{BB962C8B-B14F-4D97-AF65-F5344CB8AC3E}">
        <p14:creationId xmlns:p14="http://schemas.microsoft.com/office/powerpoint/2010/main" val="37945221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583426DA-9F26-0A04-236F-05C9FABC3F85}"/>
              </a:ext>
            </a:extLst>
          </p:cNvPr>
          <p:cNvSpPr>
            <a:spLocks noGrp="1"/>
          </p:cNvSpPr>
          <p:nvPr>
            <p:ph type="ftr" sz="quarter" idx="11"/>
          </p:nvPr>
        </p:nvSpPr>
        <p:spPr/>
        <p:txBody>
          <a:bodyPr/>
          <a:lstStyle/>
          <a:p>
            <a:r>
              <a:rPr lang="de-DE" dirty="0"/>
              <a:t>Institut für Digitales Management und Neue Medien</a:t>
            </a:r>
          </a:p>
        </p:txBody>
      </p:sp>
      <p:sp>
        <p:nvSpPr>
          <p:cNvPr id="3" name="Foliennummernplatzhalter 3">
            <a:extLst>
              <a:ext uri="{FF2B5EF4-FFF2-40B4-BE49-F238E27FC236}">
                <a16:creationId xmlns:a16="http://schemas.microsoft.com/office/drawing/2014/main" id="{92A30640-AEFD-287C-7068-5BB714C2B476}"/>
              </a:ext>
            </a:extLst>
          </p:cNvPr>
          <p:cNvSpPr>
            <a:spLocks noGrp="1"/>
          </p:cNvSpPr>
          <p:nvPr>
            <p:ph type="sldNum" sz="quarter" idx="12"/>
          </p:nvPr>
        </p:nvSpPr>
        <p:spPr>
          <a:xfrm>
            <a:off x="11787809" y="6519044"/>
            <a:ext cx="404191" cy="252000"/>
          </a:xfrm>
        </p:spPr>
        <p:txBody>
          <a:bodyPr/>
          <a:lstStyle/>
          <a:p>
            <a:fld id="{EFB5150B-0CEE-4773-8AAA-22F479C02EEB}" type="slidenum">
              <a:rPr lang="de-DE" smtClean="0"/>
              <a:pPr/>
              <a:t>21</a:t>
            </a:fld>
            <a:endParaRPr lang="de-DE" dirty="0"/>
          </a:p>
        </p:txBody>
      </p:sp>
      <p:sp>
        <p:nvSpPr>
          <p:cNvPr id="7" name="Titel 5">
            <a:extLst>
              <a:ext uri="{FF2B5EF4-FFF2-40B4-BE49-F238E27FC236}">
                <a16:creationId xmlns:a16="http://schemas.microsoft.com/office/drawing/2014/main" id="{BE4F2E2D-E732-D9C8-E367-114558B04F36}"/>
              </a:ext>
            </a:extLst>
          </p:cNvPr>
          <p:cNvSpPr>
            <a:spLocks noGrp="1"/>
          </p:cNvSpPr>
          <p:nvPr>
            <p:ph type="title"/>
          </p:nvPr>
        </p:nvSpPr>
        <p:spPr>
          <a:xfrm>
            <a:off x="446400" y="1482138"/>
            <a:ext cx="11302688" cy="648000"/>
          </a:xfrm>
        </p:spPr>
        <p:txBody>
          <a:bodyPr/>
          <a:lstStyle/>
          <a:p>
            <a:r>
              <a:rPr lang="de-DE" dirty="0"/>
              <a:t>Lehramt </a:t>
            </a:r>
            <a:r>
              <a:rPr lang="de-DE" dirty="0" err="1"/>
              <a:t>Wiwi</a:t>
            </a:r>
            <a:r>
              <a:rPr lang="de-DE" dirty="0"/>
              <a:t> Gymnasium</a:t>
            </a:r>
            <a:br>
              <a:rPr lang="de-DE" dirty="0"/>
            </a:br>
            <a:r>
              <a:rPr lang="de-DE" dirty="0"/>
              <a:t>Zusammenfassung wichtiger Änderungen zwischen alter und neuer PO</a:t>
            </a:r>
            <a:br>
              <a:rPr lang="de-DE" dirty="0"/>
            </a:br>
            <a:endParaRPr lang="de-DE" dirty="0"/>
          </a:p>
        </p:txBody>
      </p:sp>
      <p:sp>
        <p:nvSpPr>
          <p:cNvPr id="6" name="Textfeld 5">
            <a:extLst>
              <a:ext uri="{FF2B5EF4-FFF2-40B4-BE49-F238E27FC236}">
                <a16:creationId xmlns:a16="http://schemas.microsoft.com/office/drawing/2014/main" id="{19BBFB1D-2736-A998-A82A-D56E4A69F5EC}"/>
              </a:ext>
            </a:extLst>
          </p:cNvPr>
          <p:cNvSpPr txBox="1"/>
          <p:nvPr/>
        </p:nvSpPr>
        <p:spPr>
          <a:xfrm>
            <a:off x="468000" y="2160000"/>
            <a:ext cx="9720470" cy="3960000"/>
          </a:xfrm>
          <a:prstGeom prst="rect">
            <a:avLst/>
          </a:prstGeom>
          <a:noFill/>
        </p:spPr>
        <p:txBody>
          <a:bodyPr wrap="square" rtlCol="0">
            <a:spAutoFit/>
          </a:bodyPr>
          <a:lstStyle/>
          <a:p>
            <a:pPr lvl="1"/>
            <a:endParaRPr lang="de-DE" dirty="0">
              <a:solidFill>
                <a:srgbClr val="0F1987"/>
              </a:solidFill>
              <a:sym typeface="Wingdings" panose="05000000000000000000" pitchFamily="2" charset="2"/>
            </a:endParaRPr>
          </a:p>
          <a:p>
            <a:pPr marL="285750" indent="-285750">
              <a:lnSpc>
                <a:spcPct val="150000"/>
              </a:lnSpc>
              <a:buFont typeface="Wingdings" panose="05000000000000000000" pitchFamily="2" charset="2"/>
              <a:buChar char="§"/>
            </a:pPr>
            <a:r>
              <a:rPr lang="de-DE" dirty="0">
                <a:sym typeface="Wingdings" panose="05000000000000000000" pitchFamily="2" charset="2"/>
              </a:rPr>
              <a:t>Grundlagenveranstaltungen nur noch 1x/Jahr</a:t>
            </a:r>
          </a:p>
          <a:p>
            <a:pPr marL="285750" indent="-285750">
              <a:lnSpc>
                <a:spcPct val="150000"/>
              </a:lnSpc>
              <a:buFont typeface="Wingdings" panose="05000000000000000000" pitchFamily="2" charset="2"/>
              <a:buChar char="§"/>
            </a:pPr>
            <a:r>
              <a:rPr lang="de-DE" dirty="0">
                <a:sym typeface="Wingdings" panose="05000000000000000000" pitchFamily="2" charset="2"/>
              </a:rPr>
              <a:t>Eindeutigerer Regelstudienverlauf (Semesterangebote im SS und WS)</a:t>
            </a:r>
          </a:p>
          <a:p>
            <a:pPr marL="285750" indent="-285750">
              <a:lnSpc>
                <a:spcPct val="150000"/>
              </a:lnSpc>
              <a:buFont typeface="Wingdings" panose="05000000000000000000" pitchFamily="2" charset="2"/>
              <a:buChar char="§"/>
            </a:pPr>
            <a:r>
              <a:rPr lang="de-DE" dirty="0">
                <a:sym typeface="Wingdings" panose="05000000000000000000" pitchFamily="2" charset="2"/>
              </a:rPr>
              <a:t>Thematische Zuordnung zwischen Modulen und dazugehörigen Veranstaltungen</a:t>
            </a:r>
          </a:p>
          <a:p>
            <a:pPr marL="285750" indent="-285750">
              <a:lnSpc>
                <a:spcPct val="150000"/>
              </a:lnSpc>
              <a:buFont typeface="Wingdings" panose="05000000000000000000" pitchFamily="2" charset="2"/>
              <a:buChar char="§"/>
            </a:pPr>
            <a:endParaRPr lang="de-DE" dirty="0">
              <a:sym typeface="Wingdings" panose="05000000000000000000" pitchFamily="2" charset="2"/>
            </a:endParaRPr>
          </a:p>
          <a:p>
            <a:pPr marL="742950" lvl="1" indent="-285750">
              <a:lnSpc>
                <a:spcPct val="150000"/>
              </a:lnSpc>
              <a:buFont typeface="Wingdings" panose="05000000000000000000" pitchFamily="2" charset="2"/>
              <a:buChar char="Ø"/>
            </a:pPr>
            <a:r>
              <a:rPr lang="de-DE" dirty="0">
                <a:sym typeface="Wingdings" panose="05000000000000000000" pitchFamily="2" charset="2"/>
              </a:rPr>
              <a:t>Aufwertung der Wirtschaftsinformatik</a:t>
            </a:r>
          </a:p>
          <a:p>
            <a:pPr marL="742950" lvl="1" indent="-285750">
              <a:lnSpc>
                <a:spcPct val="150000"/>
              </a:lnSpc>
              <a:buFont typeface="Wingdings" panose="05000000000000000000" pitchFamily="2" charset="2"/>
              <a:buChar char="Ø"/>
            </a:pPr>
            <a:r>
              <a:rPr lang="de-DE" dirty="0">
                <a:sym typeface="Wingdings" panose="05000000000000000000" pitchFamily="2" charset="2"/>
              </a:rPr>
              <a:t>Aufwertung der Volkswirtschaftslehre</a:t>
            </a:r>
          </a:p>
          <a:p>
            <a:pPr marL="742950" lvl="1" indent="-285750">
              <a:lnSpc>
                <a:spcPct val="150000"/>
              </a:lnSpc>
              <a:buFont typeface="Wingdings" panose="05000000000000000000" pitchFamily="2" charset="2"/>
              <a:buChar char="Ø"/>
            </a:pPr>
            <a:r>
              <a:rPr lang="de-DE" dirty="0">
                <a:sym typeface="Wingdings" panose="05000000000000000000" pitchFamily="2" charset="2"/>
              </a:rPr>
              <a:t>Entwertung der Mathematik und Statistik</a:t>
            </a:r>
          </a:p>
          <a:p>
            <a:pPr marL="742950" lvl="1" indent="-285750">
              <a:lnSpc>
                <a:spcPct val="150000"/>
              </a:lnSpc>
              <a:buFont typeface="Wingdings" panose="05000000000000000000" pitchFamily="2" charset="2"/>
              <a:buChar char="Ø"/>
            </a:pPr>
            <a:r>
              <a:rPr lang="de-DE" dirty="0">
                <a:sym typeface="Wingdings" panose="05000000000000000000" pitchFamily="2" charset="2"/>
              </a:rPr>
              <a:t>Neue Module im Wahlpflicht- und freien Bereich</a:t>
            </a:r>
          </a:p>
          <a:p>
            <a:endParaRPr lang="de-DE" dirty="0"/>
          </a:p>
        </p:txBody>
      </p:sp>
    </p:spTree>
    <p:extLst>
      <p:ext uri="{BB962C8B-B14F-4D97-AF65-F5344CB8AC3E}">
        <p14:creationId xmlns:p14="http://schemas.microsoft.com/office/powerpoint/2010/main" val="31796519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3">
            <a:extLst>
              <a:ext uri="{FF2B5EF4-FFF2-40B4-BE49-F238E27FC236}">
                <a16:creationId xmlns:a16="http://schemas.microsoft.com/office/drawing/2014/main" id="{78255133-F16B-0E84-D4E1-8A3B05910F30}"/>
              </a:ext>
            </a:extLst>
          </p:cNvPr>
          <p:cNvSpPr>
            <a:spLocks noGrp="1"/>
          </p:cNvSpPr>
          <p:nvPr>
            <p:ph type="sldNum" sz="quarter" idx="12"/>
          </p:nvPr>
        </p:nvSpPr>
        <p:spPr>
          <a:xfrm>
            <a:off x="11787809" y="6519044"/>
            <a:ext cx="404191" cy="252000"/>
          </a:xfrm>
        </p:spPr>
        <p:txBody>
          <a:bodyPr/>
          <a:lstStyle/>
          <a:p>
            <a:fld id="{EFB5150B-0CEE-4773-8AAA-22F479C02EEB}" type="slidenum">
              <a:rPr lang="de-DE" smtClean="0"/>
              <a:pPr/>
              <a:t>22</a:t>
            </a:fld>
            <a:endParaRPr lang="de-DE" dirty="0"/>
          </a:p>
        </p:txBody>
      </p:sp>
      <p:graphicFrame>
        <p:nvGraphicFramePr>
          <p:cNvPr id="2" name="Tabelle 1">
            <a:extLst>
              <a:ext uri="{FF2B5EF4-FFF2-40B4-BE49-F238E27FC236}">
                <a16:creationId xmlns:a16="http://schemas.microsoft.com/office/drawing/2014/main" id="{C4215317-F6A7-57A2-A389-538F65B4C27E}"/>
              </a:ext>
            </a:extLst>
          </p:cNvPr>
          <p:cNvGraphicFramePr>
            <a:graphicFrameLocks noGrp="1"/>
          </p:cNvGraphicFramePr>
          <p:nvPr>
            <p:extLst>
              <p:ext uri="{D42A27DB-BD31-4B8C-83A1-F6EECF244321}">
                <p14:modId xmlns:p14="http://schemas.microsoft.com/office/powerpoint/2010/main" val="645323286"/>
              </p:ext>
            </p:extLst>
          </p:nvPr>
        </p:nvGraphicFramePr>
        <p:xfrm>
          <a:off x="468000" y="2165232"/>
          <a:ext cx="11344896" cy="4566402"/>
        </p:xfrm>
        <a:graphic>
          <a:graphicData uri="http://schemas.openxmlformats.org/drawingml/2006/table">
            <a:tbl>
              <a:tblPr firstRow="1" bandRow="1">
                <a:tableStyleId>{5940675A-B579-460E-94D1-54222C63F5DA}</a:tableStyleId>
              </a:tblPr>
              <a:tblGrid>
                <a:gridCol w="702495">
                  <a:extLst>
                    <a:ext uri="{9D8B030D-6E8A-4147-A177-3AD203B41FA5}">
                      <a16:colId xmlns:a16="http://schemas.microsoft.com/office/drawing/2014/main" val="974845473"/>
                    </a:ext>
                  </a:extLst>
                </a:gridCol>
                <a:gridCol w="1126156">
                  <a:extLst>
                    <a:ext uri="{9D8B030D-6E8A-4147-A177-3AD203B41FA5}">
                      <a16:colId xmlns:a16="http://schemas.microsoft.com/office/drawing/2014/main" val="1123168988"/>
                    </a:ext>
                  </a:extLst>
                </a:gridCol>
                <a:gridCol w="1626670">
                  <a:extLst>
                    <a:ext uri="{9D8B030D-6E8A-4147-A177-3AD203B41FA5}">
                      <a16:colId xmlns:a16="http://schemas.microsoft.com/office/drawing/2014/main" val="1623613118"/>
                    </a:ext>
                  </a:extLst>
                </a:gridCol>
                <a:gridCol w="1482290">
                  <a:extLst>
                    <a:ext uri="{9D8B030D-6E8A-4147-A177-3AD203B41FA5}">
                      <a16:colId xmlns:a16="http://schemas.microsoft.com/office/drawing/2014/main" val="2499538407"/>
                    </a:ext>
                  </a:extLst>
                </a:gridCol>
                <a:gridCol w="1315552">
                  <a:extLst>
                    <a:ext uri="{9D8B030D-6E8A-4147-A177-3AD203B41FA5}">
                      <a16:colId xmlns:a16="http://schemas.microsoft.com/office/drawing/2014/main" val="4200584565"/>
                    </a:ext>
                  </a:extLst>
                </a:gridCol>
                <a:gridCol w="1013762">
                  <a:extLst>
                    <a:ext uri="{9D8B030D-6E8A-4147-A177-3AD203B41FA5}">
                      <a16:colId xmlns:a16="http://schemas.microsoft.com/office/drawing/2014/main" val="1902046326"/>
                    </a:ext>
                  </a:extLst>
                </a:gridCol>
                <a:gridCol w="691213">
                  <a:extLst>
                    <a:ext uri="{9D8B030D-6E8A-4147-A177-3AD203B41FA5}">
                      <a16:colId xmlns:a16="http://schemas.microsoft.com/office/drawing/2014/main" val="919036659"/>
                    </a:ext>
                  </a:extLst>
                </a:gridCol>
                <a:gridCol w="1002833">
                  <a:extLst>
                    <a:ext uri="{9D8B030D-6E8A-4147-A177-3AD203B41FA5}">
                      <a16:colId xmlns:a16="http://schemas.microsoft.com/office/drawing/2014/main" val="1602090418"/>
                    </a:ext>
                  </a:extLst>
                </a:gridCol>
                <a:gridCol w="1001027">
                  <a:extLst>
                    <a:ext uri="{9D8B030D-6E8A-4147-A177-3AD203B41FA5}">
                      <a16:colId xmlns:a16="http://schemas.microsoft.com/office/drawing/2014/main" val="388384077"/>
                    </a:ext>
                  </a:extLst>
                </a:gridCol>
                <a:gridCol w="1382898">
                  <a:extLst>
                    <a:ext uri="{9D8B030D-6E8A-4147-A177-3AD203B41FA5}">
                      <a16:colId xmlns:a16="http://schemas.microsoft.com/office/drawing/2014/main" val="2382807884"/>
                    </a:ext>
                  </a:extLst>
                </a:gridCol>
              </a:tblGrid>
              <a:tr h="495204">
                <a:tc>
                  <a:txBody>
                    <a:bodyPr/>
                    <a:lstStyle/>
                    <a:p>
                      <a:pPr algn="ctr"/>
                      <a:r>
                        <a:rPr lang="de-DE" sz="900" b="1" noProof="0" dirty="0">
                          <a:solidFill>
                            <a:srgbClr val="202321"/>
                          </a:solidFill>
                        </a:rPr>
                        <a:t>Semester</a:t>
                      </a:r>
                    </a:p>
                  </a:txBody>
                  <a:tcPr anchor="ctr"/>
                </a:tc>
                <a:tc>
                  <a:txBody>
                    <a:bodyPr/>
                    <a:lstStyle/>
                    <a:p>
                      <a:pPr algn="ctr"/>
                      <a:r>
                        <a:rPr lang="de-DE" sz="900" b="1" noProof="0" dirty="0">
                          <a:solidFill>
                            <a:srgbClr val="202321"/>
                          </a:solidFill>
                        </a:rPr>
                        <a:t>Pflicht (P) / Wahlpflicht (WP)</a:t>
                      </a:r>
                    </a:p>
                  </a:txBody>
                  <a:tcPr anchor="ctr">
                    <a:solidFill>
                      <a:schemeClr val="bg1"/>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1" noProof="0" dirty="0">
                          <a:solidFill>
                            <a:srgbClr val="202321"/>
                          </a:solidFill>
                        </a:rPr>
                        <a:t>Modul</a:t>
                      </a:r>
                    </a:p>
                  </a:txBody>
                  <a:tcPr anchor="ctr">
                    <a:solidFill>
                      <a:schemeClr val="bg1"/>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1" noProof="0" dirty="0">
                          <a:solidFill>
                            <a:srgbClr val="202321"/>
                          </a:solidFill>
                        </a:rPr>
                        <a:t>Lehrveranstaltungen</a:t>
                      </a:r>
                    </a:p>
                  </a:txBody>
                  <a:tcPr anchor="ctr">
                    <a:solidFill>
                      <a:schemeClr val="bg1"/>
                    </a:solidFill>
                  </a:tcPr>
                </a:tc>
                <a:tc>
                  <a:txBody>
                    <a:bodyPr/>
                    <a:lstStyle/>
                    <a:p>
                      <a:pPr algn="ctr"/>
                      <a:r>
                        <a:rPr lang="de-DE" sz="900" b="1" noProof="0" dirty="0">
                          <a:solidFill>
                            <a:srgbClr val="202321"/>
                          </a:solidFill>
                        </a:rPr>
                        <a:t>Unterrichtsform</a:t>
                      </a:r>
                    </a:p>
                  </a:txBody>
                  <a:tcPr anchor="ctr">
                    <a:solidFill>
                      <a:schemeClr val="bg1"/>
                    </a:solidFill>
                  </a:tcPr>
                </a:tc>
                <a:tc>
                  <a:txBody>
                    <a:bodyPr/>
                    <a:lstStyle/>
                    <a:p>
                      <a:pPr algn="ctr"/>
                      <a:r>
                        <a:rPr lang="de-DE" sz="900" b="1" noProof="0" dirty="0">
                          <a:solidFill>
                            <a:srgbClr val="202321"/>
                          </a:solidFill>
                        </a:rPr>
                        <a:t>Angeboten im</a:t>
                      </a:r>
                    </a:p>
                  </a:txBody>
                  <a:tcPr anchor="ctr">
                    <a:solidFill>
                      <a:schemeClr val="bg1"/>
                    </a:solidFill>
                  </a:tcPr>
                </a:tc>
                <a:tc>
                  <a:txBody>
                    <a:bodyPr/>
                    <a:lstStyle/>
                    <a:p>
                      <a:pPr algn="ctr"/>
                      <a:r>
                        <a:rPr lang="de-DE" sz="900" b="1" noProof="0" dirty="0">
                          <a:solidFill>
                            <a:srgbClr val="202321"/>
                          </a:solidFill>
                        </a:rPr>
                        <a:t>ECTS</a:t>
                      </a:r>
                    </a:p>
                  </a:txBody>
                  <a:tcPr anchor="ctr">
                    <a:solidFill>
                      <a:schemeClr val="bg1"/>
                    </a:solidFill>
                  </a:tcPr>
                </a:tc>
                <a:tc>
                  <a:txBody>
                    <a:bodyPr/>
                    <a:lstStyle/>
                    <a:p>
                      <a:pPr algn="ctr"/>
                      <a:r>
                        <a:rPr lang="de-DE" sz="900" b="1" noProof="0" dirty="0">
                          <a:solidFill>
                            <a:srgbClr val="202321"/>
                          </a:solidFill>
                        </a:rPr>
                        <a:t>Prüfungsform</a:t>
                      </a:r>
                    </a:p>
                  </a:txBody>
                  <a:tcPr anchor="ctr">
                    <a:solidFill>
                      <a:schemeClr val="bg1"/>
                    </a:solidFill>
                  </a:tcPr>
                </a:tc>
                <a:tc>
                  <a:txBody>
                    <a:bodyPr/>
                    <a:lstStyle/>
                    <a:p>
                      <a:pPr algn="ctr"/>
                      <a:r>
                        <a:rPr lang="de-DE" sz="900" b="1" noProof="0" dirty="0">
                          <a:solidFill>
                            <a:srgbClr val="202321"/>
                          </a:solidFill>
                        </a:rPr>
                        <a:t>Prüfungsdauer</a:t>
                      </a:r>
                    </a:p>
                  </a:txBody>
                  <a:tcPr anchor="ctr">
                    <a:solidFill>
                      <a:schemeClr val="bg1"/>
                    </a:solidFill>
                  </a:tcPr>
                </a:tc>
                <a:tc>
                  <a:txBody>
                    <a:bodyPr/>
                    <a:lstStyle/>
                    <a:p>
                      <a:pPr algn="ctr"/>
                      <a:r>
                        <a:rPr lang="de-DE" sz="900" b="1" noProof="0" dirty="0">
                          <a:solidFill>
                            <a:srgbClr val="202321"/>
                          </a:solidFill>
                        </a:rPr>
                        <a:t>Fachdidaktik (FD) / Fachwissenschaft (FW)</a:t>
                      </a:r>
                    </a:p>
                  </a:txBody>
                  <a:tcPr anchor="ctr">
                    <a:solidFill>
                      <a:schemeClr val="bg1"/>
                    </a:solidFill>
                  </a:tcPr>
                </a:tc>
                <a:extLst>
                  <a:ext uri="{0D108BD9-81ED-4DB2-BD59-A6C34878D82A}">
                    <a16:rowId xmlns:a16="http://schemas.microsoft.com/office/drawing/2014/main" val="2155630022"/>
                  </a:ext>
                </a:extLst>
              </a:tr>
              <a:tr h="463887">
                <a:tc>
                  <a:txBody>
                    <a:bodyPr/>
                    <a:lstStyle/>
                    <a:p>
                      <a:pPr algn="ctr"/>
                      <a:r>
                        <a:rPr lang="de-DE" sz="900" b="0" u="none" noProof="0" dirty="0">
                          <a:solidFill>
                            <a:schemeClr val="tx1"/>
                          </a:solidFill>
                          <a:effectLst/>
                        </a:rPr>
                        <a:t>1. FS</a:t>
                      </a:r>
                    </a:p>
                  </a:txBody>
                  <a:tcPr anchor="ctr">
                    <a:solidFill>
                      <a:schemeClr val="bg1">
                        <a:lumMod val="95000"/>
                      </a:schemeClr>
                    </a:solidFill>
                  </a:tcPr>
                </a:tc>
                <a:tc>
                  <a:txBody>
                    <a:bodyPr/>
                    <a:lstStyle/>
                    <a:p>
                      <a:pPr algn="ctr"/>
                      <a:r>
                        <a:rPr lang="de-DE" sz="900" b="0" u="none" noProof="0" dirty="0">
                          <a:solidFill>
                            <a:schemeClr val="tx1"/>
                          </a:solidFill>
                          <a:effectLst/>
                        </a:rPr>
                        <a:t>P</a:t>
                      </a:r>
                    </a:p>
                  </a:txBody>
                  <a:tcPr anchor="ctr">
                    <a:solidFill>
                      <a:schemeClr val="bg1">
                        <a:lumMod val="95000"/>
                      </a:schemeClr>
                    </a:solidFill>
                  </a:tcPr>
                </a:tc>
                <a:tc>
                  <a:txBody>
                    <a:bodyPr/>
                    <a:lstStyle/>
                    <a:p>
                      <a:pPr algn="ctr"/>
                      <a:r>
                        <a:rPr lang="de-DE" sz="900" b="0" i="1" u="none" noProof="0" dirty="0">
                          <a:solidFill>
                            <a:schemeClr val="tx1"/>
                          </a:solidFill>
                          <a:effectLst/>
                        </a:rPr>
                        <a:t>Managementorientierte BWL</a:t>
                      </a:r>
                    </a:p>
                  </a:txBody>
                  <a:tcPr anchor="ctr">
                    <a:solidFill>
                      <a:schemeClr val="bg1">
                        <a:lumMod val="9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0" i="1" u="none" noProof="0" dirty="0">
                          <a:solidFill>
                            <a:schemeClr val="tx1"/>
                          </a:solidFill>
                          <a:effectLst/>
                        </a:rPr>
                        <a:t>Managementorientierte BWL</a:t>
                      </a:r>
                    </a:p>
                  </a:txBody>
                  <a:tcPr anchor="ctr">
                    <a:solidFill>
                      <a:schemeClr val="bg1">
                        <a:lumMod val="95000"/>
                      </a:schemeClr>
                    </a:solidFill>
                  </a:tcPr>
                </a:tc>
                <a:tc>
                  <a:txBody>
                    <a:bodyPr/>
                    <a:lstStyle/>
                    <a:p>
                      <a:pPr algn="ctr"/>
                      <a:r>
                        <a:rPr lang="de-DE" sz="900" b="0" u="none" noProof="0" dirty="0">
                          <a:solidFill>
                            <a:schemeClr val="tx1"/>
                          </a:solidFill>
                          <a:effectLst/>
                        </a:rPr>
                        <a:t>VL + ÜB</a:t>
                      </a:r>
                    </a:p>
                  </a:txBody>
                  <a:tcPr anchor="ctr">
                    <a:solidFill>
                      <a:schemeClr val="bg1">
                        <a:lumMod val="95000"/>
                      </a:schemeClr>
                    </a:solidFill>
                  </a:tcPr>
                </a:tc>
                <a:tc>
                  <a:txBody>
                    <a:bodyPr/>
                    <a:lstStyle/>
                    <a:p>
                      <a:pPr algn="ctr"/>
                      <a:r>
                        <a:rPr lang="de-DE" sz="900" b="0" u="none" noProof="0" dirty="0">
                          <a:solidFill>
                            <a:schemeClr val="tx1"/>
                          </a:solidFill>
                          <a:effectLst/>
                        </a:rPr>
                        <a:t>WS</a:t>
                      </a:r>
                    </a:p>
                  </a:txBody>
                  <a:tcPr anchor="ctr">
                    <a:solidFill>
                      <a:schemeClr val="bg1">
                        <a:lumMod val="95000"/>
                      </a:schemeClr>
                    </a:solidFill>
                  </a:tcPr>
                </a:tc>
                <a:tc>
                  <a:txBody>
                    <a:bodyPr/>
                    <a:lstStyle/>
                    <a:p>
                      <a:pPr algn="ctr"/>
                      <a:r>
                        <a:rPr lang="de-DE" sz="900" b="0" u="none" noProof="0" dirty="0">
                          <a:solidFill>
                            <a:schemeClr val="tx1"/>
                          </a:solidFill>
                          <a:effectLst/>
                        </a:rPr>
                        <a:t>6 (3+3)</a:t>
                      </a:r>
                    </a:p>
                  </a:txBody>
                  <a:tcPr anchor="ctr">
                    <a:solidFill>
                      <a:schemeClr val="bg1">
                        <a:lumMod val="95000"/>
                      </a:schemeClr>
                    </a:solidFill>
                  </a:tcPr>
                </a:tc>
                <a:tc>
                  <a:txBody>
                    <a:bodyPr/>
                    <a:lstStyle/>
                    <a:p>
                      <a:pPr algn="ctr"/>
                      <a:r>
                        <a:rPr lang="de-DE" sz="900" b="0" u="none" noProof="0" dirty="0">
                          <a:solidFill>
                            <a:schemeClr val="tx1"/>
                          </a:solidFill>
                          <a:effectLst/>
                        </a:rPr>
                        <a:t>Klausur</a:t>
                      </a:r>
                    </a:p>
                  </a:txBody>
                  <a:tcPr anchor="ctr">
                    <a:solidFill>
                      <a:schemeClr val="bg1">
                        <a:lumMod val="95000"/>
                      </a:schemeClr>
                    </a:solidFill>
                  </a:tcPr>
                </a:tc>
                <a:tc>
                  <a:txBody>
                    <a:bodyPr/>
                    <a:lstStyle/>
                    <a:p>
                      <a:pPr algn="ctr"/>
                      <a:r>
                        <a:rPr lang="de-DE" sz="900" b="0" u="none" noProof="0" dirty="0">
                          <a:solidFill>
                            <a:schemeClr val="tx1"/>
                          </a:solidFill>
                          <a:effectLst/>
                        </a:rPr>
                        <a:t>60 Minuten</a:t>
                      </a:r>
                    </a:p>
                  </a:txBody>
                  <a:tcPr anchor="ctr">
                    <a:solidFill>
                      <a:schemeClr val="bg1">
                        <a:lumMod val="95000"/>
                      </a:schemeClr>
                    </a:solidFill>
                  </a:tcPr>
                </a:tc>
                <a:tc>
                  <a:txBody>
                    <a:bodyPr/>
                    <a:lstStyle/>
                    <a:p>
                      <a:pPr algn="ctr"/>
                      <a:r>
                        <a:rPr lang="de-DE" sz="900" b="0" u="none" noProof="0" dirty="0">
                          <a:solidFill>
                            <a:schemeClr val="tx1"/>
                          </a:solidFill>
                          <a:effectLst/>
                        </a:rPr>
                        <a:t>FW</a:t>
                      </a:r>
                    </a:p>
                  </a:txBody>
                  <a:tcPr anchor="ctr">
                    <a:solidFill>
                      <a:schemeClr val="bg1">
                        <a:lumMod val="95000"/>
                      </a:schemeClr>
                    </a:solidFill>
                  </a:tcPr>
                </a:tc>
                <a:extLst>
                  <a:ext uri="{0D108BD9-81ED-4DB2-BD59-A6C34878D82A}">
                    <a16:rowId xmlns:a16="http://schemas.microsoft.com/office/drawing/2014/main" val="1669298429"/>
                  </a:ext>
                </a:extLst>
              </a:tr>
              <a:tr h="463887">
                <a:tc>
                  <a:txBody>
                    <a:bodyPr/>
                    <a:lstStyle/>
                    <a:p>
                      <a:pPr algn="ctr"/>
                      <a:r>
                        <a:rPr lang="de-DE" sz="900" b="0" u="none" noProof="0" dirty="0">
                          <a:solidFill>
                            <a:schemeClr val="tx1"/>
                          </a:solidFill>
                          <a:effectLst/>
                        </a:rPr>
                        <a:t>1. FS</a:t>
                      </a:r>
                    </a:p>
                  </a:txBody>
                  <a:tcPr anchor="ctr">
                    <a:solidFill>
                      <a:schemeClr val="bg1">
                        <a:lumMod val="95000"/>
                      </a:schemeClr>
                    </a:solidFill>
                  </a:tcPr>
                </a:tc>
                <a:tc>
                  <a:txBody>
                    <a:bodyPr/>
                    <a:lstStyle/>
                    <a:p>
                      <a:pPr algn="ctr"/>
                      <a:r>
                        <a:rPr lang="de-DE" sz="900" b="0" u="none" noProof="0" dirty="0">
                          <a:solidFill>
                            <a:schemeClr val="tx1"/>
                          </a:solidFill>
                          <a:effectLst/>
                        </a:rPr>
                        <a:t>P</a:t>
                      </a:r>
                    </a:p>
                  </a:txBody>
                  <a:tcPr anchor="ctr">
                    <a:solidFill>
                      <a:schemeClr val="bg1">
                        <a:lumMod val="95000"/>
                      </a:schemeClr>
                    </a:solidFill>
                  </a:tcPr>
                </a:tc>
                <a:tc>
                  <a:txBody>
                    <a:bodyPr/>
                    <a:lstStyle/>
                    <a:p>
                      <a:pPr algn="ctr"/>
                      <a:r>
                        <a:rPr lang="de-DE" sz="900" b="0" i="1" u="none" noProof="0" dirty="0">
                          <a:solidFill>
                            <a:schemeClr val="tx1"/>
                          </a:solidFill>
                          <a:effectLst/>
                        </a:rPr>
                        <a:t>Grundlagen der VWL I: Mikroökonomie</a:t>
                      </a:r>
                    </a:p>
                  </a:txBody>
                  <a:tcPr anchor="ctr">
                    <a:solidFill>
                      <a:schemeClr val="bg1">
                        <a:lumMod val="9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0" i="1" u="none" noProof="0" dirty="0">
                          <a:solidFill>
                            <a:schemeClr val="tx1"/>
                          </a:solidFill>
                          <a:effectLst/>
                        </a:rPr>
                        <a:t>Grundlagen der VWL I: Mikroökonomie</a:t>
                      </a:r>
                    </a:p>
                  </a:txBody>
                  <a:tcPr anchor="ctr">
                    <a:solidFill>
                      <a:schemeClr val="bg1">
                        <a:lumMod val="95000"/>
                      </a:schemeClr>
                    </a:solidFill>
                  </a:tcPr>
                </a:tc>
                <a:tc>
                  <a:txBody>
                    <a:bodyPr/>
                    <a:lstStyle/>
                    <a:p>
                      <a:pPr algn="ctr"/>
                      <a:r>
                        <a:rPr lang="de-DE" sz="900" b="0" u="none" noProof="0" dirty="0">
                          <a:solidFill>
                            <a:schemeClr val="tx1"/>
                          </a:solidFill>
                          <a:effectLst/>
                        </a:rPr>
                        <a:t>VL + ÜB</a:t>
                      </a:r>
                    </a:p>
                  </a:txBody>
                  <a:tcPr anchor="ctr">
                    <a:solidFill>
                      <a:schemeClr val="bg1">
                        <a:lumMod val="95000"/>
                      </a:schemeClr>
                    </a:solidFill>
                  </a:tcPr>
                </a:tc>
                <a:tc>
                  <a:txBody>
                    <a:bodyPr/>
                    <a:lstStyle/>
                    <a:p>
                      <a:pPr algn="ctr"/>
                      <a:r>
                        <a:rPr lang="de-DE" sz="900" b="0" u="none" noProof="0" dirty="0">
                          <a:solidFill>
                            <a:schemeClr val="tx1"/>
                          </a:solidFill>
                          <a:effectLst/>
                        </a:rPr>
                        <a:t>WS</a:t>
                      </a:r>
                    </a:p>
                  </a:txBody>
                  <a:tcPr anchor="ctr">
                    <a:solidFill>
                      <a:schemeClr val="bg1">
                        <a:lumMod val="95000"/>
                      </a:schemeClr>
                    </a:solidFill>
                  </a:tcPr>
                </a:tc>
                <a:tc>
                  <a:txBody>
                    <a:bodyPr/>
                    <a:lstStyle/>
                    <a:p>
                      <a:pPr algn="ctr"/>
                      <a:r>
                        <a:rPr lang="de-DE" sz="900" b="0" u="none" noProof="0" dirty="0">
                          <a:solidFill>
                            <a:schemeClr val="tx1"/>
                          </a:solidFill>
                          <a:effectLst/>
                        </a:rPr>
                        <a:t>6 (3+3)</a:t>
                      </a:r>
                    </a:p>
                  </a:txBody>
                  <a:tcPr anchor="ctr">
                    <a:solidFill>
                      <a:schemeClr val="bg1">
                        <a:lumMod val="95000"/>
                      </a:schemeClr>
                    </a:solidFill>
                  </a:tcPr>
                </a:tc>
                <a:tc>
                  <a:txBody>
                    <a:bodyPr/>
                    <a:lstStyle/>
                    <a:p>
                      <a:pPr algn="ctr"/>
                      <a:r>
                        <a:rPr lang="de-DE" sz="900" b="0" u="none" noProof="0" dirty="0">
                          <a:solidFill>
                            <a:schemeClr val="tx1"/>
                          </a:solidFill>
                          <a:effectLst/>
                        </a:rPr>
                        <a:t>Klausur</a:t>
                      </a:r>
                    </a:p>
                  </a:txBody>
                  <a:tcPr anchor="ctr">
                    <a:solidFill>
                      <a:schemeClr val="bg1">
                        <a:lumMod val="95000"/>
                      </a:schemeClr>
                    </a:solidFill>
                  </a:tcPr>
                </a:tc>
                <a:tc>
                  <a:txBody>
                    <a:bodyPr/>
                    <a:lstStyle/>
                    <a:p>
                      <a:pPr algn="ctr"/>
                      <a:r>
                        <a:rPr lang="de-DE" sz="900" b="0" u="none" noProof="0" dirty="0">
                          <a:solidFill>
                            <a:schemeClr val="tx1"/>
                          </a:solidFill>
                          <a:effectLst/>
                        </a:rPr>
                        <a:t>60 Minuten</a:t>
                      </a:r>
                    </a:p>
                  </a:txBody>
                  <a:tcPr anchor="ctr">
                    <a:solidFill>
                      <a:schemeClr val="bg1">
                        <a:lumMod val="95000"/>
                      </a:schemeClr>
                    </a:solidFill>
                  </a:tcPr>
                </a:tc>
                <a:tc>
                  <a:txBody>
                    <a:bodyPr/>
                    <a:lstStyle/>
                    <a:p>
                      <a:pPr algn="ctr"/>
                      <a:r>
                        <a:rPr lang="de-DE" sz="900" b="0" u="none" noProof="0" dirty="0">
                          <a:solidFill>
                            <a:schemeClr val="tx1"/>
                          </a:solidFill>
                          <a:effectLst/>
                        </a:rPr>
                        <a:t>FW</a:t>
                      </a:r>
                    </a:p>
                  </a:txBody>
                  <a:tcPr anchor="ctr">
                    <a:solidFill>
                      <a:schemeClr val="bg1">
                        <a:lumMod val="95000"/>
                      </a:schemeClr>
                    </a:solidFill>
                  </a:tcPr>
                </a:tc>
                <a:extLst>
                  <a:ext uri="{0D108BD9-81ED-4DB2-BD59-A6C34878D82A}">
                    <a16:rowId xmlns:a16="http://schemas.microsoft.com/office/drawing/2014/main" val="3025041938"/>
                  </a:ext>
                </a:extLst>
              </a:tr>
              <a:tr h="463887">
                <a:tc>
                  <a:txBody>
                    <a:bodyPr/>
                    <a:lstStyle/>
                    <a:p>
                      <a:pPr algn="ctr"/>
                      <a:r>
                        <a:rPr lang="de-DE" sz="900" b="0" u="none" noProof="0" dirty="0">
                          <a:solidFill>
                            <a:schemeClr val="tx1"/>
                          </a:solidFill>
                          <a:effectLst/>
                        </a:rPr>
                        <a:t>2. FS</a:t>
                      </a:r>
                    </a:p>
                  </a:txBody>
                  <a:tcPr anchor="ctr">
                    <a:solidFill>
                      <a:schemeClr val="bg1">
                        <a:lumMod val="85000"/>
                      </a:schemeClr>
                    </a:solidFill>
                  </a:tcPr>
                </a:tc>
                <a:tc>
                  <a:txBody>
                    <a:bodyPr/>
                    <a:lstStyle/>
                    <a:p>
                      <a:pPr algn="ctr"/>
                      <a:r>
                        <a:rPr lang="de-DE" sz="900" b="0" u="none" noProof="0" dirty="0">
                          <a:solidFill>
                            <a:schemeClr val="tx1"/>
                          </a:solidFill>
                          <a:effectLst/>
                        </a:rPr>
                        <a:t>P</a:t>
                      </a:r>
                    </a:p>
                  </a:txBody>
                  <a:tcPr anchor="ctr">
                    <a:solidFill>
                      <a:schemeClr val="bg1">
                        <a:lumMod val="85000"/>
                      </a:schemeClr>
                    </a:solidFill>
                  </a:tcPr>
                </a:tc>
                <a:tc>
                  <a:txBody>
                    <a:bodyPr/>
                    <a:lstStyle/>
                    <a:p>
                      <a:pPr algn="ctr"/>
                      <a:r>
                        <a:rPr lang="de-DE" sz="900" b="0" i="1" u="none" noProof="0" dirty="0">
                          <a:solidFill>
                            <a:schemeClr val="tx1"/>
                          </a:solidFill>
                          <a:effectLst/>
                        </a:rPr>
                        <a:t>Betriebliches Rechnungswesen</a:t>
                      </a:r>
                    </a:p>
                  </a:txBody>
                  <a:tcPr anchor="ctr">
                    <a:solidFill>
                      <a:schemeClr val="bg1">
                        <a:lumMod val="8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0" i="1" u="none" noProof="0" dirty="0">
                          <a:solidFill>
                            <a:schemeClr val="tx1"/>
                          </a:solidFill>
                          <a:effectLst/>
                        </a:rPr>
                        <a:t>Betriebliches Rechnungswesen</a:t>
                      </a:r>
                    </a:p>
                  </a:txBody>
                  <a:tcPr anchor="ctr">
                    <a:solidFill>
                      <a:schemeClr val="bg1">
                        <a:lumMod val="85000"/>
                      </a:schemeClr>
                    </a:solidFill>
                  </a:tcPr>
                </a:tc>
                <a:tc>
                  <a:txBody>
                    <a:bodyPr/>
                    <a:lstStyle/>
                    <a:p>
                      <a:pPr algn="ctr"/>
                      <a:r>
                        <a:rPr lang="de-DE" sz="900" b="0" u="none" noProof="0" dirty="0">
                          <a:solidFill>
                            <a:schemeClr val="tx1"/>
                          </a:solidFill>
                          <a:effectLst/>
                        </a:rPr>
                        <a:t>VL + ÜB</a:t>
                      </a:r>
                    </a:p>
                  </a:txBody>
                  <a:tcPr anchor="ctr">
                    <a:solidFill>
                      <a:schemeClr val="bg1">
                        <a:lumMod val="85000"/>
                      </a:schemeClr>
                    </a:solidFill>
                  </a:tcPr>
                </a:tc>
                <a:tc>
                  <a:txBody>
                    <a:bodyPr/>
                    <a:lstStyle/>
                    <a:p>
                      <a:pPr algn="ctr"/>
                      <a:r>
                        <a:rPr lang="de-DE" sz="900" b="0" u="none" noProof="0" dirty="0">
                          <a:solidFill>
                            <a:schemeClr val="tx1"/>
                          </a:solidFill>
                          <a:effectLst/>
                        </a:rPr>
                        <a:t>SS</a:t>
                      </a:r>
                    </a:p>
                  </a:txBody>
                  <a:tcPr anchor="ctr">
                    <a:solidFill>
                      <a:schemeClr val="bg1">
                        <a:lumMod val="85000"/>
                      </a:schemeClr>
                    </a:solidFill>
                  </a:tcPr>
                </a:tc>
                <a:tc>
                  <a:txBody>
                    <a:bodyPr/>
                    <a:lstStyle/>
                    <a:p>
                      <a:pPr algn="ctr"/>
                      <a:r>
                        <a:rPr lang="de-DE" sz="900" b="0" u="none" noProof="0" dirty="0">
                          <a:solidFill>
                            <a:schemeClr val="tx1"/>
                          </a:solidFill>
                          <a:effectLst/>
                        </a:rPr>
                        <a:t>6 (3+3)</a:t>
                      </a:r>
                    </a:p>
                  </a:txBody>
                  <a:tcPr anchor="ctr">
                    <a:solidFill>
                      <a:schemeClr val="bg1">
                        <a:lumMod val="85000"/>
                      </a:schemeClr>
                    </a:solidFill>
                  </a:tcPr>
                </a:tc>
                <a:tc>
                  <a:txBody>
                    <a:bodyPr/>
                    <a:lstStyle/>
                    <a:p>
                      <a:pPr algn="ctr"/>
                      <a:r>
                        <a:rPr lang="de-DE" sz="900" b="0" u="none" noProof="0" dirty="0">
                          <a:solidFill>
                            <a:schemeClr val="tx1"/>
                          </a:solidFill>
                          <a:effectLst/>
                        </a:rPr>
                        <a:t>Klausur</a:t>
                      </a:r>
                    </a:p>
                  </a:txBody>
                  <a:tcPr anchor="ctr">
                    <a:solidFill>
                      <a:schemeClr val="bg1">
                        <a:lumMod val="85000"/>
                      </a:schemeClr>
                    </a:solidFill>
                  </a:tcPr>
                </a:tc>
                <a:tc>
                  <a:txBody>
                    <a:bodyPr/>
                    <a:lstStyle/>
                    <a:p>
                      <a:pPr algn="ctr"/>
                      <a:r>
                        <a:rPr lang="de-DE" sz="900" b="0" u="none" noProof="0" dirty="0">
                          <a:solidFill>
                            <a:schemeClr val="tx1"/>
                          </a:solidFill>
                          <a:effectLst/>
                        </a:rPr>
                        <a:t>60 Minuten</a:t>
                      </a:r>
                    </a:p>
                  </a:txBody>
                  <a:tcPr anchor="ctr">
                    <a:solidFill>
                      <a:schemeClr val="bg1">
                        <a:lumMod val="85000"/>
                      </a:schemeClr>
                    </a:solidFill>
                  </a:tcPr>
                </a:tc>
                <a:tc>
                  <a:txBody>
                    <a:bodyPr/>
                    <a:lstStyle/>
                    <a:p>
                      <a:pPr algn="ctr"/>
                      <a:r>
                        <a:rPr lang="de-DE" sz="900" b="0" u="none" noProof="0" dirty="0">
                          <a:solidFill>
                            <a:schemeClr val="tx1"/>
                          </a:solidFill>
                          <a:effectLst/>
                        </a:rPr>
                        <a:t>FW</a:t>
                      </a:r>
                    </a:p>
                  </a:txBody>
                  <a:tcPr anchor="ctr">
                    <a:solidFill>
                      <a:schemeClr val="bg1">
                        <a:lumMod val="85000"/>
                      </a:schemeClr>
                    </a:solidFill>
                  </a:tcPr>
                </a:tc>
                <a:extLst>
                  <a:ext uri="{0D108BD9-81ED-4DB2-BD59-A6C34878D82A}">
                    <a16:rowId xmlns:a16="http://schemas.microsoft.com/office/drawing/2014/main" val="3098793534"/>
                  </a:ext>
                </a:extLst>
              </a:tr>
              <a:tr h="765315">
                <a:tc>
                  <a:txBody>
                    <a:bodyPr/>
                    <a:lstStyle/>
                    <a:p>
                      <a:pPr algn="ctr"/>
                      <a:r>
                        <a:rPr lang="de-DE" sz="900" b="0" u="none" noProof="0" dirty="0">
                          <a:solidFill>
                            <a:schemeClr val="tx1"/>
                          </a:solidFill>
                          <a:effectLst/>
                        </a:rPr>
                        <a:t>2. FS</a:t>
                      </a:r>
                    </a:p>
                  </a:txBody>
                  <a:tcPr anchor="ctr">
                    <a:solidFill>
                      <a:schemeClr val="bg1">
                        <a:lumMod val="85000"/>
                      </a:schemeClr>
                    </a:solidFill>
                  </a:tcPr>
                </a:tc>
                <a:tc>
                  <a:txBody>
                    <a:bodyPr/>
                    <a:lstStyle/>
                    <a:p>
                      <a:pPr algn="ctr"/>
                      <a:r>
                        <a:rPr lang="de-DE" sz="900" b="0" u="none" noProof="0" dirty="0">
                          <a:solidFill>
                            <a:schemeClr val="tx1"/>
                          </a:solidFill>
                          <a:effectLst/>
                        </a:rPr>
                        <a:t>P</a:t>
                      </a:r>
                    </a:p>
                  </a:txBody>
                  <a:tcPr anchor="ctr">
                    <a:solidFill>
                      <a:schemeClr val="bg1">
                        <a:lumMod val="85000"/>
                      </a:schemeClr>
                    </a:solidFill>
                  </a:tcPr>
                </a:tc>
                <a:tc>
                  <a:txBody>
                    <a:bodyPr/>
                    <a:lstStyle/>
                    <a:p>
                      <a:pPr algn="ctr"/>
                      <a:r>
                        <a:rPr lang="de-DE" sz="900" b="0" i="1" u="none" noProof="0" dirty="0">
                          <a:solidFill>
                            <a:schemeClr val="tx1"/>
                          </a:solidFill>
                          <a:effectLst/>
                        </a:rPr>
                        <a:t>Marktorientierte BWL</a:t>
                      </a:r>
                    </a:p>
                  </a:txBody>
                  <a:tcPr anchor="ctr">
                    <a:solidFill>
                      <a:schemeClr val="bg1">
                        <a:lumMod val="85000"/>
                      </a:schemeClr>
                    </a:solidFill>
                  </a:tcPr>
                </a:tc>
                <a:tc>
                  <a:txBody>
                    <a:bodyPr/>
                    <a:lstStyle/>
                    <a:p>
                      <a:pPr algn="ctr"/>
                      <a:r>
                        <a:rPr lang="de-DE" sz="900" b="0" i="1" u="none" noProof="0" dirty="0">
                          <a:solidFill>
                            <a:schemeClr val="tx1"/>
                          </a:solidFill>
                          <a:effectLst/>
                        </a:rPr>
                        <a:t>Ausgewählte Themen der marktorientierten BWL + Aktuelle Themen der marktorientierten BWL</a:t>
                      </a:r>
                    </a:p>
                  </a:txBody>
                  <a:tcPr anchor="ctr">
                    <a:solidFill>
                      <a:schemeClr val="bg1">
                        <a:lumMod val="85000"/>
                      </a:schemeClr>
                    </a:solidFill>
                  </a:tcPr>
                </a:tc>
                <a:tc>
                  <a:txBody>
                    <a:bodyPr/>
                    <a:lstStyle/>
                    <a:p>
                      <a:pPr algn="ctr"/>
                      <a:r>
                        <a:rPr lang="de-DE" sz="900" b="0" u="none" noProof="0" dirty="0">
                          <a:solidFill>
                            <a:schemeClr val="tx1"/>
                          </a:solidFill>
                          <a:effectLst/>
                        </a:rPr>
                        <a:t>VL + VL</a:t>
                      </a:r>
                    </a:p>
                  </a:txBody>
                  <a:tcPr anchor="ctr">
                    <a:solidFill>
                      <a:schemeClr val="bg1">
                        <a:lumMod val="85000"/>
                      </a:schemeClr>
                    </a:solidFill>
                  </a:tcPr>
                </a:tc>
                <a:tc>
                  <a:txBody>
                    <a:bodyPr/>
                    <a:lstStyle/>
                    <a:p>
                      <a:pPr algn="ctr"/>
                      <a:r>
                        <a:rPr lang="de-DE" sz="900" b="0" u="none" noProof="0" dirty="0">
                          <a:solidFill>
                            <a:schemeClr val="tx1"/>
                          </a:solidFill>
                          <a:effectLst/>
                        </a:rPr>
                        <a:t>SS</a:t>
                      </a:r>
                    </a:p>
                  </a:txBody>
                  <a:tcPr anchor="ctr">
                    <a:solidFill>
                      <a:schemeClr val="bg1">
                        <a:lumMod val="85000"/>
                      </a:schemeClr>
                    </a:solidFill>
                  </a:tcPr>
                </a:tc>
                <a:tc>
                  <a:txBody>
                    <a:bodyPr/>
                    <a:lstStyle/>
                    <a:p>
                      <a:pPr algn="ctr"/>
                      <a:r>
                        <a:rPr lang="de-DE" sz="900" b="0" u="none" noProof="0" dirty="0">
                          <a:solidFill>
                            <a:schemeClr val="tx1"/>
                          </a:solidFill>
                          <a:effectLst/>
                        </a:rPr>
                        <a:t>6 (3+3)</a:t>
                      </a:r>
                    </a:p>
                  </a:txBody>
                  <a:tcPr anchor="ctr">
                    <a:solidFill>
                      <a:schemeClr val="bg1">
                        <a:lumMod val="85000"/>
                      </a:schemeClr>
                    </a:solidFill>
                  </a:tcPr>
                </a:tc>
                <a:tc>
                  <a:txBody>
                    <a:bodyPr/>
                    <a:lstStyle/>
                    <a:p>
                      <a:pPr algn="ctr"/>
                      <a:r>
                        <a:rPr lang="de-DE" sz="900" b="0" u="none" noProof="0" dirty="0">
                          <a:solidFill>
                            <a:schemeClr val="tx1"/>
                          </a:solidFill>
                          <a:effectLst/>
                        </a:rPr>
                        <a:t>Klausur</a:t>
                      </a:r>
                    </a:p>
                  </a:txBody>
                  <a:tcPr anchor="ctr">
                    <a:solidFill>
                      <a:schemeClr val="bg1">
                        <a:lumMod val="85000"/>
                      </a:schemeClr>
                    </a:solidFill>
                  </a:tcPr>
                </a:tc>
                <a:tc>
                  <a:txBody>
                    <a:bodyPr/>
                    <a:lstStyle/>
                    <a:p>
                      <a:pPr algn="ctr"/>
                      <a:r>
                        <a:rPr lang="de-DE" sz="900" b="0" u="none" noProof="0" dirty="0">
                          <a:solidFill>
                            <a:schemeClr val="tx1"/>
                          </a:solidFill>
                          <a:effectLst/>
                        </a:rPr>
                        <a:t>60 Minuten</a:t>
                      </a:r>
                    </a:p>
                  </a:txBody>
                  <a:tcPr anchor="ctr">
                    <a:solidFill>
                      <a:schemeClr val="bg1">
                        <a:lumMod val="85000"/>
                      </a:schemeClr>
                    </a:solidFill>
                  </a:tcPr>
                </a:tc>
                <a:tc>
                  <a:txBody>
                    <a:bodyPr/>
                    <a:lstStyle/>
                    <a:p>
                      <a:pPr algn="ctr"/>
                      <a:r>
                        <a:rPr lang="de-DE" sz="900" b="0" u="none" noProof="0" dirty="0">
                          <a:solidFill>
                            <a:schemeClr val="tx1"/>
                          </a:solidFill>
                          <a:effectLst/>
                        </a:rPr>
                        <a:t>FW</a:t>
                      </a:r>
                    </a:p>
                  </a:txBody>
                  <a:tcPr anchor="ctr">
                    <a:solidFill>
                      <a:schemeClr val="bg1">
                        <a:lumMod val="85000"/>
                      </a:schemeClr>
                    </a:solidFill>
                  </a:tcPr>
                </a:tc>
                <a:extLst>
                  <a:ext uri="{0D108BD9-81ED-4DB2-BD59-A6C34878D82A}">
                    <a16:rowId xmlns:a16="http://schemas.microsoft.com/office/drawing/2014/main" val="2917027381"/>
                  </a:ext>
                </a:extLst>
              </a:tr>
              <a:tr h="463887">
                <a:tc>
                  <a:txBody>
                    <a:bodyPr/>
                    <a:lstStyle/>
                    <a:p>
                      <a:pPr algn="ctr"/>
                      <a:r>
                        <a:rPr lang="de-DE" sz="900" b="0" u="none" noProof="0" dirty="0">
                          <a:solidFill>
                            <a:schemeClr val="tx1"/>
                          </a:solidFill>
                        </a:rPr>
                        <a:t>3. FS</a:t>
                      </a:r>
                    </a:p>
                  </a:txBody>
                  <a:tcPr anchor="ctr">
                    <a:solidFill>
                      <a:schemeClr val="bg1">
                        <a:lumMod val="95000"/>
                      </a:schemeClr>
                    </a:solidFill>
                  </a:tcPr>
                </a:tc>
                <a:tc>
                  <a:txBody>
                    <a:bodyPr/>
                    <a:lstStyle/>
                    <a:p>
                      <a:pPr algn="ctr"/>
                      <a:r>
                        <a:rPr lang="de-DE" sz="900" b="0" u="none" noProof="0" dirty="0">
                          <a:solidFill>
                            <a:schemeClr val="tx1"/>
                          </a:solidFill>
                        </a:rPr>
                        <a:t>P</a:t>
                      </a:r>
                    </a:p>
                  </a:txBody>
                  <a:tcPr anchor="ctr">
                    <a:solidFill>
                      <a:schemeClr val="bg1">
                        <a:lumMod val="95000"/>
                      </a:schemeClr>
                    </a:solidFill>
                  </a:tcPr>
                </a:tc>
                <a:tc>
                  <a:txBody>
                    <a:bodyPr/>
                    <a:lstStyle/>
                    <a:p>
                      <a:pPr algn="ctr"/>
                      <a:r>
                        <a:rPr lang="de-DE" sz="900" b="0" i="1" u="none" noProof="0" dirty="0">
                          <a:solidFill>
                            <a:schemeClr val="tx1"/>
                          </a:solidFill>
                        </a:rPr>
                        <a:t>Finanzorientierte BWL</a:t>
                      </a:r>
                    </a:p>
                  </a:txBody>
                  <a:tcPr anchor="ctr">
                    <a:solidFill>
                      <a:schemeClr val="bg1">
                        <a:lumMod val="9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0" i="1" u="none" noProof="0" dirty="0">
                          <a:solidFill>
                            <a:schemeClr val="tx1"/>
                          </a:solidFill>
                        </a:rPr>
                        <a:t>Finanzorientierte BWL</a:t>
                      </a:r>
                    </a:p>
                  </a:txBody>
                  <a:tcPr anchor="ctr">
                    <a:solidFill>
                      <a:schemeClr val="bg1">
                        <a:lumMod val="95000"/>
                      </a:schemeClr>
                    </a:solidFill>
                  </a:tcPr>
                </a:tc>
                <a:tc>
                  <a:txBody>
                    <a:bodyPr/>
                    <a:lstStyle/>
                    <a:p>
                      <a:pPr algn="ctr"/>
                      <a:r>
                        <a:rPr lang="de-DE" sz="900" b="0" u="none" noProof="0" dirty="0">
                          <a:solidFill>
                            <a:schemeClr val="tx1"/>
                          </a:solidFill>
                        </a:rPr>
                        <a:t>VL + ÜB</a:t>
                      </a:r>
                    </a:p>
                  </a:txBody>
                  <a:tcPr anchor="ctr">
                    <a:solidFill>
                      <a:schemeClr val="bg1">
                        <a:lumMod val="95000"/>
                      </a:schemeClr>
                    </a:solidFill>
                  </a:tcPr>
                </a:tc>
                <a:tc>
                  <a:txBody>
                    <a:bodyPr/>
                    <a:lstStyle/>
                    <a:p>
                      <a:pPr algn="ctr"/>
                      <a:r>
                        <a:rPr lang="de-DE" sz="900" b="0" u="none" noProof="0" dirty="0">
                          <a:solidFill>
                            <a:schemeClr val="tx1"/>
                          </a:solidFill>
                        </a:rPr>
                        <a:t>WS</a:t>
                      </a:r>
                    </a:p>
                  </a:txBody>
                  <a:tcPr anchor="ctr">
                    <a:solidFill>
                      <a:schemeClr val="bg1">
                        <a:lumMod val="95000"/>
                      </a:schemeClr>
                    </a:solidFill>
                  </a:tcPr>
                </a:tc>
                <a:tc>
                  <a:txBody>
                    <a:bodyPr/>
                    <a:lstStyle/>
                    <a:p>
                      <a:pPr algn="ctr"/>
                      <a:r>
                        <a:rPr lang="de-DE" sz="900" b="0" u="none" noProof="0" dirty="0">
                          <a:solidFill>
                            <a:schemeClr val="tx1"/>
                          </a:solidFill>
                        </a:rPr>
                        <a:t>6 (3+3)</a:t>
                      </a:r>
                    </a:p>
                  </a:txBody>
                  <a:tcPr anchor="ctr">
                    <a:solidFill>
                      <a:schemeClr val="bg1">
                        <a:lumMod val="95000"/>
                      </a:schemeClr>
                    </a:solidFill>
                  </a:tcPr>
                </a:tc>
                <a:tc>
                  <a:txBody>
                    <a:bodyPr/>
                    <a:lstStyle/>
                    <a:p>
                      <a:pPr algn="ctr"/>
                      <a:r>
                        <a:rPr lang="de-DE" sz="900" b="0" u="none" noProof="0" dirty="0">
                          <a:solidFill>
                            <a:schemeClr val="tx1"/>
                          </a:solidFill>
                        </a:rPr>
                        <a:t>Klausur</a:t>
                      </a:r>
                    </a:p>
                  </a:txBody>
                  <a:tcPr anchor="ctr">
                    <a:solidFill>
                      <a:schemeClr val="bg1">
                        <a:lumMod val="95000"/>
                      </a:schemeClr>
                    </a:solidFill>
                  </a:tcPr>
                </a:tc>
                <a:tc>
                  <a:txBody>
                    <a:bodyPr/>
                    <a:lstStyle/>
                    <a:p>
                      <a:pPr algn="ctr"/>
                      <a:r>
                        <a:rPr lang="de-DE" sz="900" b="0" u="none" noProof="0" dirty="0">
                          <a:solidFill>
                            <a:schemeClr val="tx1"/>
                          </a:solidFill>
                        </a:rPr>
                        <a:t>60 Minuten</a:t>
                      </a:r>
                    </a:p>
                  </a:txBody>
                  <a:tcPr anchor="ctr">
                    <a:solidFill>
                      <a:schemeClr val="bg1">
                        <a:lumMod val="95000"/>
                      </a:schemeClr>
                    </a:solidFill>
                  </a:tcPr>
                </a:tc>
                <a:tc>
                  <a:txBody>
                    <a:bodyPr/>
                    <a:lstStyle/>
                    <a:p>
                      <a:pPr algn="ctr"/>
                      <a:r>
                        <a:rPr lang="de-DE" sz="900" b="0" u="none" noProof="0" dirty="0">
                          <a:solidFill>
                            <a:schemeClr val="tx1"/>
                          </a:solidFill>
                        </a:rPr>
                        <a:t>FW</a:t>
                      </a:r>
                    </a:p>
                  </a:txBody>
                  <a:tcPr anchor="ctr">
                    <a:solidFill>
                      <a:schemeClr val="bg1">
                        <a:lumMod val="95000"/>
                      </a:schemeClr>
                    </a:solidFill>
                  </a:tcPr>
                </a:tc>
                <a:extLst>
                  <a:ext uri="{0D108BD9-81ED-4DB2-BD59-A6C34878D82A}">
                    <a16:rowId xmlns:a16="http://schemas.microsoft.com/office/drawing/2014/main" val="2427049528"/>
                  </a:ext>
                </a:extLst>
              </a:tr>
              <a:tr h="463887">
                <a:tc>
                  <a:txBody>
                    <a:bodyPr/>
                    <a:lstStyle/>
                    <a:p>
                      <a:pPr algn="ctr"/>
                      <a:r>
                        <a:rPr lang="de-DE" sz="900" b="0" u="none" noProof="0" dirty="0">
                          <a:solidFill>
                            <a:schemeClr val="tx1"/>
                          </a:solidFill>
                        </a:rPr>
                        <a:t>3. FS</a:t>
                      </a:r>
                    </a:p>
                  </a:txBody>
                  <a:tcPr anchor="ctr">
                    <a:solidFill>
                      <a:schemeClr val="bg1">
                        <a:lumMod val="95000"/>
                      </a:schemeClr>
                    </a:solidFill>
                  </a:tcPr>
                </a:tc>
                <a:tc>
                  <a:txBody>
                    <a:bodyPr/>
                    <a:lstStyle/>
                    <a:p>
                      <a:pPr algn="ctr"/>
                      <a:r>
                        <a:rPr lang="de-DE" sz="900" b="0" u="none" noProof="0" dirty="0">
                          <a:solidFill>
                            <a:schemeClr val="tx1"/>
                          </a:solidFill>
                        </a:rPr>
                        <a:t>P</a:t>
                      </a:r>
                    </a:p>
                  </a:txBody>
                  <a:tcPr anchor="ctr">
                    <a:solidFill>
                      <a:schemeClr val="bg1">
                        <a:lumMod val="95000"/>
                      </a:schemeClr>
                    </a:solidFill>
                  </a:tcPr>
                </a:tc>
                <a:tc>
                  <a:txBody>
                    <a:bodyPr/>
                    <a:lstStyle/>
                    <a:p>
                      <a:pPr algn="ctr"/>
                      <a:r>
                        <a:rPr lang="de-DE" sz="900" b="0" i="1" u="none" noProof="0" dirty="0">
                          <a:solidFill>
                            <a:schemeClr val="tx1"/>
                          </a:solidFill>
                        </a:rPr>
                        <a:t>Wirtschaftsinformatik</a:t>
                      </a:r>
                    </a:p>
                  </a:txBody>
                  <a:tcPr anchor="ctr">
                    <a:solidFill>
                      <a:schemeClr val="bg1">
                        <a:lumMod val="95000"/>
                      </a:schemeClr>
                    </a:solidFill>
                  </a:tcPr>
                </a:tc>
                <a:tc>
                  <a:txBody>
                    <a:bodyPr/>
                    <a:lstStyle/>
                    <a:p>
                      <a:pPr algn="ctr"/>
                      <a:r>
                        <a:rPr lang="de-DE" sz="900" b="0" i="1" u="none" noProof="0" dirty="0">
                          <a:solidFill>
                            <a:schemeClr val="tx1"/>
                          </a:solidFill>
                        </a:rPr>
                        <a:t>Wirtschaftsinformatik</a:t>
                      </a:r>
                    </a:p>
                  </a:txBody>
                  <a:tcPr anchor="ctr">
                    <a:solidFill>
                      <a:schemeClr val="bg1">
                        <a:lumMod val="95000"/>
                      </a:schemeClr>
                    </a:solidFill>
                  </a:tcPr>
                </a:tc>
                <a:tc>
                  <a:txBody>
                    <a:bodyPr/>
                    <a:lstStyle/>
                    <a:p>
                      <a:pPr algn="ctr"/>
                      <a:r>
                        <a:rPr lang="de-DE" sz="900" b="0" u="none" noProof="0" dirty="0">
                          <a:solidFill>
                            <a:schemeClr val="tx1"/>
                          </a:solidFill>
                        </a:rPr>
                        <a:t>VL + ÜB</a:t>
                      </a:r>
                    </a:p>
                  </a:txBody>
                  <a:tcPr anchor="ctr">
                    <a:solidFill>
                      <a:schemeClr val="bg1">
                        <a:lumMod val="95000"/>
                      </a:schemeClr>
                    </a:solidFill>
                  </a:tcPr>
                </a:tc>
                <a:tc>
                  <a:txBody>
                    <a:bodyPr/>
                    <a:lstStyle/>
                    <a:p>
                      <a:pPr algn="ctr"/>
                      <a:r>
                        <a:rPr lang="de-DE" sz="900" b="0" u="none" noProof="0" dirty="0">
                          <a:solidFill>
                            <a:schemeClr val="tx1"/>
                          </a:solidFill>
                        </a:rPr>
                        <a:t>WS</a:t>
                      </a:r>
                    </a:p>
                  </a:txBody>
                  <a:tcPr anchor="ctr">
                    <a:solidFill>
                      <a:schemeClr val="bg1">
                        <a:lumMod val="95000"/>
                      </a:schemeClr>
                    </a:solidFill>
                  </a:tcPr>
                </a:tc>
                <a:tc>
                  <a:txBody>
                    <a:bodyPr/>
                    <a:lstStyle/>
                    <a:p>
                      <a:pPr algn="ctr"/>
                      <a:r>
                        <a:rPr lang="de-DE" sz="900" b="0" u="none" noProof="0" dirty="0">
                          <a:solidFill>
                            <a:schemeClr val="tx1"/>
                          </a:solidFill>
                        </a:rPr>
                        <a:t>6 (3+3)</a:t>
                      </a:r>
                    </a:p>
                  </a:txBody>
                  <a:tcPr anchor="ctr">
                    <a:solidFill>
                      <a:schemeClr val="bg1">
                        <a:lumMod val="95000"/>
                      </a:schemeClr>
                    </a:solidFill>
                  </a:tcPr>
                </a:tc>
                <a:tc>
                  <a:txBody>
                    <a:bodyPr/>
                    <a:lstStyle/>
                    <a:p>
                      <a:pPr algn="ctr"/>
                      <a:r>
                        <a:rPr lang="de-DE" sz="900" b="0" u="none" noProof="0" dirty="0">
                          <a:solidFill>
                            <a:schemeClr val="tx1"/>
                          </a:solidFill>
                        </a:rPr>
                        <a:t>Klausur</a:t>
                      </a:r>
                    </a:p>
                  </a:txBody>
                  <a:tcPr anchor="ctr">
                    <a:solidFill>
                      <a:schemeClr val="bg1">
                        <a:lumMod val="95000"/>
                      </a:schemeClr>
                    </a:solidFill>
                  </a:tcPr>
                </a:tc>
                <a:tc>
                  <a:txBody>
                    <a:bodyPr/>
                    <a:lstStyle/>
                    <a:p>
                      <a:pPr algn="ctr"/>
                      <a:r>
                        <a:rPr lang="de-DE" sz="900" b="0" u="none" noProof="0" dirty="0">
                          <a:solidFill>
                            <a:schemeClr val="tx1"/>
                          </a:solidFill>
                        </a:rPr>
                        <a:t>60 Minuten</a:t>
                      </a:r>
                    </a:p>
                  </a:txBody>
                  <a:tcPr anchor="ctr">
                    <a:solidFill>
                      <a:schemeClr val="bg1">
                        <a:lumMod val="95000"/>
                      </a:schemeClr>
                    </a:solidFill>
                  </a:tcPr>
                </a:tc>
                <a:tc>
                  <a:txBody>
                    <a:bodyPr/>
                    <a:lstStyle/>
                    <a:p>
                      <a:pPr algn="ctr"/>
                      <a:r>
                        <a:rPr lang="de-DE" sz="900" b="0" u="none" noProof="0" dirty="0">
                          <a:solidFill>
                            <a:schemeClr val="tx1"/>
                          </a:solidFill>
                        </a:rPr>
                        <a:t>FW</a:t>
                      </a:r>
                    </a:p>
                  </a:txBody>
                  <a:tcPr anchor="ctr">
                    <a:solidFill>
                      <a:schemeClr val="bg1">
                        <a:lumMod val="95000"/>
                      </a:schemeClr>
                    </a:solidFill>
                  </a:tcPr>
                </a:tc>
                <a:extLst>
                  <a:ext uri="{0D108BD9-81ED-4DB2-BD59-A6C34878D82A}">
                    <a16:rowId xmlns:a16="http://schemas.microsoft.com/office/drawing/2014/main" val="2609819012"/>
                  </a:ext>
                </a:extLst>
              </a:tr>
              <a:tr h="495204">
                <a:tc>
                  <a:txBody>
                    <a:bodyPr/>
                    <a:lstStyle/>
                    <a:p>
                      <a:pPr algn="ctr"/>
                      <a:r>
                        <a:rPr lang="de-DE" sz="900" b="0" u="none" noProof="0" dirty="0">
                          <a:solidFill>
                            <a:schemeClr val="tx1"/>
                          </a:solidFill>
                        </a:rPr>
                        <a:t>4. FS</a:t>
                      </a:r>
                    </a:p>
                  </a:txBody>
                  <a:tcPr anchor="ctr">
                    <a:solidFill>
                      <a:schemeClr val="bg1">
                        <a:lumMod val="85000"/>
                      </a:schemeClr>
                    </a:solidFill>
                  </a:tcPr>
                </a:tc>
                <a:tc>
                  <a:txBody>
                    <a:bodyPr/>
                    <a:lstStyle/>
                    <a:p>
                      <a:pPr algn="ctr"/>
                      <a:r>
                        <a:rPr lang="de-DE" sz="900" b="0" u="none" noProof="0" dirty="0">
                          <a:solidFill>
                            <a:schemeClr val="tx1"/>
                          </a:solidFill>
                        </a:rPr>
                        <a:t>P</a:t>
                      </a:r>
                    </a:p>
                  </a:txBody>
                  <a:tcPr anchor="ctr">
                    <a:solidFill>
                      <a:schemeClr val="bg1">
                        <a:lumMod val="85000"/>
                      </a:schemeClr>
                    </a:solidFill>
                  </a:tcPr>
                </a:tc>
                <a:tc>
                  <a:txBody>
                    <a:bodyPr/>
                    <a:lstStyle/>
                    <a:p>
                      <a:pPr algn="ctr"/>
                      <a:r>
                        <a:rPr lang="de-DE" sz="900" b="0" i="1" u="none" noProof="0" dirty="0">
                          <a:solidFill>
                            <a:schemeClr val="tx1"/>
                          </a:solidFill>
                        </a:rPr>
                        <a:t>Rechnungswesen in Theorie und Praxis</a:t>
                      </a:r>
                    </a:p>
                  </a:txBody>
                  <a:tcPr anchor="ctr">
                    <a:solidFill>
                      <a:schemeClr val="bg1">
                        <a:lumMod val="85000"/>
                      </a:schemeClr>
                    </a:solidFill>
                  </a:tcPr>
                </a:tc>
                <a:tc>
                  <a:txBody>
                    <a:bodyPr/>
                    <a:lstStyle/>
                    <a:p>
                      <a:pPr algn="ctr"/>
                      <a:r>
                        <a:rPr lang="de-DE" sz="900" b="0" i="1" u="none" noProof="0" dirty="0" err="1">
                          <a:solidFill>
                            <a:schemeClr val="tx1"/>
                          </a:solidFill>
                        </a:rPr>
                        <a:t>ReWe</a:t>
                      </a:r>
                      <a:r>
                        <a:rPr lang="de-DE" sz="900" b="0" i="1" u="none" noProof="0" dirty="0">
                          <a:solidFill>
                            <a:schemeClr val="tx1"/>
                          </a:solidFill>
                        </a:rPr>
                        <a:t> (Theorie) </a:t>
                      </a:r>
                    </a:p>
                    <a:p>
                      <a:pPr algn="ctr"/>
                      <a:r>
                        <a:rPr lang="de-DE" sz="900" b="0" i="1" u="none" noProof="0" dirty="0">
                          <a:solidFill>
                            <a:schemeClr val="tx1"/>
                          </a:solidFill>
                        </a:rPr>
                        <a:t>Rewe (Praxis)</a:t>
                      </a:r>
                    </a:p>
                  </a:txBody>
                  <a:tcPr anchor="ctr">
                    <a:solidFill>
                      <a:schemeClr val="bg1">
                        <a:lumMod val="8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0" u="none" noProof="0" dirty="0">
                          <a:solidFill>
                            <a:schemeClr val="tx1"/>
                          </a:solidFill>
                        </a:rPr>
                        <a:t>VL + ÜB</a:t>
                      </a:r>
                    </a:p>
                  </a:txBody>
                  <a:tcPr anchor="ctr">
                    <a:solidFill>
                      <a:schemeClr val="bg1">
                        <a:lumMod val="85000"/>
                      </a:schemeClr>
                    </a:solidFill>
                  </a:tcPr>
                </a:tc>
                <a:tc>
                  <a:txBody>
                    <a:bodyPr/>
                    <a:lstStyle/>
                    <a:p>
                      <a:pPr algn="ctr"/>
                      <a:r>
                        <a:rPr lang="de-DE" sz="900" b="0" u="none" noProof="0" dirty="0">
                          <a:solidFill>
                            <a:schemeClr val="tx1"/>
                          </a:solidFill>
                        </a:rPr>
                        <a:t>SS</a:t>
                      </a:r>
                    </a:p>
                  </a:txBody>
                  <a:tcPr anchor="ctr">
                    <a:solidFill>
                      <a:schemeClr val="bg1">
                        <a:lumMod val="85000"/>
                      </a:schemeClr>
                    </a:solidFill>
                  </a:tcPr>
                </a:tc>
                <a:tc>
                  <a:txBody>
                    <a:bodyPr/>
                    <a:lstStyle/>
                    <a:p>
                      <a:pPr algn="ctr"/>
                      <a:r>
                        <a:rPr lang="de-DE" sz="900" b="0" u="none" noProof="0" dirty="0">
                          <a:solidFill>
                            <a:schemeClr val="tx1"/>
                          </a:solidFill>
                        </a:rPr>
                        <a:t>6 (3+3)</a:t>
                      </a:r>
                    </a:p>
                  </a:txBody>
                  <a:tcPr anchor="ctr">
                    <a:solidFill>
                      <a:schemeClr val="bg1">
                        <a:lumMod val="85000"/>
                      </a:schemeClr>
                    </a:solidFill>
                  </a:tcPr>
                </a:tc>
                <a:tc>
                  <a:txBody>
                    <a:bodyPr/>
                    <a:lstStyle/>
                    <a:p>
                      <a:pPr algn="ctr"/>
                      <a:r>
                        <a:rPr lang="de-DE" sz="900" b="0" u="none" noProof="0" dirty="0">
                          <a:solidFill>
                            <a:schemeClr val="tx1"/>
                          </a:solidFill>
                        </a:rPr>
                        <a:t>Klausur oder Übungsmappe</a:t>
                      </a:r>
                    </a:p>
                  </a:txBody>
                  <a:tcPr anchor="ctr">
                    <a:solidFill>
                      <a:schemeClr val="bg1">
                        <a:lumMod val="85000"/>
                      </a:schemeClr>
                    </a:solidFill>
                  </a:tcPr>
                </a:tc>
                <a:tc>
                  <a:txBody>
                    <a:bodyPr/>
                    <a:lstStyle/>
                    <a:p>
                      <a:pPr algn="ctr"/>
                      <a:r>
                        <a:rPr lang="de-DE" sz="900" b="0" u="none" noProof="0" dirty="0">
                          <a:solidFill>
                            <a:schemeClr val="tx1"/>
                          </a:solidFill>
                        </a:rPr>
                        <a:t>60 Minuten oder 3-6 Übungsblätter</a:t>
                      </a:r>
                    </a:p>
                  </a:txBody>
                  <a:tcPr anchor="ctr">
                    <a:solidFill>
                      <a:schemeClr val="bg1">
                        <a:lumMod val="85000"/>
                      </a:schemeClr>
                    </a:solidFill>
                  </a:tcPr>
                </a:tc>
                <a:tc>
                  <a:txBody>
                    <a:bodyPr/>
                    <a:lstStyle/>
                    <a:p>
                      <a:pPr algn="ctr"/>
                      <a:r>
                        <a:rPr lang="de-DE" sz="900" b="0" u="none" noProof="0" dirty="0">
                          <a:solidFill>
                            <a:schemeClr val="tx1"/>
                          </a:solidFill>
                        </a:rPr>
                        <a:t>FW</a:t>
                      </a:r>
                    </a:p>
                  </a:txBody>
                  <a:tcPr anchor="ctr">
                    <a:solidFill>
                      <a:schemeClr val="bg1">
                        <a:lumMod val="85000"/>
                      </a:schemeClr>
                    </a:solidFill>
                  </a:tcPr>
                </a:tc>
                <a:extLst>
                  <a:ext uri="{0D108BD9-81ED-4DB2-BD59-A6C34878D82A}">
                    <a16:rowId xmlns:a16="http://schemas.microsoft.com/office/drawing/2014/main" val="1564265139"/>
                  </a:ext>
                </a:extLst>
              </a:tr>
              <a:tr h="463887">
                <a:tc>
                  <a:txBody>
                    <a:bodyPr/>
                    <a:lstStyle/>
                    <a:p>
                      <a:pPr algn="ctr"/>
                      <a:r>
                        <a:rPr lang="de-DE" sz="900" b="0" u="none" noProof="0" dirty="0">
                          <a:solidFill>
                            <a:schemeClr val="tx1"/>
                          </a:solidFill>
                        </a:rPr>
                        <a:t>4. FS</a:t>
                      </a:r>
                    </a:p>
                  </a:txBody>
                  <a:tcPr anchor="ctr">
                    <a:solidFill>
                      <a:schemeClr val="bg1">
                        <a:lumMod val="85000"/>
                      </a:schemeClr>
                    </a:solidFill>
                  </a:tcPr>
                </a:tc>
                <a:tc>
                  <a:txBody>
                    <a:bodyPr/>
                    <a:lstStyle/>
                    <a:p>
                      <a:pPr algn="ctr"/>
                      <a:r>
                        <a:rPr lang="de-DE" sz="900" b="0" u="none" noProof="0" dirty="0">
                          <a:solidFill>
                            <a:schemeClr val="tx1"/>
                          </a:solidFill>
                        </a:rPr>
                        <a:t>P</a:t>
                      </a:r>
                    </a:p>
                  </a:txBody>
                  <a:tcPr anchor="ctr">
                    <a:solidFill>
                      <a:schemeClr val="bg1">
                        <a:lumMod val="85000"/>
                      </a:schemeClr>
                    </a:solidFill>
                  </a:tcPr>
                </a:tc>
                <a:tc>
                  <a:txBody>
                    <a:bodyPr/>
                    <a:lstStyle/>
                    <a:p>
                      <a:pPr algn="ctr"/>
                      <a:r>
                        <a:rPr lang="de-DE" sz="900" b="0" i="1" u="none" noProof="0" dirty="0">
                          <a:solidFill>
                            <a:schemeClr val="tx1"/>
                          </a:solidFill>
                        </a:rPr>
                        <a:t>Grundlagen VWL II: Makroökonomie</a:t>
                      </a:r>
                    </a:p>
                  </a:txBody>
                  <a:tcPr anchor="ctr">
                    <a:solidFill>
                      <a:schemeClr val="bg1">
                        <a:lumMod val="8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0" i="1" u="none" noProof="0" dirty="0">
                          <a:solidFill>
                            <a:schemeClr val="tx1"/>
                          </a:solidFill>
                        </a:rPr>
                        <a:t>Grundlagen VWL II: Makroökonomie</a:t>
                      </a:r>
                    </a:p>
                  </a:txBody>
                  <a:tcPr anchor="ctr">
                    <a:solidFill>
                      <a:schemeClr val="bg1">
                        <a:lumMod val="85000"/>
                      </a:schemeClr>
                    </a:solidFill>
                  </a:tcPr>
                </a:tc>
                <a:tc>
                  <a:txBody>
                    <a:bodyPr/>
                    <a:lstStyle/>
                    <a:p>
                      <a:pPr algn="ctr"/>
                      <a:r>
                        <a:rPr lang="de-DE" sz="900" b="0" u="none" noProof="0" dirty="0">
                          <a:solidFill>
                            <a:schemeClr val="tx1"/>
                          </a:solidFill>
                        </a:rPr>
                        <a:t>VL + ÜB</a:t>
                      </a:r>
                    </a:p>
                  </a:txBody>
                  <a:tcPr anchor="ctr">
                    <a:solidFill>
                      <a:schemeClr val="bg1">
                        <a:lumMod val="85000"/>
                      </a:schemeClr>
                    </a:solidFill>
                  </a:tcPr>
                </a:tc>
                <a:tc>
                  <a:txBody>
                    <a:bodyPr/>
                    <a:lstStyle/>
                    <a:p>
                      <a:pPr algn="ctr"/>
                      <a:r>
                        <a:rPr lang="de-DE" sz="900" b="0" u="none" noProof="0" dirty="0">
                          <a:solidFill>
                            <a:schemeClr val="tx1"/>
                          </a:solidFill>
                        </a:rPr>
                        <a:t>SS</a:t>
                      </a:r>
                    </a:p>
                  </a:txBody>
                  <a:tcPr anchor="ctr">
                    <a:solidFill>
                      <a:schemeClr val="bg1">
                        <a:lumMod val="85000"/>
                      </a:schemeClr>
                    </a:solidFill>
                  </a:tcPr>
                </a:tc>
                <a:tc>
                  <a:txBody>
                    <a:bodyPr/>
                    <a:lstStyle/>
                    <a:p>
                      <a:pPr algn="ctr"/>
                      <a:r>
                        <a:rPr lang="de-DE" sz="900" b="0" u="none" noProof="0" dirty="0">
                          <a:solidFill>
                            <a:schemeClr val="tx1"/>
                          </a:solidFill>
                        </a:rPr>
                        <a:t>6 (3+3)</a:t>
                      </a:r>
                    </a:p>
                  </a:txBody>
                  <a:tcPr anchor="ctr">
                    <a:solidFill>
                      <a:schemeClr val="bg1">
                        <a:lumMod val="85000"/>
                      </a:schemeClr>
                    </a:solidFill>
                  </a:tcPr>
                </a:tc>
                <a:tc>
                  <a:txBody>
                    <a:bodyPr/>
                    <a:lstStyle/>
                    <a:p>
                      <a:pPr algn="ctr"/>
                      <a:r>
                        <a:rPr lang="de-DE" sz="900" b="0" u="none" noProof="0" dirty="0">
                          <a:solidFill>
                            <a:schemeClr val="tx1"/>
                          </a:solidFill>
                        </a:rPr>
                        <a:t>Klausur</a:t>
                      </a:r>
                    </a:p>
                  </a:txBody>
                  <a:tcPr anchor="ctr">
                    <a:solidFill>
                      <a:schemeClr val="bg1">
                        <a:lumMod val="85000"/>
                      </a:schemeClr>
                    </a:solidFill>
                  </a:tcPr>
                </a:tc>
                <a:tc>
                  <a:txBody>
                    <a:bodyPr/>
                    <a:lstStyle/>
                    <a:p>
                      <a:pPr algn="ctr"/>
                      <a:r>
                        <a:rPr lang="de-DE" sz="900" b="0" u="none" noProof="0" dirty="0">
                          <a:solidFill>
                            <a:schemeClr val="tx1"/>
                          </a:solidFill>
                        </a:rPr>
                        <a:t>60 Minuten</a:t>
                      </a:r>
                    </a:p>
                  </a:txBody>
                  <a:tcPr anchor="ctr">
                    <a:solidFill>
                      <a:schemeClr val="bg1">
                        <a:lumMod val="85000"/>
                      </a:schemeClr>
                    </a:solidFill>
                  </a:tcPr>
                </a:tc>
                <a:tc>
                  <a:txBody>
                    <a:bodyPr/>
                    <a:lstStyle/>
                    <a:p>
                      <a:pPr algn="ctr"/>
                      <a:r>
                        <a:rPr lang="de-DE" sz="900" b="0" u="none" noProof="0" dirty="0">
                          <a:solidFill>
                            <a:schemeClr val="tx1"/>
                          </a:solidFill>
                        </a:rPr>
                        <a:t>FW</a:t>
                      </a:r>
                    </a:p>
                  </a:txBody>
                  <a:tcPr anchor="ctr">
                    <a:solidFill>
                      <a:schemeClr val="bg1">
                        <a:lumMod val="85000"/>
                      </a:schemeClr>
                    </a:solidFill>
                  </a:tcPr>
                </a:tc>
                <a:extLst>
                  <a:ext uri="{0D108BD9-81ED-4DB2-BD59-A6C34878D82A}">
                    <a16:rowId xmlns:a16="http://schemas.microsoft.com/office/drawing/2014/main" val="2453611036"/>
                  </a:ext>
                </a:extLst>
              </a:tr>
            </a:tbl>
          </a:graphicData>
        </a:graphic>
      </p:graphicFrame>
      <p:sp>
        <p:nvSpPr>
          <p:cNvPr id="4" name="Fußzeilenplatzhalter 2">
            <a:extLst>
              <a:ext uri="{FF2B5EF4-FFF2-40B4-BE49-F238E27FC236}">
                <a16:creationId xmlns:a16="http://schemas.microsoft.com/office/drawing/2014/main" id="{850BBE45-8BFB-271F-CEAE-F2A1CCD5DB87}"/>
              </a:ext>
            </a:extLst>
          </p:cNvPr>
          <p:cNvSpPr>
            <a:spLocks noGrp="1"/>
          </p:cNvSpPr>
          <p:nvPr>
            <p:ph type="ftr" sz="quarter" idx="11"/>
          </p:nvPr>
        </p:nvSpPr>
        <p:spPr>
          <a:xfrm>
            <a:off x="3047344" y="442800"/>
            <a:ext cx="2011339" cy="792000"/>
          </a:xfrm>
        </p:spPr>
        <p:txBody>
          <a:bodyPr/>
          <a:lstStyle/>
          <a:p>
            <a:r>
              <a:rPr lang="de-DE" dirty="0"/>
              <a:t>Lehramtsberatung</a:t>
            </a:r>
          </a:p>
          <a:p>
            <a:r>
              <a:rPr lang="de-DE" dirty="0"/>
              <a:t>Wirtschaftswissenschaften</a:t>
            </a:r>
          </a:p>
        </p:txBody>
      </p:sp>
      <p:sp>
        <p:nvSpPr>
          <p:cNvPr id="9" name="Titel 5">
            <a:extLst>
              <a:ext uri="{FF2B5EF4-FFF2-40B4-BE49-F238E27FC236}">
                <a16:creationId xmlns:a16="http://schemas.microsoft.com/office/drawing/2014/main" id="{59339936-61E8-EBF4-E711-1C3729020ABE}"/>
              </a:ext>
            </a:extLst>
          </p:cNvPr>
          <p:cNvSpPr>
            <a:spLocks noGrp="1"/>
          </p:cNvSpPr>
          <p:nvPr>
            <p:ph type="title"/>
          </p:nvPr>
        </p:nvSpPr>
        <p:spPr>
          <a:xfrm>
            <a:off x="446399" y="1482138"/>
            <a:ext cx="12612375" cy="648000"/>
          </a:xfrm>
        </p:spPr>
        <p:txBody>
          <a:bodyPr/>
          <a:lstStyle/>
          <a:p>
            <a:r>
              <a:rPr lang="de-DE" altLang="de-DE" dirty="0">
                <a:ea typeface="ＭＳ Ｐゴシック" pitchFamily="34" charset="-128"/>
              </a:rPr>
              <a:t>Aufbau des Studiums: Lehramt Wirtschaftswissenschaften Realschule (LAR)</a:t>
            </a:r>
            <a:br>
              <a:rPr lang="de-DE" dirty="0"/>
            </a:br>
            <a:r>
              <a:rPr lang="de-DE" dirty="0"/>
              <a:t>Regelstudienverlauf nach neuer </a:t>
            </a:r>
            <a:r>
              <a:rPr lang="de-DE" sz="2000" dirty="0" err="1">
                <a:solidFill>
                  <a:schemeClr val="accent1"/>
                </a:solidFill>
              </a:rPr>
              <a:t>PStO</a:t>
            </a:r>
            <a:r>
              <a:rPr lang="de-DE" sz="2000" dirty="0">
                <a:solidFill>
                  <a:schemeClr val="accent1"/>
                </a:solidFill>
              </a:rPr>
              <a:t> </a:t>
            </a:r>
            <a:r>
              <a:rPr lang="de-DE" dirty="0"/>
              <a:t>(2024)</a:t>
            </a:r>
          </a:p>
        </p:txBody>
      </p:sp>
    </p:spTree>
    <p:extLst>
      <p:ext uri="{BB962C8B-B14F-4D97-AF65-F5344CB8AC3E}">
        <p14:creationId xmlns:p14="http://schemas.microsoft.com/office/powerpoint/2010/main" val="341370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3">
            <a:extLst>
              <a:ext uri="{FF2B5EF4-FFF2-40B4-BE49-F238E27FC236}">
                <a16:creationId xmlns:a16="http://schemas.microsoft.com/office/drawing/2014/main" id="{78255133-F16B-0E84-D4E1-8A3B05910F30}"/>
              </a:ext>
            </a:extLst>
          </p:cNvPr>
          <p:cNvSpPr>
            <a:spLocks noGrp="1"/>
          </p:cNvSpPr>
          <p:nvPr>
            <p:ph type="sldNum" sz="quarter" idx="12"/>
          </p:nvPr>
        </p:nvSpPr>
        <p:spPr>
          <a:xfrm>
            <a:off x="11787809" y="6519044"/>
            <a:ext cx="404191" cy="252000"/>
          </a:xfrm>
        </p:spPr>
        <p:txBody>
          <a:bodyPr/>
          <a:lstStyle/>
          <a:p>
            <a:fld id="{EFB5150B-0CEE-4773-8AAA-22F479C02EEB}" type="slidenum">
              <a:rPr lang="de-DE" smtClean="0"/>
              <a:pPr/>
              <a:t>23</a:t>
            </a:fld>
            <a:endParaRPr lang="de-DE" dirty="0"/>
          </a:p>
        </p:txBody>
      </p:sp>
      <p:graphicFrame>
        <p:nvGraphicFramePr>
          <p:cNvPr id="2" name="Tabelle 1">
            <a:extLst>
              <a:ext uri="{FF2B5EF4-FFF2-40B4-BE49-F238E27FC236}">
                <a16:creationId xmlns:a16="http://schemas.microsoft.com/office/drawing/2014/main" id="{C4215317-F6A7-57A2-A389-538F65B4C27E}"/>
              </a:ext>
            </a:extLst>
          </p:cNvPr>
          <p:cNvGraphicFramePr>
            <a:graphicFrameLocks noGrp="1"/>
          </p:cNvGraphicFramePr>
          <p:nvPr>
            <p:extLst>
              <p:ext uri="{D42A27DB-BD31-4B8C-83A1-F6EECF244321}">
                <p14:modId xmlns:p14="http://schemas.microsoft.com/office/powerpoint/2010/main" val="2076632886"/>
              </p:ext>
            </p:extLst>
          </p:nvPr>
        </p:nvGraphicFramePr>
        <p:xfrm>
          <a:off x="442913" y="2294415"/>
          <a:ext cx="11344896" cy="3541468"/>
        </p:xfrm>
        <a:graphic>
          <a:graphicData uri="http://schemas.openxmlformats.org/drawingml/2006/table">
            <a:tbl>
              <a:tblPr firstRow="1" bandRow="1">
                <a:tableStyleId>{5940675A-B579-460E-94D1-54222C63F5DA}</a:tableStyleId>
              </a:tblPr>
              <a:tblGrid>
                <a:gridCol w="702495">
                  <a:extLst>
                    <a:ext uri="{9D8B030D-6E8A-4147-A177-3AD203B41FA5}">
                      <a16:colId xmlns:a16="http://schemas.microsoft.com/office/drawing/2014/main" val="974845473"/>
                    </a:ext>
                  </a:extLst>
                </a:gridCol>
                <a:gridCol w="1126156">
                  <a:extLst>
                    <a:ext uri="{9D8B030D-6E8A-4147-A177-3AD203B41FA5}">
                      <a16:colId xmlns:a16="http://schemas.microsoft.com/office/drawing/2014/main" val="1123168988"/>
                    </a:ext>
                  </a:extLst>
                </a:gridCol>
                <a:gridCol w="1626670">
                  <a:extLst>
                    <a:ext uri="{9D8B030D-6E8A-4147-A177-3AD203B41FA5}">
                      <a16:colId xmlns:a16="http://schemas.microsoft.com/office/drawing/2014/main" val="1623613118"/>
                    </a:ext>
                  </a:extLst>
                </a:gridCol>
                <a:gridCol w="1482290">
                  <a:extLst>
                    <a:ext uri="{9D8B030D-6E8A-4147-A177-3AD203B41FA5}">
                      <a16:colId xmlns:a16="http://schemas.microsoft.com/office/drawing/2014/main" val="2499538407"/>
                    </a:ext>
                  </a:extLst>
                </a:gridCol>
                <a:gridCol w="1315552">
                  <a:extLst>
                    <a:ext uri="{9D8B030D-6E8A-4147-A177-3AD203B41FA5}">
                      <a16:colId xmlns:a16="http://schemas.microsoft.com/office/drawing/2014/main" val="4200584565"/>
                    </a:ext>
                  </a:extLst>
                </a:gridCol>
                <a:gridCol w="1013762">
                  <a:extLst>
                    <a:ext uri="{9D8B030D-6E8A-4147-A177-3AD203B41FA5}">
                      <a16:colId xmlns:a16="http://schemas.microsoft.com/office/drawing/2014/main" val="1902046326"/>
                    </a:ext>
                  </a:extLst>
                </a:gridCol>
                <a:gridCol w="691213">
                  <a:extLst>
                    <a:ext uri="{9D8B030D-6E8A-4147-A177-3AD203B41FA5}">
                      <a16:colId xmlns:a16="http://schemas.microsoft.com/office/drawing/2014/main" val="919036659"/>
                    </a:ext>
                  </a:extLst>
                </a:gridCol>
                <a:gridCol w="1002833">
                  <a:extLst>
                    <a:ext uri="{9D8B030D-6E8A-4147-A177-3AD203B41FA5}">
                      <a16:colId xmlns:a16="http://schemas.microsoft.com/office/drawing/2014/main" val="1602090418"/>
                    </a:ext>
                  </a:extLst>
                </a:gridCol>
                <a:gridCol w="1001027">
                  <a:extLst>
                    <a:ext uri="{9D8B030D-6E8A-4147-A177-3AD203B41FA5}">
                      <a16:colId xmlns:a16="http://schemas.microsoft.com/office/drawing/2014/main" val="388384077"/>
                    </a:ext>
                  </a:extLst>
                </a:gridCol>
                <a:gridCol w="1382898">
                  <a:extLst>
                    <a:ext uri="{9D8B030D-6E8A-4147-A177-3AD203B41FA5}">
                      <a16:colId xmlns:a16="http://schemas.microsoft.com/office/drawing/2014/main" val="2382807884"/>
                    </a:ext>
                  </a:extLst>
                </a:gridCol>
              </a:tblGrid>
              <a:tr h="490574">
                <a:tc>
                  <a:txBody>
                    <a:bodyPr/>
                    <a:lstStyle/>
                    <a:p>
                      <a:pPr algn="ctr"/>
                      <a:r>
                        <a:rPr lang="de-DE" sz="900" b="1" noProof="0" dirty="0">
                          <a:solidFill>
                            <a:srgbClr val="202321"/>
                          </a:solidFill>
                        </a:rPr>
                        <a:t>Semester</a:t>
                      </a:r>
                    </a:p>
                  </a:txBody>
                  <a:tcPr anchor="ctr"/>
                </a:tc>
                <a:tc>
                  <a:txBody>
                    <a:bodyPr/>
                    <a:lstStyle/>
                    <a:p>
                      <a:pPr algn="ctr"/>
                      <a:r>
                        <a:rPr lang="de-DE" sz="900" b="1" noProof="0" dirty="0">
                          <a:solidFill>
                            <a:srgbClr val="202321"/>
                          </a:solidFill>
                        </a:rPr>
                        <a:t>Pflicht (P) / Wahlpflicht (WP)</a:t>
                      </a:r>
                    </a:p>
                  </a:txBody>
                  <a:tcPr anchor="ctr">
                    <a:solidFill>
                      <a:schemeClr val="bg1"/>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1" noProof="0" dirty="0">
                          <a:solidFill>
                            <a:srgbClr val="202321"/>
                          </a:solidFill>
                        </a:rPr>
                        <a:t>Modul</a:t>
                      </a:r>
                    </a:p>
                  </a:txBody>
                  <a:tcPr anchor="ctr">
                    <a:solidFill>
                      <a:schemeClr val="bg1"/>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1" noProof="0" dirty="0">
                          <a:solidFill>
                            <a:srgbClr val="202321"/>
                          </a:solidFill>
                        </a:rPr>
                        <a:t>Lehrveranstaltungen</a:t>
                      </a:r>
                    </a:p>
                  </a:txBody>
                  <a:tcPr anchor="ctr">
                    <a:solidFill>
                      <a:schemeClr val="bg1"/>
                    </a:solidFill>
                  </a:tcPr>
                </a:tc>
                <a:tc>
                  <a:txBody>
                    <a:bodyPr/>
                    <a:lstStyle/>
                    <a:p>
                      <a:pPr algn="ctr"/>
                      <a:r>
                        <a:rPr lang="de-DE" sz="900" b="1" noProof="0" dirty="0">
                          <a:solidFill>
                            <a:srgbClr val="202321"/>
                          </a:solidFill>
                        </a:rPr>
                        <a:t>Unterrichtsform</a:t>
                      </a:r>
                    </a:p>
                  </a:txBody>
                  <a:tcPr anchor="ctr">
                    <a:solidFill>
                      <a:schemeClr val="bg1"/>
                    </a:solidFill>
                  </a:tcPr>
                </a:tc>
                <a:tc>
                  <a:txBody>
                    <a:bodyPr/>
                    <a:lstStyle/>
                    <a:p>
                      <a:pPr algn="ctr"/>
                      <a:r>
                        <a:rPr lang="de-DE" sz="900" b="1" noProof="0" dirty="0">
                          <a:solidFill>
                            <a:srgbClr val="202321"/>
                          </a:solidFill>
                        </a:rPr>
                        <a:t>Angeboten im</a:t>
                      </a:r>
                    </a:p>
                  </a:txBody>
                  <a:tcPr anchor="ctr">
                    <a:solidFill>
                      <a:schemeClr val="bg1"/>
                    </a:solidFill>
                  </a:tcPr>
                </a:tc>
                <a:tc>
                  <a:txBody>
                    <a:bodyPr/>
                    <a:lstStyle/>
                    <a:p>
                      <a:pPr algn="ctr"/>
                      <a:r>
                        <a:rPr lang="de-DE" sz="900" b="1" noProof="0" dirty="0">
                          <a:solidFill>
                            <a:srgbClr val="202321"/>
                          </a:solidFill>
                        </a:rPr>
                        <a:t>ECTS</a:t>
                      </a:r>
                    </a:p>
                  </a:txBody>
                  <a:tcPr anchor="ctr">
                    <a:solidFill>
                      <a:schemeClr val="bg1"/>
                    </a:solidFill>
                  </a:tcPr>
                </a:tc>
                <a:tc>
                  <a:txBody>
                    <a:bodyPr/>
                    <a:lstStyle/>
                    <a:p>
                      <a:pPr algn="ctr"/>
                      <a:r>
                        <a:rPr lang="de-DE" sz="900" b="1" noProof="0" dirty="0">
                          <a:solidFill>
                            <a:srgbClr val="202321"/>
                          </a:solidFill>
                        </a:rPr>
                        <a:t>Prüfungsform</a:t>
                      </a:r>
                    </a:p>
                  </a:txBody>
                  <a:tcPr anchor="ctr">
                    <a:solidFill>
                      <a:schemeClr val="bg1"/>
                    </a:solidFill>
                  </a:tcPr>
                </a:tc>
                <a:tc>
                  <a:txBody>
                    <a:bodyPr/>
                    <a:lstStyle/>
                    <a:p>
                      <a:pPr algn="ctr"/>
                      <a:r>
                        <a:rPr lang="de-DE" sz="900" b="1" noProof="0" dirty="0">
                          <a:solidFill>
                            <a:srgbClr val="202321"/>
                          </a:solidFill>
                        </a:rPr>
                        <a:t>Prüfungsdauer</a:t>
                      </a:r>
                    </a:p>
                  </a:txBody>
                  <a:tcPr anchor="ctr">
                    <a:solidFill>
                      <a:schemeClr val="bg1"/>
                    </a:solidFill>
                  </a:tcPr>
                </a:tc>
                <a:tc>
                  <a:txBody>
                    <a:bodyPr/>
                    <a:lstStyle/>
                    <a:p>
                      <a:pPr algn="ctr"/>
                      <a:r>
                        <a:rPr lang="de-DE" sz="900" b="1" noProof="0" dirty="0">
                          <a:solidFill>
                            <a:srgbClr val="202321"/>
                          </a:solidFill>
                        </a:rPr>
                        <a:t>Fachdidaktik (FD) / Fachwissenschaft (FW)</a:t>
                      </a:r>
                    </a:p>
                  </a:txBody>
                  <a:tcPr anchor="ctr">
                    <a:solidFill>
                      <a:schemeClr val="bg1"/>
                    </a:solidFill>
                  </a:tcPr>
                </a:tc>
                <a:extLst>
                  <a:ext uri="{0D108BD9-81ED-4DB2-BD59-A6C34878D82A}">
                    <a16:rowId xmlns:a16="http://schemas.microsoft.com/office/drawing/2014/main" val="2155630022"/>
                  </a:ext>
                </a:extLst>
              </a:tr>
              <a:tr h="490574">
                <a:tc>
                  <a:txBody>
                    <a:bodyPr/>
                    <a:lstStyle/>
                    <a:p>
                      <a:pPr algn="ctr"/>
                      <a:r>
                        <a:rPr lang="de-DE" sz="900" b="0" noProof="0" dirty="0">
                          <a:solidFill>
                            <a:schemeClr val="tx1"/>
                          </a:solidFill>
                        </a:rPr>
                        <a:t>5. FS</a:t>
                      </a:r>
                    </a:p>
                  </a:txBody>
                  <a:tcPr anchor="ctr">
                    <a:solidFill>
                      <a:schemeClr val="bg1">
                        <a:lumMod val="95000"/>
                      </a:schemeClr>
                    </a:solidFill>
                  </a:tcPr>
                </a:tc>
                <a:tc>
                  <a:txBody>
                    <a:bodyPr/>
                    <a:lstStyle/>
                    <a:p>
                      <a:pPr algn="ctr"/>
                      <a:r>
                        <a:rPr lang="de-DE" sz="900" noProof="0" dirty="0">
                          <a:solidFill>
                            <a:schemeClr val="tx1"/>
                          </a:solidFill>
                        </a:rPr>
                        <a:t>P</a:t>
                      </a:r>
                    </a:p>
                  </a:txBody>
                  <a:tcPr anchor="ctr">
                    <a:solidFill>
                      <a:schemeClr val="bg1">
                        <a:lumMod val="95000"/>
                      </a:schemeClr>
                    </a:solidFill>
                  </a:tcPr>
                </a:tc>
                <a:tc>
                  <a:txBody>
                    <a:bodyPr/>
                    <a:lstStyle/>
                    <a:p>
                      <a:pPr algn="ctr"/>
                      <a:r>
                        <a:rPr lang="de-DE" sz="900" i="1" noProof="0" dirty="0">
                          <a:solidFill>
                            <a:schemeClr val="tx1"/>
                          </a:solidFill>
                        </a:rPr>
                        <a:t>Grundkurs Privat- und Urheberrecht</a:t>
                      </a:r>
                    </a:p>
                  </a:txBody>
                  <a:tcPr anchor="ctr">
                    <a:solidFill>
                      <a:schemeClr val="bg1">
                        <a:lumMod val="95000"/>
                      </a:schemeClr>
                    </a:solidFill>
                  </a:tcPr>
                </a:tc>
                <a:tc>
                  <a:txBody>
                    <a:bodyPr/>
                    <a:lstStyle/>
                    <a:p>
                      <a:pPr algn="ctr"/>
                      <a:r>
                        <a:rPr lang="de-DE" sz="900" i="1" noProof="0" dirty="0">
                          <a:solidFill>
                            <a:schemeClr val="tx1"/>
                          </a:solidFill>
                        </a:rPr>
                        <a:t>Grundkurs Privat- und Urheberrecht</a:t>
                      </a:r>
                    </a:p>
                  </a:txBody>
                  <a:tcPr anchor="ctr">
                    <a:solidFill>
                      <a:schemeClr val="bg1">
                        <a:lumMod val="95000"/>
                      </a:schemeClr>
                    </a:solidFill>
                  </a:tcPr>
                </a:tc>
                <a:tc>
                  <a:txBody>
                    <a:bodyPr/>
                    <a:lstStyle/>
                    <a:p>
                      <a:pPr algn="ctr"/>
                      <a:r>
                        <a:rPr lang="de-DE" sz="900" noProof="0" dirty="0">
                          <a:solidFill>
                            <a:schemeClr val="tx1"/>
                          </a:solidFill>
                        </a:rPr>
                        <a:t>VL + ÜB</a:t>
                      </a:r>
                    </a:p>
                  </a:txBody>
                  <a:tcPr anchor="ctr">
                    <a:solidFill>
                      <a:schemeClr val="bg1">
                        <a:lumMod val="95000"/>
                      </a:schemeClr>
                    </a:solidFill>
                  </a:tcPr>
                </a:tc>
                <a:tc>
                  <a:txBody>
                    <a:bodyPr/>
                    <a:lstStyle/>
                    <a:p>
                      <a:pPr algn="ctr"/>
                      <a:r>
                        <a:rPr lang="de-DE" sz="900" noProof="0" dirty="0">
                          <a:solidFill>
                            <a:schemeClr val="tx1"/>
                          </a:solidFill>
                        </a:rPr>
                        <a:t>WS</a:t>
                      </a:r>
                    </a:p>
                  </a:txBody>
                  <a:tcPr anchor="ctr">
                    <a:solidFill>
                      <a:schemeClr val="bg1">
                        <a:lumMod val="95000"/>
                      </a:schemeClr>
                    </a:solidFill>
                  </a:tcPr>
                </a:tc>
                <a:tc>
                  <a:txBody>
                    <a:bodyPr/>
                    <a:lstStyle/>
                    <a:p>
                      <a:pPr algn="ctr"/>
                      <a:r>
                        <a:rPr lang="de-DE" sz="900" noProof="0" dirty="0">
                          <a:solidFill>
                            <a:schemeClr val="tx1"/>
                          </a:solidFill>
                        </a:rPr>
                        <a:t>6 (4+2)</a:t>
                      </a:r>
                    </a:p>
                  </a:txBody>
                  <a:tcPr anchor="ctr">
                    <a:solidFill>
                      <a:schemeClr val="bg1">
                        <a:lumMod val="95000"/>
                      </a:schemeClr>
                    </a:solidFill>
                  </a:tcPr>
                </a:tc>
                <a:tc>
                  <a:txBody>
                    <a:bodyPr/>
                    <a:lstStyle/>
                    <a:p>
                      <a:pPr algn="ctr"/>
                      <a:r>
                        <a:rPr lang="de-DE" sz="900" noProof="0" dirty="0">
                          <a:solidFill>
                            <a:schemeClr val="tx1"/>
                          </a:solidFill>
                        </a:rPr>
                        <a:t>Klausur</a:t>
                      </a:r>
                    </a:p>
                  </a:txBody>
                  <a:tcPr anchor="ctr">
                    <a:solidFill>
                      <a:schemeClr val="bg1">
                        <a:lumMod val="95000"/>
                      </a:schemeClr>
                    </a:solidFill>
                  </a:tcPr>
                </a:tc>
                <a:tc>
                  <a:txBody>
                    <a:bodyPr/>
                    <a:lstStyle/>
                    <a:p>
                      <a:pPr algn="ctr"/>
                      <a:r>
                        <a:rPr lang="de-DE" sz="900" noProof="0" dirty="0">
                          <a:solidFill>
                            <a:schemeClr val="tx1"/>
                          </a:solidFill>
                        </a:rPr>
                        <a:t>120 Minuten</a:t>
                      </a:r>
                    </a:p>
                  </a:txBody>
                  <a:tcPr anchor="ctr">
                    <a:solidFill>
                      <a:schemeClr val="bg1">
                        <a:lumMod val="95000"/>
                      </a:schemeClr>
                    </a:solidFill>
                  </a:tcPr>
                </a:tc>
                <a:tc>
                  <a:txBody>
                    <a:bodyPr/>
                    <a:lstStyle/>
                    <a:p>
                      <a:pPr algn="ctr"/>
                      <a:r>
                        <a:rPr lang="de-DE" sz="900" noProof="0" dirty="0">
                          <a:solidFill>
                            <a:schemeClr val="tx1"/>
                          </a:solidFill>
                        </a:rPr>
                        <a:t>FW</a:t>
                      </a:r>
                    </a:p>
                  </a:txBody>
                  <a:tcPr anchor="ctr">
                    <a:solidFill>
                      <a:schemeClr val="bg1">
                        <a:lumMod val="95000"/>
                      </a:schemeClr>
                    </a:solidFill>
                  </a:tcPr>
                </a:tc>
                <a:extLst>
                  <a:ext uri="{0D108BD9-81ED-4DB2-BD59-A6C34878D82A}">
                    <a16:rowId xmlns:a16="http://schemas.microsoft.com/office/drawing/2014/main" val="1669298429"/>
                  </a:ext>
                </a:extLst>
              </a:tr>
              <a:tr h="490574">
                <a:tc>
                  <a:txBody>
                    <a:bodyPr/>
                    <a:lstStyle/>
                    <a:p>
                      <a:pPr algn="ctr"/>
                      <a:r>
                        <a:rPr lang="de-DE" sz="900" b="0" noProof="0" dirty="0">
                          <a:solidFill>
                            <a:schemeClr val="tx1"/>
                          </a:solidFill>
                        </a:rPr>
                        <a:t>5. FS</a:t>
                      </a:r>
                    </a:p>
                  </a:txBody>
                  <a:tcPr anchor="ctr">
                    <a:solidFill>
                      <a:schemeClr val="bg1">
                        <a:lumMod val="95000"/>
                      </a:schemeClr>
                    </a:solidFill>
                  </a:tcPr>
                </a:tc>
                <a:tc>
                  <a:txBody>
                    <a:bodyPr/>
                    <a:lstStyle/>
                    <a:p>
                      <a:pPr algn="ctr"/>
                      <a:r>
                        <a:rPr lang="de-DE" sz="900" noProof="0" dirty="0">
                          <a:solidFill>
                            <a:schemeClr val="tx1"/>
                          </a:solidFill>
                        </a:rPr>
                        <a:t>P</a:t>
                      </a:r>
                    </a:p>
                  </a:txBody>
                  <a:tcPr anchor="ctr">
                    <a:solidFill>
                      <a:schemeClr val="bg1">
                        <a:lumMod val="9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i="1" noProof="0" dirty="0">
                          <a:solidFill>
                            <a:schemeClr val="tx1"/>
                          </a:solidFill>
                        </a:rPr>
                        <a:t>Grundlagen der  Wirtschaftsdidaktik </a:t>
                      </a:r>
                    </a:p>
                  </a:txBody>
                  <a:tcPr anchor="ctr">
                    <a:solidFill>
                      <a:schemeClr val="bg1">
                        <a:lumMod val="95000"/>
                      </a:schemeClr>
                    </a:solidFill>
                  </a:tcPr>
                </a:tc>
                <a:tc>
                  <a:txBody>
                    <a:bodyPr/>
                    <a:lstStyle/>
                    <a:p>
                      <a:pPr algn="ctr"/>
                      <a:r>
                        <a:rPr lang="de-DE" sz="900" i="1" noProof="0">
                          <a:solidFill>
                            <a:schemeClr val="tx1"/>
                          </a:solidFill>
                        </a:rPr>
                        <a:t>Grundzüge der Wirtschaftsdidaktik</a:t>
                      </a:r>
                      <a:endParaRPr lang="de-DE" sz="900" i="1" noProof="0" dirty="0">
                        <a:solidFill>
                          <a:schemeClr val="tx1"/>
                        </a:solidFill>
                      </a:endParaRPr>
                    </a:p>
                  </a:txBody>
                  <a:tcPr anchor="ctr">
                    <a:solidFill>
                      <a:schemeClr val="bg1">
                        <a:lumMod val="95000"/>
                      </a:schemeClr>
                    </a:solidFill>
                  </a:tcPr>
                </a:tc>
                <a:tc>
                  <a:txBody>
                    <a:bodyPr/>
                    <a:lstStyle/>
                    <a:p>
                      <a:pPr algn="ctr"/>
                      <a:r>
                        <a:rPr lang="de-DE" sz="900" noProof="0" dirty="0">
                          <a:solidFill>
                            <a:schemeClr val="tx1"/>
                          </a:solidFill>
                        </a:rPr>
                        <a:t>ÜB</a:t>
                      </a:r>
                    </a:p>
                  </a:txBody>
                  <a:tcPr anchor="ctr">
                    <a:solidFill>
                      <a:schemeClr val="bg1">
                        <a:lumMod val="95000"/>
                      </a:schemeClr>
                    </a:solidFill>
                  </a:tcPr>
                </a:tc>
                <a:tc>
                  <a:txBody>
                    <a:bodyPr/>
                    <a:lstStyle/>
                    <a:p>
                      <a:pPr algn="ctr"/>
                      <a:r>
                        <a:rPr lang="de-DE" sz="900" noProof="0" dirty="0">
                          <a:solidFill>
                            <a:schemeClr val="tx1"/>
                          </a:solidFill>
                        </a:rPr>
                        <a:t>WS + SS</a:t>
                      </a:r>
                    </a:p>
                  </a:txBody>
                  <a:tcPr anchor="ctr">
                    <a:solidFill>
                      <a:schemeClr val="bg1">
                        <a:lumMod val="95000"/>
                      </a:schemeClr>
                    </a:solidFill>
                  </a:tcPr>
                </a:tc>
                <a:tc>
                  <a:txBody>
                    <a:bodyPr/>
                    <a:lstStyle/>
                    <a:p>
                      <a:pPr algn="ctr"/>
                      <a:r>
                        <a:rPr lang="de-DE" sz="900" noProof="0" dirty="0">
                          <a:solidFill>
                            <a:schemeClr val="tx1"/>
                          </a:solidFill>
                        </a:rPr>
                        <a:t>3</a:t>
                      </a:r>
                    </a:p>
                  </a:txBody>
                  <a:tcPr anchor="ctr">
                    <a:solidFill>
                      <a:schemeClr val="bg1">
                        <a:lumMod val="95000"/>
                      </a:schemeClr>
                    </a:solidFill>
                  </a:tcPr>
                </a:tc>
                <a:tc>
                  <a:txBody>
                    <a:bodyPr/>
                    <a:lstStyle/>
                    <a:p>
                      <a:pPr algn="ctr"/>
                      <a:r>
                        <a:rPr lang="de-DE" sz="900" noProof="0" dirty="0">
                          <a:solidFill>
                            <a:schemeClr val="tx1"/>
                          </a:solidFill>
                        </a:rPr>
                        <a:t>Klausur oder Portfolio</a:t>
                      </a:r>
                    </a:p>
                  </a:txBody>
                  <a:tcPr anchor="ctr">
                    <a:solidFill>
                      <a:schemeClr val="bg1">
                        <a:lumMod val="95000"/>
                      </a:schemeClr>
                    </a:solidFill>
                  </a:tcPr>
                </a:tc>
                <a:tc>
                  <a:txBody>
                    <a:bodyPr/>
                    <a:lstStyle/>
                    <a:p>
                      <a:pPr algn="ctr"/>
                      <a:r>
                        <a:rPr lang="de-DE" sz="900" noProof="0" dirty="0">
                          <a:solidFill>
                            <a:schemeClr val="tx1"/>
                          </a:solidFill>
                        </a:rPr>
                        <a:t>60 Minuten oder 10.000 - max. 20.000 Zeichen</a:t>
                      </a:r>
                    </a:p>
                  </a:txBody>
                  <a:tcPr anchor="ctr">
                    <a:solidFill>
                      <a:schemeClr val="bg1">
                        <a:lumMod val="95000"/>
                      </a:schemeClr>
                    </a:solidFill>
                  </a:tcPr>
                </a:tc>
                <a:tc>
                  <a:txBody>
                    <a:bodyPr/>
                    <a:lstStyle/>
                    <a:p>
                      <a:pPr algn="ctr"/>
                      <a:r>
                        <a:rPr lang="de-DE" sz="900" noProof="0" dirty="0">
                          <a:solidFill>
                            <a:schemeClr val="tx1"/>
                          </a:solidFill>
                        </a:rPr>
                        <a:t>FD</a:t>
                      </a:r>
                    </a:p>
                  </a:txBody>
                  <a:tcPr anchor="ctr">
                    <a:solidFill>
                      <a:schemeClr val="bg1">
                        <a:lumMod val="95000"/>
                      </a:schemeClr>
                    </a:solidFill>
                  </a:tcPr>
                </a:tc>
                <a:extLst>
                  <a:ext uri="{0D108BD9-81ED-4DB2-BD59-A6C34878D82A}">
                    <a16:rowId xmlns:a16="http://schemas.microsoft.com/office/drawing/2014/main" val="3025041938"/>
                  </a:ext>
                </a:extLst>
              </a:tr>
              <a:tr h="490574">
                <a:tc>
                  <a:txBody>
                    <a:bodyPr/>
                    <a:lstStyle/>
                    <a:p>
                      <a:pPr algn="ctr"/>
                      <a:r>
                        <a:rPr lang="de-DE" sz="900" b="0" noProof="0" dirty="0">
                          <a:solidFill>
                            <a:schemeClr val="tx1"/>
                          </a:solidFill>
                        </a:rPr>
                        <a:t>6. FS</a:t>
                      </a:r>
                    </a:p>
                  </a:txBody>
                  <a:tcPr anchor="ctr">
                    <a:solidFill>
                      <a:schemeClr val="bg1">
                        <a:lumMod val="85000"/>
                      </a:schemeClr>
                    </a:solidFill>
                  </a:tcPr>
                </a:tc>
                <a:tc>
                  <a:txBody>
                    <a:bodyPr/>
                    <a:lstStyle/>
                    <a:p>
                      <a:pPr algn="ctr"/>
                      <a:r>
                        <a:rPr lang="de-DE" sz="900" noProof="0" dirty="0">
                          <a:solidFill>
                            <a:schemeClr val="tx1"/>
                          </a:solidFill>
                        </a:rPr>
                        <a:t>P</a:t>
                      </a:r>
                    </a:p>
                  </a:txBody>
                  <a:tcPr anchor="ctr">
                    <a:solidFill>
                      <a:schemeClr val="bg1">
                        <a:lumMod val="8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i="1" noProof="0" dirty="0">
                          <a:solidFill>
                            <a:schemeClr val="tx1"/>
                          </a:solidFill>
                        </a:rPr>
                        <a:t>Vertiefung Recht</a:t>
                      </a:r>
                    </a:p>
                  </a:txBody>
                  <a:tcPr anchor="ctr">
                    <a:solidFill>
                      <a:schemeClr val="bg1">
                        <a:lumMod val="85000"/>
                      </a:schemeClr>
                    </a:solidFill>
                  </a:tcPr>
                </a:tc>
                <a:tc>
                  <a:txBody>
                    <a:bodyPr/>
                    <a:lstStyle/>
                    <a:p>
                      <a:pPr algn="ctr"/>
                      <a:r>
                        <a:rPr lang="de-DE" sz="900" i="1" noProof="0" dirty="0">
                          <a:solidFill>
                            <a:schemeClr val="tx1"/>
                          </a:solidFill>
                        </a:rPr>
                        <a:t>Vertiefung Recht </a:t>
                      </a:r>
                    </a:p>
                  </a:txBody>
                  <a:tcPr anchor="ctr">
                    <a:solidFill>
                      <a:schemeClr val="bg1">
                        <a:lumMod val="85000"/>
                      </a:schemeClr>
                    </a:solidFill>
                  </a:tcPr>
                </a:tc>
                <a:tc>
                  <a:txBody>
                    <a:bodyPr/>
                    <a:lstStyle/>
                    <a:p>
                      <a:pPr algn="ctr"/>
                      <a:r>
                        <a:rPr lang="de-DE" sz="900" noProof="0" dirty="0">
                          <a:solidFill>
                            <a:schemeClr val="tx1"/>
                          </a:solidFill>
                        </a:rPr>
                        <a:t>VL + ÜB</a:t>
                      </a:r>
                    </a:p>
                  </a:txBody>
                  <a:tcPr anchor="ctr">
                    <a:solidFill>
                      <a:schemeClr val="bg1">
                        <a:lumMod val="85000"/>
                      </a:schemeClr>
                    </a:solidFill>
                  </a:tcPr>
                </a:tc>
                <a:tc>
                  <a:txBody>
                    <a:bodyPr/>
                    <a:lstStyle/>
                    <a:p>
                      <a:pPr algn="ctr"/>
                      <a:r>
                        <a:rPr lang="de-DE" sz="900" noProof="0" dirty="0">
                          <a:solidFill>
                            <a:schemeClr val="tx1"/>
                          </a:solidFill>
                        </a:rPr>
                        <a:t>SS</a:t>
                      </a:r>
                    </a:p>
                  </a:txBody>
                  <a:tcPr anchor="ctr">
                    <a:solidFill>
                      <a:schemeClr val="bg1">
                        <a:lumMod val="85000"/>
                      </a:schemeClr>
                    </a:solidFill>
                  </a:tcPr>
                </a:tc>
                <a:tc>
                  <a:txBody>
                    <a:bodyPr/>
                    <a:lstStyle/>
                    <a:p>
                      <a:pPr algn="ctr"/>
                      <a:r>
                        <a:rPr lang="de-DE" sz="900" noProof="0" dirty="0">
                          <a:solidFill>
                            <a:schemeClr val="tx1"/>
                          </a:solidFill>
                        </a:rPr>
                        <a:t>6 (3+3)</a:t>
                      </a:r>
                    </a:p>
                  </a:txBody>
                  <a:tcPr anchor="ctr">
                    <a:solidFill>
                      <a:schemeClr val="bg1">
                        <a:lumMod val="85000"/>
                      </a:schemeClr>
                    </a:solidFill>
                  </a:tcPr>
                </a:tc>
                <a:tc>
                  <a:txBody>
                    <a:bodyPr/>
                    <a:lstStyle/>
                    <a:p>
                      <a:pPr algn="ctr"/>
                      <a:r>
                        <a:rPr lang="de-DE" sz="900" noProof="0" dirty="0">
                          <a:solidFill>
                            <a:schemeClr val="tx1"/>
                          </a:solidFill>
                        </a:rPr>
                        <a:t>Klausur</a:t>
                      </a:r>
                    </a:p>
                  </a:txBody>
                  <a:tcPr anchor="ctr">
                    <a:solidFill>
                      <a:schemeClr val="bg1">
                        <a:lumMod val="85000"/>
                      </a:schemeClr>
                    </a:solidFill>
                  </a:tcPr>
                </a:tc>
                <a:tc>
                  <a:txBody>
                    <a:bodyPr/>
                    <a:lstStyle/>
                    <a:p>
                      <a:pPr algn="ctr"/>
                      <a:r>
                        <a:rPr lang="de-DE" sz="900" noProof="0" dirty="0">
                          <a:solidFill>
                            <a:schemeClr val="tx1"/>
                          </a:solidFill>
                        </a:rPr>
                        <a:t>120 Minuten</a:t>
                      </a:r>
                    </a:p>
                  </a:txBody>
                  <a:tcPr anchor="ctr">
                    <a:solidFill>
                      <a:schemeClr val="bg1">
                        <a:lumMod val="85000"/>
                      </a:schemeClr>
                    </a:solidFill>
                  </a:tcPr>
                </a:tc>
                <a:tc>
                  <a:txBody>
                    <a:bodyPr/>
                    <a:lstStyle/>
                    <a:p>
                      <a:pPr algn="ctr"/>
                      <a:r>
                        <a:rPr lang="de-DE" sz="900" noProof="0" dirty="0">
                          <a:solidFill>
                            <a:schemeClr val="tx1"/>
                          </a:solidFill>
                        </a:rPr>
                        <a:t>FW</a:t>
                      </a:r>
                    </a:p>
                  </a:txBody>
                  <a:tcPr anchor="ctr">
                    <a:solidFill>
                      <a:schemeClr val="bg1">
                        <a:lumMod val="85000"/>
                      </a:schemeClr>
                    </a:solidFill>
                  </a:tcPr>
                </a:tc>
                <a:extLst>
                  <a:ext uri="{0D108BD9-81ED-4DB2-BD59-A6C34878D82A}">
                    <a16:rowId xmlns:a16="http://schemas.microsoft.com/office/drawing/2014/main" val="198627418"/>
                  </a:ext>
                </a:extLst>
              </a:tr>
              <a:tr h="490574">
                <a:tc>
                  <a:txBody>
                    <a:bodyPr/>
                    <a:lstStyle/>
                    <a:p>
                      <a:pPr algn="ctr"/>
                      <a:r>
                        <a:rPr lang="de-DE" sz="900" b="0" noProof="0" dirty="0">
                          <a:solidFill>
                            <a:schemeClr val="tx1"/>
                          </a:solidFill>
                        </a:rPr>
                        <a:t>6. FS</a:t>
                      </a:r>
                    </a:p>
                  </a:txBody>
                  <a:tcPr anchor="ctr">
                    <a:solidFill>
                      <a:schemeClr val="bg1">
                        <a:lumMod val="85000"/>
                      </a:schemeClr>
                    </a:solidFill>
                  </a:tcPr>
                </a:tc>
                <a:tc>
                  <a:txBody>
                    <a:bodyPr/>
                    <a:lstStyle/>
                    <a:p>
                      <a:pPr algn="ctr"/>
                      <a:r>
                        <a:rPr lang="de-DE" sz="900" noProof="0" dirty="0">
                          <a:solidFill>
                            <a:schemeClr val="tx1"/>
                          </a:solidFill>
                        </a:rPr>
                        <a:t>P</a:t>
                      </a:r>
                    </a:p>
                  </a:txBody>
                  <a:tcPr anchor="ctr">
                    <a:solidFill>
                      <a:schemeClr val="bg1">
                        <a:lumMod val="85000"/>
                      </a:schemeClr>
                    </a:solidFill>
                  </a:tcPr>
                </a:tc>
                <a:tc>
                  <a:txBody>
                    <a:bodyPr/>
                    <a:lstStyle/>
                    <a:p>
                      <a:pPr algn="ctr"/>
                      <a:r>
                        <a:rPr lang="de-DE" sz="900" i="1" noProof="0" dirty="0">
                          <a:solidFill>
                            <a:schemeClr val="tx1"/>
                          </a:solidFill>
                        </a:rPr>
                        <a:t>Didaktik des Rechnungswesens</a:t>
                      </a:r>
                    </a:p>
                  </a:txBody>
                  <a:tcPr anchor="ctr">
                    <a:solidFill>
                      <a:schemeClr val="bg1">
                        <a:lumMod val="8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i="1" noProof="0" dirty="0">
                          <a:solidFill>
                            <a:schemeClr val="tx1"/>
                          </a:solidFill>
                        </a:rPr>
                        <a:t>Didaktik des Rechnungswesens</a:t>
                      </a:r>
                    </a:p>
                  </a:txBody>
                  <a:tcPr anchor="ctr">
                    <a:solidFill>
                      <a:schemeClr val="bg1">
                        <a:lumMod val="85000"/>
                      </a:schemeClr>
                    </a:solidFill>
                  </a:tcPr>
                </a:tc>
                <a:tc>
                  <a:txBody>
                    <a:bodyPr/>
                    <a:lstStyle/>
                    <a:p>
                      <a:pPr algn="ctr"/>
                      <a:r>
                        <a:rPr lang="de-DE" sz="900" noProof="0" dirty="0">
                          <a:solidFill>
                            <a:schemeClr val="tx1"/>
                          </a:solidFill>
                        </a:rPr>
                        <a:t>ÜB</a:t>
                      </a:r>
                    </a:p>
                  </a:txBody>
                  <a:tcPr anchor="ctr">
                    <a:solidFill>
                      <a:schemeClr val="bg1">
                        <a:lumMod val="85000"/>
                      </a:schemeClr>
                    </a:solidFill>
                  </a:tcPr>
                </a:tc>
                <a:tc>
                  <a:txBody>
                    <a:bodyPr/>
                    <a:lstStyle/>
                    <a:p>
                      <a:pPr algn="ctr"/>
                      <a:r>
                        <a:rPr lang="de-DE" sz="900" noProof="0" dirty="0">
                          <a:solidFill>
                            <a:schemeClr val="tx1"/>
                          </a:solidFill>
                        </a:rPr>
                        <a:t>WS + SS</a:t>
                      </a:r>
                    </a:p>
                  </a:txBody>
                  <a:tcPr anchor="ctr">
                    <a:solidFill>
                      <a:schemeClr val="bg1">
                        <a:lumMod val="85000"/>
                      </a:schemeClr>
                    </a:solidFill>
                  </a:tcPr>
                </a:tc>
                <a:tc>
                  <a:txBody>
                    <a:bodyPr/>
                    <a:lstStyle/>
                    <a:p>
                      <a:pPr algn="ctr"/>
                      <a:r>
                        <a:rPr lang="de-DE" sz="900" noProof="0" dirty="0">
                          <a:solidFill>
                            <a:schemeClr val="tx1"/>
                          </a:solidFill>
                        </a:rPr>
                        <a:t>3</a:t>
                      </a:r>
                    </a:p>
                  </a:txBody>
                  <a:tcPr anchor="ctr">
                    <a:solidFill>
                      <a:schemeClr val="bg1">
                        <a:lumMod val="85000"/>
                      </a:schemeClr>
                    </a:solidFill>
                  </a:tcPr>
                </a:tc>
                <a:tc>
                  <a:txBody>
                    <a:bodyPr/>
                    <a:lstStyle/>
                    <a:p>
                      <a:pPr algn="ctr"/>
                      <a:r>
                        <a:rPr lang="de-DE" sz="900" noProof="0" dirty="0">
                          <a:solidFill>
                            <a:schemeClr val="tx1"/>
                          </a:solidFill>
                        </a:rPr>
                        <a:t>Klausur oder Portfolio</a:t>
                      </a:r>
                    </a:p>
                  </a:txBody>
                  <a:tcPr anchor="ctr">
                    <a:solidFill>
                      <a:schemeClr val="bg1">
                        <a:lumMod val="85000"/>
                      </a:schemeClr>
                    </a:solidFill>
                  </a:tcPr>
                </a:tc>
                <a:tc>
                  <a:txBody>
                    <a:bodyPr/>
                    <a:lstStyle/>
                    <a:p>
                      <a:pPr algn="ctr"/>
                      <a:r>
                        <a:rPr lang="de-DE" sz="900" noProof="0" dirty="0">
                          <a:solidFill>
                            <a:schemeClr val="tx1"/>
                          </a:solidFill>
                        </a:rPr>
                        <a:t>60 Minuten/ 10.000 – max. 20.000 Zeichen</a:t>
                      </a:r>
                    </a:p>
                  </a:txBody>
                  <a:tcPr anchor="ctr">
                    <a:solidFill>
                      <a:schemeClr val="bg1">
                        <a:lumMod val="85000"/>
                      </a:schemeClr>
                    </a:solidFill>
                  </a:tcPr>
                </a:tc>
                <a:tc>
                  <a:txBody>
                    <a:bodyPr/>
                    <a:lstStyle/>
                    <a:p>
                      <a:pPr algn="ctr"/>
                      <a:r>
                        <a:rPr lang="de-DE" sz="900" noProof="0" dirty="0">
                          <a:solidFill>
                            <a:schemeClr val="tx1"/>
                          </a:solidFill>
                        </a:rPr>
                        <a:t>FD</a:t>
                      </a:r>
                    </a:p>
                  </a:txBody>
                  <a:tcPr anchor="ctr">
                    <a:solidFill>
                      <a:schemeClr val="bg1">
                        <a:lumMod val="85000"/>
                      </a:schemeClr>
                    </a:solidFill>
                  </a:tcPr>
                </a:tc>
                <a:extLst>
                  <a:ext uri="{0D108BD9-81ED-4DB2-BD59-A6C34878D82A}">
                    <a16:rowId xmlns:a16="http://schemas.microsoft.com/office/drawing/2014/main" val="3051333078"/>
                  </a:ext>
                </a:extLst>
              </a:tr>
              <a:tr h="490574">
                <a:tc>
                  <a:txBody>
                    <a:bodyPr/>
                    <a:lstStyle/>
                    <a:p>
                      <a:pPr algn="ctr"/>
                      <a:r>
                        <a:rPr lang="de-DE" sz="900" b="0" noProof="0" dirty="0">
                          <a:solidFill>
                            <a:schemeClr val="tx1"/>
                          </a:solidFill>
                        </a:rPr>
                        <a:t>7. FS</a:t>
                      </a:r>
                    </a:p>
                  </a:txBody>
                  <a:tcPr anchor="ctr">
                    <a:solidFill>
                      <a:schemeClr val="bg1">
                        <a:lumMod val="95000"/>
                      </a:schemeClr>
                    </a:solidFill>
                  </a:tcPr>
                </a:tc>
                <a:tc>
                  <a:txBody>
                    <a:bodyPr/>
                    <a:lstStyle/>
                    <a:p>
                      <a:pPr algn="ctr"/>
                      <a:r>
                        <a:rPr lang="de-DE" sz="900" noProof="0" dirty="0">
                          <a:solidFill>
                            <a:schemeClr val="tx1"/>
                          </a:solidFill>
                        </a:rPr>
                        <a:t>P</a:t>
                      </a:r>
                    </a:p>
                  </a:txBody>
                  <a:tcPr anchor="ctr">
                    <a:solidFill>
                      <a:schemeClr val="bg1">
                        <a:lumMod val="95000"/>
                      </a:schemeClr>
                    </a:solidFill>
                  </a:tcPr>
                </a:tc>
                <a:tc>
                  <a:txBody>
                    <a:bodyPr/>
                    <a:lstStyle/>
                    <a:p>
                      <a:pPr algn="ctr"/>
                      <a:r>
                        <a:rPr lang="de-DE" sz="900" i="1" noProof="0" dirty="0">
                          <a:solidFill>
                            <a:schemeClr val="tx1"/>
                          </a:solidFill>
                        </a:rPr>
                        <a:t>Fortgeschrittene Wirtschaftsdidaktik</a:t>
                      </a:r>
                    </a:p>
                  </a:txBody>
                  <a:tcPr anchor="ctr">
                    <a:solidFill>
                      <a:schemeClr val="bg1">
                        <a:lumMod val="95000"/>
                      </a:schemeClr>
                    </a:solidFill>
                  </a:tcPr>
                </a:tc>
                <a:tc>
                  <a:txBody>
                    <a:bodyPr/>
                    <a:lstStyle/>
                    <a:p>
                      <a:pPr algn="ctr"/>
                      <a:r>
                        <a:rPr lang="de-DE" sz="900" i="1" noProof="0" dirty="0">
                          <a:solidFill>
                            <a:schemeClr val="tx1"/>
                          </a:solidFill>
                        </a:rPr>
                        <a:t>Fachdidaktische Analyse und Planung </a:t>
                      </a:r>
                      <a:r>
                        <a:rPr lang="de-DE" sz="900" i="1" noProof="0" dirty="0" err="1">
                          <a:solidFill>
                            <a:schemeClr val="tx1"/>
                          </a:solidFill>
                        </a:rPr>
                        <a:t>wirtschaftswissenschaft</a:t>
                      </a:r>
                      <a:r>
                        <a:rPr lang="de-DE" sz="900" i="1" noProof="0" dirty="0">
                          <a:solidFill>
                            <a:schemeClr val="tx1"/>
                          </a:solidFill>
                        </a:rPr>
                        <a:t>-</a:t>
                      </a:r>
                    </a:p>
                    <a:p>
                      <a:pPr algn="ctr"/>
                      <a:r>
                        <a:rPr lang="de-DE" sz="900" i="1" noProof="0" dirty="0" err="1">
                          <a:solidFill>
                            <a:schemeClr val="tx1"/>
                          </a:solidFill>
                        </a:rPr>
                        <a:t>lichen</a:t>
                      </a:r>
                      <a:r>
                        <a:rPr lang="de-DE" sz="900" i="1" noProof="0" dirty="0">
                          <a:solidFill>
                            <a:schemeClr val="tx1"/>
                          </a:solidFill>
                        </a:rPr>
                        <a:t> Unterrichts + Schulpraktische Studien in Theorie und Praxis</a:t>
                      </a:r>
                    </a:p>
                  </a:txBody>
                  <a:tcPr anchor="ctr">
                    <a:solidFill>
                      <a:schemeClr val="bg1">
                        <a:lumMod val="95000"/>
                      </a:schemeClr>
                    </a:solidFill>
                  </a:tcPr>
                </a:tc>
                <a:tc>
                  <a:txBody>
                    <a:bodyPr/>
                    <a:lstStyle/>
                    <a:p>
                      <a:pPr algn="ctr"/>
                      <a:r>
                        <a:rPr lang="de-DE" sz="900" noProof="0" dirty="0">
                          <a:solidFill>
                            <a:schemeClr val="tx1"/>
                          </a:solidFill>
                        </a:rPr>
                        <a:t>Proseminar + Übung</a:t>
                      </a:r>
                    </a:p>
                  </a:txBody>
                  <a:tcPr anchor="ctr">
                    <a:solidFill>
                      <a:schemeClr val="bg1">
                        <a:lumMod val="95000"/>
                      </a:schemeClr>
                    </a:solidFill>
                  </a:tcPr>
                </a:tc>
                <a:tc>
                  <a:txBody>
                    <a:bodyPr/>
                    <a:lstStyle/>
                    <a:p>
                      <a:pPr algn="ctr"/>
                      <a:r>
                        <a:rPr lang="de-DE" sz="900" noProof="0" dirty="0">
                          <a:solidFill>
                            <a:schemeClr val="tx1"/>
                          </a:solidFill>
                        </a:rPr>
                        <a:t>WS + SS</a:t>
                      </a:r>
                    </a:p>
                  </a:txBody>
                  <a:tcPr anchor="ctr">
                    <a:solidFill>
                      <a:schemeClr val="bg1">
                        <a:lumMod val="95000"/>
                      </a:schemeClr>
                    </a:solidFill>
                  </a:tcPr>
                </a:tc>
                <a:tc>
                  <a:txBody>
                    <a:bodyPr/>
                    <a:lstStyle/>
                    <a:p>
                      <a:pPr algn="ctr"/>
                      <a:r>
                        <a:rPr lang="de-DE" sz="900" noProof="0" dirty="0">
                          <a:solidFill>
                            <a:schemeClr val="tx1"/>
                          </a:solidFill>
                        </a:rPr>
                        <a:t>6 (3+3)</a:t>
                      </a:r>
                    </a:p>
                  </a:txBody>
                  <a:tcPr anchor="ctr">
                    <a:solidFill>
                      <a:schemeClr val="bg1">
                        <a:lumMod val="95000"/>
                      </a:schemeClr>
                    </a:solidFill>
                  </a:tcPr>
                </a:tc>
                <a:tc>
                  <a:txBody>
                    <a:bodyPr/>
                    <a:lstStyle/>
                    <a:p>
                      <a:pPr algn="ctr"/>
                      <a:r>
                        <a:rPr lang="de-DE" sz="900" noProof="0" dirty="0">
                          <a:solidFill>
                            <a:schemeClr val="tx1"/>
                          </a:solidFill>
                        </a:rPr>
                        <a:t>Portfolio/Hausarbeit + Referat</a:t>
                      </a:r>
                    </a:p>
                  </a:txBody>
                  <a:tcPr anchor="ctr">
                    <a:solidFill>
                      <a:schemeClr val="bg1">
                        <a:lumMod val="95000"/>
                      </a:schemeClr>
                    </a:solidFill>
                  </a:tcPr>
                </a:tc>
                <a:tc>
                  <a:txBody>
                    <a:bodyPr/>
                    <a:lstStyle/>
                    <a:p>
                      <a:pPr algn="ctr"/>
                      <a:r>
                        <a:rPr lang="de-DE" sz="900" noProof="0" dirty="0">
                          <a:solidFill>
                            <a:schemeClr val="tx1"/>
                          </a:solidFill>
                        </a:rPr>
                        <a:t>10.000 – max. 20.000 Zeichen oder 22.000 – max. 33.000 Zeichen) und 10 Minuten</a:t>
                      </a:r>
                    </a:p>
                  </a:txBody>
                  <a:tcPr anchor="ctr">
                    <a:solidFill>
                      <a:schemeClr val="bg1">
                        <a:lumMod val="95000"/>
                      </a:schemeClr>
                    </a:solidFill>
                  </a:tcPr>
                </a:tc>
                <a:tc>
                  <a:txBody>
                    <a:bodyPr/>
                    <a:lstStyle/>
                    <a:p>
                      <a:pPr algn="ctr"/>
                      <a:r>
                        <a:rPr lang="de-DE" sz="900" noProof="0" dirty="0">
                          <a:solidFill>
                            <a:schemeClr val="tx1"/>
                          </a:solidFill>
                        </a:rPr>
                        <a:t>FD</a:t>
                      </a:r>
                    </a:p>
                  </a:txBody>
                  <a:tcPr anchor="ctr">
                    <a:solidFill>
                      <a:schemeClr val="bg1">
                        <a:lumMod val="95000"/>
                      </a:schemeClr>
                    </a:solidFill>
                  </a:tcPr>
                </a:tc>
                <a:extLst>
                  <a:ext uri="{0D108BD9-81ED-4DB2-BD59-A6C34878D82A}">
                    <a16:rowId xmlns:a16="http://schemas.microsoft.com/office/drawing/2014/main" val="1312694529"/>
                  </a:ext>
                </a:extLst>
              </a:tr>
            </a:tbl>
          </a:graphicData>
        </a:graphic>
      </p:graphicFrame>
      <p:sp>
        <p:nvSpPr>
          <p:cNvPr id="4" name="Fußzeilenplatzhalter 2">
            <a:extLst>
              <a:ext uri="{FF2B5EF4-FFF2-40B4-BE49-F238E27FC236}">
                <a16:creationId xmlns:a16="http://schemas.microsoft.com/office/drawing/2014/main" id="{808A31B5-AE0D-6EA6-AEF9-1AAC1E782AC7}"/>
              </a:ext>
            </a:extLst>
          </p:cNvPr>
          <p:cNvSpPr>
            <a:spLocks noGrp="1"/>
          </p:cNvSpPr>
          <p:nvPr>
            <p:ph type="ftr" sz="quarter" idx="11"/>
          </p:nvPr>
        </p:nvSpPr>
        <p:spPr>
          <a:xfrm>
            <a:off x="3047344" y="442800"/>
            <a:ext cx="2011339" cy="792000"/>
          </a:xfrm>
        </p:spPr>
        <p:txBody>
          <a:bodyPr/>
          <a:lstStyle/>
          <a:p>
            <a:r>
              <a:rPr lang="de-DE" dirty="0"/>
              <a:t>Lehramtsberatung</a:t>
            </a:r>
          </a:p>
          <a:p>
            <a:r>
              <a:rPr lang="de-DE" dirty="0"/>
              <a:t>Wirtschaftswissenschaften</a:t>
            </a:r>
          </a:p>
        </p:txBody>
      </p:sp>
      <p:sp>
        <p:nvSpPr>
          <p:cNvPr id="9" name="Titel 5">
            <a:extLst>
              <a:ext uri="{FF2B5EF4-FFF2-40B4-BE49-F238E27FC236}">
                <a16:creationId xmlns:a16="http://schemas.microsoft.com/office/drawing/2014/main" id="{1BAFD115-DC53-9BDC-B2B9-88DDB3CD4B19}"/>
              </a:ext>
            </a:extLst>
          </p:cNvPr>
          <p:cNvSpPr>
            <a:spLocks noGrp="1"/>
          </p:cNvSpPr>
          <p:nvPr>
            <p:ph type="title"/>
          </p:nvPr>
        </p:nvSpPr>
        <p:spPr>
          <a:xfrm>
            <a:off x="446399" y="1482138"/>
            <a:ext cx="12612375" cy="648000"/>
          </a:xfrm>
        </p:spPr>
        <p:txBody>
          <a:bodyPr/>
          <a:lstStyle/>
          <a:p>
            <a:r>
              <a:rPr lang="de-DE" altLang="de-DE" dirty="0">
                <a:ea typeface="ＭＳ Ｐゴシック" pitchFamily="34" charset="-128"/>
              </a:rPr>
              <a:t>Aufbau des Studiums: Lehramt Wirtschaftswissenschaften Realschule (LAR)</a:t>
            </a:r>
            <a:br>
              <a:rPr lang="de-DE" dirty="0"/>
            </a:br>
            <a:r>
              <a:rPr lang="de-DE" dirty="0"/>
              <a:t>Regelstudienverlauf nach neuer </a:t>
            </a:r>
            <a:r>
              <a:rPr lang="de-DE" sz="2000" dirty="0" err="1">
                <a:solidFill>
                  <a:schemeClr val="accent1"/>
                </a:solidFill>
              </a:rPr>
              <a:t>PStO</a:t>
            </a:r>
            <a:r>
              <a:rPr lang="de-DE" sz="2000" dirty="0">
                <a:solidFill>
                  <a:schemeClr val="accent1"/>
                </a:solidFill>
              </a:rPr>
              <a:t> </a:t>
            </a:r>
            <a:r>
              <a:rPr lang="de-DE" dirty="0"/>
              <a:t>(2024)</a:t>
            </a:r>
          </a:p>
        </p:txBody>
      </p:sp>
    </p:spTree>
    <p:extLst>
      <p:ext uri="{BB962C8B-B14F-4D97-AF65-F5344CB8AC3E}">
        <p14:creationId xmlns:p14="http://schemas.microsoft.com/office/powerpoint/2010/main" val="33468614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elle 9">
            <a:extLst>
              <a:ext uri="{FF2B5EF4-FFF2-40B4-BE49-F238E27FC236}">
                <a16:creationId xmlns:a16="http://schemas.microsoft.com/office/drawing/2014/main" id="{A1A208DE-9982-F97B-E533-97E8979918FA}"/>
              </a:ext>
            </a:extLst>
          </p:cNvPr>
          <p:cNvGraphicFramePr>
            <a:graphicFrameLocks noGrp="1"/>
          </p:cNvGraphicFramePr>
          <p:nvPr>
            <p:extLst>
              <p:ext uri="{D42A27DB-BD31-4B8C-83A1-F6EECF244321}">
                <p14:modId xmlns:p14="http://schemas.microsoft.com/office/powerpoint/2010/main" val="3983508367"/>
              </p:ext>
            </p:extLst>
          </p:nvPr>
        </p:nvGraphicFramePr>
        <p:xfrm>
          <a:off x="431999" y="2181466"/>
          <a:ext cx="11445674" cy="4462552"/>
        </p:xfrm>
        <a:graphic>
          <a:graphicData uri="http://schemas.openxmlformats.org/drawingml/2006/table">
            <a:tbl>
              <a:tblPr firstRow="1" bandRow="1">
                <a:tableStyleId>{5940675A-B579-460E-94D1-54222C63F5DA}</a:tableStyleId>
              </a:tblPr>
              <a:tblGrid>
                <a:gridCol w="782635">
                  <a:extLst>
                    <a:ext uri="{9D8B030D-6E8A-4147-A177-3AD203B41FA5}">
                      <a16:colId xmlns:a16="http://schemas.microsoft.com/office/drawing/2014/main" val="974845473"/>
                    </a:ext>
                  </a:extLst>
                </a:gridCol>
                <a:gridCol w="1088191">
                  <a:extLst>
                    <a:ext uri="{9D8B030D-6E8A-4147-A177-3AD203B41FA5}">
                      <a16:colId xmlns:a16="http://schemas.microsoft.com/office/drawing/2014/main" val="1123168988"/>
                    </a:ext>
                  </a:extLst>
                </a:gridCol>
                <a:gridCol w="1399755">
                  <a:extLst>
                    <a:ext uri="{9D8B030D-6E8A-4147-A177-3AD203B41FA5}">
                      <a16:colId xmlns:a16="http://schemas.microsoft.com/office/drawing/2014/main" val="2499538407"/>
                    </a:ext>
                  </a:extLst>
                </a:gridCol>
                <a:gridCol w="1380039">
                  <a:extLst>
                    <a:ext uri="{9D8B030D-6E8A-4147-A177-3AD203B41FA5}">
                      <a16:colId xmlns:a16="http://schemas.microsoft.com/office/drawing/2014/main" val="3719898971"/>
                    </a:ext>
                  </a:extLst>
                </a:gridCol>
                <a:gridCol w="1096009">
                  <a:extLst>
                    <a:ext uri="{9D8B030D-6E8A-4147-A177-3AD203B41FA5}">
                      <a16:colId xmlns:a16="http://schemas.microsoft.com/office/drawing/2014/main" val="4200584565"/>
                    </a:ext>
                  </a:extLst>
                </a:gridCol>
                <a:gridCol w="1043054">
                  <a:extLst>
                    <a:ext uri="{9D8B030D-6E8A-4147-A177-3AD203B41FA5}">
                      <a16:colId xmlns:a16="http://schemas.microsoft.com/office/drawing/2014/main" val="1902046326"/>
                    </a:ext>
                  </a:extLst>
                </a:gridCol>
                <a:gridCol w="709734">
                  <a:extLst>
                    <a:ext uri="{9D8B030D-6E8A-4147-A177-3AD203B41FA5}">
                      <a16:colId xmlns:a16="http://schemas.microsoft.com/office/drawing/2014/main" val="919036659"/>
                    </a:ext>
                  </a:extLst>
                </a:gridCol>
                <a:gridCol w="1263793">
                  <a:extLst>
                    <a:ext uri="{9D8B030D-6E8A-4147-A177-3AD203B41FA5}">
                      <a16:colId xmlns:a16="http://schemas.microsoft.com/office/drawing/2014/main" val="1602090418"/>
                    </a:ext>
                  </a:extLst>
                </a:gridCol>
                <a:gridCol w="1319869">
                  <a:extLst>
                    <a:ext uri="{9D8B030D-6E8A-4147-A177-3AD203B41FA5}">
                      <a16:colId xmlns:a16="http://schemas.microsoft.com/office/drawing/2014/main" val="388384077"/>
                    </a:ext>
                  </a:extLst>
                </a:gridCol>
                <a:gridCol w="1362595">
                  <a:extLst>
                    <a:ext uri="{9D8B030D-6E8A-4147-A177-3AD203B41FA5}">
                      <a16:colId xmlns:a16="http://schemas.microsoft.com/office/drawing/2014/main" val="2382807884"/>
                    </a:ext>
                  </a:extLst>
                </a:gridCol>
              </a:tblGrid>
              <a:tr h="246771">
                <a:tc gridSpan="10">
                  <a:txBody>
                    <a:bodyPr/>
                    <a:lstStyle/>
                    <a:p>
                      <a:pPr algn="ctr"/>
                      <a:r>
                        <a:rPr lang="de-DE" sz="1000" b="1" noProof="0" dirty="0">
                          <a:solidFill>
                            <a:schemeClr val="bg1"/>
                          </a:solidFill>
                        </a:rPr>
                        <a:t>Im sog. freien Bereich </a:t>
                      </a:r>
                      <a:r>
                        <a:rPr lang="de-DE" sz="1000" b="0" noProof="0" dirty="0">
                          <a:solidFill>
                            <a:schemeClr val="bg1"/>
                          </a:solidFill>
                        </a:rPr>
                        <a:t>( § 22 Abs. 2. Nr. 3 Buchst. F LPO I) </a:t>
                      </a:r>
                      <a:r>
                        <a:rPr lang="de-DE" sz="1000" b="1" noProof="0" dirty="0">
                          <a:solidFill>
                            <a:schemeClr val="bg1"/>
                          </a:solidFill>
                        </a:rPr>
                        <a:t>sind an der LMU 0 – 12 ECTS-Punkte zu erwerben</a:t>
                      </a:r>
                    </a:p>
                  </a:txBody>
                  <a:tcPr anchor="ctr">
                    <a:solidFill>
                      <a:schemeClr val="accent6"/>
                    </a:solidFill>
                  </a:tcPr>
                </a:tc>
                <a:tc hMerge="1">
                  <a:txBody>
                    <a:bodyPr/>
                    <a:lstStyle/>
                    <a:p>
                      <a:pPr algn="ctr"/>
                      <a:endParaRPr lang="de-DE" sz="1000" b="1" noProof="0" dirty="0">
                        <a:solidFill>
                          <a:srgbClr val="202321"/>
                        </a:solidFill>
                      </a:endParaRPr>
                    </a:p>
                  </a:txBody>
                  <a:tcPr anchor="ctr">
                    <a:solidFill>
                      <a:schemeClr val="bg1"/>
                    </a:solidFill>
                  </a:tcPr>
                </a:tc>
                <a:tc hMerge="1">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endParaRPr lang="de-DE" sz="1000" b="1" noProof="0" dirty="0">
                        <a:solidFill>
                          <a:srgbClr val="202321"/>
                        </a:solidFill>
                      </a:endParaRPr>
                    </a:p>
                  </a:txBody>
                  <a:tcPr anchor="ctr">
                    <a:solidFill>
                      <a:schemeClr val="bg1"/>
                    </a:solidFill>
                  </a:tcPr>
                </a:tc>
                <a:tc hMerge="1">
                  <a:txBody>
                    <a:bodyPr/>
                    <a:lstStyle/>
                    <a:p>
                      <a:endParaRPr lang="de-DE"/>
                    </a:p>
                  </a:txBody>
                  <a:tcPr/>
                </a:tc>
                <a:tc hMerge="1">
                  <a:txBody>
                    <a:bodyPr/>
                    <a:lstStyle/>
                    <a:p>
                      <a:pPr algn="ctr"/>
                      <a:endParaRPr lang="de-DE" sz="1000" b="1" noProof="0" dirty="0">
                        <a:solidFill>
                          <a:srgbClr val="202321"/>
                        </a:solidFill>
                      </a:endParaRPr>
                    </a:p>
                  </a:txBody>
                  <a:tcPr anchor="ctr">
                    <a:solidFill>
                      <a:schemeClr val="bg1"/>
                    </a:solidFill>
                  </a:tcPr>
                </a:tc>
                <a:tc hMerge="1">
                  <a:txBody>
                    <a:bodyPr/>
                    <a:lstStyle/>
                    <a:p>
                      <a:pPr algn="ctr"/>
                      <a:endParaRPr lang="de-DE" sz="1000" b="1" noProof="0" dirty="0">
                        <a:solidFill>
                          <a:srgbClr val="202321"/>
                        </a:solidFill>
                      </a:endParaRPr>
                    </a:p>
                  </a:txBody>
                  <a:tcPr anchor="ctr">
                    <a:solidFill>
                      <a:schemeClr val="bg1"/>
                    </a:solidFill>
                  </a:tcPr>
                </a:tc>
                <a:tc hMerge="1">
                  <a:txBody>
                    <a:bodyPr/>
                    <a:lstStyle/>
                    <a:p>
                      <a:pPr algn="ctr"/>
                      <a:endParaRPr lang="de-DE" sz="1000" b="1" noProof="0" dirty="0">
                        <a:solidFill>
                          <a:srgbClr val="202321"/>
                        </a:solidFill>
                      </a:endParaRPr>
                    </a:p>
                  </a:txBody>
                  <a:tcPr anchor="ctr">
                    <a:solidFill>
                      <a:schemeClr val="bg1"/>
                    </a:solidFill>
                  </a:tcPr>
                </a:tc>
                <a:tc hMerge="1">
                  <a:txBody>
                    <a:bodyPr/>
                    <a:lstStyle/>
                    <a:p>
                      <a:pPr algn="ctr"/>
                      <a:endParaRPr lang="de-DE" sz="1000" b="1" noProof="0" dirty="0">
                        <a:solidFill>
                          <a:srgbClr val="202321"/>
                        </a:solidFill>
                      </a:endParaRPr>
                    </a:p>
                  </a:txBody>
                  <a:tcPr anchor="ctr">
                    <a:solidFill>
                      <a:schemeClr val="bg1"/>
                    </a:solidFill>
                  </a:tcPr>
                </a:tc>
                <a:tc hMerge="1">
                  <a:txBody>
                    <a:bodyPr/>
                    <a:lstStyle/>
                    <a:p>
                      <a:pPr algn="ctr"/>
                      <a:endParaRPr lang="de-DE" sz="1000" b="1" noProof="0" dirty="0">
                        <a:solidFill>
                          <a:srgbClr val="202321"/>
                        </a:solidFill>
                      </a:endParaRPr>
                    </a:p>
                  </a:txBody>
                  <a:tcPr anchor="ctr">
                    <a:solidFill>
                      <a:schemeClr val="bg1"/>
                    </a:solidFill>
                  </a:tcPr>
                </a:tc>
                <a:tc hMerge="1">
                  <a:txBody>
                    <a:bodyPr/>
                    <a:lstStyle/>
                    <a:p>
                      <a:pPr algn="ctr"/>
                      <a:endParaRPr lang="de-DE" sz="1000" b="1" noProof="0" dirty="0">
                        <a:solidFill>
                          <a:srgbClr val="202321"/>
                        </a:solidFill>
                      </a:endParaRPr>
                    </a:p>
                  </a:txBody>
                  <a:tcPr anchor="ctr">
                    <a:solidFill>
                      <a:schemeClr val="bg1"/>
                    </a:solidFill>
                  </a:tcPr>
                </a:tc>
                <a:extLst>
                  <a:ext uri="{0D108BD9-81ED-4DB2-BD59-A6C34878D82A}">
                    <a16:rowId xmlns:a16="http://schemas.microsoft.com/office/drawing/2014/main" val="810163912"/>
                  </a:ext>
                </a:extLst>
              </a:tr>
              <a:tr h="490931">
                <a:tc>
                  <a:txBody>
                    <a:bodyPr/>
                    <a:lstStyle/>
                    <a:p>
                      <a:pPr algn="ctr"/>
                      <a:r>
                        <a:rPr lang="de-DE" sz="900" b="1" noProof="0" dirty="0">
                          <a:solidFill>
                            <a:srgbClr val="202321"/>
                          </a:solidFill>
                        </a:rPr>
                        <a:t>Semester</a:t>
                      </a:r>
                    </a:p>
                  </a:txBody>
                  <a:tcPr anchor="ctr"/>
                </a:tc>
                <a:tc>
                  <a:txBody>
                    <a:bodyPr/>
                    <a:lstStyle/>
                    <a:p>
                      <a:pPr algn="ctr"/>
                      <a:r>
                        <a:rPr lang="de-DE" sz="900" b="1" noProof="0" dirty="0">
                          <a:solidFill>
                            <a:srgbClr val="202321"/>
                          </a:solidFill>
                        </a:rPr>
                        <a:t>Pflicht (P) / Wahlpflicht (WP)</a:t>
                      </a:r>
                    </a:p>
                  </a:txBody>
                  <a:tcPr anchor="ctr">
                    <a:solidFill>
                      <a:schemeClr val="bg1"/>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1" noProof="0" dirty="0">
                          <a:solidFill>
                            <a:srgbClr val="202321"/>
                          </a:solidFill>
                        </a:rPr>
                        <a:t>Modul</a:t>
                      </a:r>
                    </a:p>
                  </a:txBody>
                  <a:tcPr anchor="ctr">
                    <a:solidFill>
                      <a:schemeClr val="bg1"/>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1" noProof="0" dirty="0">
                          <a:solidFill>
                            <a:srgbClr val="202321"/>
                          </a:solidFill>
                        </a:rPr>
                        <a:t>Lehrveranstaltungen</a:t>
                      </a:r>
                    </a:p>
                  </a:txBody>
                  <a:tcPr anchor="ctr">
                    <a:solidFill>
                      <a:schemeClr val="bg1"/>
                    </a:solidFill>
                  </a:tcPr>
                </a:tc>
                <a:tc>
                  <a:txBody>
                    <a:bodyPr/>
                    <a:lstStyle/>
                    <a:p>
                      <a:pPr algn="ctr"/>
                      <a:r>
                        <a:rPr lang="de-DE" sz="900" b="1" noProof="0" dirty="0">
                          <a:solidFill>
                            <a:srgbClr val="202321"/>
                          </a:solidFill>
                        </a:rPr>
                        <a:t>Unterrichtsform</a:t>
                      </a:r>
                    </a:p>
                  </a:txBody>
                  <a:tcPr anchor="ctr">
                    <a:solidFill>
                      <a:schemeClr val="bg1"/>
                    </a:solidFill>
                  </a:tcPr>
                </a:tc>
                <a:tc>
                  <a:txBody>
                    <a:bodyPr/>
                    <a:lstStyle/>
                    <a:p>
                      <a:pPr algn="ctr"/>
                      <a:r>
                        <a:rPr lang="de-DE" sz="900" b="1" noProof="0" dirty="0">
                          <a:solidFill>
                            <a:srgbClr val="202321"/>
                          </a:solidFill>
                        </a:rPr>
                        <a:t>Angeboten im</a:t>
                      </a:r>
                    </a:p>
                  </a:txBody>
                  <a:tcPr anchor="ctr">
                    <a:solidFill>
                      <a:schemeClr val="bg1"/>
                    </a:solidFill>
                  </a:tcPr>
                </a:tc>
                <a:tc>
                  <a:txBody>
                    <a:bodyPr/>
                    <a:lstStyle/>
                    <a:p>
                      <a:pPr algn="ctr"/>
                      <a:r>
                        <a:rPr lang="de-DE" sz="900" b="1" noProof="0" dirty="0">
                          <a:solidFill>
                            <a:srgbClr val="202321"/>
                          </a:solidFill>
                        </a:rPr>
                        <a:t>ECTS</a:t>
                      </a:r>
                    </a:p>
                  </a:txBody>
                  <a:tcPr anchor="ctr">
                    <a:solidFill>
                      <a:schemeClr val="bg1"/>
                    </a:solidFill>
                  </a:tcPr>
                </a:tc>
                <a:tc>
                  <a:txBody>
                    <a:bodyPr/>
                    <a:lstStyle/>
                    <a:p>
                      <a:pPr algn="ctr"/>
                      <a:r>
                        <a:rPr lang="de-DE" sz="900" b="1" noProof="0" dirty="0">
                          <a:solidFill>
                            <a:srgbClr val="202321"/>
                          </a:solidFill>
                        </a:rPr>
                        <a:t>Prüfungsform</a:t>
                      </a:r>
                    </a:p>
                  </a:txBody>
                  <a:tcPr anchor="ctr">
                    <a:solidFill>
                      <a:schemeClr val="bg1"/>
                    </a:solidFill>
                  </a:tcPr>
                </a:tc>
                <a:tc>
                  <a:txBody>
                    <a:bodyPr/>
                    <a:lstStyle/>
                    <a:p>
                      <a:pPr algn="ctr"/>
                      <a:r>
                        <a:rPr lang="de-DE" sz="900" b="1" noProof="0" dirty="0">
                          <a:solidFill>
                            <a:srgbClr val="202321"/>
                          </a:solidFill>
                        </a:rPr>
                        <a:t>Prüfungsdauer</a:t>
                      </a:r>
                    </a:p>
                  </a:txBody>
                  <a:tcPr anchor="ctr">
                    <a:solidFill>
                      <a:schemeClr val="bg1"/>
                    </a:solidFill>
                  </a:tcPr>
                </a:tc>
                <a:tc>
                  <a:txBody>
                    <a:bodyPr/>
                    <a:lstStyle/>
                    <a:p>
                      <a:pPr algn="ctr"/>
                      <a:r>
                        <a:rPr lang="de-DE" sz="900" b="1" noProof="0" dirty="0">
                          <a:solidFill>
                            <a:srgbClr val="202321"/>
                          </a:solidFill>
                        </a:rPr>
                        <a:t>Fachdidaktik (FD) / Fachwissenschaft (FW)</a:t>
                      </a:r>
                    </a:p>
                  </a:txBody>
                  <a:tcPr anchor="ctr">
                    <a:solidFill>
                      <a:schemeClr val="bg1"/>
                    </a:solidFill>
                  </a:tcPr>
                </a:tc>
                <a:extLst>
                  <a:ext uri="{0D108BD9-81ED-4DB2-BD59-A6C34878D82A}">
                    <a16:rowId xmlns:a16="http://schemas.microsoft.com/office/drawing/2014/main" val="2155630022"/>
                  </a:ext>
                </a:extLst>
              </a:tr>
              <a:tr h="1149219">
                <a:tc>
                  <a:txBody>
                    <a:bodyPr/>
                    <a:lstStyle/>
                    <a:p>
                      <a:pPr algn="ctr"/>
                      <a:r>
                        <a:rPr lang="de-DE" sz="900" b="0" noProof="0" dirty="0">
                          <a:solidFill>
                            <a:schemeClr val="tx1"/>
                          </a:solidFill>
                        </a:rPr>
                        <a:t>7. FS</a:t>
                      </a:r>
                    </a:p>
                  </a:txBody>
                  <a:tcPr anchor="ctr">
                    <a:solidFill>
                      <a:schemeClr val="bg1">
                        <a:lumMod val="95000"/>
                      </a:schemeClr>
                    </a:solidFill>
                  </a:tcPr>
                </a:tc>
                <a:tc>
                  <a:txBody>
                    <a:bodyPr/>
                    <a:lstStyle/>
                    <a:p>
                      <a:pPr algn="ctr"/>
                      <a:r>
                        <a:rPr lang="de-DE" sz="900" noProof="0" dirty="0">
                          <a:solidFill>
                            <a:schemeClr val="tx1"/>
                          </a:solidFill>
                        </a:rPr>
                        <a:t>WP1</a:t>
                      </a:r>
                    </a:p>
                  </a:txBody>
                  <a:tcPr anchor="ctr">
                    <a:solidFill>
                      <a:schemeClr val="bg1">
                        <a:lumMod val="95000"/>
                      </a:schemeClr>
                    </a:solidFill>
                  </a:tcPr>
                </a:tc>
                <a:tc>
                  <a:txBody>
                    <a:bodyPr/>
                    <a:lstStyle/>
                    <a:p>
                      <a:pPr algn="ctr"/>
                      <a:r>
                        <a:rPr lang="de-DE" sz="900" i="1" noProof="0" dirty="0">
                          <a:solidFill>
                            <a:schemeClr val="tx1"/>
                          </a:solidFill>
                        </a:rPr>
                        <a:t>Ausgewählte Vertiefung der BWL</a:t>
                      </a:r>
                    </a:p>
                  </a:txBody>
                  <a:tcPr anchor="ctr">
                    <a:solidFill>
                      <a:schemeClr val="bg1">
                        <a:lumMod val="9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i="1" noProof="0" dirty="0">
                          <a:solidFill>
                            <a:schemeClr val="tx1"/>
                          </a:solidFill>
                        </a:rPr>
                        <a:t>Aktuelle Themen der BWL im Diskurs</a:t>
                      </a:r>
                    </a:p>
                  </a:txBody>
                  <a:tcPr anchor="ctr">
                    <a:solidFill>
                      <a:schemeClr val="bg1">
                        <a:lumMod val="95000"/>
                      </a:schemeClr>
                    </a:solidFill>
                  </a:tcPr>
                </a:tc>
                <a:tc>
                  <a:txBody>
                    <a:bodyPr/>
                    <a:lstStyle/>
                    <a:p>
                      <a:pPr algn="ctr"/>
                      <a:r>
                        <a:rPr lang="de-DE" sz="900" noProof="0" dirty="0">
                          <a:solidFill>
                            <a:schemeClr val="tx1"/>
                          </a:solidFill>
                        </a:rPr>
                        <a:t>VL + ÜB</a:t>
                      </a:r>
                    </a:p>
                  </a:txBody>
                  <a:tcPr anchor="ctr">
                    <a:solidFill>
                      <a:schemeClr val="bg1">
                        <a:lumMod val="95000"/>
                      </a:schemeClr>
                    </a:solidFill>
                  </a:tcPr>
                </a:tc>
                <a:tc>
                  <a:txBody>
                    <a:bodyPr/>
                    <a:lstStyle/>
                    <a:p>
                      <a:pPr algn="ctr"/>
                      <a:r>
                        <a:rPr lang="de-DE" sz="900" noProof="0" dirty="0">
                          <a:solidFill>
                            <a:schemeClr val="tx1"/>
                          </a:solidFill>
                        </a:rPr>
                        <a:t>WS + SS</a:t>
                      </a:r>
                    </a:p>
                  </a:txBody>
                  <a:tcPr anchor="ctr">
                    <a:solidFill>
                      <a:schemeClr val="bg1">
                        <a:lumMod val="95000"/>
                      </a:schemeClr>
                    </a:solidFill>
                  </a:tcPr>
                </a:tc>
                <a:tc>
                  <a:txBody>
                    <a:bodyPr/>
                    <a:lstStyle/>
                    <a:p>
                      <a:pPr algn="ctr"/>
                      <a:r>
                        <a:rPr lang="de-DE" sz="900" noProof="0" dirty="0">
                          <a:solidFill>
                            <a:schemeClr val="tx1"/>
                          </a:solidFill>
                        </a:rPr>
                        <a:t>6 (3+3)</a:t>
                      </a:r>
                    </a:p>
                  </a:txBody>
                  <a:tcPr anchor="ctr">
                    <a:solidFill>
                      <a:schemeClr val="bg1">
                        <a:lumMod val="95000"/>
                      </a:schemeClr>
                    </a:solidFill>
                  </a:tcPr>
                </a:tc>
                <a:tc>
                  <a:txBody>
                    <a:bodyPr/>
                    <a:lstStyle/>
                    <a:p>
                      <a:pPr algn="ctr"/>
                      <a:r>
                        <a:rPr lang="de-DE" sz="900" noProof="0" dirty="0">
                          <a:solidFill>
                            <a:schemeClr val="tx1"/>
                          </a:solidFill>
                        </a:rPr>
                        <a:t>Klausur/</a:t>
                      </a:r>
                    </a:p>
                    <a:p>
                      <a:pPr algn="ctr"/>
                      <a:r>
                        <a:rPr lang="de-DE" sz="900" noProof="0" dirty="0">
                          <a:solidFill>
                            <a:schemeClr val="tx1"/>
                          </a:solidFill>
                        </a:rPr>
                        <a:t>Übungsmappe/</a:t>
                      </a:r>
                    </a:p>
                    <a:p>
                      <a:pPr algn="ctr"/>
                      <a:r>
                        <a:rPr lang="de-DE" sz="900" noProof="0" dirty="0">
                          <a:solidFill>
                            <a:schemeClr val="tx1"/>
                          </a:solidFill>
                        </a:rPr>
                        <a:t>Fallstudie/Portfolio/</a:t>
                      </a:r>
                    </a:p>
                    <a:p>
                      <a:pPr algn="ctr"/>
                      <a:r>
                        <a:rPr lang="de-DE" sz="900" noProof="0" dirty="0">
                          <a:solidFill>
                            <a:schemeClr val="tx1"/>
                          </a:solidFill>
                        </a:rPr>
                        <a:t>mündliche Prüfung/Referat</a:t>
                      </a:r>
                    </a:p>
                  </a:txBody>
                  <a:tcPr anchor="ctr">
                    <a:solidFill>
                      <a:schemeClr val="bg1">
                        <a:lumMod val="95000"/>
                      </a:schemeClr>
                    </a:solidFill>
                  </a:tcPr>
                </a:tc>
                <a:tc>
                  <a:txBody>
                    <a:bodyPr/>
                    <a:lstStyle/>
                    <a:p>
                      <a:pPr algn="ctr"/>
                      <a:r>
                        <a:rPr lang="de-DE" sz="900" noProof="0" dirty="0">
                          <a:solidFill>
                            <a:schemeClr val="tx1"/>
                          </a:solidFill>
                        </a:rPr>
                        <a:t>60 – 120 Minuten/</a:t>
                      </a:r>
                    </a:p>
                    <a:p>
                      <a:pPr algn="ctr"/>
                      <a:r>
                        <a:rPr lang="de-DE" sz="900" noProof="0" dirty="0">
                          <a:solidFill>
                            <a:schemeClr val="tx1"/>
                          </a:solidFill>
                        </a:rPr>
                        <a:t>2-6 Übungsblätter/ 15.000 - max. 25.000 Zeichen/ 15.000 - max. 25.000 Zeichen/ 20 - 30 Minuten/ 25 - 40 Minuten </a:t>
                      </a:r>
                    </a:p>
                  </a:txBody>
                  <a:tcPr anchor="ctr">
                    <a:solidFill>
                      <a:schemeClr val="bg1">
                        <a:lumMod val="95000"/>
                      </a:schemeClr>
                    </a:solidFill>
                  </a:tcPr>
                </a:tc>
                <a:tc>
                  <a:txBody>
                    <a:bodyPr/>
                    <a:lstStyle/>
                    <a:p>
                      <a:pPr algn="ctr"/>
                      <a:r>
                        <a:rPr lang="de-DE" sz="900" noProof="0" dirty="0">
                          <a:solidFill>
                            <a:schemeClr val="tx1"/>
                          </a:solidFill>
                        </a:rPr>
                        <a:t>FW</a:t>
                      </a:r>
                    </a:p>
                  </a:txBody>
                  <a:tcPr anchor="ctr">
                    <a:solidFill>
                      <a:schemeClr val="bg1">
                        <a:lumMod val="95000"/>
                      </a:schemeClr>
                    </a:solidFill>
                  </a:tcPr>
                </a:tc>
                <a:extLst>
                  <a:ext uri="{0D108BD9-81ED-4DB2-BD59-A6C34878D82A}">
                    <a16:rowId xmlns:a16="http://schemas.microsoft.com/office/drawing/2014/main" val="3927210052"/>
                  </a:ext>
                </a:extLst>
              </a:tr>
              <a:tr h="1149219">
                <a:tc>
                  <a:txBody>
                    <a:bodyPr/>
                    <a:lstStyle/>
                    <a:p>
                      <a:pPr algn="ctr"/>
                      <a:r>
                        <a:rPr lang="de-DE" sz="900" b="0" noProof="0" dirty="0">
                          <a:solidFill>
                            <a:schemeClr val="tx1"/>
                          </a:solidFill>
                        </a:rPr>
                        <a:t>7. FS</a:t>
                      </a:r>
                    </a:p>
                  </a:txBody>
                  <a:tcPr anchor="ctr">
                    <a:solidFill>
                      <a:schemeClr val="bg1">
                        <a:lumMod val="95000"/>
                      </a:schemeClr>
                    </a:solidFill>
                  </a:tcPr>
                </a:tc>
                <a:tc>
                  <a:txBody>
                    <a:bodyPr/>
                    <a:lstStyle/>
                    <a:p>
                      <a:pPr algn="ctr"/>
                      <a:r>
                        <a:rPr lang="de-DE" sz="900" noProof="0" dirty="0">
                          <a:solidFill>
                            <a:schemeClr val="tx1"/>
                          </a:solidFill>
                        </a:rPr>
                        <a:t>WP2</a:t>
                      </a:r>
                    </a:p>
                  </a:txBody>
                  <a:tcPr anchor="ctr">
                    <a:solidFill>
                      <a:schemeClr val="bg1">
                        <a:lumMod val="95000"/>
                      </a:schemeClr>
                    </a:solidFill>
                  </a:tcPr>
                </a:tc>
                <a:tc>
                  <a:txBody>
                    <a:bodyPr/>
                    <a:lstStyle/>
                    <a:p>
                      <a:pPr algn="ctr"/>
                      <a:r>
                        <a:rPr lang="de-DE" sz="900" i="1" noProof="0" dirty="0">
                          <a:solidFill>
                            <a:schemeClr val="tx1"/>
                          </a:solidFill>
                        </a:rPr>
                        <a:t>Anwendungen Aspekte des Managements</a:t>
                      </a:r>
                    </a:p>
                  </a:txBody>
                  <a:tcPr anchor="ctr">
                    <a:solidFill>
                      <a:schemeClr val="bg1">
                        <a:lumMod val="95000"/>
                      </a:schemeClr>
                    </a:solidFill>
                  </a:tcPr>
                </a:tc>
                <a:tc>
                  <a:txBody>
                    <a:bodyPr/>
                    <a:lstStyle/>
                    <a:p>
                      <a:pPr algn="ctr"/>
                      <a:r>
                        <a:rPr lang="de-DE" sz="900" i="1" noProof="0" dirty="0">
                          <a:solidFill>
                            <a:schemeClr val="tx1"/>
                          </a:solidFill>
                        </a:rPr>
                        <a:t>Anwendungen Aspekte des Managements</a:t>
                      </a:r>
                    </a:p>
                  </a:txBody>
                  <a:tcPr anchor="ctr">
                    <a:solidFill>
                      <a:schemeClr val="bg1">
                        <a:lumMod val="95000"/>
                      </a:schemeClr>
                    </a:solidFill>
                  </a:tcPr>
                </a:tc>
                <a:tc>
                  <a:txBody>
                    <a:bodyPr/>
                    <a:lstStyle/>
                    <a:p>
                      <a:pPr algn="ctr"/>
                      <a:r>
                        <a:rPr lang="de-DE" sz="900" noProof="0" dirty="0">
                          <a:solidFill>
                            <a:schemeClr val="tx1"/>
                          </a:solidFill>
                        </a:rPr>
                        <a:t>VL + ÜB</a:t>
                      </a:r>
                    </a:p>
                  </a:txBody>
                  <a:tcPr anchor="ctr">
                    <a:solidFill>
                      <a:schemeClr val="bg1">
                        <a:lumMod val="95000"/>
                      </a:schemeClr>
                    </a:solidFill>
                  </a:tcPr>
                </a:tc>
                <a:tc>
                  <a:txBody>
                    <a:bodyPr/>
                    <a:lstStyle/>
                    <a:p>
                      <a:pPr algn="ctr"/>
                      <a:r>
                        <a:rPr lang="de-DE" sz="900" noProof="0" dirty="0">
                          <a:solidFill>
                            <a:schemeClr val="tx1"/>
                          </a:solidFill>
                        </a:rPr>
                        <a:t>WS + SS</a:t>
                      </a:r>
                    </a:p>
                  </a:txBody>
                  <a:tcPr anchor="ctr">
                    <a:solidFill>
                      <a:schemeClr val="bg1">
                        <a:lumMod val="95000"/>
                      </a:schemeClr>
                    </a:solidFill>
                  </a:tcPr>
                </a:tc>
                <a:tc>
                  <a:txBody>
                    <a:bodyPr/>
                    <a:lstStyle/>
                    <a:p>
                      <a:pPr algn="ctr"/>
                      <a:r>
                        <a:rPr lang="de-DE" sz="900" noProof="0" dirty="0">
                          <a:solidFill>
                            <a:schemeClr val="tx1"/>
                          </a:solidFill>
                        </a:rPr>
                        <a:t>6 (3+3)</a:t>
                      </a:r>
                    </a:p>
                  </a:txBody>
                  <a:tcPr anchor="ctr">
                    <a:solidFill>
                      <a:schemeClr val="bg1">
                        <a:lumMod val="95000"/>
                      </a:schemeClr>
                    </a:solidFill>
                  </a:tcPr>
                </a:tc>
                <a:tc>
                  <a:txBody>
                    <a:bodyPr/>
                    <a:lstStyle/>
                    <a:p>
                      <a:pPr algn="ctr"/>
                      <a:r>
                        <a:rPr lang="de-DE" sz="900" noProof="0" dirty="0">
                          <a:solidFill>
                            <a:schemeClr val="tx1"/>
                          </a:solidFill>
                        </a:rPr>
                        <a:t>Klausur/Hausarbeit/Übungsmappe/Fallstudie/Programmieraufgabe/Referat/mündliche Prüfung</a:t>
                      </a:r>
                    </a:p>
                  </a:txBody>
                  <a:tcPr anchor="ctr">
                    <a:solidFill>
                      <a:schemeClr val="bg1">
                        <a:lumMod val="95000"/>
                      </a:schemeClr>
                    </a:solidFill>
                  </a:tcPr>
                </a:tc>
                <a:tc>
                  <a:txBody>
                    <a:bodyPr/>
                    <a:lstStyle/>
                    <a:p>
                      <a:pPr algn="ctr"/>
                      <a:r>
                        <a:rPr lang="de-DE" sz="900" noProof="0" dirty="0">
                          <a:solidFill>
                            <a:schemeClr val="tx1"/>
                          </a:solidFill>
                        </a:rPr>
                        <a:t>60 – 120 Minuten/ 22.200 – max. 33.300 Zeichen/ 15.000 - max. 25.000 Zeichen/ 6 - 8 Wochen / 20 – 45 Minuten / 20 – 30 Minuten</a:t>
                      </a:r>
                    </a:p>
                  </a:txBody>
                  <a:tcPr anchor="ctr">
                    <a:solidFill>
                      <a:schemeClr val="bg1">
                        <a:lumMod val="95000"/>
                      </a:schemeClr>
                    </a:solidFill>
                  </a:tcPr>
                </a:tc>
                <a:tc>
                  <a:txBody>
                    <a:bodyPr/>
                    <a:lstStyle/>
                    <a:p>
                      <a:pPr algn="ctr"/>
                      <a:r>
                        <a:rPr lang="de-DE" sz="900" noProof="0" dirty="0">
                          <a:solidFill>
                            <a:schemeClr val="tx1"/>
                          </a:solidFill>
                        </a:rPr>
                        <a:t>FW</a:t>
                      </a:r>
                    </a:p>
                  </a:txBody>
                  <a:tcPr anchor="ctr">
                    <a:solidFill>
                      <a:schemeClr val="bg1">
                        <a:lumMod val="95000"/>
                      </a:schemeClr>
                    </a:solidFill>
                  </a:tcPr>
                </a:tc>
                <a:extLst>
                  <a:ext uri="{0D108BD9-81ED-4DB2-BD59-A6C34878D82A}">
                    <a16:rowId xmlns:a16="http://schemas.microsoft.com/office/drawing/2014/main" val="3312342058"/>
                  </a:ext>
                </a:extLst>
              </a:tr>
              <a:tr h="1414423">
                <a:tc>
                  <a:txBody>
                    <a:bodyPr/>
                    <a:lstStyle/>
                    <a:p>
                      <a:pPr algn="ctr"/>
                      <a:r>
                        <a:rPr lang="de-DE" sz="900" b="0" noProof="0" dirty="0">
                          <a:solidFill>
                            <a:schemeClr val="tx1"/>
                          </a:solidFill>
                        </a:rPr>
                        <a:t>7. FS</a:t>
                      </a:r>
                    </a:p>
                  </a:txBody>
                  <a:tcPr anchor="ctr">
                    <a:solidFill>
                      <a:schemeClr val="bg1">
                        <a:lumMod val="95000"/>
                      </a:schemeClr>
                    </a:solidFill>
                  </a:tcPr>
                </a:tc>
                <a:tc>
                  <a:txBody>
                    <a:bodyPr/>
                    <a:lstStyle/>
                    <a:p>
                      <a:pPr algn="ctr"/>
                      <a:r>
                        <a:rPr lang="de-DE" sz="900" noProof="0" dirty="0">
                          <a:solidFill>
                            <a:schemeClr val="tx1"/>
                          </a:solidFill>
                        </a:rPr>
                        <a:t>WP3</a:t>
                      </a:r>
                    </a:p>
                  </a:txBody>
                  <a:tcPr anchor="ctr">
                    <a:solidFill>
                      <a:schemeClr val="bg1">
                        <a:lumMod val="95000"/>
                      </a:schemeClr>
                    </a:solidFill>
                  </a:tcPr>
                </a:tc>
                <a:tc>
                  <a:txBody>
                    <a:bodyPr/>
                    <a:lstStyle/>
                    <a:p>
                      <a:pPr algn="ctr"/>
                      <a:r>
                        <a:rPr lang="de-DE" sz="900" i="1" noProof="0" dirty="0">
                          <a:solidFill>
                            <a:schemeClr val="tx1"/>
                          </a:solidFill>
                        </a:rPr>
                        <a:t>Anwendungen ausgewählter betriebswirtschaftlicher Aspekte</a:t>
                      </a:r>
                    </a:p>
                  </a:txBody>
                  <a:tcPr anchor="ctr">
                    <a:solidFill>
                      <a:schemeClr val="bg1">
                        <a:lumMod val="9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i="1" noProof="0" dirty="0">
                          <a:solidFill>
                            <a:schemeClr val="tx1"/>
                          </a:solidFill>
                        </a:rPr>
                        <a:t>Ausgewählte Anwendungen der BWL</a:t>
                      </a:r>
                    </a:p>
                  </a:txBody>
                  <a:tcPr anchor="ctr">
                    <a:solidFill>
                      <a:schemeClr val="bg1">
                        <a:lumMod val="95000"/>
                      </a:schemeClr>
                    </a:solidFill>
                  </a:tcPr>
                </a:tc>
                <a:tc>
                  <a:txBody>
                    <a:bodyPr/>
                    <a:lstStyle/>
                    <a:p>
                      <a:pPr algn="ctr"/>
                      <a:r>
                        <a:rPr lang="de-DE" sz="900" noProof="0" dirty="0">
                          <a:solidFill>
                            <a:schemeClr val="tx1"/>
                          </a:solidFill>
                        </a:rPr>
                        <a:t>Proseminar + Seminar</a:t>
                      </a:r>
                    </a:p>
                  </a:txBody>
                  <a:tcPr anchor="ctr">
                    <a:solidFill>
                      <a:schemeClr val="bg1">
                        <a:lumMod val="95000"/>
                      </a:schemeClr>
                    </a:solidFill>
                  </a:tcPr>
                </a:tc>
                <a:tc>
                  <a:txBody>
                    <a:bodyPr/>
                    <a:lstStyle/>
                    <a:p>
                      <a:pPr algn="ctr"/>
                      <a:r>
                        <a:rPr lang="de-DE" sz="900" noProof="0" dirty="0">
                          <a:solidFill>
                            <a:schemeClr val="tx1"/>
                          </a:solidFill>
                        </a:rPr>
                        <a:t>WS</a:t>
                      </a:r>
                    </a:p>
                  </a:txBody>
                  <a:tcPr anchor="ctr">
                    <a:solidFill>
                      <a:schemeClr val="bg1">
                        <a:lumMod val="95000"/>
                      </a:schemeClr>
                    </a:solidFill>
                  </a:tcPr>
                </a:tc>
                <a:tc>
                  <a:txBody>
                    <a:bodyPr/>
                    <a:lstStyle/>
                    <a:p>
                      <a:pPr algn="ctr"/>
                      <a:r>
                        <a:rPr lang="de-DE" sz="900" noProof="0" dirty="0">
                          <a:solidFill>
                            <a:schemeClr val="tx1"/>
                          </a:solidFill>
                        </a:rPr>
                        <a:t>6 (3+3)</a:t>
                      </a:r>
                    </a:p>
                  </a:txBody>
                  <a:tcPr anchor="ctr">
                    <a:solidFill>
                      <a:schemeClr val="bg1">
                        <a:lumMod val="95000"/>
                      </a:schemeClr>
                    </a:solidFill>
                  </a:tcPr>
                </a:tc>
                <a:tc>
                  <a:txBody>
                    <a:bodyPr/>
                    <a:lstStyle/>
                    <a:p>
                      <a:pPr algn="ctr"/>
                      <a:r>
                        <a:rPr lang="de-DE" sz="900" noProof="0" dirty="0">
                          <a:solidFill>
                            <a:schemeClr val="tx1"/>
                          </a:solidFill>
                        </a:rPr>
                        <a:t>Klausur/Hausarbeit/Übungsmappe/Fall-studie/</a:t>
                      </a:r>
                    </a:p>
                    <a:p>
                      <a:pPr algn="ctr"/>
                      <a:r>
                        <a:rPr lang="de-DE" sz="900" noProof="0" dirty="0">
                          <a:solidFill>
                            <a:schemeClr val="tx1"/>
                          </a:solidFill>
                        </a:rPr>
                        <a:t>Portfolio/ + Referat/mündliche Prüfung</a:t>
                      </a:r>
                    </a:p>
                  </a:txBody>
                  <a:tcPr anchor="ctr">
                    <a:solidFill>
                      <a:schemeClr val="bg1">
                        <a:lumMod val="95000"/>
                      </a:schemeClr>
                    </a:solidFill>
                  </a:tcPr>
                </a:tc>
                <a:tc>
                  <a:txBody>
                    <a:bodyPr/>
                    <a:lstStyle/>
                    <a:p>
                      <a:pPr algn="ctr"/>
                      <a:r>
                        <a:rPr lang="de-DE" sz="900" noProof="0" dirty="0">
                          <a:solidFill>
                            <a:schemeClr val="tx1"/>
                          </a:solidFill>
                        </a:rPr>
                        <a:t>60 – 120 Minuten/ 22.200 – max. 33.300 Zeichen / 3 – 6 Übungsblätter / 15.000 – </a:t>
                      </a:r>
                      <a:r>
                        <a:rPr lang="de-DE" sz="900" noProof="0" dirty="0" err="1">
                          <a:solidFill>
                            <a:schemeClr val="tx1"/>
                          </a:solidFill>
                        </a:rPr>
                        <a:t>max</a:t>
                      </a:r>
                      <a:r>
                        <a:rPr lang="de-DE" sz="900" noProof="0" dirty="0">
                          <a:solidFill>
                            <a:schemeClr val="tx1"/>
                          </a:solidFill>
                        </a:rPr>
                        <a:t>- 25.000 Zeichen /  15.000 – </a:t>
                      </a:r>
                      <a:r>
                        <a:rPr lang="de-DE" sz="900" noProof="0" dirty="0" err="1">
                          <a:solidFill>
                            <a:schemeClr val="tx1"/>
                          </a:solidFill>
                        </a:rPr>
                        <a:t>max</a:t>
                      </a:r>
                      <a:r>
                        <a:rPr lang="de-DE" sz="900" noProof="0" dirty="0">
                          <a:solidFill>
                            <a:schemeClr val="tx1"/>
                          </a:solidFill>
                        </a:rPr>
                        <a:t>- 25.000 Zeichen  + 15 – 25 Minuten / 15 – 20  Minuten</a:t>
                      </a:r>
                    </a:p>
                  </a:txBody>
                  <a:tcPr anchor="ctr">
                    <a:solidFill>
                      <a:schemeClr val="bg1">
                        <a:lumMod val="95000"/>
                      </a:schemeClr>
                    </a:solidFill>
                  </a:tcPr>
                </a:tc>
                <a:tc>
                  <a:txBody>
                    <a:bodyPr/>
                    <a:lstStyle/>
                    <a:p>
                      <a:pPr algn="ctr"/>
                      <a:r>
                        <a:rPr lang="de-DE" sz="900" noProof="0" dirty="0">
                          <a:solidFill>
                            <a:schemeClr val="tx1"/>
                          </a:solidFill>
                        </a:rPr>
                        <a:t>FW</a:t>
                      </a:r>
                    </a:p>
                  </a:txBody>
                  <a:tcPr anchor="ctr">
                    <a:solidFill>
                      <a:schemeClr val="bg1">
                        <a:lumMod val="95000"/>
                      </a:schemeClr>
                    </a:solidFill>
                  </a:tcPr>
                </a:tc>
                <a:extLst>
                  <a:ext uri="{0D108BD9-81ED-4DB2-BD59-A6C34878D82A}">
                    <a16:rowId xmlns:a16="http://schemas.microsoft.com/office/drawing/2014/main" val="564869977"/>
                  </a:ext>
                </a:extLst>
              </a:tr>
            </a:tbl>
          </a:graphicData>
        </a:graphic>
      </p:graphicFrame>
      <p:sp>
        <p:nvSpPr>
          <p:cNvPr id="3" name="Foliennummernplatzhalter 3">
            <a:extLst>
              <a:ext uri="{FF2B5EF4-FFF2-40B4-BE49-F238E27FC236}">
                <a16:creationId xmlns:a16="http://schemas.microsoft.com/office/drawing/2014/main" id="{92A30640-AEFD-287C-7068-5BB714C2B476}"/>
              </a:ext>
            </a:extLst>
          </p:cNvPr>
          <p:cNvSpPr>
            <a:spLocks noGrp="1"/>
          </p:cNvSpPr>
          <p:nvPr>
            <p:ph type="sldNum" sz="quarter" idx="12"/>
          </p:nvPr>
        </p:nvSpPr>
        <p:spPr>
          <a:xfrm>
            <a:off x="11787809" y="6519044"/>
            <a:ext cx="404191" cy="252000"/>
          </a:xfrm>
        </p:spPr>
        <p:txBody>
          <a:bodyPr/>
          <a:lstStyle/>
          <a:p>
            <a:fld id="{EFB5150B-0CEE-4773-8AAA-22F479C02EEB}" type="slidenum">
              <a:rPr lang="de-DE" smtClean="0"/>
              <a:pPr/>
              <a:t>24</a:t>
            </a:fld>
            <a:endParaRPr lang="de-DE" dirty="0"/>
          </a:p>
        </p:txBody>
      </p:sp>
      <p:sp>
        <p:nvSpPr>
          <p:cNvPr id="2" name="Fußzeilenplatzhalter 2">
            <a:extLst>
              <a:ext uri="{FF2B5EF4-FFF2-40B4-BE49-F238E27FC236}">
                <a16:creationId xmlns:a16="http://schemas.microsoft.com/office/drawing/2014/main" id="{C3150D7D-732B-C6DE-7547-D0F6FD063A87}"/>
              </a:ext>
            </a:extLst>
          </p:cNvPr>
          <p:cNvSpPr>
            <a:spLocks noGrp="1"/>
          </p:cNvSpPr>
          <p:nvPr>
            <p:ph type="ftr" sz="quarter" idx="11"/>
          </p:nvPr>
        </p:nvSpPr>
        <p:spPr>
          <a:xfrm>
            <a:off x="3047344" y="442800"/>
            <a:ext cx="2011339" cy="792000"/>
          </a:xfrm>
        </p:spPr>
        <p:txBody>
          <a:bodyPr/>
          <a:lstStyle/>
          <a:p>
            <a:r>
              <a:rPr lang="de-DE" dirty="0"/>
              <a:t>Lehramtsberatung</a:t>
            </a:r>
          </a:p>
          <a:p>
            <a:r>
              <a:rPr lang="de-DE" dirty="0"/>
              <a:t>Wirtschaftswissenschaften</a:t>
            </a:r>
          </a:p>
        </p:txBody>
      </p:sp>
      <p:sp>
        <p:nvSpPr>
          <p:cNvPr id="8" name="Titel 5">
            <a:extLst>
              <a:ext uri="{FF2B5EF4-FFF2-40B4-BE49-F238E27FC236}">
                <a16:creationId xmlns:a16="http://schemas.microsoft.com/office/drawing/2014/main" id="{63AA39F7-283D-2330-7738-779CC9E6864D}"/>
              </a:ext>
            </a:extLst>
          </p:cNvPr>
          <p:cNvSpPr>
            <a:spLocks noGrp="1"/>
          </p:cNvSpPr>
          <p:nvPr>
            <p:ph type="title"/>
          </p:nvPr>
        </p:nvSpPr>
        <p:spPr>
          <a:xfrm>
            <a:off x="446399" y="1482138"/>
            <a:ext cx="12612375" cy="648000"/>
          </a:xfrm>
        </p:spPr>
        <p:txBody>
          <a:bodyPr/>
          <a:lstStyle/>
          <a:p>
            <a:r>
              <a:rPr lang="de-DE" altLang="de-DE" dirty="0">
                <a:ea typeface="ＭＳ Ｐゴシック" pitchFamily="34" charset="-128"/>
              </a:rPr>
              <a:t>Aufbau des Studiums: Lehramt Wirtschaftswissenschaften Realschule (LAR)</a:t>
            </a:r>
            <a:br>
              <a:rPr lang="de-DE" dirty="0"/>
            </a:br>
            <a:r>
              <a:rPr lang="de-DE" dirty="0"/>
              <a:t>Regelstudienverlauf nach neuer </a:t>
            </a:r>
            <a:r>
              <a:rPr lang="de-DE" sz="2000" dirty="0" err="1">
                <a:solidFill>
                  <a:schemeClr val="accent1"/>
                </a:solidFill>
              </a:rPr>
              <a:t>PStO</a:t>
            </a:r>
            <a:r>
              <a:rPr lang="de-DE" sz="2000" dirty="0">
                <a:solidFill>
                  <a:schemeClr val="accent1"/>
                </a:solidFill>
              </a:rPr>
              <a:t> </a:t>
            </a:r>
            <a:r>
              <a:rPr lang="de-DE" dirty="0"/>
              <a:t>(2024)</a:t>
            </a:r>
          </a:p>
        </p:txBody>
      </p:sp>
    </p:spTree>
    <p:extLst>
      <p:ext uri="{BB962C8B-B14F-4D97-AF65-F5344CB8AC3E}">
        <p14:creationId xmlns:p14="http://schemas.microsoft.com/office/powerpoint/2010/main" val="35679850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elle 9">
            <a:extLst>
              <a:ext uri="{FF2B5EF4-FFF2-40B4-BE49-F238E27FC236}">
                <a16:creationId xmlns:a16="http://schemas.microsoft.com/office/drawing/2014/main" id="{A1A208DE-9982-F97B-E533-97E8979918FA}"/>
              </a:ext>
            </a:extLst>
          </p:cNvPr>
          <p:cNvGraphicFramePr>
            <a:graphicFrameLocks noGrp="1"/>
          </p:cNvGraphicFramePr>
          <p:nvPr>
            <p:extLst>
              <p:ext uri="{D42A27DB-BD31-4B8C-83A1-F6EECF244321}">
                <p14:modId xmlns:p14="http://schemas.microsoft.com/office/powerpoint/2010/main" val="385654052"/>
              </p:ext>
            </p:extLst>
          </p:nvPr>
        </p:nvGraphicFramePr>
        <p:xfrm>
          <a:off x="446400" y="2253924"/>
          <a:ext cx="11445676" cy="3110283"/>
        </p:xfrm>
        <a:graphic>
          <a:graphicData uri="http://schemas.openxmlformats.org/drawingml/2006/table">
            <a:tbl>
              <a:tblPr firstRow="1" bandRow="1">
                <a:tableStyleId>{5940675A-B579-460E-94D1-54222C63F5DA}</a:tableStyleId>
              </a:tblPr>
              <a:tblGrid>
                <a:gridCol w="782635">
                  <a:extLst>
                    <a:ext uri="{9D8B030D-6E8A-4147-A177-3AD203B41FA5}">
                      <a16:colId xmlns:a16="http://schemas.microsoft.com/office/drawing/2014/main" val="974845473"/>
                    </a:ext>
                  </a:extLst>
                </a:gridCol>
                <a:gridCol w="1088191">
                  <a:extLst>
                    <a:ext uri="{9D8B030D-6E8A-4147-A177-3AD203B41FA5}">
                      <a16:colId xmlns:a16="http://schemas.microsoft.com/office/drawing/2014/main" val="1123168988"/>
                    </a:ext>
                  </a:extLst>
                </a:gridCol>
                <a:gridCol w="1399754">
                  <a:extLst>
                    <a:ext uri="{9D8B030D-6E8A-4147-A177-3AD203B41FA5}">
                      <a16:colId xmlns:a16="http://schemas.microsoft.com/office/drawing/2014/main" val="2499538407"/>
                    </a:ext>
                  </a:extLst>
                </a:gridCol>
                <a:gridCol w="1380041">
                  <a:extLst>
                    <a:ext uri="{9D8B030D-6E8A-4147-A177-3AD203B41FA5}">
                      <a16:colId xmlns:a16="http://schemas.microsoft.com/office/drawing/2014/main" val="3719898971"/>
                    </a:ext>
                  </a:extLst>
                </a:gridCol>
                <a:gridCol w="1096008">
                  <a:extLst>
                    <a:ext uri="{9D8B030D-6E8A-4147-A177-3AD203B41FA5}">
                      <a16:colId xmlns:a16="http://schemas.microsoft.com/office/drawing/2014/main" val="4200584565"/>
                    </a:ext>
                  </a:extLst>
                </a:gridCol>
                <a:gridCol w="1043054">
                  <a:extLst>
                    <a:ext uri="{9D8B030D-6E8A-4147-A177-3AD203B41FA5}">
                      <a16:colId xmlns:a16="http://schemas.microsoft.com/office/drawing/2014/main" val="1902046326"/>
                    </a:ext>
                  </a:extLst>
                </a:gridCol>
                <a:gridCol w="709735">
                  <a:extLst>
                    <a:ext uri="{9D8B030D-6E8A-4147-A177-3AD203B41FA5}">
                      <a16:colId xmlns:a16="http://schemas.microsoft.com/office/drawing/2014/main" val="919036659"/>
                    </a:ext>
                  </a:extLst>
                </a:gridCol>
                <a:gridCol w="1263793">
                  <a:extLst>
                    <a:ext uri="{9D8B030D-6E8A-4147-A177-3AD203B41FA5}">
                      <a16:colId xmlns:a16="http://schemas.microsoft.com/office/drawing/2014/main" val="1602090418"/>
                    </a:ext>
                  </a:extLst>
                </a:gridCol>
                <a:gridCol w="1319868">
                  <a:extLst>
                    <a:ext uri="{9D8B030D-6E8A-4147-A177-3AD203B41FA5}">
                      <a16:colId xmlns:a16="http://schemas.microsoft.com/office/drawing/2014/main" val="388384077"/>
                    </a:ext>
                  </a:extLst>
                </a:gridCol>
                <a:gridCol w="1362597">
                  <a:extLst>
                    <a:ext uri="{9D8B030D-6E8A-4147-A177-3AD203B41FA5}">
                      <a16:colId xmlns:a16="http://schemas.microsoft.com/office/drawing/2014/main" val="2382807884"/>
                    </a:ext>
                  </a:extLst>
                </a:gridCol>
              </a:tblGrid>
              <a:tr h="252797">
                <a:tc gridSpan="10">
                  <a:txBody>
                    <a:bodyPr/>
                    <a:lstStyle/>
                    <a:p>
                      <a:pPr algn="ctr"/>
                      <a:r>
                        <a:rPr lang="de-DE" sz="1000" b="1" noProof="0" dirty="0">
                          <a:solidFill>
                            <a:schemeClr val="bg1"/>
                          </a:solidFill>
                        </a:rPr>
                        <a:t>Im sog. freien Bereich </a:t>
                      </a:r>
                      <a:r>
                        <a:rPr lang="de-DE" sz="1000" b="0" noProof="0" dirty="0">
                          <a:solidFill>
                            <a:schemeClr val="bg1"/>
                          </a:solidFill>
                        </a:rPr>
                        <a:t>( § 22 Abs. 2. Nr. 3 Buchst. F LPO I) </a:t>
                      </a:r>
                      <a:r>
                        <a:rPr lang="de-DE" sz="1000" b="1" noProof="0" dirty="0">
                          <a:solidFill>
                            <a:schemeClr val="bg1"/>
                          </a:solidFill>
                        </a:rPr>
                        <a:t>sind an der LMU 0 – 12 ECTS-Punkte zu erwerben</a:t>
                      </a:r>
                    </a:p>
                  </a:txBody>
                  <a:tcPr anchor="ctr">
                    <a:solidFill>
                      <a:schemeClr val="accent6"/>
                    </a:solidFill>
                  </a:tcPr>
                </a:tc>
                <a:tc hMerge="1">
                  <a:txBody>
                    <a:bodyPr/>
                    <a:lstStyle/>
                    <a:p>
                      <a:pPr algn="ctr"/>
                      <a:endParaRPr lang="de-DE" sz="1000" b="1" noProof="0" dirty="0">
                        <a:solidFill>
                          <a:srgbClr val="202321"/>
                        </a:solidFill>
                      </a:endParaRPr>
                    </a:p>
                  </a:txBody>
                  <a:tcPr anchor="ctr">
                    <a:solidFill>
                      <a:schemeClr val="bg1"/>
                    </a:solidFill>
                  </a:tcPr>
                </a:tc>
                <a:tc hMerge="1">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endParaRPr lang="de-DE" sz="1000" b="1" noProof="0" dirty="0">
                        <a:solidFill>
                          <a:srgbClr val="202321"/>
                        </a:solidFill>
                      </a:endParaRPr>
                    </a:p>
                  </a:txBody>
                  <a:tcPr anchor="ctr">
                    <a:solidFill>
                      <a:schemeClr val="bg1"/>
                    </a:solidFill>
                  </a:tcPr>
                </a:tc>
                <a:tc hMerge="1">
                  <a:txBody>
                    <a:bodyPr/>
                    <a:lstStyle/>
                    <a:p>
                      <a:endParaRPr lang="de-DE"/>
                    </a:p>
                  </a:txBody>
                  <a:tcPr/>
                </a:tc>
                <a:tc hMerge="1">
                  <a:txBody>
                    <a:bodyPr/>
                    <a:lstStyle/>
                    <a:p>
                      <a:pPr algn="ctr"/>
                      <a:endParaRPr lang="de-DE" sz="1000" b="1" noProof="0" dirty="0">
                        <a:solidFill>
                          <a:srgbClr val="202321"/>
                        </a:solidFill>
                      </a:endParaRPr>
                    </a:p>
                  </a:txBody>
                  <a:tcPr anchor="ctr">
                    <a:solidFill>
                      <a:schemeClr val="bg1"/>
                    </a:solidFill>
                  </a:tcPr>
                </a:tc>
                <a:tc hMerge="1">
                  <a:txBody>
                    <a:bodyPr/>
                    <a:lstStyle/>
                    <a:p>
                      <a:pPr algn="ctr"/>
                      <a:endParaRPr lang="de-DE" sz="1000" b="1" noProof="0" dirty="0">
                        <a:solidFill>
                          <a:srgbClr val="202321"/>
                        </a:solidFill>
                      </a:endParaRPr>
                    </a:p>
                  </a:txBody>
                  <a:tcPr anchor="ctr">
                    <a:solidFill>
                      <a:schemeClr val="bg1"/>
                    </a:solidFill>
                  </a:tcPr>
                </a:tc>
                <a:tc hMerge="1">
                  <a:txBody>
                    <a:bodyPr/>
                    <a:lstStyle/>
                    <a:p>
                      <a:pPr algn="ctr"/>
                      <a:endParaRPr lang="de-DE" sz="1000" b="1" noProof="0" dirty="0">
                        <a:solidFill>
                          <a:srgbClr val="202321"/>
                        </a:solidFill>
                      </a:endParaRPr>
                    </a:p>
                  </a:txBody>
                  <a:tcPr anchor="ctr">
                    <a:solidFill>
                      <a:schemeClr val="bg1"/>
                    </a:solidFill>
                  </a:tcPr>
                </a:tc>
                <a:tc hMerge="1">
                  <a:txBody>
                    <a:bodyPr/>
                    <a:lstStyle/>
                    <a:p>
                      <a:pPr algn="ctr"/>
                      <a:endParaRPr lang="de-DE" sz="1000" b="1" noProof="0" dirty="0">
                        <a:solidFill>
                          <a:srgbClr val="202321"/>
                        </a:solidFill>
                      </a:endParaRPr>
                    </a:p>
                  </a:txBody>
                  <a:tcPr anchor="ctr">
                    <a:solidFill>
                      <a:schemeClr val="bg1"/>
                    </a:solidFill>
                  </a:tcPr>
                </a:tc>
                <a:tc hMerge="1">
                  <a:txBody>
                    <a:bodyPr/>
                    <a:lstStyle/>
                    <a:p>
                      <a:pPr algn="ctr"/>
                      <a:endParaRPr lang="de-DE" sz="1000" b="1" noProof="0" dirty="0">
                        <a:solidFill>
                          <a:srgbClr val="202321"/>
                        </a:solidFill>
                      </a:endParaRPr>
                    </a:p>
                  </a:txBody>
                  <a:tcPr anchor="ctr">
                    <a:solidFill>
                      <a:schemeClr val="bg1"/>
                    </a:solidFill>
                  </a:tcPr>
                </a:tc>
                <a:tc hMerge="1">
                  <a:txBody>
                    <a:bodyPr/>
                    <a:lstStyle/>
                    <a:p>
                      <a:pPr algn="ctr"/>
                      <a:endParaRPr lang="de-DE" sz="1000" b="1" noProof="0" dirty="0">
                        <a:solidFill>
                          <a:srgbClr val="202321"/>
                        </a:solidFill>
                      </a:endParaRPr>
                    </a:p>
                  </a:txBody>
                  <a:tcPr anchor="ctr">
                    <a:solidFill>
                      <a:schemeClr val="bg1"/>
                    </a:solidFill>
                  </a:tcPr>
                </a:tc>
                <a:extLst>
                  <a:ext uri="{0D108BD9-81ED-4DB2-BD59-A6C34878D82A}">
                    <a16:rowId xmlns:a16="http://schemas.microsoft.com/office/drawing/2014/main" val="810163912"/>
                  </a:ext>
                </a:extLst>
              </a:tr>
              <a:tr h="498081">
                <a:tc>
                  <a:txBody>
                    <a:bodyPr/>
                    <a:lstStyle/>
                    <a:p>
                      <a:pPr algn="ctr"/>
                      <a:r>
                        <a:rPr lang="de-DE" sz="900" b="1" noProof="0" dirty="0">
                          <a:solidFill>
                            <a:srgbClr val="202321"/>
                          </a:solidFill>
                        </a:rPr>
                        <a:t>Semester</a:t>
                      </a:r>
                    </a:p>
                  </a:txBody>
                  <a:tcPr anchor="ctr"/>
                </a:tc>
                <a:tc>
                  <a:txBody>
                    <a:bodyPr/>
                    <a:lstStyle/>
                    <a:p>
                      <a:pPr algn="ctr"/>
                      <a:r>
                        <a:rPr lang="de-DE" sz="900" b="1" noProof="0" dirty="0">
                          <a:solidFill>
                            <a:srgbClr val="202321"/>
                          </a:solidFill>
                        </a:rPr>
                        <a:t>Pflicht (P) / Wahlpflicht (WP)</a:t>
                      </a:r>
                    </a:p>
                  </a:txBody>
                  <a:tcPr anchor="ctr">
                    <a:solidFill>
                      <a:schemeClr val="bg1"/>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1" noProof="0" dirty="0">
                          <a:solidFill>
                            <a:srgbClr val="202321"/>
                          </a:solidFill>
                        </a:rPr>
                        <a:t>Modul</a:t>
                      </a:r>
                    </a:p>
                  </a:txBody>
                  <a:tcPr anchor="ctr">
                    <a:solidFill>
                      <a:schemeClr val="bg1"/>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b="1" noProof="0" dirty="0">
                          <a:solidFill>
                            <a:srgbClr val="202321"/>
                          </a:solidFill>
                        </a:rPr>
                        <a:t>Lehrveranstaltungen</a:t>
                      </a:r>
                    </a:p>
                  </a:txBody>
                  <a:tcPr anchor="ctr">
                    <a:solidFill>
                      <a:schemeClr val="bg1"/>
                    </a:solidFill>
                  </a:tcPr>
                </a:tc>
                <a:tc>
                  <a:txBody>
                    <a:bodyPr/>
                    <a:lstStyle/>
                    <a:p>
                      <a:pPr algn="ctr"/>
                      <a:r>
                        <a:rPr lang="de-DE" sz="900" b="1" noProof="0" dirty="0">
                          <a:solidFill>
                            <a:srgbClr val="202321"/>
                          </a:solidFill>
                        </a:rPr>
                        <a:t>Unterrichtsform</a:t>
                      </a:r>
                    </a:p>
                  </a:txBody>
                  <a:tcPr anchor="ctr">
                    <a:solidFill>
                      <a:schemeClr val="bg1"/>
                    </a:solidFill>
                  </a:tcPr>
                </a:tc>
                <a:tc>
                  <a:txBody>
                    <a:bodyPr/>
                    <a:lstStyle/>
                    <a:p>
                      <a:pPr algn="ctr"/>
                      <a:r>
                        <a:rPr lang="de-DE" sz="900" b="1" noProof="0" dirty="0">
                          <a:solidFill>
                            <a:srgbClr val="202321"/>
                          </a:solidFill>
                        </a:rPr>
                        <a:t>Angeboten im</a:t>
                      </a:r>
                    </a:p>
                  </a:txBody>
                  <a:tcPr anchor="ctr">
                    <a:solidFill>
                      <a:schemeClr val="bg1"/>
                    </a:solidFill>
                  </a:tcPr>
                </a:tc>
                <a:tc>
                  <a:txBody>
                    <a:bodyPr/>
                    <a:lstStyle/>
                    <a:p>
                      <a:pPr algn="ctr"/>
                      <a:r>
                        <a:rPr lang="de-DE" sz="900" b="1" noProof="0" dirty="0">
                          <a:solidFill>
                            <a:srgbClr val="202321"/>
                          </a:solidFill>
                        </a:rPr>
                        <a:t>ECTS</a:t>
                      </a:r>
                    </a:p>
                  </a:txBody>
                  <a:tcPr anchor="ctr">
                    <a:solidFill>
                      <a:schemeClr val="bg1"/>
                    </a:solidFill>
                  </a:tcPr>
                </a:tc>
                <a:tc>
                  <a:txBody>
                    <a:bodyPr/>
                    <a:lstStyle/>
                    <a:p>
                      <a:pPr algn="ctr"/>
                      <a:r>
                        <a:rPr lang="de-DE" sz="900" b="1" noProof="0" dirty="0">
                          <a:solidFill>
                            <a:srgbClr val="202321"/>
                          </a:solidFill>
                        </a:rPr>
                        <a:t>Prüfungsform</a:t>
                      </a:r>
                    </a:p>
                  </a:txBody>
                  <a:tcPr anchor="ctr">
                    <a:solidFill>
                      <a:schemeClr val="bg1"/>
                    </a:solidFill>
                  </a:tcPr>
                </a:tc>
                <a:tc>
                  <a:txBody>
                    <a:bodyPr/>
                    <a:lstStyle/>
                    <a:p>
                      <a:pPr algn="ctr"/>
                      <a:r>
                        <a:rPr lang="de-DE" sz="900" b="1" noProof="0" dirty="0">
                          <a:solidFill>
                            <a:srgbClr val="202321"/>
                          </a:solidFill>
                        </a:rPr>
                        <a:t>Prüfungsdauer</a:t>
                      </a:r>
                    </a:p>
                  </a:txBody>
                  <a:tcPr anchor="ctr">
                    <a:solidFill>
                      <a:schemeClr val="bg1"/>
                    </a:solidFill>
                  </a:tcPr>
                </a:tc>
                <a:tc>
                  <a:txBody>
                    <a:bodyPr/>
                    <a:lstStyle/>
                    <a:p>
                      <a:pPr algn="ctr"/>
                      <a:r>
                        <a:rPr lang="de-DE" sz="900" b="1" noProof="0" dirty="0">
                          <a:solidFill>
                            <a:srgbClr val="202321"/>
                          </a:solidFill>
                        </a:rPr>
                        <a:t>Fachdidaktik (FD) / Fachwissenschaft (FW)</a:t>
                      </a:r>
                    </a:p>
                  </a:txBody>
                  <a:tcPr anchor="ctr">
                    <a:solidFill>
                      <a:schemeClr val="bg1"/>
                    </a:solidFill>
                  </a:tcPr>
                </a:tc>
                <a:extLst>
                  <a:ext uri="{0D108BD9-81ED-4DB2-BD59-A6C34878D82A}">
                    <a16:rowId xmlns:a16="http://schemas.microsoft.com/office/drawing/2014/main" val="2155630022"/>
                  </a:ext>
                </a:extLst>
              </a:tr>
              <a:tr h="1177283">
                <a:tc>
                  <a:txBody>
                    <a:bodyPr/>
                    <a:lstStyle/>
                    <a:p>
                      <a:pPr algn="ctr"/>
                      <a:r>
                        <a:rPr lang="de-DE" sz="900" b="0" noProof="0" dirty="0">
                          <a:solidFill>
                            <a:srgbClr val="202321"/>
                          </a:solidFill>
                        </a:rPr>
                        <a:t>7. FS</a:t>
                      </a:r>
                    </a:p>
                  </a:txBody>
                  <a:tcPr anchor="ctr">
                    <a:solidFill>
                      <a:schemeClr val="bg1">
                        <a:lumMod val="95000"/>
                      </a:schemeClr>
                    </a:solidFill>
                  </a:tcPr>
                </a:tc>
                <a:tc>
                  <a:txBody>
                    <a:bodyPr/>
                    <a:lstStyle/>
                    <a:p>
                      <a:pPr algn="ctr"/>
                      <a:r>
                        <a:rPr lang="de-DE" sz="900" noProof="0" dirty="0">
                          <a:solidFill>
                            <a:srgbClr val="202321"/>
                          </a:solidFill>
                        </a:rPr>
                        <a:t>WP4</a:t>
                      </a:r>
                    </a:p>
                  </a:txBody>
                  <a:tcPr anchor="ctr">
                    <a:solidFill>
                      <a:schemeClr val="bg1">
                        <a:lumMod val="95000"/>
                      </a:schemeClr>
                    </a:solidFill>
                  </a:tcPr>
                </a:tc>
                <a:tc>
                  <a:txBody>
                    <a:bodyPr/>
                    <a:lstStyle/>
                    <a:p>
                      <a:pPr algn="ctr"/>
                      <a:r>
                        <a:rPr lang="de-DE" sz="900" i="1" noProof="0" dirty="0">
                          <a:solidFill>
                            <a:srgbClr val="202321"/>
                          </a:solidFill>
                        </a:rPr>
                        <a:t>Internationale Wirtschafts-beziehungen</a:t>
                      </a:r>
                    </a:p>
                  </a:txBody>
                  <a:tcPr anchor="ctr">
                    <a:solidFill>
                      <a:schemeClr val="bg1">
                        <a:lumMod val="9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i="1" noProof="0" dirty="0">
                          <a:solidFill>
                            <a:srgbClr val="202321"/>
                          </a:solidFill>
                        </a:rPr>
                        <a:t>Internationale Wirtschafts-beziehungen</a:t>
                      </a:r>
                    </a:p>
                  </a:txBody>
                  <a:tcPr anchor="ctr">
                    <a:solidFill>
                      <a:schemeClr val="bg1">
                        <a:lumMod val="95000"/>
                      </a:schemeClr>
                    </a:solidFill>
                  </a:tcPr>
                </a:tc>
                <a:tc>
                  <a:txBody>
                    <a:bodyPr/>
                    <a:lstStyle/>
                    <a:p>
                      <a:pPr algn="ctr"/>
                      <a:r>
                        <a:rPr lang="de-DE" sz="900" noProof="0" dirty="0">
                          <a:solidFill>
                            <a:srgbClr val="202321"/>
                          </a:solidFill>
                        </a:rPr>
                        <a:t>VL + ÜB</a:t>
                      </a:r>
                    </a:p>
                  </a:txBody>
                  <a:tcPr anchor="ctr">
                    <a:solidFill>
                      <a:schemeClr val="bg1">
                        <a:lumMod val="95000"/>
                      </a:schemeClr>
                    </a:solidFill>
                  </a:tcPr>
                </a:tc>
                <a:tc>
                  <a:txBody>
                    <a:bodyPr/>
                    <a:lstStyle/>
                    <a:p>
                      <a:pPr algn="ctr"/>
                      <a:r>
                        <a:rPr lang="de-DE" sz="900" noProof="0" dirty="0">
                          <a:solidFill>
                            <a:srgbClr val="202321"/>
                          </a:solidFill>
                        </a:rPr>
                        <a:t>WS</a:t>
                      </a:r>
                    </a:p>
                  </a:txBody>
                  <a:tcPr anchor="ctr">
                    <a:solidFill>
                      <a:schemeClr val="bg1">
                        <a:lumMod val="95000"/>
                      </a:schemeClr>
                    </a:solidFill>
                  </a:tcPr>
                </a:tc>
                <a:tc>
                  <a:txBody>
                    <a:bodyPr/>
                    <a:lstStyle/>
                    <a:p>
                      <a:pPr algn="ctr"/>
                      <a:r>
                        <a:rPr lang="de-DE" sz="900" noProof="0" dirty="0">
                          <a:solidFill>
                            <a:srgbClr val="202321"/>
                          </a:solidFill>
                        </a:rPr>
                        <a:t>6 (3+3)</a:t>
                      </a:r>
                    </a:p>
                  </a:txBody>
                  <a:tcPr anchor="ctr">
                    <a:solidFill>
                      <a:schemeClr val="bg1">
                        <a:lumMod val="95000"/>
                      </a:schemeClr>
                    </a:solidFill>
                  </a:tcPr>
                </a:tc>
                <a:tc>
                  <a:txBody>
                    <a:bodyPr/>
                    <a:lstStyle/>
                    <a:p>
                      <a:pPr algn="ctr"/>
                      <a:r>
                        <a:rPr lang="de-DE" sz="900" noProof="0" dirty="0">
                          <a:solidFill>
                            <a:srgbClr val="202321"/>
                          </a:solidFill>
                        </a:rPr>
                        <a:t>Klausur</a:t>
                      </a:r>
                    </a:p>
                  </a:txBody>
                  <a:tcPr anchor="ctr">
                    <a:solidFill>
                      <a:schemeClr val="bg1">
                        <a:lumMod val="95000"/>
                      </a:schemeClr>
                    </a:solidFill>
                  </a:tcPr>
                </a:tc>
                <a:tc>
                  <a:txBody>
                    <a:bodyPr/>
                    <a:lstStyle/>
                    <a:p>
                      <a:pPr algn="ctr"/>
                      <a:r>
                        <a:rPr lang="de-DE" sz="900" noProof="0" dirty="0">
                          <a:solidFill>
                            <a:srgbClr val="202321"/>
                          </a:solidFill>
                        </a:rPr>
                        <a:t>60 Minuten</a:t>
                      </a:r>
                    </a:p>
                  </a:txBody>
                  <a:tcPr anchor="ctr">
                    <a:solidFill>
                      <a:schemeClr val="bg1">
                        <a:lumMod val="95000"/>
                      </a:schemeClr>
                    </a:solidFill>
                  </a:tcPr>
                </a:tc>
                <a:tc>
                  <a:txBody>
                    <a:bodyPr/>
                    <a:lstStyle/>
                    <a:p>
                      <a:pPr algn="ctr"/>
                      <a:r>
                        <a:rPr lang="de-DE" sz="900" noProof="0" dirty="0">
                          <a:solidFill>
                            <a:srgbClr val="202321"/>
                          </a:solidFill>
                        </a:rPr>
                        <a:t>FW</a:t>
                      </a:r>
                    </a:p>
                  </a:txBody>
                  <a:tcPr anchor="ctr">
                    <a:solidFill>
                      <a:schemeClr val="bg1">
                        <a:lumMod val="95000"/>
                      </a:schemeClr>
                    </a:solidFill>
                  </a:tcPr>
                </a:tc>
                <a:extLst>
                  <a:ext uri="{0D108BD9-81ED-4DB2-BD59-A6C34878D82A}">
                    <a16:rowId xmlns:a16="http://schemas.microsoft.com/office/drawing/2014/main" val="3927210052"/>
                  </a:ext>
                </a:extLst>
              </a:tr>
              <a:tr h="1177283">
                <a:tc>
                  <a:txBody>
                    <a:bodyPr/>
                    <a:lstStyle/>
                    <a:p>
                      <a:pPr algn="ctr"/>
                      <a:r>
                        <a:rPr lang="de-DE" sz="900" b="0" noProof="0" dirty="0">
                          <a:solidFill>
                            <a:srgbClr val="202321"/>
                          </a:solidFill>
                        </a:rPr>
                        <a:t>7. FS</a:t>
                      </a:r>
                    </a:p>
                  </a:txBody>
                  <a:tcPr anchor="ctr">
                    <a:solidFill>
                      <a:schemeClr val="bg1">
                        <a:lumMod val="95000"/>
                      </a:schemeClr>
                    </a:solidFill>
                  </a:tcPr>
                </a:tc>
                <a:tc>
                  <a:txBody>
                    <a:bodyPr/>
                    <a:lstStyle/>
                    <a:p>
                      <a:pPr algn="ctr"/>
                      <a:r>
                        <a:rPr lang="de-DE" sz="900" noProof="0" dirty="0">
                          <a:solidFill>
                            <a:srgbClr val="202321"/>
                          </a:solidFill>
                        </a:rPr>
                        <a:t>WP5</a:t>
                      </a:r>
                    </a:p>
                  </a:txBody>
                  <a:tcPr anchor="ctr">
                    <a:solidFill>
                      <a:schemeClr val="bg1">
                        <a:lumMod val="95000"/>
                      </a:schemeClr>
                    </a:solidFill>
                  </a:tcPr>
                </a:tc>
                <a:tc>
                  <a:txBody>
                    <a:bodyPr/>
                    <a:lstStyle/>
                    <a:p>
                      <a:pPr algn="ctr"/>
                      <a:r>
                        <a:rPr lang="de-DE" sz="900" i="1" noProof="0" dirty="0">
                          <a:solidFill>
                            <a:srgbClr val="202321"/>
                          </a:solidFill>
                        </a:rPr>
                        <a:t>Geld, Kredit und Währung</a:t>
                      </a:r>
                    </a:p>
                  </a:txBody>
                  <a:tcPr anchor="ctr">
                    <a:solidFill>
                      <a:schemeClr val="bg1">
                        <a:lumMod val="95000"/>
                      </a:schemeClr>
                    </a:solidFill>
                  </a:tcPr>
                </a:tc>
                <a:tc>
                  <a:txBody>
                    <a:bodyPr/>
                    <a:lstStyle/>
                    <a:p>
                      <a:pPr marL="0" marR="0" lvl="0" indent="0" algn="ctr" defTabSz="815557" rtl="0" eaLnBrk="1" fontAlgn="auto" latinLnBrk="0" hangingPunct="1">
                        <a:lnSpc>
                          <a:spcPct val="100000"/>
                        </a:lnSpc>
                        <a:spcBef>
                          <a:spcPts val="0"/>
                        </a:spcBef>
                        <a:spcAft>
                          <a:spcPts val="0"/>
                        </a:spcAft>
                        <a:buClrTx/>
                        <a:buSzTx/>
                        <a:buFontTx/>
                        <a:buNone/>
                        <a:tabLst/>
                        <a:defRPr/>
                      </a:pPr>
                      <a:r>
                        <a:rPr lang="de-DE" sz="900" i="1" noProof="0" dirty="0">
                          <a:solidFill>
                            <a:srgbClr val="202321"/>
                          </a:solidFill>
                        </a:rPr>
                        <a:t>Geld, Kredit und Währung</a:t>
                      </a:r>
                    </a:p>
                  </a:txBody>
                  <a:tcPr anchor="ctr">
                    <a:solidFill>
                      <a:schemeClr val="bg1">
                        <a:lumMod val="95000"/>
                      </a:schemeClr>
                    </a:solidFill>
                  </a:tcPr>
                </a:tc>
                <a:tc>
                  <a:txBody>
                    <a:bodyPr/>
                    <a:lstStyle/>
                    <a:p>
                      <a:pPr algn="ctr"/>
                      <a:r>
                        <a:rPr lang="de-DE" sz="900" noProof="0" dirty="0">
                          <a:solidFill>
                            <a:srgbClr val="202321"/>
                          </a:solidFill>
                        </a:rPr>
                        <a:t>VL + ÜB</a:t>
                      </a:r>
                    </a:p>
                  </a:txBody>
                  <a:tcPr anchor="ctr">
                    <a:solidFill>
                      <a:schemeClr val="bg1">
                        <a:lumMod val="95000"/>
                      </a:schemeClr>
                    </a:solidFill>
                  </a:tcPr>
                </a:tc>
                <a:tc>
                  <a:txBody>
                    <a:bodyPr/>
                    <a:lstStyle/>
                    <a:p>
                      <a:pPr algn="ctr"/>
                      <a:r>
                        <a:rPr lang="de-DE" sz="900" noProof="0" dirty="0">
                          <a:solidFill>
                            <a:srgbClr val="202321"/>
                          </a:solidFill>
                        </a:rPr>
                        <a:t>WS</a:t>
                      </a:r>
                    </a:p>
                  </a:txBody>
                  <a:tcPr anchor="ctr">
                    <a:solidFill>
                      <a:schemeClr val="bg1">
                        <a:lumMod val="95000"/>
                      </a:schemeClr>
                    </a:solidFill>
                  </a:tcPr>
                </a:tc>
                <a:tc>
                  <a:txBody>
                    <a:bodyPr/>
                    <a:lstStyle/>
                    <a:p>
                      <a:pPr algn="ctr"/>
                      <a:r>
                        <a:rPr lang="de-DE" sz="900" noProof="0" dirty="0">
                          <a:solidFill>
                            <a:srgbClr val="202321"/>
                          </a:solidFill>
                        </a:rPr>
                        <a:t>6 (3+3)</a:t>
                      </a:r>
                    </a:p>
                  </a:txBody>
                  <a:tcPr anchor="ctr">
                    <a:solidFill>
                      <a:schemeClr val="bg1">
                        <a:lumMod val="95000"/>
                      </a:schemeClr>
                    </a:solidFill>
                  </a:tcPr>
                </a:tc>
                <a:tc>
                  <a:txBody>
                    <a:bodyPr/>
                    <a:lstStyle/>
                    <a:p>
                      <a:pPr algn="ctr"/>
                      <a:r>
                        <a:rPr lang="de-DE" sz="900" noProof="0" dirty="0">
                          <a:solidFill>
                            <a:srgbClr val="202321"/>
                          </a:solidFill>
                        </a:rPr>
                        <a:t>Klausur</a:t>
                      </a:r>
                    </a:p>
                  </a:txBody>
                  <a:tcPr anchor="ctr">
                    <a:solidFill>
                      <a:schemeClr val="bg1">
                        <a:lumMod val="95000"/>
                      </a:schemeClr>
                    </a:solidFill>
                  </a:tcPr>
                </a:tc>
                <a:tc>
                  <a:txBody>
                    <a:bodyPr/>
                    <a:lstStyle/>
                    <a:p>
                      <a:pPr algn="ctr"/>
                      <a:r>
                        <a:rPr lang="de-DE" sz="900" noProof="0" dirty="0">
                          <a:solidFill>
                            <a:srgbClr val="202321"/>
                          </a:solidFill>
                        </a:rPr>
                        <a:t>60 Minuten</a:t>
                      </a:r>
                    </a:p>
                  </a:txBody>
                  <a:tcPr anchor="ctr">
                    <a:solidFill>
                      <a:schemeClr val="bg1">
                        <a:lumMod val="95000"/>
                      </a:schemeClr>
                    </a:solidFill>
                  </a:tcPr>
                </a:tc>
                <a:tc>
                  <a:txBody>
                    <a:bodyPr/>
                    <a:lstStyle/>
                    <a:p>
                      <a:pPr algn="ctr"/>
                      <a:r>
                        <a:rPr lang="de-DE" sz="900" noProof="0" dirty="0">
                          <a:solidFill>
                            <a:srgbClr val="202321"/>
                          </a:solidFill>
                        </a:rPr>
                        <a:t>FW</a:t>
                      </a:r>
                    </a:p>
                  </a:txBody>
                  <a:tcPr anchor="ctr">
                    <a:solidFill>
                      <a:schemeClr val="bg1">
                        <a:lumMod val="95000"/>
                      </a:schemeClr>
                    </a:solidFill>
                  </a:tcPr>
                </a:tc>
                <a:extLst>
                  <a:ext uri="{0D108BD9-81ED-4DB2-BD59-A6C34878D82A}">
                    <a16:rowId xmlns:a16="http://schemas.microsoft.com/office/drawing/2014/main" val="3312342058"/>
                  </a:ext>
                </a:extLst>
              </a:tr>
            </a:tbl>
          </a:graphicData>
        </a:graphic>
      </p:graphicFrame>
      <p:sp>
        <p:nvSpPr>
          <p:cNvPr id="3" name="Foliennummernplatzhalter 3">
            <a:extLst>
              <a:ext uri="{FF2B5EF4-FFF2-40B4-BE49-F238E27FC236}">
                <a16:creationId xmlns:a16="http://schemas.microsoft.com/office/drawing/2014/main" id="{92A30640-AEFD-287C-7068-5BB714C2B476}"/>
              </a:ext>
            </a:extLst>
          </p:cNvPr>
          <p:cNvSpPr>
            <a:spLocks noGrp="1"/>
          </p:cNvSpPr>
          <p:nvPr>
            <p:ph type="sldNum" sz="quarter" idx="12"/>
          </p:nvPr>
        </p:nvSpPr>
        <p:spPr>
          <a:xfrm>
            <a:off x="11787809" y="6519044"/>
            <a:ext cx="404191" cy="252000"/>
          </a:xfrm>
        </p:spPr>
        <p:txBody>
          <a:bodyPr/>
          <a:lstStyle/>
          <a:p>
            <a:fld id="{EFB5150B-0CEE-4773-8AAA-22F479C02EEB}" type="slidenum">
              <a:rPr lang="de-DE" smtClean="0"/>
              <a:pPr/>
              <a:t>25</a:t>
            </a:fld>
            <a:endParaRPr lang="de-DE" dirty="0"/>
          </a:p>
        </p:txBody>
      </p:sp>
      <p:sp>
        <p:nvSpPr>
          <p:cNvPr id="2" name="Textfeld 1">
            <a:extLst>
              <a:ext uri="{FF2B5EF4-FFF2-40B4-BE49-F238E27FC236}">
                <a16:creationId xmlns:a16="http://schemas.microsoft.com/office/drawing/2014/main" id="{D203B10E-8F04-5EFE-F776-FC80430DEC7F}"/>
              </a:ext>
            </a:extLst>
          </p:cNvPr>
          <p:cNvSpPr txBox="1"/>
          <p:nvPr/>
        </p:nvSpPr>
        <p:spPr>
          <a:xfrm>
            <a:off x="431999" y="5487993"/>
            <a:ext cx="8803907" cy="1031051"/>
          </a:xfrm>
          <a:prstGeom prst="rect">
            <a:avLst/>
          </a:prstGeom>
          <a:noFill/>
        </p:spPr>
        <p:txBody>
          <a:bodyPr wrap="square">
            <a:spAutoFit/>
          </a:bodyPr>
          <a:lstStyle/>
          <a:p>
            <a:pPr>
              <a:spcAft>
                <a:spcPts val="600"/>
              </a:spcAft>
            </a:pPr>
            <a:r>
              <a:rPr lang="de-DE" altLang="de-DE" sz="1400" b="1" dirty="0"/>
              <a:t>Wie lange dauert mein Studium? </a:t>
            </a:r>
          </a:p>
          <a:p>
            <a:pPr marL="342900" indent="-342900">
              <a:buClr>
                <a:srgbClr val="0F1987"/>
              </a:buClr>
              <a:buFont typeface="Arial" panose="020B0604020202020204" pitchFamily="34" charset="0"/>
              <a:buChar char="•"/>
            </a:pPr>
            <a:r>
              <a:rPr lang="de-DE" altLang="de-DE" sz="1400" dirty="0"/>
              <a:t>Min:	6 Semester (kann auf Antrag um 2 Sem. verkürzt werden)</a:t>
            </a:r>
          </a:p>
          <a:p>
            <a:pPr marL="342900" indent="-342900">
              <a:buClr>
                <a:srgbClr val="0F1987"/>
              </a:buClr>
              <a:buFont typeface="Arial" panose="020B0604020202020204" pitchFamily="34" charset="0"/>
              <a:buChar char="•"/>
            </a:pPr>
            <a:r>
              <a:rPr lang="de-DE" altLang="de-DE" sz="1400" dirty="0"/>
              <a:t>Regel: 	7 Semester (Verlängerung um 2 Sem. bei Erweiterung)</a:t>
            </a:r>
          </a:p>
          <a:p>
            <a:pPr marL="342900" indent="-342900">
              <a:buClr>
                <a:srgbClr val="0F1987"/>
              </a:buClr>
              <a:buFont typeface="Arial" panose="020B0604020202020204" pitchFamily="34" charset="0"/>
              <a:buChar char="•"/>
            </a:pPr>
            <a:r>
              <a:rPr lang="de-DE" altLang="de-DE" sz="1400" dirty="0"/>
              <a:t>Max:   13 Semester</a:t>
            </a:r>
            <a:endParaRPr lang="de-DE" altLang="de-DE" sz="1400" b="1" dirty="0"/>
          </a:p>
        </p:txBody>
      </p:sp>
      <p:sp>
        <p:nvSpPr>
          <p:cNvPr id="4" name="Fußzeilenplatzhalter 2">
            <a:extLst>
              <a:ext uri="{FF2B5EF4-FFF2-40B4-BE49-F238E27FC236}">
                <a16:creationId xmlns:a16="http://schemas.microsoft.com/office/drawing/2014/main" id="{879CECF0-8572-CC85-08BE-11852876EBC6}"/>
              </a:ext>
            </a:extLst>
          </p:cNvPr>
          <p:cNvSpPr>
            <a:spLocks noGrp="1"/>
          </p:cNvSpPr>
          <p:nvPr>
            <p:ph type="ftr" sz="quarter" idx="11"/>
          </p:nvPr>
        </p:nvSpPr>
        <p:spPr>
          <a:xfrm>
            <a:off x="3047344" y="442800"/>
            <a:ext cx="2011339" cy="792000"/>
          </a:xfrm>
        </p:spPr>
        <p:txBody>
          <a:bodyPr/>
          <a:lstStyle/>
          <a:p>
            <a:r>
              <a:rPr lang="de-DE" dirty="0"/>
              <a:t>Lehramtsberatung</a:t>
            </a:r>
          </a:p>
          <a:p>
            <a:r>
              <a:rPr lang="de-DE" dirty="0"/>
              <a:t>Wirtschaftswissenschaften</a:t>
            </a:r>
          </a:p>
        </p:txBody>
      </p:sp>
      <p:sp>
        <p:nvSpPr>
          <p:cNvPr id="9" name="Titel 5">
            <a:extLst>
              <a:ext uri="{FF2B5EF4-FFF2-40B4-BE49-F238E27FC236}">
                <a16:creationId xmlns:a16="http://schemas.microsoft.com/office/drawing/2014/main" id="{A6C44AB9-7C79-7E90-C353-BC558F72681D}"/>
              </a:ext>
            </a:extLst>
          </p:cNvPr>
          <p:cNvSpPr>
            <a:spLocks noGrp="1"/>
          </p:cNvSpPr>
          <p:nvPr>
            <p:ph type="title"/>
          </p:nvPr>
        </p:nvSpPr>
        <p:spPr>
          <a:xfrm>
            <a:off x="446399" y="1482138"/>
            <a:ext cx="12612375" cy="648000"/>
          </a:xfrm>
        </p:spPr>
        <p:txBody>
          <a:bodyPr/>
          <a:lstStyle/>
          <a:p>
            <a:r>
              <a:rPr lang="de-DE" altLang="de-DE" dirty="0">
                <a:ea typeface="ＭＳ Ｐゴシック" pitchFamily="34" charset="-128"/>
              </a:rPr>
              <a:t>Aufbau des Studiums: Lehramt Wirtschaftswissenschaften Realschule (LAR)</a:t>
            </a:r>
            <a:br>
              <a:rPr lang="de-DE" dirty="0"/>
            </a:br>
            <a:r>
              <a:rPr lang="de-DE" dirty="0"/>
              <a:t>Regelstudienverlauf nach neuer </a:t>
            </a:r>
            <a:r>
              <a:rPr lang="de-DE" sz="2000" dirty="0" err="1">
                <a:solidFill>
                  <a:schemeClr val="accent1"/>
                </a:solidFill>
              </a:rPr>
              <a:t>PStO</a:t>
            </a:r>
            <a:r>
              <a:rPr lang="de-DE" sz="2000" dirty="0">
                <a:solidFill>
                  <a:schemeClr val="accent1"/>
                </a:solidFill>
              </a:rPr>
              <a:t> </a:t>
            </a:r>
            <a:r>
              <a:rPr lang="de-DE" dirty="0"/>
              <a:t>(2024)</a:t>
            </a:r>
          </a:p>
        </p:txBody>
      </p:sp>
    </p:spTree>
    <p:extLst>
      <p:ext uri="{BB962C8B-B14F-4D97-AF65-F5344CB8AC3E}">
        <p14:creationId xmlns:p14="http://schemas.microsoft.com/office/powerpoint/2010/main" val="32881425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3">
            <a:extLst>
              <a:ext uri="{FF2B5EF4-FFF2-40B4-BE49-F238E27FC236}">
                <a16:creationId xmlns:a16="http://schemas.microsoft.com/office/drawing/2014/main" id="{92A30640-AEFD-287C-7068-5BB714C2B476}"/>
              </a:ext>
            </a:extLst>
          </p:cNvPr>
          <p:cNvSpPr>
            <a:spLocks noGrp="1"/>
          </p:cNvSpPr>
          <p:nvPr>
            <p:ph type="sldNum" sz="quarter" idx="12"/>
          </p:nvPr>
        </p:nvSpPr>
        <p:spPr>
          <a:xfrm>
            <a:off x="11787809" y="6519044"/>
            <a:ext cx="404191" cy="252000"/>
          </a:xfrm>
        </p:spPr>
        <p:txBody>
          <a:bodyPr/>
          <a:lstStyle/>
          <a:p>
            <a:fld id="{EFB5150B-0CEE-4773-8AAA-22F479C02EEB}" type="slidenum">
              <a:rPr lang="de-DE" smtClean="0"/>
              <a:pPr/>
              <a:t>26</a:t>
            </a:fld>
            <a:endParaRPr lang="de-DE" dirty="0"/>
          </a:p>
        </p:txBody>
      </p:sp>
      <p:sp>
        <p:nvSpPr>
          <p:cNvPr id="7" name="Titel 5">
            <a:extLst>
              <a:ext uri="{FF2B5EF4-FFF2-40B4-BE49-F238E27FC236}">
                <a16:creationId xmlns:a16="http://schemas.microsoft.com/office/drawing/2014/main" id="{BE4F2E2D-E732-D9C8-E367-114558B04F36}"/>
              </a:ext>
            </a:extLst>
          </p:cNvPr>
          <p:cNvSpPr>
            <a:spLocks noGrp="1"/>
          </p:cNvSpPr>
          <p:nvPr>
            <p:ph type="title"/>
          </p:nvPr>
        </p:nvSpPr>
        <p:spPr>
          <a:xfrm>
            <a:off x="446400" y="1482138"/>
            <a:ext cx="11302688" cy="648000"/>
          </a:xfrm>
        </p:spPr>
        <p:txBody>
          <a:bodyPr/>
          <a:lstStyle/>
          <a:p>
            <a:r>
              <a:rPr lang="de-DE" dirty="0"/>
              <a:t>Lehramt </a:t>
            </a:r>
            <a:r>
              <a:rPr lang="de-DE" dirty="0" err="1"/>
              <a:t>Wiwi</a:t>
            </a:r>
            <a:r>
              <a:rPr lang="de-DE" dirty="0"/>
              <a:t>: Realschule – Zusammenfassung wichtiger Änderungen</a:t>
            </a:r>
            <a:br>
              <a:rPr lang="de-DE" dirty="0"/>
            </a:br>
            <a:endParaRPr lang="de-DE" dirty="0"/>
          </a:p>
        </p:txBody>
      </p:sp>
      <p:sp>
        <p:nvSpPr>
          <p:cNvPr id="8" name="Textfeld 7">
            <a:extLst>
              <a:ext uri="{FF2B5EF4-FFF2-40B4-BE49-F238E27FC236}">
                <a16:creationId xmlns:a16="http://schemas.microsoft.com/office/drawing/2014/main" id="{7EE5F81F-4304-EE12-08AC-17E3181DBF79}"/>
              </a:ext>
            </a:extLst>
          </p:cNvPr>
          <p:cNvSpPr txBox="1"/>
          <p:nvPr/>
        </p:nvSpPr>
        <p:spPr>
          <a:xfrm>
            <a:off x="468000" y="2160000"/>
            <a:ext cx="9720470" cy="4108817"/>
          </a:xfrm>
          <a:prstGeom prst="rect">
            <a:avLst/>
          </a:prstGeom>
          <a:noFill/>
        </p:spPr>
        <p:txBody>
          <a:bodyPr wrap="square" rtlCol="0">
            <a:spAutoFit/>
          </a:bodyPr>
          <a:lstStyle/>
          <a:p>
            <a:pPr lvl="1">
              <a:lnSpc>
                <a:spcPct val="150000"/>
              </a:lnSpc>
            </a:pPr>
            <a:endParaRPr lang="de-DE" dirty="0">
              <a:solidFill>
                <a:srgbClr val="0F1987"/>
              </a:solidFill>
              <a:sym typeface="Wingdings" panose="05000000000000000000" pitchFamily="2" charset="2"/>
            </a:endParaRPr>
          </a:p>
          <a:p>
            <a:pPr marL="285750" indent="-285750">
              <a:lnSpc>
                <a:spcPct val="150000"/>
              </a:lnSpc>
              <a:buFont typeface="Wingdings" panose="05000000000000000000" pitchFamily="2" charset="2"/>
              <a:buChar char="§"/>
            </a:pPr>
            <a:r>
              <a:rPr lang="de-DE" dirty="0">
                <a:sym typeface="Wingdings" panose="05000000000000000000" pitchFamily="2" charset="2"/>
              </a:rPr>
              <a:t>Grundlagenveranstaltungen nur noch 1x/Jahr</a:t>
            </a:r>
          </a:p>
          <a:p>
            <a:pPr marL="285750" indent="-285750">
              <a:lnSpc>
                <a:spcPct val="150000"/>
              </a:lnSpc>
              <a:buFont typeface="Wingdings" panose="05000000000000000000" pitchFamily="2" charset="2"/>
              <a:buChar char="§"/>
            </a:pPr>
            <a:r>
              <a:rPr lang="de-DE" dirty="0">
                <a:sym typeface="Wingdings" panose="05000000000000000000" pitchFamily="2" charset="2"/>
              </a:rPr>
              <a:t>Eindeutigerer Regelstudienverlauf (Semesterangebote im SS und WS)</a:t>
            </a:r>
          </a:p>
          <a:p>
            <a:pPr marL="285750" indent="-285750">
              <a:lnSpc>
                <a:spcPct val="150000"/>
              </a:lnSpc>
              <a:buFont typeface="Wingdings" panose="05000000000000000000" pitchFamily="2" charset="2"/>
              <a:buChar char="§"/>
            </a:pPr>
            <a:r>
              <a:rPr lang="de-DE" dirty="0">
                <a:sym typeface="Wingdings" panose="05000000000000000000" pitchFamily="2" charset="2"/>
              </a:rPr>
              <a:t>Thematische Zuordnung zwischen Modulen und dazugehörigen Veranstaltungen</a:t>
            </a:r>
          </a:p>
          <a:p>
            <a:pPr marL="285750" indent="-285750">
              <a:lnSpc>
                <a:spcPct val="150000"/>
              </a:lnSpc>
              <a:buFont typeface="Wingdings" panose="05000000000000000000" pitchFamily="2" charset="2"/>
              <a:buChar char="Ø"/>
            </a:pPr>
            <a:endParaRPr lang="de-DE" dirty="0">
              <a:sym typeface="Wingdings" panose="05000000000000000000" pitchFamily="2" charset="2"/>
            </a:endParaRPr>
          </a:p>
          <a:p>
            <a:pPr marL="742950" lvl="1" indent="-285750">
              <a:lnSpc>
                <a:spcPct val="150000"/>
              </a:lnSpc>
              <a:buFont typeface="Wingdings" panose="05000000000000000000" pitchFamily="2" charset="2"/>
              <a:buChar char="Ø"/>
            </a:pPr>
            <a:r>
              <a:rPr lang="de-DE" dirty="0">
                <a:sym typeface="Wingdings" panose="05000000000000000000" pitchFamily="2" charset="2"/>
              </a:rPr>
              <a:t>Entwertung der Mathematik und Statistik</a:t>
            </a:r>
          </a:p>
          <a:p>
            <a:pPr marL="742950" lvl="1" indent="-285750">
              <a:lnSpc>
                <a:spcPct val="150000"/>
              </a:lnSpc>
              <a:buFont typeface="Wingdings" panose="05000000000000000000" pitchFamily="2" charset="2"/>
              <a:buChar char="Ø"/>
            </a:pPr>
            <a:r>
              <a:rPr lang="de-DE" dirty="0">
                <a:sym typeface="Wingdings" panose="05000000000000000000" pitchFamily="2" charset="2"/>
              </a:rPr>
              <a:t>Aufwertung der Volkswirtschaftslehre</a:t>
            </a:r>
          </a:p>
          <a:p>
            <a:pPr marL="742950" lvl="1" indent="-285750">
              <a:lnSpc>
                <a:spcPct val="150000"/>
              </a:lnSpc>
              <a:buFont typeface="Wingdings" panose="05000000000000000000" pitchFamily="2" charset="2"/>
              <a:buChar char="Ø"/>
            </a:pPr>
            <a:r>
              <a:rPr lang="de-DE" dirty="0">
                <a:sym typeface="Wingdings" panose="05000000000000000000" pitchFamily="2" charset="2"/>
              </a:rPr>
              <a:t>Aufwertung des Rechnungswesens</a:t>
            </a:r>
          </a:p>
          <a:p>
            <a:pPr marL="742950" lvl="1" indent="-285750">
              <a:lnSpc>
                <a:spcPct val="150000"/>
              </a:lnSpc>
              <a:buFont typeface="Wingdings" panose="05000000000000000000" pitchFamily="2" charset="2"/>
              <a:buChar char="Ø"/>
            </a:pPr>
            <a:r>
              <a:rPr lang="de-DE" dirty="0">
                <a:sym typeface="Wingdings" panose="05000000000000000000" pitchFamily="2" charset="2"/>
              </a:rPr>
              <a:t>Neue Module im Wahlpflicht- und freien Bereich, mehr Auswahlmöglichkeiten</a:t>
            </a:r>
          </a:p>
          <a:p>
            <a:endParaRPr lang="de-DE" dirty="0"/>
          </a:p>
        </p:txBody>
      </p:sp>
      <p:sp>
        <p:nvSpPr>
          <p:cNvPr id="2" name="Fußzeilenplatzhalter 2">
            <a:extLst>
              <a:ext uri="{FF2B5EF4-FFF2-40B4-BE49-F238E27FC236}">
                <a16:creationId xmlns:a16="http://schemas.microsoft.com/office/drawing/2014/main" id="{E7740166-E6CF-7888-AA04-B39D5ABDA36A}"/>
              </a:ext>
            </a:extLst>
          </p:cNvPr>
          <p:cNvSpPr>
            <a:spLocks noGrp="1"/>
          </p:cNvSpPr>
          <p:nvPr>
            <p:ph type="ftr" sz="quarter" idx="11"/>
          </p:nvPr>
        </p:nvSpPr>
        <p:spPr>
          <a:xfrm>
            <a:off x="3047344" y="442800"/>
            <a:ext cx="2011339" cy="792000"/>
          </a:xfrm>
        </p:spPr>
        <p:txBody>
          <a:bodyPr/>
          <a:lstStyle/>
          <a:p>
            <a:r>
              <a:rPr lang="de-DE" dirty="0"/>
              <a:t>Lehramtsberatung</a:t>
            </a:r>
          </a:p>
          <a:p>
            <a:r>
              <a:rPr lang="de-DE" dirty="0"/>
              <a:t>Wirtschaftswissenschaften</a:t>
            </a:r>
          </a:p>
        </p:txBody>
      </p:sp>
    </p:spTree>
    <p:extLst>
      <p:ext uri="{BB962C8B-B14F-4D97-AF65-F5344CB8AC3E}">
        <p14:creationId xmlns:p14="http://schemas.microsoft.com/office/powerpoint/2010/main" val="11029152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537768-3E25-47C0-96D9-41C83F056FE9}"/>
              </a:ext>
            </a:extLst>
          </p:cNvPr>
          <p:cNvSpPr>
            <a:spLocks noGrp="1"/>
          </p:cNvSpPr>
          <p:nvPr>
            <p:ph type="title"/>
          </p:nvPr>
        </p:nvSpPr>
        <p:spPr/>
        <p:txBody>
          <a:bodyPr/>
          <a:lstStyle/>
          <a:p>
            <a:r>
              <a:rPr lang="de-DE" altLang="de-DE" dirty="0">
                <a:ea typeface="ＭＳ Ｐゴシック" pitchFamily="34" charset="-128"/>
              </a:rPr>
              <a:t>Stundenplan LAG &amp; LAR</a:t>
            </a:r>
            <a:endParaRPr lang="de-DE" dirty="0"/>
          </a:p>
        </p:txBody>
      </p:sp>
      <p:sp>
        <p:nvSpPr>
          <p:cNvPr id="3" name="Fußzeilenplatzhalter 2">
            <a:extLst>
              <a:ext uri="{FF2B5EF4-FFF2-40B4-BE49-F238E27FC236}">
                <a16:creationId xmlns:a16="http://schemas.microsoft.com/office/drawing/2014/main" id="{272D3B83-A155-4339-BC3C-7038D78684C0}"/>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F4354449-DE51-4ED3-9857-E1E380D04468}"/>
              </a:ext>
            </a:extLst>
          </p:cNvPr>
          <p:cNvSpPr>
            <a:spLocks noGrp="1"/>
          </p:cNvSpPr>
          <p:nvPr>
            <p:ph type="sldNum" sz="quarter" idx="12"/>
          </p:nvPr>
        </p:nvSpPr>
        <p:spPr/>
        <p:txBody>
          <a:bodyPr/>
          <a:lstStyle/>
          <a:p>
            <a:fld id="{EFB5150B-0CEE-4773-8AAA-22F479C02EEB}" type="slidenum">
              <a:rPr lang="de-DE" smtClean="0"/>
              <a:pPr/>
              <a:t>27</a:t>
            </a:fld>
            <a:endParaRPr lang="de-DE" dirty="0"/>
          </a:p>
        </p:txBody>
      </p:sp>
      <p:sp>
        <p:nvSpPr>
          <p:cNvPr id="5" name="Textplatzhalter 4">
            <a:extLst>
              <a:ext uri="{FF2B5EF4-FFF2-40B4-BE49-F238E27FC236}">
                <a16:creationId xmlns:a16="http://schemas.microsoft.com/office/drawing/2014/main" id="{400D8059-70F8-47F8-9C96-841CBB9952EB}"/>
              </a:ext>
            </a:extLst>
          </p:cNvPr>
          <p:cNvSpPr>
            <a:spLocks noGrp="1"/>
          </p:cNvSpPr>
          <p:nvPr>
            <p:ph type="body" sz="quarter" idx="13"/>
          </p:nvPr>
        </p:nvSpPr>
        <p:spPr>
          <a:xfrm>
            <a:off x="446088" y="2137975"/>
            <a:ext cx="11303000" cy="3889375"/>
          </a:xfrm>
        </p:spPr>
        <p:txBody>
          <a:bodyPr anchor="ctr"/>
          <a:lstStyle/>
          <a:p>
            <a:pPr marL="285750" indent="-285750">
              <a:buFont typeface="Arial" panose="020B0604020202020204" pitchFamily="34" charset="0"/>
              <a:buChar char="•"/>
            </a:pPr>
            <a:r>
              <a:rPr lang="de-DE" sz="1800" b="1" dirty="0"/>
              <a:t>Informationen (Ort, Zeit) zu Kursen finden Sie grundsätzlich im LSF oder </a:t>
            </a:r>
            <a:br>
              <a:rPr lang="de-DE" sz="1800" b="1" dirty="0"/>
            </a:br>
            <a:r>
              <a:rPr lang="de-DE" sz="1800" b="1" dirty="0"/>
              <a:t>auf den Kurs-Webseiten der Lehrstühle</a:t>
            </a:r>
          </a:p>
          <a:p>
            <a:pPr marL="285750" indent="-285750">
              <a:buFont typeface="Arial" panose="020B0604020202020204" pitchFamily="34" charset="0"/>
              <a:buChar char="•"/>
            </a:pPr>
            <a:endParaRPr lang="de-DE" b="1" dirty="0"/>
          </a:p>
          <a:p>
            <a:pPr marL="285750" indent="-285750">
              <a:buFont typeface="Arial" panose="020B0604020202020204" pitchFamily="34" charset="0"/>
              <a:buChar char="•"/>
            </a:pPr>
            <a:r>
              <a:rPr lang="de-DE" sz="1800" b="1" dirty="0"/>
              <a:t>Sie müssen sich nich</a:t>
            </a:r>
            <a:r>
              <a:rPr lang="de-DE" b="1" dirty="0"/>
              <a:t>t für Vorlesungen und Übungen im LSF anmelden, nur für die Klausuren </a:t>
            </a:r>
            <a:r>
              <a:rPr lang="de-DE" dirty="0"/>
              <a:t>(mehr Infos in Folge)</a:t>
            </a:r>
            <a:endParaRPr lang="de-DE" sz="1800" dirty="0"/>
          </a:p>
          <a:p>
            <a:pPr algn="ctr"/>
            <a:endParaRPr lang="de-DE" sz="1800" b="1" dirty="0">
              <a:solidFill>
                <a:srgbClr val="FF0000"/>
              </a:solidFill>
            </a:endParaRPr>
          </a:p>
          <a:p>
            <a:pPr algn="ctr"/>
            <a:endParaRPr lang="de-DE" sz="1800" b="1" dirty="0">
              <a:solidFill>
                <a:srgbClr val="FF0000"/>
              </a:solidFill>
            </a:endParaRPr>
          </a:p>
          <a:p>
            <a:pPr algn="ctr"/>
            <a:r>
              <a:rPr lang="de-DE" sz="1800" b="1" dirty="0">
                <a:solidFill>
                  <a:srgbClr val="DC0D15"/>
                </a:solidFill>
              </a:rPr>
              <a:t>INFORMIEREN Sie sich regelmäßig!</a:t>
            </a:r>
          </a:p>
          <a:p>
            <a:pPr algn="ctr"/>
            <a:endParaRPr lang="de-DE" sz="1200" b="1" dirty="0">
              <a:solidFill>
                <a:srgbClr val="DC0D15"/>
              </a:solidFill>
            </a:endParaRPr>
          </a:p>
          <a:p>
            <a:endParaRPr lang="de-DE" dirty="0"/>
          </a:p>
        </p:txBody>
      </p:sp>
    </p:spTree>
    <p:extLst>
      <p:ext uri="{BB962C8B-B14F-4D97-AF65-F5344CB8AC3E}">
        <p14:creationId xmlns:p14="http://schemas.microsoft.com/office/powerpoint/2010/main" val="36662835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99EF1E-4BC2-42DA-8E18-71243DC2683B}"/>
              </a:ext>
            </a:extLst>
          </p:cNvPr>
          <p:cNvSpPr>
            <a:spLocks noGrp="1"/>
          </p:cNvSpPr>
          <p:nvPr>
            <p:ph type="title"/>
          </p:nvPr>
        </p:nvSpPr>
        <p:spPr/>
        <p:txBody>
          <a:bodyPr/>
          <a:lstStyle/>
          <a:p>
            <a:r>
              <a:rPr lang="de-DE" altLang="de-DE" dirty="0">
                <a:ea typeface="ＭＳ Ｐゴシック" pitchFamily="34" charset="-128"/>
              </a:rPr>
              <a:t>Vorlesungsverzeichnis: www.lsf.lmu.de</a:t>
            </a:r>
            <a:endParaRPr lang="de-DE" dirty="0"/>
          </a:p>
        </p:txBody>
      </p:sp>
      <p:sp>
        <p:nvSpPr>
          <p:cNvPr id="3" name="Fußzeilenplatzhalter 2">
            <a:extLst>
              <a:ext uri="{FF2B5EF4-FFF2-40B4-BE49-F238E27FC236}">
                <a16:creationId xmlns:a16="http://schemas.microsoft.com/office/drawing/2014/main" id="{1C4B9A8F-EF52-4AA4-A454-7C6BF468519D}"/>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E88443A0-2C18-4093-AC07-483075E68AB6}"/>
              </a:ext>
            </a:extLst>
          </p:cNvPr>
          <p:cNvSpPr>
            <a:spLocks noGrp="1"/>
          </p:cNvSpPr>
          <p:nvPr>
            <p:ph type="sldNum" sz="quarter" idx="12"/>
          </p:nvPr>
        </p:nvSpPr>
        <p:spPr/>
        <p:txBody>
          <a:bodyPr/>
          <a:lstStyle/>
          <a:p>
            <a:fld id="{EFB5150B-0CEE-4773-8AAA-22F479C02EEB}" type="slidenum">
              <a:rPr lang="de-DE" smtClean="0"/>
              <a:pPr/>
              <a:t>28</a:t>
            </a:fld>
            <a:endParaRPr lang="de-DE" dirty="0"/>
          </a:p>
        </p:txBody>
      </p:sp>
      <p:sp>
        <p:nvSpPr>
          <p:cNvPr id="7" name="Rechteck 6">
            <a:extLst>
              <a:ext uri="{FF2B5EF4-FFF2-40B4-BE49-F238E27FC236}">
                <a16:creationId xmlns:a16="http://schemas.microsoft.com/office/drawing/2014/main" id="{D457C9D4-FC38-4379-A398-CA15E8E97B51}"/>
              </a:ext>
            </a:extLst>
          </p:cNvPr>
          <p:cNvSpPr/>
          <p:nvPr/>
        </p:nvSpPr>
        <p:spPr>
          <a:xfrm>
            <a:off x="7996518" y="2106183"/>
            <a:ext cx="3899648" cy="2118529"/>
          </a:xfrm>
          <a:prstGeom prst="rect">
            <a:avLst/>
          </a:prstGeom>
          <a:ln>
            <a:solidFill>
              <a:schemeClr val="tx1"/>
            </a:solidFill>
          </a:ln>
        </p:spPr>
        <p:txBody>
          <a:bodyPr wrap="square">
            <a:spAutoFit/>
          </a:bodyPr>
          <a:lstStyle/>
          <a:p>
            <a:pPr>
              <a:lnSpc>
                <a:spcPct val="150000"/>
              </a:lnSpc>
              <a:spcAft>
                <a:spcPts val="600"/>
              </a:spcAft>
            </a:pPr>
            <a:r>
              <a:rPr lang="de-DE" dirty="0"/>
              <a:t>Bei technischen Problemen im LSF wenden Sie sich bitte an den </a:t>
            </a:r>
            <a:r>
              <a:rPr lang="de-DE" b="1" dirty="0">
                <a:solidFill>
                  <a:srgbClr val="FF0000"/>
                </a:solidFill>
              </a:rPr>
              <a:t>technischen Support des ISC</a:t>
            </a:r>
            <a:r>
              <a:rPr lang="de-DE" dirty="0"/>
              <a:t>: </a:t>
            </a:r>
            <a:r>
              <a:rPr lang="de-DE" dirty="0">
                <a:hlinkClick r:id="rId2"/>
              </a:rPr>
              <a:t>https://www.isc.uni-muenchen.de/isczilla/index.html</a:t>
            </a:r>
            <a:r>
              <a:rPr lang="de-DE" dirty="0"/>
              <a:t> </a:t>
            </a:r>
          </a:p>
        </p:txBody>
      </p:sp>
      <p:pic>
        <p:nvPicPr>
          <p:cNvPr id="8" name="Grafik 7" descr="Ein Bild, das Text, Screenshot, Software, Webseite enthält.&#10;&#10;Automatisch generierte Beschreibung">
            <a:extLst>
              <a:ext uri="{FF2B5EF4-FFF2-40B4-BE49-F238E27FC236}">
                <a16:creationId xmlns:a16="http://schemas.microsoft.com/office/drawing/2014/main" id="{5275E0F2-CA53-6AEB-6E2D-A4E45C537E3D}"/>
              </a:ext>
            </a:extLst>
          </p:cNvPr>
          <p:cNvPicPr>
            <a:picLocks noChangeAspect="1"/>
          </p:cNvPicPr>
          <p:nvPr/>
        </p:nvPicPr>
        <p:blipFill>
          <a:blip r:embed="rId3"/>
          <a:stretch>
            <a:fillRect/>
          </a:stretch>
        </p:blipFill>
        <p:spPr>
          <a:xfrm>
            <a:off x="446400" y="2075301"/>
            <a:ext cx="6644653" cy="4443743"/>
          </a:xfrm>
          <a:prstGeom prst="rect">
            <a:avLst/>
          </a:prstGeom>
        </p:spPr>
      </p:pic>
    </p:spTree>
    <p:extLst>
      <p:ext uri="{BB962C8B-B14F-4D97-AF65-F5344CB8AC3E}">
        <p14:creationId xmlns:p14="http://schemas.microsoft.com/office/powerpoint/2010/main" val="12811497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99EF1E-4BC2-42DA-8E18-71243DC2683B}"/>
              </a:ext>
            </a:extLst>
          </p:cNvPr>
          <p:cNvSpPr>
            <a:spLocks noGrp="1"/>
          </p:cNvSpPr>
          <p:nvPr>
            <p:ph type="title"/>
          </p:nvPr>
        </p:nvSpPr>
        <p:spPr/>
        <p:txBody>
          <a:bodyPr/>
          <a:lstStyle/>
          <a:p>
            <a:r>
              <a:rPr lang="de-DE" altLang="de-DE" dirty="0">
                <a:ea typeface="ＭＳ Ｐゴシック" pitchFamily="34" charset="-128"/>
              </a:rPr>
              <a:t>Vorlesungsverzeichnis: www.lsf.lmu.de</a:t>
            </a:r>
            <a:endParaRPr lang="de-DE" dirty="0"/>
          </a:p>
        </p:txBody>
      </p:sp>
      <p:sp>
        <p:nvSpPr>
          <p:cNvPr id="3" name="Fußzeilenplatzhalter 2">
            <a:extLst>
              <a:ext uri="{FF2B5EF4-FFF2-40B4-BE49-F238E27FC236}">
                <a16:creationId xmlns:a16="http://schemas.microsoft.com/office/drawing/2014/main" id="{1C4B9A8F-EF52-4AA4-A454-7C6BF468519D}"/>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E88443A0-2C18-4093-AC07-483075E68AB6}"/>
              </a:ext>
            </a:extLst>
          </p:cNvPr>
          <p:cNvSpPr>
            <a:spLocks noGrp="1"/>
          </p:cNvSpPr>
          <p:nvPr>
            <p:ph type="sldNum" sz="quarter" idx="12"/>
          </p:nvPr>
        </p:nvSpPr>
        <p:spPr/>
        <p:txBody>
          <a:bodyPr/>
          <a:lstStyle/>
          <a:p>
            <a:fld id="{EFB5150B-0CEE-4773-8AAA-22F479C02EEB}" type="slidenum">
              <a:rPr lang="de-DE" smtClean="0"/>
              <a:pPr/>
              <a:t>29</a:t>
            </a:fld>
            <a:endParaRPr lang="de-DE" dirty="0"/>
          </a:p>
        </p:txBody>
      </p:sp>
      <p:pic>
        <p:nvPicPr>
          <p:cNvPr id="6" name="Grafik 5" descr="Ein Bild, das Text, Screenshot, Website, Webseite enthält.&#10;&#10;Automatisch generierte Beschreibung">
            <a:extLst>
              <a:ext uri="{FF2B5EF4-FFF2-40B4-BE49-F238E27FC236}">
                <a16:creationId xmlns:a16="http://schemas.microsoft.com/office/drawing/2014/main" id="{C0791118-C58A-F027-FA8F-A50DD5B090F4}"/>
              </a:ext>
            </a:extLst>
          </p:cNvPr>
          <p:cNvPicPr>
            <a:picLocks noChangeAspect="1"/>
          </p:cNvPicPr>
          <p:nvPr/>
        </p:nvPicPr>
        <p:blipFill rotWithShape="1">
          <a:blip r:embed="rId2"/>
          <a:srcRect b="33331"/>
          <a:stretch/>
        </p:blipFill>
        <p:spPr>
          <a:xfrm>
            <a:off x="446400" y="1946862"/>
            <a:ext cx="7714294" cy="4572182"/>
          </a:xfrm>
          <a:prstGeom prst="rect">
            <a:avLst/>
          </a:prstGeom>
        </p:spPr>
      </p:pic>
    </p:spTree>
    <p:extLst>
      <p:ext uri="{BB962C8B-B14F-4D97-AF65-F5344CB8AC3E}">
        <p14:creationId xmlns:p14="http://schemas.microsoft.com/office/powerpoint/2010/main" val="9319022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99EF1E-4BC2-42DA-8E18-71243DC2683B}"/>
              </a:ext>
            </a:extLst>
          </p:cNvPr>
          <p:cNvSpPr>
            <a:spLocks noGrp="1"/>
          </p:cNvSpPr>
          <p:nvPr>
            <p:ph type="title"/>
          </p:nvPr>
        </p:nvSpPr>
        <p:spPr/>
        <p:txBody>
          <a:bodyPr/>
          <a:lstStyle/>
          <a:p>
            <a:r>
              <a:rPr lang="de-DE" altLang="de-DE" dirty="0">
                <a:ea typeface="ＭＳ Ｐゴシック" pitchFamily="34" charset="-128"/>
              </a:rPr>
              <a:t>Vorlesungsverzeichnis: www.lsf.lmu.de</a:t>
            </a:r>
            <a:endParaRPr lang="de-DE" dirty="0"/>
          </a:p>
        </p:txBody>
      </p:sp>
      <p:sp>
        <p:nvSpPr>
          <p:cNvPr id="3" name="Fußzeilenplatzhalter 2">
            <a:extLst>
              <a:ext uri="{FF2B5EF4-FFF2-40B4-BE49-F238E27FC236}">
                <a16:creationId xmlns:a16="http://schemas.microsoft.com/office/drawing/2014/main" id="{1C4B9A8F-EF52-4AA4-A454-7C6BF468519D}"/>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E88443A0-2C18-4093-AC07-483075E68AB6}"/>
              </a:ext>
            </a:extLst>
          </p:cNvPr>
          <p:cNvSpPr>
            <a:spLocks noGrp="1"/>
          </p:cNvSpPr>
          <p:nvPr>
            <p:ph type="sldNum" sz="quarter" idx="12"/>
          </p:nvPr>
        </p:nvSpPr>
        <p:spPr/>
        <p:txBody>
          <a:bodyPr/>
          <a:lstStyle/>
          <a:p>
            <a:fld id="{EFB5150B-0CEE-4773-8AAA-22F479C02EEB}" type="slidenum">
              <a:rPr lang="de-DE" smtClean="0"/>
              <a:pPr/>
              <a:t>30</a:t>
            </a:fld>
            <a:endParaRPr lang="de-DE" dirty="0"/>
          </a:p>
        </p:txBody>
      </p:sp>
      <p:pic>
        <p:nvPicPr>
          <p:cNvPr id="7" name="Grafik 6" descr="Ein Bild, das Text, Elektronik, Screenshot, Webseite enthält.&#10;&#10;Automatisch generierte Beschreibung">
            <a:extLst>
              <a:ext uri="{FF2B5EF4-FFF2-40B4-BE49-F238E27FC236}">
                <a16:creationId xmlns:a16="http://schemas.microsoft.com/office/drawing/2014/main" id="{A1708DA8-4705-10BE-C6BA-0F78C6A319B4}"/>
              </a:ext>
            </a:extLst>
          </p:cNvPr>
          <p:cNvPicPr>
            <a:picLocks noChangeAspect="1"/>
          </p:cNvPicPr>
          <p:nvPr/>
        </p:nvPicPr>
        <p:blipFill>
          <a:blip r:embed="rId2"/>
          <a:stretch>
            <a:fillRect/>
          </a:stretch>
        </p:blipFill>
        <p:spPr>
          <a:xfrm>
            <a:off x="2702581" y="1930739"/>
            <a:ext cx="6620323" cy="4840305"/>
          </a:xfrm>
          <a:prstGeom prst="rect">
            <a:avLst/>
          </a:prstGeom>
        </p:spPr>
      </p:pic>
    </p:spTree>
    <p:extLst>
      <p:ext uri="{BB962C8B-B14F-4D97-AF65-F5344CB8AC3E}">
        <p14:creationId xmlns:p14="http://schemas.microsoft.com/office/powerpoint/2010/main" val="21131947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99EF1E-4BC2-42DA-8E18-71243DC2683B}"/>
              </a:ext>
            </a:extLst>
          </p:cNvPr>
          <p:cNvSpPr>
            <a:spLocks noGrp="1"/>
          </p:cNvSpPr>
          <p:nvPr>
            <p:ph type="title"/>
          </p:nvPr>
        </p:nvSpPr>
        <p:spPr/>
        <p:txBody>
          <a:bodyPr/>
          <a:lstStyle/>
          <a:p>
            <a:r>
              <a:rPr lang="de-DE" altLang="de-DE" dirty="0">
                <a:ea typeface="ＭＳ Ｐゴシック" pitchFamily="34" charset="-128"/>
              </a:rPr>
              <a:t>Vorlesungsverzeichnis: www.lsf.lmu.de</a:t>
            </a:r>
            <a:endParaRPr lang="de-DE" dirty="0"/>
          </a:p>
        </p:txBody>
      </p:sp>
      <p:sp>
        <p:nvSpPr>
          <p:cNvPr id="3" name="Fußzeilenplatzhalter 2">
            <a:extLst>
              <a:ext uri="{FF2B5EF4-FFF2-40B4-BE49-F238E27FC236}">
                <a16:creationId xmlns:a16="http://schemas.microsoft.com/office/drawing/2014/main" id="{1C4B9A8F-EF52-4AA4-A454-7C6BF468519D}"/>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E88443A0-2C18-4093-AC07-483075E68AB6}"/>
              </a:ext>
            </a:extLst>
          </p:cNvPr>
          <p:cNvSpPr>
            <a:spLocks noGrp="1"/>
          </p:cNvSpPr>
          <p:nvPr>
            <p:ph type="sldNum" sz="quarter" idx="12"/>
          </p:nvPr>
        </p:nvSpPr>
        <p:spPr/>
        <p:txBody>
          <a:bodyPr/>
          <a:lstStyle/>
          <a:p>
            <a:fld id="{EFB5150B-0CEE-4773-8AAA-22F479C02EEB}" type="slidenum">
              <a:rPr lang="de-DE" smtClean="0"/>
              <a:pPr/>
              <a:t>31</a:t>
            </a:fld>
            <a:endParaRPr lang="de-DE" dirty="0"/>
          </a:p>
        </p:txBody>
      </p:sp>
      <p:pic>
        <p:nvPicPr>
          <p:cNvPr id="11" name="Grafik 10" descr="Ein Bild, das Text, Screenshot, Software, Webseite enthält.&#10;&#10;Automatisch generierte Beschreibung">
            <a:extLst>
              <a:ext uri="{FF2B5EF4-FFF2-40B4-BE49-F238E27FC236}">
                <a16:creationId xmlns:a16="http://schemas.microsoft.com/office/drawing/2014/main" id="{872F749E-97A0-2428-EA24-02678BBFF1F7}"/>
              </a:ext>
            </a:extLst>
          </p:cNvPr>
          <p:cNvPicPr>
            <a:picLocks noChangeAspect="1"/>
          </p:cNvPicPr>
          <p:nvPr/>
        </p:nvPicPr>
        <p:blipFill rotWithShape="1">
          <a:blip r:embed="rId2"/>
          <a:srcRect r="8594"/>
          <a:stretch/>
        </p:blipFill>
        <p:spPr>
          <a:xfrm>
            <a:off x="1509505" y="1993469"/>
            <a:ext cx="9172989" cy="4651575"/>
          </a:xfrm>
          <a:prstGeom prst="rect">
            <a:avLst/>
          </a:prstGeom>
        </p:spPr>
      </p:pic>
    </p:spTree>
    <p:extLst>
      <p:ext uri="{BB962C8B-B14F-4D97-AF65-F5344CB8AC3E}">
        <p14:creationId xmlns:p14="http://schemas.microsoft.com/office/powerpoint/2010/main" val="4823189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76479B-F8B7-4EF9-8939-6C60FE14CB34}"/>
              </a:ext>
            </a:extLst>
          </p:cNvPr>
          <p:cNvSpPr>
            <a:spLocks noGrp="1"/>
          </p:cNvSpPr>
          <p:nvPr>
            <p:ph type="title"/>
          </p:nvPr>
        </p:nvSpPr>
        <p:spPr/>
        <p:txBody>
          <a:bodyPr/>
          <a:lstStyle/>
          <a:p>
            <a:r>
              <a:rPr lang="de-DE" altLang="de-DE" dirty="0">
                <a:ea typeface="ＭＳ Ｐゴシック" pitchFamily="34" charset="-128"/>
              </a:rPr>
              <a:t>Allgemeine Klausurinformationen (1)</a:t>
            </a:r>
            <a:endParaRPr lang="de-DE" dirty="0"/>
          </a:p>
        </p:txBody>
      </p:sp>
      <p:sp>
        <p:nvSpPr>
          <p:cNvPr id="3" name="Fußzeilenplatzhalter 2">
            <a:extLst>
              <a:ext uri="{FF2B5EF4-FFF2-40B4-BE49-F238E27FC236}">
                <a16:creationId xmlns:a16="http://schemas.microsoft.com/office/drawing/2014/main" id="{14B61A3F-7039-4EB2-B1F5-A415A9443606}"/>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D43E3B5E-6B1F-4B4D-BCFB-B14845B60105}"/>
              </a:ext>
            </a:extLst>
          </p:cNvPr>
          <p:cNvSpPr>
            <a:spLocks noGrp="1"/>
          </p:cNvSpPr>
          <p:nvPr>
            <p:ph type="sldNum" sz="quarter" idx="12"/>
          </p:nvPr>
        </p:nvSpPr>
        <p:spPr/>
        <p:txBody>
          <a:bodyPr/>
          <a:lstStyle/>
          <a:p>
            <a:fld id="{EFB5150B-0CEE-4773-8AAA-22F479C02EEB}" type="slidenum">
              <a:rPr lang="de-DE" smtClean="0"/>
              <a:pPr/>
              <a:t>32</a:t>
            </a:fld>
            <a:endParaRPr lang="de-DE" dirty="0"/>
          </a:p>
        </p:txBody>
      </p:sp>
      <p:sp>
        <p:nvSpPr>
          <p:cNvPr id="5" name="Textplatzhalter 4">
            <a:extLst>
              <a:ext uri="{FF2B5EF4-FFF2-40B4-BE49-F238E27FC236}">
                <a16:creationId xmlns:a16="http://schemas.microsoft.com/office/drawing/2014/main" id="{3BAFC497-7807-4983-9511-B9AA12E8137E}"/>
              </a:ext>
            </a:extLst>
          </p:cNvPr>
          <p:cNvSpPr>
            <a:spLocks noGrp="1"/>
          </p:cNvSpPr>
          <p:nvPr>
            <p:ph type="body" sz="quarter" idx="13"/>
          </p:nvPr>
        </p:nvSpPr>
        <p:spPr>
          <a:xfrm>
            <a:off x="446088" y="2050047"/>
            <a:ext cx="11303000" cy="3889375"/>
          </a:xfrm>
        </p:spPr>
        <p:txBody>
          <a:bodyPr/>
          <a:lstStyle/>
          <a:p>
            <a:pPr marL="285750" indent="-285750">
              <a:lnSpc>
                <a:spcPct val="150000"/>
              </a:lnSpc>
              <a:spcBef>
                <a:spcPct val="20000"/>
              </a:spcBef>
              <a:buClr>
                <a:srgbClr val="0F1987"/>
              </a:buClr>
              <a:buFont typeface="Arial" panose="020B0604020202020204" pitchFamily="34" charset="0"/>
              <a:buChar char="•"/>
            </a:pPr>
            <a:r>
              <a:rPr lang="de-DE" altLang="de-DE" sz="1400" dirty="0"/>
              <a:t>Klausuren dauern </a:t>
            </a:r>
            <a:r>
              <a:rPr lang="de-DE" altLang="de-DE" sz="1400" b="1" u="sng" dirty="0"/>
              <a:t>in der Regel</a:t>
            </a:r>
            <a:r>
              <a:rPr lang="de-DE" altLang="de-DE" sz="1400" b="1" dirty="0"/>
              <a:t> </a:t>
            </a:r>
            <a:r>
              <a:rPr lang="de-DE" altLang="de-DE" sz="1400" dirty="0"/>
              <a:t>60-120 Minuten</a:t>
            </a:r>
          </a:p>
          <a:p>
            <a:pPr marL="285750" indent="-285750">
              <a:lnSpc>
                <a:spcPct val="150000"/>
              </a:lnSpc>
              <a:spcBef>
                <a:spcPct val="20000"/>
              </a:spcBef>
              <a:buClr>
                <a:srgbClr val="0F1987"/>
              </a:buClr>
              <a:buFont typeface="Arial" panose="020B0604020202020204" pitchFamily="34" charset="0"/>
              <a:buChar char="•"/>
            </a:pPr>
            <a:r>
              <a:rPr lang="de-DE" altLang="de-DE" sz="1400" dirty="0"/>
              <a:t>Klausurnoten werden fein abgestuft (z.B. 2,7) </a:t>
            </a:r>
          </a:p>
          <a:p>
            <a:pPr marL="285750" indent="-285750">
              <a:lnSpc>
                <a:spcPct val="150000"/>
              </a:lnSpc>
              <a:spcBef>
                <a:spcPct val="20000"/>
              </a:spcBef>
              <a:buClr>
                <a:srgbClr val="0F1987"/>
              </a:buClr>
              <a:buFont typeface="Arial" panose="020B0604020202020204" pitchFamily="34" charset="0"/>
              <a:buChar char="•"/>
            </a:pPr>
            <a:r>
              <a:rPr lang="de-DE" altLang="de-DE" sz="1400" dirty="0"/>
              <a:t>Mit 5,0 gilt eine Klausur als nicht bestanden (alles schlechter als 4,0)</a:t>
            </a:r>
          </a:p>
          <a:p>
            <a:pPr marL="285750" indent="-285750">
              <a:lnSpc>
                <a:spcPct val="150000"/>
              </a:lnSpc>
              <a:spcBef>
                <a:spcPct val="20000"/>
              </a:spcBef>
              <a:buClr>
                <a:srgbClr val="0F1987"/>
              </a:buClr>
              <a:buFont typeface="Arial" panose="020B0604020202020204" pitchFamily="34" charset="0"/>
              <a:buChar char="•"/>
            </a:pPr>
            <a:r>
              <a:rPr lang="en-US" sz="1400" dirty="0"/>
              <a:t>Nicht-bestandene </a:t>
            </a:r>
            <a:r>
              <a:rPr lang="de-DE" altLang="de-DE" sz="1400" dirty="0"/>
              <a:t>Klausuren können </a:t>
            </a:r>
            <a:r>
              <a:rPr lang="en-US" sz="1400" dirty="0"/>
              <a:t>unter Berücksichtigung der Höchstsemesterzahl </a:t>
            </a:r>
            <a:r>
              <a:rPr lang="de-DE" altLang="de-DE" sz="1400" b="1" u="sng" dirty="0"/>
              <a:t>beliebig oft wiederholt werden</a:t>
            </a:r>
          </a:p>
          <a:p>
            <a:pPr marL="285750" indent="-285750">
              <a:lnSpc>
                <a:spcPct val="150000"/>
              </a:lnSpc>
              <a:spcBef>
                <a:spcPct val="20000"/>
              </a:spcBef>
              <a:buClr>
                <a:srgbClr val="0F1987"/>
              </a:buClr>
              <a:buFont typeface="Arial" panose="020B0604020202020204" pitchFamily="34" charset="0"/>
              <a:buChar char="•"/>
            </a:pPr>
            <a:r>
              <a:rPr lang="de-DE" altLang="de-DE" sz="1400" dirty="0"/>
              <a:t>Treten Sie eine nicht Klausur an, für die Sie sich angemeldet, aber nicht abgemeldet haben, </a:t>
            </a:r>
            <a:r>
              <a:rPr lang="de-DE" altLang="de-DE" sz="1400" b="1" u="sng" dirty="0"/>
              <a:t>erhalten Sie eine 5,0 wegen Nicht-Bestehens</a:t>
            </a:r>
          </a:p>
          <a:p>
            <a:pPr marL="285750" indent="-285750">
              <a:lnSpc>
                <a:spcPct val="150000"/>
              </a:lnSpc>
              <a:spcBef>
                <a:spcPct val="20000"/>
              </a:spcBef>
              <a:buClr>
                <a:srgbClr val="0F1987"/>
              </a:buClr>
              <a:buFont typeface="Arial" panose="020B0604020202020204" pitchFamily="34" charset="0"/>
              <a:buChar char="•"/>
            </a:pPr>
            <a:r>
              <a:rPr lang="de-DE" altLang="de-DE" sz="1400" dirty="0"/>
              <a:t>Bestandene Klausuren können </a:t>
            </a:r>
            <a:r>
              <a:rPr lang="de-DE" altLang="de-DE" sz="1400" b="1" u="sng" dirty="0"/>
              <a:t>nicht</a:t>
            </a:r>
            <a:r>
              <a:rPr lang="de-DE" altLang="de-DE" sz="1400" u="sng" dirty="0"/>
              <a:t> </a:t>
            </a:r>
            <a:r>
              <a:rPr lang="de-DE" altLang="de-DE" sz="1400" dirty="0"/>
              <a:t>wiederholt werden</a:t>
            </a:r>
          </a:p>
          <a:p>
            <a:pPr marL="285750" indent="-285750">
              <a:lnSpc>
                <a:spcPct val="150000"/>
              </a:lnSpc>
              <a:spcBef>
                <a:spcPct val="20000"/>
              </a:spcBef>
              <a:buClr>
                <a:srgbClr val="0F1987"/>
              </a:buClr>
              <a:buFont typeface="Arial" panose="020B0604020202020204" pitchFamily="34" charset="0"/>
              <a:buChar char="•"/>
            </a:pPr>
            <a:r>
              <a:rPr lang="de-DE" altLang="de-DE" sz="1400" dirty="0"/>
              <a:t>Klausuren finden in der Regel am Anfang der vorlesungsfreien Zeit statt</a:t>
            </a:r>
            <a:r>
              <a:rPr lang="de-DE" altLang="de-DE" sz="1400" dirty="0">
                <a:sym typeface="Wingdings" pitchFamily="2" charset="2"/>
              </a:rPr>
              <a:t> </a:t>
            </a:r>
            <a:r>
              <a:rPr lang="de-DE" altLang="de-DE" sz="1400" dirty="0">
                <a:solidFill>
                  <a:srgbClr val="024994"/>
                </a:solidFill>
                <a:sym typeface="Wingdings" pitchFamily="2" charset="2"/>
              </a:rPr>
              <a:t>	</a:t>
            </a:r>
          </a:p>
          <a:p>
            <a:pPr marL="742950" lvl="1" indent="-285750">
              <a:lnSpc>
                <a:spcPct val="150000"/>
              </a:lnSpc>
              <a:spcBef>
                <a:spcPct val="20000"/>
              </a:spcBef>
              <a:buFont typeface="Wingdings"/>
              <a:buChar char="à"/>
            </a:pPr>
            <a:r>
              <a:rPr lang="de-DE" altLang="de-DE" sz="1400" b="1" dirty="0">
                <a:sym typeface="Wingdings" panose="05000000000000000000" pitchFamily="2" charset="2"/>
              </a:rPr>
              <a:t>BEACHTEN SIE DIE ANMELDEFRIST </a:t>
            </a:r>
            <a:r>
              <a:rPr lang="de-DE" altLang="de-DE" sz="1400" dirty="0">
                <a:sym typeface="Wingdings" panose="05000000000000000000" pitchFamily="2" charset="2"/>
              </a:rPr>
              <a:t>(rechtzeitig beim ISC oder bei den Dozenten informieren) </a:t>
            </a:r>
            <a:r>
              <a:rPr lang="de-DE" altLang="de-DE" sz="1400" dirty="0">
                <a:sym typeface="Wingdings" panose="05000000000000000000" pitchFamily="2" charset="2"/>
                <a:hlinkClick r:id="rId3"/>
              </a:rPr>
              <a:t>isc.uni-muenchen.de/pruef_org/pruefungsanmeldung/index.html</a:t>
            </a:r>
            <a:r>
              <a:rPr lang="de-DE" altLang="de-DE" sz="1400" dirty="0">
                <a:sym typeface="Wingdings" panose="05000000000000000000" pitchFamily="2" charset="2"/>
              </a:rPr>
              <a:t> </a:t>
            </a:r>
            <a:r>
              <a:rPr lang="de-DE" altLang="de-DE" sz="1400" b="1" dirty="0">
                <a:solidFill>
                  <a:srgbClr val="DC0D15"/>
                </a:solidFill>
                <a:sym typeface="Wingdings" panose="05000000000000000000" pitchFamily="2" charset="2"/>
              </a:rPr>
              <a:t>GANZ WICHTIG: MASTERPLAN ISC</a:t>
            </a:r>
          </a:p>
          <a:p>
            <a:pPr marL="742950" lvl="1" indent="-285750">
              <a:lnSpc>
                <a:spcPct val="150000"/>
              </a:lnSpc>
              <a:spcBef>
                <a:spcPct val="20000"/>
              </a:spcBef>
              <a:buFont typeface="Wingdings"/>
              <a:buChar char="à"/>
            </a:pPr>
            <a:r>
              <a:rPr lang="de-DE" altLang="de-DE" sz="1400" dirty="0">
                <a:sym typeface="Wingdings" panose="05000000000000000000" pitchFamily="2" charset="2"/>
              </a:rPr>
              <a:t>Im Studienplan berücksichtigen:</a:t>
            </a:r>
            <a:r>
              <a:rPr lang="de-DE" altLang="de-DE" sz="1400" b="1" dirty="0">
                <a:sym typeface="Wingdings" panose="05000000000000000000" pitchFamily="2" charset="2"/>
              </a:rPr>
              <a:t> NICHT </a:t>
            </a:r>
            <a:r>
              <a:rPr lang="de-DE" altLang="de-DE" sz="1400" dirty="0">
                <a:sym typeface="Wingdings" panose="05000000000000000000" pitchFamily="2" charset="2"/>
              </a:rPr>
              <a:t>alle Klausuren werden im </a:t>
            </a:r>
            <a:r>
              <a:rPr lang="de-DE" altLang="de-DE" sz="1400" b="1" dirty="0">
                <a:sym typeface="Wingdings" panose="05000000000000000000" pitchFamily="2" charset="2"/>
              </a:rPr>
              <a:t>Winter- und Sommersemester</a:t>
            </a:r>
            <a:r>
              <a:rPr lang="de-DE" altLang="de-DE" sz="1400" dirty="0">
                <a:sym typeface="Wingdings" panose="05000000000000000000" pitchFamily="2" charset="2"/>
              </a:rPr>
              <a:t> angeboten</a:t>
            </a:r>
            <a:endParaRPr lang="de-DE" sz="1200" dirty="0"/>
          </a:p>
        </p:txBody>
      </p:sp>
    </p:spTree>
    <p:extLst>
      <p:ext uri="{BB962C8B-B14F-4D97-AF65-F5344CB8AC3E}">
        <p14:creationId xmlns:p14="http://schemas.microsoft.com/office/powerpoint/2010/main" val="20974830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76479B-F8B7-4EF9-8939-6C60FE14CB34}"/>
              </a:ext>
            </a:extLst>
          </p:cNvPr>
          <p:cNvSpPr>
            <a:spLocks noGrp="1"/>
          </p:cNvSpPr>
          <p:nvPr>
            <p:ph type="title"/>
          </p:nvPr>
        </p:nvSpPr>
        <p:spPr/>
        <p:txBody>
          <a:bodyPr/>
          <a:lstStyle/>
          <a:p>
            <a:r>
              <a:rPr lang="de-DE" altLang="de-DE" dirty="0">
                <a:ea typeface="ＭＳ Ｐゴシック" pitchFamily="34" charset="-128"/>
              </a:rPr>
              <a:t>Allgemeine Klausurinformationen (2)</a:t>
            </a:r>
            <a:endParaRPr lang="de-DE" dirty="0"/>
          </a:p>
        </p:txBody>
      </p:sp>
      <p:sp>
        <p:nvSpPr>
          <p:cNvPr id="3" name="Fußzeilenplatzhalter 2">
            <a:extLst>
              <a:ext uri="{FF2B5EF4-FFF2-40B4-BE49-F238E27FC236}">
                <a16:creationId xmlns:a16="http://schemas.microsoft.com/office/drawing/2014/main" id="{14B61A3F-7039-4EB2-B1F5-A415A9443606}"/>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D43E3B5E-6B1F-4B4D-BCFB-B14845B60105}"/>
              </a:ext>
            </a:extLst>
          </p:cNvPr>
          <p:cNvSpPr>
            <a:spLocks noGrp="1"/>
          </p:cNvSpPr>
          <p:nvPr>
            <p:ph type="sldNum" sz="quarter" idx="12"/>
          </p:nvPr>
        </p:nvSpPr>
        <p:spPr/>
        <p:txBody>
          <a:bodyPr/>
          <a:lstStyle/>
          <a:p>
            <a:fld id="{EFB5150B-0CEE-4773-8AAA-22F479C02EEB}" type="slidenum">
              <a:rPr lang="de-DE" smtClean="0"/>
              <a:pPr/>
              <a:t>33</a:t>
            </a:fld>
            <a:endParaRPr lang="de-DE" dirty="0"/>
          </a:p>
        </p:txBody>
      </p:sp>
      <p:sp>
        <p:nvSpPr>
          <p:cNvPr id="5" name="Textplatzhalter 4">
            <a:extLst>
              <a:ext uri="{FF2B5EF4-FFF2-40B4-BE49-F238E27FC236}">
                <a16:creationId xmlns:a16="http://schemas.microsoft.com/office/drawing/2014/main" id="{3BAFC497-7807-4983-9511-B9AA12E8137E}"/>
              </a:ext>
            </a:extLst>
          </p:cNvPr>
          <p:cNvSpPr>
            <a:spLocks noGrp="1"/>
          </p:cNvSpPr>
          <p:nvPr>
            <p:ph type="body" sz="quarter" idx="13"/>
          </p:nvPr>
        </p:nvSpPr>
        <p:spPr/>
        <p:txBody>
          <a:bodyPr/>
          <a:lstStyle/>
          <a:p>
            <a:pPr marL="342900" indent="-342900" eaLnBrk="1" hangingPunct="1">
              <a:spcBef>
                <a:spcPct val="20000"/>
              </a:spcBef>
              <a:buClr>
                <a:srgbClr val="009900"/>
              </a:buClr>
              <a:buFont typeface="Wingdings" pitchFamily="2" charset="2"/>
              <a:buNone/>
            </a:pPr>
            <a:r>
              <a:rPr lang="de-DE" altLang="de-DE" sz="1600" b="1" dirty="0"/>
              <a:t>Masterplan des ISC</a:t>
            </a:r>
          </a:p>
          <a:p>
            <a:pPr lvl="1" eaLnBrk="1" hangingPunct="1">
              <a:spcBef>
                <a:spcPct val="20000"/>
              </a:spcBef>
              <a:buFont typeface="Arial" panose="020B0604020202020204" pitchFamily="34" charset="0"/>
              <a:buChar char="•"/>
            </a:pPr>
            <a:r>
              <a:rPr lang="de-DE" altLang="de-DE" dirty="0"/>
              <a:t>Klausurübersicht mit Datum und Uhrzeit, steht Anfang des Semesters bereit</a:t>
            </a:r>
          </a:p>
          <a:p>
            <a:pPr lvl="1" eaLnBrk="1" hangingPunct="1">
              <a:spcBef>
                <a:spcPct val="20000"/>
              </a:spcBef>
              <a:buFont typeface="Arial" panose="020B0604020202020204" pitchFamily="34" charset="0"/>
              <a:buChar char="•"/>
            </a:pPr>
            <a:r>
              <a:rPr lang="de-DE" altLang="de-DE" dirty="0"/>
              <a:t>Zu finden über </a:t>
            </a:r>
            <a:r>
              <a:rPr lang="de-DE" altLang="de-DE" b="1" dirty="0">
                <a:hlinkClick r:id="rId3"/>
              </a:rPr>
              <a:t>www.isc.lmu.de</a:t>
            </a:r>
            <a:br>
              <a:rPr lang="de-DE" altLang="de-DE" b="1" dirty="0"/>
            </a:br>
            <a:endParaRPr lang="de-DE" altLang="de-DE" sz="700" dirty="0"/>
          </a:p>
          <a:p>
            <a:pPr marL="342900" indent="-342900" eaLnBrk="1" hangingPunct="1">
              <a:spcBef>
                <a:spcPct val="20000"/>
              </a:spcBef>
              <a:buClr>
                <a:srgbClr val="009900"/>
              </a:buClr>
              <a:buFont typeface="Wingdings" pitchFamily="2" charset="2"/>
              <a:buNone/>
            </a:pPr>
            <a:r>
              <a:rPr lang="de-DE" altLang="de-DE" sz="1600" b="1" dirty="0"/>
              <a:t>Anmeldung</a:t>
            </a:r>
          </a:p>
          <a:p>
            <a:pPr lvl="1" eaLnBrk="1" hangingPunct="1">
              <a:spcBef>
                <a:spcPct val="20000"/>
              </a:spcBef>
              <a:buFont typeface="Arial" panose="020B0604020202020204" pitchFamily="34" charset="0"/>
              <a:buChar char="•"/>
            </a:pPr>
            <a:r>
              <a:rPr lang="de-DE" altLang="de-DE" dirty="0"/>
              <a:t>Erfolgt mit der Campus LMU-Kennung unter im LSF</a:t>
            </a:r>
            <a:endParaRPr lang="de-DE" altLang="de-DE" u="sng" dirty="0"/>
          </a:p>
          <a:p>
            <a:pPr lvl="1" eaLnBrk="1" hangingPunct="1">
              <a:spcBef>
                <a:spcPct val="20000"/>
              </a:spcBef>
              <a:buFont typeface="Arial" panose="020B0604020202020204" pitchFamily="34" charset="0"/>
              <a:buChar char="•"/>
            </a:pPr>
            <a:r>
              <a:rPr lang="de-DE" altLang="de-DE" dirty="0"/>
              <a:t>Der Anmeldungszeitraum wird vom ISC festgelegt</a:t>
            </a:r>
          </a:p>
          <a:p>
            <a:pPr lvl="1" eaLnBrk="1" hangingPunct="1">
              <a:spcBef>
                <a:spcPct val="20000"/>
              </a:spcBef>
              <a:buFont typeface="Arial" panose="020B0604020202020204" pitchFamily="34" charset="0"/>
              <a:buChar char="•"/>
            </a:pPr>
            <a:r>
              <a:rPr lang="de-DE" altLang="de-DE" dirty="0"/>
              <a:t>Nur mit der Anmeldung besteht ein Recht auf Teilnahme an der Klausur</a:t>
            </a:r>
          </a:p>
          <a:p>
            <a:pPr lvl="1" eaLnBrk="1" hangingPunct="1">
              <a:spcBef>
                <a:spcPct val="20000"/>
              </a:spcBef>
              <a:buFont typeface="Arial" panose="020B0604020202020204" pitchFamily="34" charset="0"/>
              <a:buChar char="•"/>
            </a:pPr>
            <a:r>
              <a:rPr lang="de-DE" altLang="de-DE" dirty="0"/>
              <a:t>Eine Anmeldung außerhalb des Anmeldezeitraums ist nicht möglich</a:t>
            </a:r>
            <a:br>
              <a:rPr lang="de-DE" altLang="de-DE" dirty="0"/>
            </a:br>
            <a:endParaRPr lang="de-DE" altLang="de-DE" sz="700" dirty="0"/>
          </a:p>
          <a:p>
            <a:pPr marL="342900" indent="-342900" eaLnBrk="1" hangingPunct="1">
              <a:spcBef>
                <a:spcPct val="20000"/>
              </a:spcBef>
              <a:buClr>
                <a:srgbClr val="009900"/>
              </a:buClr>
              <a:buFont typeface="Wingdings" pitchFamily="2" charset="2"/>
              <a:buNone/>
            </a:pPr>
            <a:r>
              <a:rPr lang="de-DE" altLang="de-DE" sz="1600" b="1" dirty="0"/>
              <a:t>Abmeldung</a:t>
            </a:r>
            <a:endParaRPr lang="de-DE" altLang="de-DE" sz="1600" dirty="0"/>
          </a:p>
          <a:p>
            <a:pPr marL="342900" indent="-342900">
              <a:spcBef>
                <a:spcPct val="20000"/>
              </a:spcBef>
              <a:buClr>
                <a:srgbClr val="0F1987"/>
              </a:buClr>
              <a:buFont typeface="Arial" panose="020B0604020202020204" pitchFamily="34" charset="0"/>
              <a:buChar char="•"/>
            </a:pPr>
            <a:r>
              <a:rPr lang="de-DE" altLang="de-DE" sz="1600" dirty="0"/>
              <a:t>Wird die Klausur trotz Anmeldung nicht geschrieben, so ist es unbedingt nötig, sich innerhalb des Abmeldezeitraums unter </a:t>
            </a:r>
            <a:r>
              <a:rPr lang="de-DE" altLang="de-DE" sz="1600" b="1" dirty="0"/>
              <a:t>www.isc.lmu.de</a:t>
            </a:r>
            <a:r>
              <a:rPr lang="de-DE" altLang="de-DE" sz="1600" dirty="0"/>
              <a:t> wieder abzumelden </a:t>
            </a:r>
            <a:r>
              <a:rPr lang="de-DE" altLang="de-DE" sz="1600" dirty="0">
                <a:sym typeface="Wingdings" pitchFamily="2" charset="2"/>
              </a:rPr>
              <a:t>	</a:t>
            </a:r>
            <a:endParaRPr lang="de-DE" altLang="de-DE" sz="1600" dirty="0"/>
          </a:p>
          <a:p>
            <a:pPr marL="342900" indent="-342900">
              <a:lnSpc>
                <a:spcPct val="200000"/>
              </a:lnSpc>
              <a:spcBef>
                <a:spcPct val="20000"/>
              </a:spcBef>
              <a:buClr>
                <a:schemeClr val="folHlink"/>
              </a:buClr>
              <a:buSzPct val="170000"/>
            </a:pPr>
            <a:endParaRPr lang="de-DE" altLang="de-DE" sz="1600" dirty="0">
              <a:solidFill>
                <a:srgbClr val="024994"/>
              </a:solidFill>
            </a:endParaRPr>
          </a:p>
          <a:p>
            <a:pPr marL="285750" indent="-285750">
              <a:lnSpc>
                <a:spcPct val="150000"/>
              </a:lnSpc>
              <a:spcBef>
                <a:spcPct val="20000"/>
              </a:spcBef>
              <a:buClr>
                <a:srgbClr val="0F1987"/>
              </a:buClr>
              <a:buFont typeface="Arial" panose="020B0604020202020204" pitchFamily="34" charset="0"/>
              <a:buChar char="•"/>
            </a:pPr>
            <a:endParaRPr lang="de-DE" sz="1200" dirty="0"/>
          </a:p>
        </p:txBody>
      </p:sp>
      <p:sp>
        <p:nvSpPr>
          <p:cNvPr id="6" name="Textplatzhalter 5">
            <a:extLst>
              <a:ext uri="{FF2B5EF4-FFF2-40B4-BE49-F238E27FC236}">
                <a16:creationId xmlns:a16="http://schemas.microsoft.com/office/drawing/2014/main" id="{9928F7F3-AAE7-4ED9-9062-82850D42ADD8}"/>
              </a:ext>
            </a:extLst>
          </p:cNvPr>
          <p:cNvSpPr>
            <a:spLocks noGrp="1"/>
          </p:cNvSpPr>
          <p:nvPr>
            <p:ph type="body" sz="quarter" idx="14"/>
          </p:nvPr>
        </p:nvSpPr>
        <p:spPr/>
        <p:txBody>
          <a:bodyPr/>
          <a:lstStyle/>
          <a:p>
            <a:endParaRPr lang="de-DE" dirty="0"/>
          </a:p>
        </p:txBody>
      </p:sp>
    </p:spTree>
    <p:extLst>
      <p:ext uri="{BB962C8B-B14F-4D97-AF65-F5344CB8AC3E}">
        <p14:creationId xmlns:p14="http://schemas.microsoft.com/office/powerpoint/2010/main" val="20176563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C267AE-ACF1-4107-A8CF-587CE4992746}"/>
              </a:ext>
            </a:extLst>
          </p:cNvPr>
          <p:cNvSpPr>
            <a:spLocks noGrp="1"/>
          </p:cNvSpPr>
          <p:nvPr>
            <p:ph type="title"/>
          </p:nvPr>
        </p:nvSpPr>
        <p:spPr/>
        <p:txBody>
          <a:bodyPr/>
          <a:lstStyle/>
          <a:p>
            <a:r>
              <a:rPr lang="de-DE" altLang="de-DE" dirty="0">
                <a:ea typeface="ＭＳ Ｐゴシック" pitchFamily="34" charset="-128"/>
              </a:rPr>
              <a:t>Kontoauszug</a:t>
            </a:r>
            <a:endParaRPr lang="de-DE" dirty="0"/>
          </a:p>
        </p:txBody>
      </p:sp>
      <p:sp>
        <p:nvSpPr>
          <p:cNvPr id="3" name="Fußzeilenplatzhalter 2">
            <a:extLst>
              <a:ext uri="{FF2B5EF4-FFF2-40B4-BE49-F238E27FC236}">
                <a16:creationId xmlns:a16="http://schemas.microsoft.com/office/drawing/2014/main" id="{D3B4A591-327B-4BC2-AABC-27C2ABAA2553}"/>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B46D3C43-320A-48A0-A788-7F161FC66296}"/>
              </a:ext>
            </a:extLst>
          </p:cNvPr>
          <p:cNvSpPr>
            <a:spLocks noGrp="1"/>
          </p:cNvSpPr>
          <p:nvPr>
            <p:ph type="sldNum" sz="quarter" idx="12"/>
          </p:nvPr>
        </p:nvSpPr>
        <p:spPr/>
        <p:txBody>
          <a:bodyPr/>
          <a:lstStyle/>
          <a:p>
            <a:fld id="{EFB5150B-0CEE-4773-8AAA-22F479C02EEB}" type="slidenum">
              <a:rPr lang="de-DE" smtClean="0"/>
              <a:pPr/>
              <a:t>34</a:t>
            </a:fld>
            <a:endParaRPr lang="de-DE" dirty="0"/>
          </a:p>
        </p:txBody>
      </p:sp>
      <p:sp>
        <p:nvSpPr>
          <p:cNvPr id="5" name="Textplatzhalter 4">
            <a:extLst>
              <a:ext uri="{FF2B5EF4-FFF2-40B4-BE49-F238E27FC236}">
                <a16:creationId xmlns:a16="http://schemas.microsoft.com/office/drawing/2014/main" id="{644299BD-47E8-4867-9A54-354E24399CB0}"/>
              </a:ext>
            </a:extLst>
          </p:cNvPr>
          <p:cNvSpPr>
            <a:spLocks noGrp="1"/>
          </p:cNvSpPr>
          <p:nvPr>
            <p:ph type="body" sz="quarter" idx="13"/>
          </p:nvPr>
        </p:nvSpPr>
        <p:spPr/>
        <p:txBody>
          <a:bodyPr/>
          <a:lstStyle/>
          <a:p>
            <a:pPr marL="285750" indent="-285750">
              <a:lnSpc>
                <a:spcPct val="150000"/>
              </a:lnSpc>
              <a:spcBef>
                <a:spcPct val="20000"/>
              </a:spcBef>
              <a:buClr>
                <a:srgbClr val="0F1987"/>
              </a:buClr>
              <a:buFont typeface="Arial" panose="020B0604020202020204" pitchFamily="34" charset="0"/>
              <a:buChar char="•"/>
            </a:pPr>
            <a:r>
              <a:rPr lang="de-DE" altLang="de-DE" dirty="0"/>
              <a:t>Auflistung aller bisherigen Prüfungsergebnisse</a:t>
            </a:r>
          </a:p>
          <a:p>
            <a:pPr marL="285750" indent="-285750">
              <a:lnSpc>
                <a:spcPct val="150000"/>
              </a:lnSpc>
              <a:spcBef>
                <a:spcPct val="20000"/>
              </a:spcBef>
              <a:buClr>
                <a:srgbClr val="0F1987"/>
              </a:buClr>
              <a:buFont typeface="Arial" panose="020B0604020202020204" pitchFamily="34" charset="0"/>
              <a:buChar char="•"/>
            </a:pPr>
            <a:r>
              <a:rPr lang="de-DE" altLang="de-DE" dirty="0"/>
              <a:t>Offizieller Nachweis aller bestandenen Leistungen</a:t>
            </a:r>
          </a:p>
          <a:p>
            <a:pPr marL="285750" indent="-285750">
              <a:lnSpc>
                <a:spcPct val="150000"/>
              </a:lnSpc>
              <a:spcBef>
                <a:spcPct val="20000"/>
              </a:spcBef>
              <a:buClr>
                <a:srgbClr val="0F1987"/>
              </a:buClr>
              <a:buFont typeface="Arial" panose="020B0604020202020204" pitchFamily="34" charset="0"/>
              <a:buChar char="•"/>
            </a:pPr>
            <a:r>
              <a:rPr lang="de-DE" altLang="de-DE" dirty="0"/>
              <a:t>Jederzeit aktuell und einsehbar</a:t>
            </a:r>
          </a:p>
          <a:p>
            <a:pPr marL="285750" indent="-285750">
              <a:lnSpc>
                <a:spcPct val="150000"/>
              </a:lnSpc>
              <a:spcBef>
                <a:spcPct val="20000"/>
              </a:spcBef>
              <a:buClr>
                <a:srgbClr val="0F1987"/>
              </a:buClr>
              <a:buFont typeface="Arial" panose="020B0604020202020204" pitchFamily="34" charset="0"/>
              <a:buChar char="•"/>
            </a:pPr>
            <a:r>
              <a:rPr lang="de-DE" altLang="de-DE" dirty="0"/>
              <a:t>Login mit der Campus LMU-Kennung</a:t>
            </a:r>
          </a:p>
          <a:p>
            <a:pPr marL="285750" indent="-285750">
              <a:lnSpc>
                <a:spcPct val="150000"/>
              </a:lnSpc>
              <a:spcBef>
                <a:spcPct val="20000"/>
              </a:spcBef>
              <a:buClr>
                <a:srgbClr val="0F1987"/>
              </a:buClr>
              <a:buFont typeface="Arial" panose="020B0604020202020204" pitchFamily="34" charset="0"/>
              <a:buChar char="•"/>
            </a:pPr>
            <a:r>
              <a:rPr lang="de-DE" altLang="de-DE" dirty="0"/>
              <a:t>Bei Fehlern im Auszug sofort das ISC per E-Mail informieren</a:t>
            </a:r>
          </a:p>
          <a:p>
            <a:endParaRPr lang="de-DE" sz="2000" dirty="0"/>
          </a:p>
        </p:txBody>
      </p:sp>
    </p:spTree>
    <p:extLst>
      <p:ext uri="{BB962C8B-B14F-4D97-AF65-F5344CB8AC3E}">
        <p14:creationId xmlns:p14="http://schemas.microsoft.com/office/powerpoint/2010/main" val="41738400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ABD07B-2B49-44DA-9323-C1C2AD40168E}"/>
              </a:ext>
            </a:extLst>
          </p:cNvPr>
          <p:cNvSpPr>
            <a:spLocks noGrp="1"/>
          </p:cNvSpPr>
          <p:nvPr>
            <p:ph type="title"/>
          </p:nvPr>
        </p:nvSpPr>
        <p:spPr/>
        <p:txBody>
          <a:bodyPr/>
          <a:lstStyle/>
          <a:p>
            <a:r>
              <a:rPr lang="de-DE" altLang="de-DE" dirty="0">
                <a:ea typeface="ＭＳ Ｐゴシック" pitchFamily="34" charset="-128"/>
              </a:rPr>
              <a:t>Aufbau des 1. Examens (</a:t>
            </a:r>
            <a:r>
              <a:rPr lang="de-DE" altLang="de-DE" b="1" dirty="0">
                <a:ea typeface="ＭＳ Ｐゴシック" pitchFamily="34" charset="-128"/>
              </a:rPr>
              <a:t>LAG</a:t>
            </a:r>
            <a:r>
              <a:rPr lang="de-DE" altLang="de-DE" dirty="0">
                <a:ea typeface="ＭＳ Ｐゴシック" pitchFamily="34" charset="-128"/>
              </a:rPr>
              <a:t>)</a:t>
            </a:r>
            <a:endParaRPr lang="de-DE" dirty="0"/>
          </a:p>
        </p:txBody>
      </p:sp>
      <p:sp>
        <p:nvSpPr>
          <p:cNvPr id="3" name="Fußzeilenplatzhalter 2">
            <a:extLst>
              <a:ext uri="{FF2B5EF4-FFF2-40B4-BE49-F238E27FC236}">
                <a16:creationId xmlns:a16="http://schemas.microsoft.com/office/drawing/2014/main" id="{A9C56FFE-8B69-4609-B540-C3DF4F81C340}"/>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8657A185-EF60-4C7B-8C56-DFEAF9ADDDB6}"/>
              </a:ext>
            </a:extLst>
          </p:cNvPr>
          <p:cNvSpPr>
            <a:spLocks noGrp="1"/>
          </p:cNvSpPr>
          <p:nvPr>
            <p:ph type="sldNum" sz="quarter" idx="12"/>
          </p:nvPr>
        </p:nvSpPr>
        <p:spPr/>
        <p:txBody>
          <a:bodyPr/>
          <a:lstStyle/>
          <a:p>
            <a:fld id="{EFB5150B-0CEE-4773-8AAA-22F479C02EEB}" type="slidenum">
              <a:rPr lang="de-DE" smtClean="0"/>
              <a:pPr/>
              <a:t>35</a:t>
            </a:fld>
            <a:endParaRPr lang="de-DE" dirty="0"/>
          </a:p>
        </p:txBody>
      </p:sp>
      <p:sp>
        <p:nvSpPr>
          <p:cNvPr id="5" name="Textplatzhalter 4">
            <a:extLst>
              <a:ext uri="{FF2B5EF4-FFF2-40B4-BE49-F238E27FC236}">
                <a16:creationId xmlns:a16="http://schemas.microsoft.com/office/drawing/2014/main" id="{5D39322E-0EF3-40A9-911A-E6FE8CD18D2F}"/>
              </a:ext>
            </a:extLst>
          </p:cNvPr>
          <p:cNvSpPr>
            <a:spLocks noGrp="1"/>
          </p:cNvSpPr>
          <p:nvPr>
            <p:ph type="body" sz="quarter" idx="13"/>
          </p:nvPr>
        </p:nvSpPr>
        <p:spPr/>
        <p:txBody>
          <a:bodyPr/>
          <a:lstStyle/>
          <a:p>
            <a:pPr eaLnBrk="1" hangingPunct="1">
              <a:buFont typeface="Wingdings" pitchFamily="2" charset="2"/>
              <a:buNone/>
            </a:pPr>
            <a:r>
              <a:rPr lang="de-DE" altLang="de-DE" sz="1800" b="1" dirty="0">
                <a:ea typeface="ＭＳ Ｐゴシック" pitchFamily="34" charset="-128"/>
              </a:rPr>
              <a:t>Fachliche Zulassungsvoraussetzungen</a:t>
            </a:r>
          </a:p>
          <a:p>
            <a:pPr lvl="1" eaLnBrk="1" hangingPunct="1">
              <a:lnSpc>
                <a:spcPct val="100000"/>
              </a:lnSpc>
              <a:buFont typeface="Arial" panose="020B0604020202020204" pitchFamily="34" charset="0"/>
              <a:buChar char="•"/>
            </a:pPr>
            <a:r>
              <a:rPr lang="de-DE" altLang="de-DE" sz="1800" dirty="0"/>
              <a:t>Bestehen aller jeweiligen Fächer aus den Bereichen BWL, VWL, Recht, Wirtschaftsinformatik/ Betriebliches Rechnungswesen und Fachdidaktik</a:t>
            </a:r>
          </a:p>
          <a:p>
            <a:pPr lvl="1" eaLnBrk="1" hangingPunct="1">
              <a:lnSpc>
                <a:spcPct val="100000"/>
              </a:lnSpc>
              <a:buFont typeface="Arial" panose="020B0604020202020204" pitchFamily="34" charset="0"/>
              <a:buChar char="•"/>
            </a:pPr>
            <a:r>
              <a:rPr lang="de-DE" altLang="de-DE" sz="1800" dirty="0"/>
              <a:t>Nachweis über erfolgreiche Teilnahme an einem kaufmännischen Praktikum von </a:t>
            </a:r>
            <a:r>
              <a:rPr lang="de-DE" altLang="de-DE" sz="1800" b="1" dirty="0"/>
              <a:t>vier (LAG) </a:t>
            </a:r>
            <a:r>
              <a:rPr lang="de-DE" altLang="de-DE" sz="1800" dirty="0"/>
              <a:t>Monaten Dauer</a:t>
            </a:r>
            <a:br>
              <a:rPr lang="de-DE" altLang="de-DE" sz="1800" dirty="0"/>
            </a:br>
            <a:endParaRPr lang="de-DE" altLang="de-DE" sz="1600" dirty="0"/>
          </a:p>
          <a:p>
            <a:pPr eaLnBrk="1" hangingPunct="1">
              <a:buFont typeface="Wingdings" pitchFamily="2" charset="2"/>
              <a:buNone/>
            </a:pPr>
            <a:r>
              <a:rPr lang="de-DE" altLang="de-DE" b="1" dirty="0">
                <a:ea typeface="ＭＳ Ｐゴシック" pitchFamily="34" charset="-128"/>
              </a:rPr>
              <a:t>Schriftliche Prüfung</a:t>
            </a:r>
          </a:p>
          <a:p>
            <a:pPr lvl="1" eaLnBrk="1" hangingPunct="1">
              <a:lnSpc>
                <a:spcPct val="100000"/>
              </a:lnSpc>
              <a:buFont typeface="Arial" panose="020B0604020202020204" pitchFamily="34" charset="0"/>
              <a:buChar char="•"/>
            </a:pPr>
            <a:r>
              <a:rPr lang="de-DE" altLang="de-DE" sz="1800" dirty="0">
                <a:ea typeface="ＭＳ Ｐゴシック" pitchFamily="34" charset="-128"/>
              </a:rPr>
              <a:t>Eine Aufgabe aus der BWL (4h) – 1 aus 3 Themen wählbar</a:t>
            </a:r>
          </a:p>
          <a:p>
            <a:pPr lvl="1" eaLnBrk="1" hangingPunct="1">
              <a:lnSpc>
                <a:spcPct val="100000"/>
              </a:lnSpc>
              <a:buFont typeface="Arial" panose="020B0604020202020204" pitchFamily="34" charset="0"/>
              <a:buChar char="•"/>
            </a:pPr>
            <a:r>
              <a:rPr lang="de-DE" altLang="de-DE" sz="1800" dirty="0">
                <a:ea typeface="ＭＳ Ｐゴシック" pitchFamily="34" charset="-128"/>
              </a:rPr>
              <a:t>Eine Aufgabe aus der VWL (4h) – 1 aus 3 Themen wählbar</a:t>
            </a:r>
          </a:p>
          <a:p>
            <a:pPr lvl="1" eaLnBrk="1" hangingPunct="1">
              <a:lnSpc>
                <a:spcPct val="100000"/>
              </a:lnSpc>
              <a:buFont typeface="Arial" panose="020B0604020202020204" pitchFamily="34" charset="0"/>
              <a:buChar char="•"/>
            </a:pPr>
            <a:r>
              <a:rPr lang="de-DE" altLang="de-DE" sz="1800" dirty="0">
                <a:ea typeface="ＭＳ Ｐゴシック" pitchFamily="34" charset="-128"/>
              </a:rPr>
              <a:t>Eine Aufgabe aus dem Recht (4h) – 1 aus 3 Themen wählbar</a:t>
            </a:r>
          </a:p>
          <a:p>
            <a:pPr lvl="1" eaLnBrk="1" hangingPunct="1">
              <a:lnSpc>
                <a:spcPct val="100000"/>
              </a:lnSpc>
              <a:buFont typeface="Arial" panose="020B0604020202020204" pitchFamily="34" charset="0"/>
              <a:buChar char="•"/>
            </a:pPr>
            <a:r>
              <a:rPr lang="de-DE" altLang="de-DE" sz="1800" dirty="0">
                <a:ea typeface="ＭＳ Ｐゴシック" pitchFamily="34" charset="-128"/>
              </a:rPr>
              <a:t>Eine Aufgabe aus der Fachdidaktik (3h) – 1 aus 3 Themen wählbar</a:t>
            </a:r>
            <a:br>
              <a:rPr lang="de-DE" altLang="de-DE" sz="1800" b="1" dirty="0">
                <a:ea typeface="ＭＳ Ｐゴシック" pitchFamily="34" charset="-128"/>
                <a:sym typeface="Wingdings" pitchFamily="2" charset="2"/>
              </a:rPr>
            </a:br>
            <a:endParaRPr lang="de-DE" altLang="de-DE" sz="1800" dirty="0">
              <a:ea typeface="ＭＳ Ｐゴシック" pitchFamily="34" charset="-128"/>
            </a:endParaRPr>
          </a:p>
          <a:p>
            <a:pPr marL="271463" lvl="1" indent="-271463" eaLnBrk="1" hangingPunct="1">
              <a:lnSpc>
                <a:spcPct val="100000"/>
              </a:lnSpc>
              <a:buFont typeface="Times" pitchFamily="9" charset="0"/>
              <a:buNone/>
            </a:pPr>
            <a:endParaRPr lang="de-DE" altLang="de-DE" sz="1800" dirty="0">
              <a:ea typeface="ＭＳ Ｐゴシック" pitchFamily="34" charset="-128"/>
            </a:endParaRPr>
          </a:p>
          <a:p>
            <a:endParaRPr lang="de-DE" dirty="0"/>
          </a:p>
        </p:txBody>
      </p:sp>
      <p:sp>
        <p:nvSpPr>
          <p:cNvPr id="6" name="Textplatzhalter 5">
            <a:extLst>
              <a:ext uri="{FF2B5EF4-FFF2-40B4-BE49-F238E27FC236}">
                <a16:creationId xmlns:a16="http://schemas.microsoft.com/office/drawing/2014/main" id="{6A89E44B-32A5-415C-A6B5-1DC2EFF7B5F2}"/>
              </a:ext>
            </a:extLst>
          </p:cNvPr>
          <p:cNvSpPr>
            <a:spLocks noGrp="1"/>
          </p:cNvSpPr>
          <p:nvPr>
            <p:ph type="body" sz="quarter" idx="14"/>
          </p:nvPr>
        </p:nvSpPr>
        <p:spPr/>
        <p:txBody>
          <a:bodyPr/>
          <a:lstStyle/>
          <a:p>
            <a:endParaRPr lang="de-DE"/>
          </a:p>
        </p:txBody>
      </p:sp>
    </p:spTree>
    <p:extLst>
      <p:ext uri="{BB962C8B-B14F-4D97-AF65-F5344CB8AC3E}">
        <p14:creationId xmlns:p14="http://schemas.microsoft.com/office/powerpoint/2010/main" val="32000131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7EE4D1-5658-4326-9725-01AE5345FAA2}"/>
              </a:ext>
            </a:extLst>
          </p:cNvPr>
          <p:cNvSpPr>
            <a:spLocks noGrp="1"/>
          </p:cNvSpPr>
          <p:nvPr>
            <p:ph type="title"/>
          </p:nvPr>
        </p:nvSpPr>
        <p:spPr/>
        <p:txBody>
          <a:bodyPr/>
          <a:lstStyle/>
          <a:p>
            <a:r>
              <a:rPr lang="de-DE" altLang="de-DE" dirty="0">
                <a:ea typeface="ＭＳ Ｐゴシック" pitchFamily="34" charset="-128"/>
              </a:rPr>
              <a:t>Aufbau des 1. Examens (</a:t>
            </a:r>
            <a:r>
              <a:rPr lang="de-DE" altLang="de-DE" b="1" dirty="0">
                <a:ea typeface="ＭＳ Ｐゴシック" pitchFamily="34" charset="-128"/>
              </a:rPr>
              <a:t>LAR</a:t>
            </a:r>
            <a:r>
              <a:rPr lang="de-DE" altLang="de-DE" dirty="0">
                <a:ea typeface="ＭＳ Ｐゴシック" pitchFamily="34" charset="-128"/>
              </a:rPr>
              <a:t>)</a:t>
            </a:r>
            <a:endParaRPr lang="de-DE" dirty="0"/>
          </a:p>
        </p:txBody>
      </p:sp>
      <p:sp>
        <p:nvSpPr>
          <p:cNvPr id="3" name="Fußzeilenplatzhalter 2">
            <a:extLst>
              <a:ext uri="{FF2B5EF4-FFF2-40B4-BE49-F238E27FC236}">
                <a16:creationId xmlns:a16="http://schemas.microsoft.com/office/drawing/2014/main" id="{04CAD3E5-CE6D-450C-B8D0-AF526CEBFED9}"/>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ACDBE334-DDEF-4FCE-B99C-8C5B0BBF7E94}"/>
              </a:ext>
            </a:extLst>
          </p:cNvPr>
          <p:cNvSpPr>
            <a:spLocks noGrp="1"/>
          </p:cNvSpPr>
          <p:nvPr>
            <p:ph type="sldNum" sz="quarter" idx="12"/>
          </p:nvPr>
        </p:nvSpPr>
        <p:spPr/>
        <p:txBody>
          <a:bodyPr/>
          <a:lstStyle/>
          <a:p>
            <a:fld id="{EFB5150B-0CEE-4773-8AAA-22F479C02EEB}" type="slidenum">
              <a:rPr lang="de-DE" smtClean="0"/>
              <a:pPr/>
              <a:t>36</a:t>
            </a:fld>
            <a:endParaRPr lang="de-DE" dirty="0"/>
          </a:p>
        </p:txBody>
      </p:sp>
      <p:sp>
        <p:nvSpPr>
          <p:cNvPr id="5" name="Textplatzhalter 4">
            <a:extLst>
              <a:ext uri="{FF2B5EF4-FFF2-40B4-BE49-F238E27FC236}">
                <a16:creationId xmlns:a16="http://schemas.microsoft.com/office/drawing/2014/main" id="{5CC1E9B5-C3EE-48E4-974A-3E539F5BC677}"/>
              </a:ext>
            </a:extLst>
          </p:cNvPr>
          <p:cNvSpPr>
            <a:spLocks noGrp="1"/>
          </p:cNvSpPr>
          <p:nvPr>
            <p:ph type="body" sz="quarter" idx="13"/>
          </p:nvPr>
        </p:nvSpPr>
        <p:spPr/>
        <p:txBody>
          <a:bodyPr/>
          <a:lstStyle/>
          <a:p>
            <a:pPr eaLnBrk="1" hangingPunct="1">
              <a:buFont typeface="Wingdings" pitchFamily="2" charset="2"/>
              <a:buNone/>
            </a:pPr>
            <a:r>
              <a:rPr lang="de-DE" altLang="de-DE" sz="1800" b="1" dirty="0">
                <a:ea typeface="ＭＳ Ｐゴシック" pitchFamily="34" charset="-128"/>
              </a:rPr>
              <a:t>Fachliche Zulassungsvoraussetzungen</a:t>
            </a:r>
          </a:p>
          <a:p>
            <a:pPr lvl="1" eaLnBrk="1" hangingPunct="1">
              <a:lnSpc>
                <a:spcPct val="100000"/>
              </a:lnSpc>
              <a:buFont typeface="Arial" panose="020B0604020202020204" pitchFamily="34" charset="0"/>
              <a:buChar char="•"/>
            </a:pPr>
            <a:r>
              <a:rPr lang="de-DE" altLang="de-DE" sz="1800" dirty="0">
                <a:ea typeface="ＭＳ Ｐゴシック" pitchFamily="34" charset="-128"/>
              </a:rPr>
              <a:t>Bestehen aller jeweiligen Fächer aus den Bereichen BWL, VWL, Recht, Betriebliches Rechnungswesen und Fachdidaktik</a:t>
            </a:r>
          </a:p>
          <a:p>
            <a:pPr lvl="1" eaLnBrk="1" hangingPunct="1">
              <a:lnSpc>
                <a:spcPct val="100000"/>
              </a:lnSpc>
              <a:buFont typeface="Arial" panose="020B0604020202020204" pitchFamily="34" charset="0"/>
              <a:buChar char="•"/>
            </a:pPr>
            <a:r>
              <a:rPr lang="de-DE" altLang="de-DE" sz="1800" dirty="0">
                <a:ea typeface="ＭＳ Ｐゴシック" pitchFamily="34" charset="-128"/>
              </a:rPr>
              <a:t>Nachweis über erfolgreiche Teilnahme an einem kaufmännischen Praktikum von </a:t>
            </a:r>
            <a:r>
              <a:rPr lang="de-DE" altLang="de-DE" sz="1800" b="1" dirty="0">
                <a:ea typeface="ＭＳ Ｐゴシック" pitchFamily="34" charset="-128"/>
              </a:rPr>
              <a:t>drei (LAR)</a:t>
            </a:r>
            <a:r>
              <a:rPr lang="de-DE" altLang="de-DE" sz="1800" dirty="0">
                <a:ea typeface="ＭＳ Ｐゴシック" pitchFamily="34" charset="-128"/>
              </a:rPr>
              <a:t> Monaten Dauer</a:t>
            </a:r>
            <a:br>
              <a:rPr lang="de-DE" altLang="de-DE" sz="1800" dirty="0">
                <a:ea typeface="ＭＳ Ｐゴシック" pitchFamily="34" charset="-128"/>
              </a:rPr>
            </a:br>
            <a:endParaRPr lang="de-DE" altLang="de-DE" sz="1800" dirty="0">
              <a:ea typeface="ＭＳ Ｐゴシック" pitchFamily="34" charset="-128"/>
            </a:endParaRPr>
          </a:p>
          <a:p>
            <a:pPr eaLnBrk="1" hangingPunct="1">
              <a:buFont typeface="Wingdings" pitchFamily="2" charset="2"/>
              <a:buNone/>
            </a:pPr>
            <a:r>
              <a:rPr lang="de-DE" altLang="de-DE" sz="1800" b="1" dirty="0">
                <a:ea typeface="ＭＳ Ｐゴシック" pitchFamily="34" charset="-128"/>
              </a:rPr>
              <a:t>Schriftliche Prüfung</a:t>
            </a:r>
          </a:p>
          <a:p>
            <a:pPr lvl="1" eaLnBrk="1" hangingPunct="1">
              <a:lnSpc>
                <a:spcPct val="100000"/>
              </a:lnSpc>
              <a:buFont typeface="Arial" panose="020B0604020202020204" pitchFamily="34" charset="0"/>
              <a:buChar char="•"/>
            </a:pPr>
            <a:r>
              <a:rPr lang="de-DE" altLang="de-DE" sz="1800" dirty="0">
                <a:ea typeface="ＭＳ Ｐゴシック" pitchFamily="34" charset="-128"/>
              </a:rPr>
              <a:t>Eine Aufgabe aus der BWL (3h) – 1 aus 3 Themen wählbar</a:t>
            </a:r>
          </a:p>
          <a:p>
            <a:pPr lvl="1" eaLnBrk="1" hangingPunct="1">
              <a:lnSpc>
                <a:spcPct val="100000"/>
              </a:lnSpc>
              <a:buFont typeface="Arial" panose="020B0604020202020204" pitchFamily="34" charset="0"/>
              <a:buChar char="•"/>
            </a:pPr>
            <a:r>
              <a:rPr lang="de-DE" altLang="de-DE" sz="1800" dirty="0">
                <a:ea typeface="ＭＳ Ｐゴシック" pitchFamily="34" charset="-128"/>
              </a:rPr>
              <a:t>Eine Aufgabe aus der VWL (3h) – 1 aus 3 Themen wählbar</a:t>
            </a:r>
          </a:p>
          <a:p>
            <a:pPr lvl="1" eaLnBrk="1" hangingPunct="1">
              <a:lnSpc>
                <a:spcPct val="100000"/>
              </a:lnSpc>
              <a:buFont typeface="Arial" panose="020B0604020202020204" pitchFamily="34" charset="0"/>
              <a:buChar char="•"/>
            </a:pPr>
            <a:r>
              <a:rPr lang="de-DE" altLang="de-DE" sz="1800" dirty="0">
                <a:ea typeface="ＭＳ Ｐゴシック" pitchFamily="34" charset="-128"/>
              </a:rPr>
              <a:t>Eine Aufgabe aus dem Rechnungswesen (3h) – 1 Thema ohne Wahlmöglichkeit</a:t>
            </a:r>
          </a:p>
          <a:p>
            <a:pPr lvl="1" eaLnBrk="1" hangingPunct="1">
              <a:lnSpc>
                <a:spcPct val="100000"/>
              </a:lnSpc>
              <a:buFont typeface="Arial" panose="020B0604020202020204" pitchFamily="34" charset="0"/>
              <a:buChar char="•"/>
            </a:pPr>
            <a:r>
              <a:rPr lang="de-DE" altLang="de-DE" sz="1800" dirty="0">
                <a:ea typeface="ＭＳ Ｐゴシック" pitchFamily="34" charset="-128"/>
              </a:rPr>
              <a:t>Eine Aufgabe aus der Fachdidaktik (3h) – 1 aus 3 Themen wählbar</a:t>
            </a:r>
            <a:br>
              <a:rPr lang="de-DE" altLang="de-DE" sz="1800" dirty="0">
                <a:ea typeface="ＭＳ Ｐゴシック" pitchFamily="34" charset="-128"/>
              </a:rPr>
            </a:br>
            <a:endParaRPr lang="de-DE" altLang="de-DE" sz="1800" dirty="0">
              <a:ea typeface="ＭＳ Ｐゴシック" pitchFamily="34" charset="-128"/>
            </a:endParaRPr>
          </a:p>
          <a:p>
            <a:pPr eaLnBrk="1" hangingPunct="1">
              <a:buFont typeface="Wingdings" pitchFamily="2" charset="2"/>
              <a:buNone/>
            </a:pPr>
            <a:endParaRPr lang="de-DE" altLang="de-DE" sz="1800" dirty="0">
              <a:ea typeface="ＭＳ Ｐゴシック" pitchFamily="34" charset="-128"/>
            </a:endParaRPr>
          </a:p>
          <a:p>
            <a:pPr marL="271463" lvl="1" indent="-271463" eaLnBrk="1" hangingPunct="1">
              <a:lnSpc>
                <a:spcPct val="100000"/>
              </a:lnSpc>
              <a:buFont typeface="Times" pitchFamily="9" charset="0"/>
              <a:buNone/>
            </a:pPr>
            <a:endParaRPr lang="de-DE" altLang="de-DE" sz="1800" dirty="0">
              <a:ea typeface="ＭＳ Ｐゴシック" pitchFamily="34" charset="-128"/>
            </a:endParaRPr>
          </a:p>
          <a:p>
            <a:endParaRPr lang="de-DE" dirty="0"/>
          </a:p>
        </p:txBody>
      </p:sp>
      <p:sp>
        <p:nvSpPr>
          <p:cNvPr id="6" name="Textplatzhalter 5">
            <a:extLst>
              <a:ext uri="{FF2B5EF4-FFF2-40B4-BE49-F238E27FC236}">
                <a16:creationId xmlns:a16="http://schemas.microsoft.com/office/drawing/2014/main" id="{3BE64AC5-E8EB-47B9-ABBB-B93F784CC4E9}"/>
              </a:ext>
            </a:extLst>
          </p:cNvPr>
          <p:cNvSpPr>
            <a:spLocks noGrp="1"/>
          </p:cNvSpPr>
          <p:nvPr>
            <p:ph type="body" sz="quarter" idx="14"/>
          </p:nvPr>
        </p:nvSpPr>
        <p:spPr/>
        <p:txBody>
          <a:bodyPr/>
          <a:lstStyle/>
          <a:p>
            <a:endParaRPr lang="de-DE"/>
          </a:p>
        </p:txBody>
      </p:sp>
    </p:spTree>
    <p:extLst>
      <p:ext uri="{BB962C8B-B14F-4D97-AF65-F5344CB8AC3E}">
        <p14:creationId xmlns:p14="http://schemas.microsoft.com/office/powerpoint/2010/main" val="35395306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193BA3-55A2-46EE-9011-716256D9E65E}"/>
              </a:ext>
            </a:extLst>
          </p:cNvPr>
          <p:cNvSpPr>
            <a:spLocks noGrp="1"/>
          </p:cNvSpPr>
          <p:nvPr>
            <p:ph type="title"/>
          </p:nvPr>
        </p:nvSpPr>
        <p:spPr/>
        <p:txBody>
          <a:bodyPr/>
          <a:lstStyle/>
          <a:p>
            <a:r>
              <a:rPr lang="de-DE" altLang="de-DE" dirty="0" err="1">
                <a:ea typeface="ＭＳ Ｐゴシック" pitchFamily="34" charset="-128"/>
              </a:rPr>
              <a:t>Fachnote</a:t>
            </a:r>
            <a:r>
              <a:rPr lang="de-DE" altLang="de-DE" dirty="0">
                <a:ea typeface="ＭＳ Ｐゴシック" pitchFamily="34" charset="-128"/>
              </a:rPr>
              <a:t> (</a:t>
            </a:r>
            <a:r>
              <a:rPr lang="de-DE" altLang="de-DE" b="1" dirty="0">
                <a:ea typeface="ＭＳ Ｐゴシック" pitchFamily="34" charset="-128"/>
              </a:rPr>
              <a:t>LAG</a:t>
            </a:r>
            <a:r>
              <a:rPr lang="de-DE" altLang="de-DE" dirty="0">
                <a:ea typeface="ＭＳ Ｐゴシック" pitchFamily="34" charset="-128"/>
              </a:rPr>
              <a:t>)</a:t>
            </a:r>
            <a:endParaRPr lang="de-DE" dirty="0"/>
          </a:p>
        </p:txBody>
      </p:sp>
      <p:sp>
        <p:nvSpPr>
          <p:cNvPr id="3" name="Fußzeilenplatzhalter 2">
            <a:extLst>
              <a:ext uri="{FF2B5EF4-FFF2-40B4-BE49-F238E27FC236}">
                <a16:creationId xmlns:a16="http://schemas.microsoft.com/office/drawing/2014/main" id="{76DB670C-FAEC-4C77-8D81-366B62A2A654}"/>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4AD4B9B8-5F24-496C-8E3E-2B44F6476A12}"/>
              </a:ext>
            </a:extLst>
          </p:cNvPr>
          <p:cNvSpPr>
            <a:spLocks noGrp="1"/>
          </p:cNvSpPr>
          <p:nvPr>
            <p:ph type="sldNum" sz="quarter" idx="12"/>
          </p:nvPr>
        </p:nvSpPr>
        <p:spPr/>
        <p:txBody>
          <a:bodyPr/>
          <a:lstStyle/>
          <a:p>
            <a:fld id="{EFB5150B-0CEE-4773-8AAA-22F479C02EEB}" type="slidenum">
              <a:rPr lang="de-DE" smtClean="0"/>
              <a:pPr/>
              <a:t>37</a:t>
            </a:fld>
            <a:endParaRPr lang="de-DE" dirty="0"/>
          </a:p>
        </p:txBody>
      </p:sp>
      <p:sp>
        <p:nvSpPr>
          <p:cNvPr id="6" name="Textplatzhalter 5">
            <a:extLst>
              <a:ext uri="{FF2B5EF4-FFF2-40B4-BE49-F238E27FC236}">
                <a16:creationId xmlns:a16="http://schemas.microsoft.com/office/drawing/2014/main" id="{A72CF557-78FF-47A5-B51C-BEF651F99A27}"/>
              </a:ext>
            </a:extLst>
          </p:cNvPr>
          <p:cNvSpPr>
            <a:spLocks noGrp="1"/>
          </p:cNvSpPr>
          <p:nvPr>
            <p:ph type="body" sz="quarter" idx="14"/>
          </p:nvPr>
        </p:nvSpPr>
        <p:spPr/>
        <p:txBody>
          <a:bodyPr/>
          <a:lstStyle/>
          <a:p>
            <a:endParaRPr lang="de-DE"/>
          </a:p>
        </p:txBody>
      </p:sp>
      <p:sp>
        <p:nvSpPr>
          <p:cNvPr id="11" name="Textfeld 4">
            <a:extLst>
              <a:ext uri="{FF2B5EF4-FFF2-40B4-BE49-F238E27FC236}">
                <a16:creationId xmlns:a16="http://schemas.microsoft.com/office/drawing/2014/main" id="{EA6D1671-348B-4935-B405-51BC3925D60A}"/>
              </a:ext>
            </a:extLst>
          </p:cNvPr>
          <p:cNvSpPr txBox="1">
            <a:spLocks noChangeArrowheads="1"/>
          </p:cNvSpPr>
          <p:nvPr/>
        </p:nvSpPr>
        <p:spPr bwMode="auto">
          <a:xfrm>
            <a:off x="576744" y="2374378"/>
            <a:ext cx="1368425" cy="307975"/>
          </a:xfrm>
          <a:prstGeom prst="rect">
            <a:avLst/>
          </a:prstGeom>
          <a:solidFill>
            <a:srgbClr val="0F1987"/>
          </a:solidFill>
          <a:ln w="9525">
            <a:noFill/>
            <a:miter lim="800000"/>
            <a:headEnd/>
            <a:tailEnd/>
          </a:ln>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sz="1400" dirty="0">
                <a:solidFill>
                  <a:srgbClr val="FFFFFF"/>
                </a:solidFill>
              </a:rPr>
              <a:t>BWL</a:t>
            </a:r>
          </a:p>
        </p:txBody>
      </p:sp>
      <p:sp>
        <p:nvSpPr>
          <p:cNvPr id="12" name="Textfeld 5">
            <a:extLst>
              <a:ext uri="{FF2B5EF4-FFF2-40B4-BE49-F238E27FC236}">
                <a16:creationId xmlns:a16="http://schemas.microsoft.com/office/drawing/2014/main" id="{5FD628DC-0F33-4F6B-8401-E9F47DD425F3}"/>
              </a:ext>
            </a:extLst>
          </p:cNvPr>
          <p:cNvSpPr txBox="1">
            <a:spLocks noChangeArrowheads="1"/>
          </p:cNvSpPr>
          <p:nvPr/>
        </p:nvSpPr>
        <p:spPr bwMode="auto">
          <a:xfrm>
            <a:off x="575898" y="2907230"/>
            <a:ext cx="1368425" cy="307975"/>
          </a:xfrm>
          <a:prstGeom prst="rect">
            <a:avLst/>
          </a:prstGeom>
          <a:solidFill>
            <a:srgbClr val="0F1987"/>
          </a:solidFill>
          <a:ln w="9525">
            <a:noFill/>
            <a:miter lim="800000"/>
            <a:headEnd/>
            <a:tailEnd/>
          </a:ln>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sz="1400">
                <a:solidFill>
                  <a:srgbClr val="FFFFFF"/>
                </a:solidFill>
              </a:rPr>
              <a:t>VWL</a:t>
            </a:r>
          </a:p>
        </p:txBody>
      </p:sp>
      <p:sp>
        <p:nvSpPr>
          <p:cNvPr id="13" name="Textfeld 6">
            <a:extLst>
              <a:ext uri="{FF2B5EF4-FFF2-40B4-BE49-F238E27FC236}">
                <a16:creationId xmlns:a16="http://schemas.microsoft.com/office/drawing/2014/main" id="{5E767914-9396-4D48-82C7-C765FD590EE8}"/>
              </a:ext>
            </a:extLst>
          </p:cNvPr>
          <p:cNvSpPr txBox="1">
            <a:spLocks noChangeArrowheads="1"/>
          </p:cNvSpPr>
          <p:nvPr/>
        </p:nvSpPr>
        <p:spPr bwMode="auto">
          <a:xfrm>
            <a:off x="569887" y="3428888"/>
            <a:ext cx="1368425" cy="307975"/>
          </a:xfrm>
          <a:prstGeom prst="rect">
            <a:avLst/>
          </a:prstGeom>
          <a:solidFill>
            <a:srgbClr val="0F1987"/>
          </a:solidFill>
          <a:ln w="9525">
            <a:noFill/>
            <a:miter lim="800000"/>
            <a:headEnd/>
            <a:tailEnd/>
          </a:ln>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sz="1400" dirty="0">
                <a:solidFill>
                  <a:srgbClr val="FFFFFF"/>
                </a:solidFill>
              </a:rPr>
              <a:t>WI/Betr. </a:t>
            </a:r>
            <a:r>
              <a:rPr lang="de-DE" altLang="de-DE" sz="1400" dirty="0" err="1">
                <a:solidFill>
                  <a:srgbClr val="FFFFFF"/>
                </a:solidFill>
              </a:rPr>
              <a:t>ReWe</a:t>
            </a:r>
            <a:endParaRPr lang="de-DE" altLang="de-DE" sz="1400" dirty="0">
              <a:solidFill>
                <a:srgbClr val="FFFFFF"/>
              </a:solidFill>
            </a:endParaRPr>
          </a:p>
        </p:txBody>
      </p:sp>
      <p:sp>
        <p:nvSpPr>
          <p:cNvPr id="14" name="Textfeld 7">
            <a:extLst>
              <a:ext uri="{FF2B5EF4-FFF2-40B4-BE49-F238E27FC236}">
                <a16:creationId xmlns:a16="http://schemas.microsoft.com/office/drawing/2014/main" id="{A5EC1278-F64D-40F9-9A68-37C384BBC51B}"/>
              </a:ext>
            </a:extLst>
          </p:cNvPr>
          <p:cNvSpPr txBox="1">
            <a:spLocks noChangeArrowheads="1"/>
          </p:cNvSpPr>
          <p:nvPr/>
        </p:nvSpPr>
        <p:spPr bwMode="auto">
          <a:xfrm>
            <a:off x="576744" y="3918239"/>
            <a:ext cx="1357459" cy="307776"/>
          </a:xfrm>
          <a:prstGeom prst="rect">
            <a:avLst/>
          </a:prstGeom>
          <a:solidFill>
            <a:srgbClr val="0F1987"/>
          </a:solidFill>
          <a:ln w="9525">
            <a:noFill/>
            <a:miter lim="800000"/>
            <a:headEnd/>
            <a:tailEnd/>
          </a:ln>
        </p:spPr>
        <p:txBody>
          <a:bodyPr wrap="square">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sz="1400" dirty="0">
                <a:solidFill>
                  <a:srgbClr val="FFFFFF"/>
                </a:solidFill>
              </a:rPr>
              <a:t>Recht</a:t>
            </a:r>
          </a:p>
        </p:txBody>
      </p:sp>
      <p:sp>
        <p:nvSpPr>
          <p:cNvPr id="15" name="Textfeld 8">
            <a:extLst>
              <a:ext uri="{FF2B5EF4-FFF2-40B4-BE49-F238E27FC236}">
                <a16:creationId xmlns:a16="http://schemas.microsoft.com/office/drawing/2014/main" id="{C00F2766-0503-42B2-B437-0619282B618C}"/>
              </a:ext>
            </a:extLst>
          </p:cNvPr>
          <p:cNvSpPr txBox="1">
            <a:spLocks noChangeArrowheads="1"/>
          </p:cNvSpPr>
          <p:nvPr/>
        </p:nvSpPr>
        <p:spPr bwMode="auto">
          <a:xfrm>
            <a:off x="590892" y="5252269"/>
            <a:ext cx="1368425" cy="306388"/>
          </a:xfrm>
          <a:prstGeom prst="rect">
            <a:avLst/>
          </a:prstGeom>
          <a:solidFill>
            <a:srgbClr val="0F1987"/>
          </a:solidFill>
          <a:ln w="9525">
            <a:noFill/>
            <a:miter lim="800000"/>
            <a:headEnd/>
            <a:tailEnd/>
          </a:ln>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sz="1400" dirty="0">
                <a:solidFill>
                  <a:srgbClr val="FFFFFF"/>
                </a:solidFill>
              </a:rPr>
              <a:t>Fachdidaktik</a:t>
            </a:r>
          </a:p>
        </p:txBody>
      </p:sp>
      <p:sp>
        <p:nvSpPr>
          <p:cNvPr id="16" name="Ellipse 15">
            <a:extLst>
              <a:ext uri="{FF2B5EF4-FFF2-40B4-BE49-F238E27FC236}">
                <a16:creationId xmlns:a16="http://schemas.microsoft.com/office/drawing/2014/main" id="{B27307BE-11B4-4014-BBF8-5FCC4AD0588F}"/>
              </a:ext>
            </a:extLst>
          </p:cNvPr>
          <p:cNvSpPr>
            <a:spLocks noChangeArrowheads="1"/>
          </p:cNvSpPr>
          <p:nvPr/>
        </p:nvSpPr>
        <p:spPr bwMode="auto">
          <a:xfrm>
            <a:off x="2443285" y="2874459"/>
            <a:ext cx="792163" cy="792162"/>
          </a:xfrm>
          <a:prstGeom prst="ellipse">
            <a:avLst/>
          </a:prstGeom>
          <a:solidFill>
            <a:srgbClr val="C0C1C3"/>
          </a:solidFill>
          <a:ln w="9525">
            <a:noFill/>
            <a:round/>
            <a:headEnd/>
            <a:tailEnd/>
          </a:ln>
        </p:spPr>
        <p:txBody>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endParaRPr lang="de-DE" altLang="de-DE">
              <a:solidFill>
                <a:schemeClr val="bg1"/>
              </a:solidFill>
            </a:endParaRPr>
          </a:p>
        </p:txBody>
      </p:sp>
      <p:sp>
        <p:nvSpPr>
          <p:cNvPr id="17" name="Raute 16">
            <a:extLst>
              <a:ext uri="{FF2B5EF4-FFF2-40B4-BE49-F238E27FC236}">
                <a16:creationId xmlns:a16="http://schemas.microsoft.com/office/drawing/2014/main" id="{A4A3D390-5F53-42CF-83E1-592741B3ADF1}"/>
              </a:ext>
            </a:extLst>
          </p:cNvPr>
          <p:cNvSpPr>
            <a:spLocks noChangeArrowheads="1"/>
          </p:cNvSpPr>
          <p:nvPr/>
        </p:nvSpPr>
        <p:spPr bwMode="auto">
          <a:xfrm>
            <a:off x="3742943" y="2910356"/>
            <a:ext cx="1917193" cy="688542"/>
          </a:xfrm>
          <a:prstGeom prst="diamond">
            <a:avLst/>
          </a:prstGeom>
          <a:solidFill>
            <a:srgbClr val="C0C1C3"/>
          </a:solidFill>
          <a:ln w="9525">
            <a:noFill/>
            <a:miter lim="800000"/>
            <a:headEnd/>
            <a:tailEnd/>
          </a:ln>
        </p:spPr>
        <p:txBody>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dirty="0"/>
              <a:t>Summe</a:t>
            </a:r>
          </a:p>
        </p:txBody>
      </p:sp>
      <p:sp>
        <p:nvSpPr>
          <p:cNvPr id="18" name="Rechteck 17">
            <a:extLst>
              <a:ext uri="{FF2B5EF4-FFF2-40B4-BE49-F238E27FC236}">
                <a16:creationId xmlns:a16="http://schemas.microsoft.com/office/drawing/2014/main" id="{ECB6BC18-9FA8-47FF-825D-7BADBF0FDAF5}"/>
              </a:ext>
            </a:extLst>
          </p:cNvPr>
          <p:cNvSpPr>
            <a:spLocks noChangeArrowheads="1"/>
          </p:cNvSpPr>
          <p:nvPr/>
        </p:nvSpPr>
        <p:spPr bwMode="auto">
          <a:xfrm>
            <a:off x="449744" y="2168003"/>
            <a:ext cx="1620734" cy="2308571"/>
          </a:xfrm>
          <a:prstGeom prst="rect">
            <a:avLst/>
          </a:prstGeom>
          <a:noFill/>
          <a:ln w="9525">
            <a:solidFill>
              <a:srgbClr val="202321"/>
            </a:solidFill>
            <a:round/>
            <a:headEnd/>
            <a:tailEnd/>
          </a:ln>
          <a:extLst>
            <a:ext uri="{909E8E84-426E-40dd-AFC4-6F175D3DCCD1}">
              <a14:hiddenFill xmlns:a14="http://schemas.microsoft.com/office/drawing/2010/main" xmlns="" xmlns:lc="http://schemas.openxmlformats.org/drawingml/2006/lockedCanvas">
                <a:solidFill>
                  <a:srgbClr val="FFFFFF"/>
                </a:solidFill>
              </a14:hiddenFill>
            </a:ext>
          </a:extLst>
        </p:spPr>
        <p:txBody>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endParaRPr lang="de-DE" altLang="de-DE"/>
          </a:p>
        </p:txBody>
      </p:sp>
      <p:cxnSp>
        <p:nvCxnSpPr>
          <p:cNvPr id="22" name="Gerade Verbindung mit Pfeil 21">
            <a:extLst>
              <a:ext uri="{FF2B5EF4-FFF2-40B4-BE49-F238E27FC236}">
                <a16:creationId xmlns:a16="http://schemas.microsoft.com/office/drawing/2014/main" id="{9D089B25-E347-4CF4-A071-4EF6E72BC53B}"/>
              </a:ext>
            </a:extLst>
          </p:cNvPr>
          <p:cNvCxnSpPr>
            <a:cxnSpLocks noChangeShapeType="1"/>
            <a:stCxn id="18" idx="3"/>
            <a:endCxn id="16" idx="2"/>
          </p:cNvCxnSpPr>
          <p:nvPr/>
        </p:nvCxnSpPr>
        <p:spPr bwMode="auto">
          <a:xfrm flipV="1">
            <a:off x="2070478" y="3270540"/>
            <a:ext cx="372807" cy="51749"/>
          </a:xfrm>
          <a:prstGeom prst="straightConnector1">
            <a:avLst/>
          </a:prstGeom>
          <a:noFill/>
          <a:ln w="9525">
            <a:no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sp>
        <p:nvSpPr>
          <p:cNvPr id="23" name="Textfeld 24">
            <a:extLst>
              <a:ext uri="{FF2B5EF4-FFF2-40B4-BE49-F238E27FC236}">
                <a16:creationId xmlns:a16="http://schemas.microsoft.com/office/drawing/2014/main" id="{E6FBD047-D569-4651-94E9-7E03B9240542}"/>
              </a:ext>
            </a:extLst>
          </p:cNvPr>
          <p:cNvSpPr txBox="1">
            <a:spLocks noChangeArrowheads="1"/>
          </p:cNvSpPr>
          <p:nvPr/>
        </p:nvSpPr>
        <p:spPr bwMode="auto">
          <a:xfrm>
            <a:off x="3801801" y="2168003"/>
            <a:ext cx="1773743" cy="309564"/>
          </a:xfrm>
          <a:prstGeom prst="rect">
            <a:avLst/>
          </a:prstGeom>
          <a:solidFill>
            <a:srgbClr val="0F1987"/>
          </a:solidFill>
          <a:ln w="9525">
            <a:noFill/>
            <a:miter lim="800000"/>
            <a:headEnd/>
            <a:tailEnd/>
          </a:ln>
        </p:spPr>
        <p:txBody>
          <a:bodyPr wrap="square">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sz="1400" dirty="0">
                <a:solidFill>
                  <a:srgbClr val="FFFFFF"/>
                </a:solidFill>
              </a:rPr>
              <a:t>1. Staatsprüfung</a:t>
            </a:r>
          </a:p>
        </p:txBody>
      </p:sp>
      <p:cxnSp>
        <p:nvCxnSpPr>
          <p:cNvPr id="24" name="Gerade Verbindung mit Pfeil 23">
            <a:extLst>
              <a:ext uri="{FF2B5EF4-FFF2-40B4-BE49-F238E27FC236}">
                <a16:creationId xmlns:a16="http://schemas.microsoft.com/office/drawing/2014/main" id="{9DF4ECAF-47E7-46AF-A66C-9B8DA8DB2504}"/>
              </a:ext>
            </a:extLst>
          </p:cNvPr>
          <p:cNvCxnSpPr>
            <a:cxnSpLocks noChangeShapeType="1"/>
            <a:stCxn id="23" idx="2"/>
            <a:endCxn id="17" idx="0"/>
          </p:cNvCxnSpPr>
          <p:nvPr/>
        </p:nvCxnSpPr>
        <p:spPr bwMode="auto">
          <a:xfrm>
            <a:off x="4688673" y="2477567"/>
            <a:ext cx="12867" cy="432789"/>
          </a:xfrm>
          <a:prstGeom prst="straightConnector1">
            <a:avLst/>
          </a:prstGeom>
          <a:noFill/>
          <a:ln w="9525">
            <a:no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25" name="Gerade Verbindung mit Pfeil 24">
            <a:extLst>
              <a:ext uri="{FF2B5EF4-FFF2-40B4-BE49-F238E27FC236}">
                <a16:creationId xmlns:a16="http://schemas.microsoft.com/office/drawing/2014/main" id="{1FFA28C2-8BB9-42B0-A9DB-6C79E86ECC9A}"/>
              </a:ext>
            </a:extLst>
          </p:cNvPr>
          <p:cNvCxnSpPr>
            <a:cxnSpLocks noChangeShapeType="1"/>
            <a:stCxn id="16" idx="6"/>
            <a:endCxn id="17" idx="1"/>
          </p:cNvCxnSpPr>
          <p:nvPr/>
        </p:nvCxnSpPr>
        <p:spPr bwMode="auto">
          <a:xfrm flipV="1">
            <a:off x="3235448" y="3254627"/>
            <a:ext cx="507495" cy="15913"/>
          </a:xfrm>
          <a:prstGeom prst="straightConnector1">
            <a:avLst/>
          </a:prstGeom>
          <a:noFill/>
          <a:ln w="9525">
            <a:no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26" name="Gerade Verbindung mit Pfeil 25">
            <a:extLst>
              <a:ext uri="{FF2B5EF4-FFF2-40B4-BE49-F238E27FC236}">
                <a16:creationId xmlns:a16="http://schemas.microsoft.com/office/drawing/2014/main" id="{E188950F-6E92-4AAE-A4B7-67847B30A81F}"/>
              </a:ext>
            </a:extLst>
          </p:cNvPr>
          <p:cNvCxnSpPr>
            <a:cxnSpLocks noChangeShapeType="1"/>
            <a:stCxn id="17" idx="2"/>
          </p:cNvCxnSpPr>
          <p:nvPr/>
        </p:nvCxnSpPr>
        <p:spPr bwMode="auto">
          <a:xfrm flipH="1">
            <a:off x="4483900" y="3598898"/>
            <a:ext cx="217640" cy="869137"/>
          </a:xfrm>
          <a:prstGeom prst="straightConnector1">
            <a:avLst/>
          </a:prstGeom>
          <a:noFill/>
          <a:ln w="9525">
            <a:no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27" name="Gerade Verbindung mit Pfeil 26">
            <a:extLst>
              <a:ext uri="{FF2B5EF4-FFF2-40B4-BE49-F238E27FC236}">
                <a16:creationId xmlns:a16="http://schemas.microsoft.com/office/drawing/2014/main" id="{0AC0A497-A645-4C25-AD5E-CF7FB13CDA9B}"/>
              </a:ext>
            </a:extLst>
          </p:cNvPr>
          <p:cNvCxnSpPr>
            <a:cxnSpLocks noChangeShapeType="1"/>
          </p:cNvCxnSpPr>
          <p:nvPr/>
        </p:nvCxnSpPr>
        <p:spPr bwMode="auto">
          <a:xfrm>
            <a:off x="5221769" y="5003279"/>
            <a:ext cx="353775" cy="0"/>
          </a:xfrm>
          <a:prstGeom prst="straightConnector1">
            <a:avLst/>
          </a:prstGeom>
          <a:noFill/>
          <a:ln w="9525">
            <a:no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28" name="Gerade Verbindung mit Pfeil 27">
            <a:extLst>
              <a:ext uri="{FF2B5EF4-FFF2-40B4-BE49-F238E27FC236}">
                <a16:creationId xmlns:a16="http://schemas.microsoft.com/office/drawing/2014/main" id="{09F2D0C8-D181-4342-BA91-BB8F603B6173}"/>
              </a:ext>
            </a:extLst>
          </p:cNvPr>
          <p:cNvCxnSpPr>
            <a:cxnSpLocks noChangeShapeType="1"/>
          </p:cNvCxnSpPr>
          <p:nvPr/>
        </p:nvCxnSpPr>
        <p:spPr bwMode="auto">
          <a:xfrm>
            <a:off x="7264910" y="5003279"/>
            <a:ext cx="438123" cy="0"/>
          </a:xfrm>
          <a:prstGeom prst="straightConnector1">
            <a:avLst/>
          </a:prstGeom>
          <a:noFill/>
          <a:ln w="9525">
            <a:no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sp>
        <p:nvSpPr>
          <p:cNvPr id="29" name="Textfeld 37">
            <a:extLst>
              <a:ext uri="{FF2B5EF4-FFF2-40B4-BE49-F238E27FC236}">
                <a16:creationId xmlns:a16="http://schemas.microsoft.com/office/drawing/2014/main" id="{FB6D9A97-3AED-44E3-A9C9-64422148F17A}"/>
              </a:ext>
            </a:extLst>
          </p:cNvPr>
          <p:cNvSpPr txBox="1">
            <a:spLocks noChangeArrowheads="1"/>
          </p:cNvSpPr>
          <p:nvPr/>
        </p:nvSpPr>
        <p:spPr bwMode="auto">
          <a:xfrm>
            <a:off x="2376523" y="3044530"/>
            <a:ext cx="936565" cy="522318"/>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sz="1400" dirty="0"/>
              <a:t>Teilnote</a:t>
            </a:r>
          </a:p>
          <a:p>
            <a:pPr algn="ctr"/>
            <a:r>
              <a:rPr lang="de-DE" altLang="de-DE" sz="1400" dirty="0"/>
              <a:t>Fach</a:t>
            </a:r>
          </a:p>
        </p:txBody>
      </p:sp>
      <p:sp>
        <p:nvSpPr>
          <p:cNvPr id="32" name="Textfeld 40">
            <a:extLst>
              <a:ext uri="{FF2B5EF4-FFF2-40B4-BE49-F238E27FC236}">
                <a16:creationId xmlns:a16="http://schemas.microsoft.com/office/drawing/2014/main" id="{6D12ABC1-3CA6-4EA8-951B-ED03E46F09D4}"/>
              </a:ext>
            </a:extLst>
          </p:cNvPr>
          <p:cNvSpPr txBox="1">
            <a:spLocks noChangeArrowheads="1"/>
          </p:cNvSpPr>
          <p:nvPr/>
        </p:nvSpPr>
        <p:spPr bwMode="auto">
          <a:xfrm>
            <a:off x="4692820" y="2537975"/>
            <a:ext cx="720679" cy="307992"/>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400" dirty="0"/>
              <a:t>* 0,6</a:t>
            </a:r>
          </a:p>
        </p:txBody>
      </p:sp>
      <p:sp>
        <p:nvSpPr>
          <p:cNvPr id="33" name="Textfeld 41">
            <a:extLst>
              <a:ext uri="{FF2B5EF4-FFF2-40B4-BE49-F238E27FC236}">
                <a16:creationId xmlns:a16="http://schemas.microsoft.com/office/drawing/2014/main" id="{FFCF4828-8710-4B3A-9AB3-455338D2ACAE}"/>
              </a:ext>
            </a:extLst>
          </p:cNvPr>
          <p:cNvSpPr txBox="1">
            <a:spLocks noChangeArrowheads="1"/>
          </p:cNvSpPr>
          <p:nvPr/>
        </p:nvSpPr>
        <p:spPr bwMode="auto">
          <a:xfrm>
            <a:off x="3134649" y="3742585"/>
            <a:ext cx="719091" cy="307992"/>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400">
                <a:solidFill>
                  <a:schemeClr val="bg1"/>
                </a:solidFill>
              </a:rPr>
              <a:t>* 0,4</a:t>
            </a:r>
          </a:p>
        </p:txBody>
      </p:sp>
      <p:sp>
        <p:nvSpPr>
          <p:cNvPr id="34" name="Textfeld 43">
            <a:extLst>
              <a:ext uri="{FF2B5EF4-FFF2-40B4-BE49-F238E27FC236}">
                <a16:creationId xmlns:a16="http://schemas.microsoft.com/office/drawing/2014/main" id="{51FA0FF8-5708-4F34-A41D-EA440C1361E6}"/>
              </a:ext>
            </a:extLst>
          </p:cNvPr>
          <p:cNvSpPr txBox="1">
            <a:spLocks noChangeArrowheads="1"/>
          </p:cNvSpPr>
          <p:nvPr/>
        </p:nvSpPr>
        <p:spPr bwMode="auto">
          <a:xfrm>
            <a:off x="5192582" y="4679264"/>
            <a:ext cx="720679" cy="307992"/>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400">
                <a:solidFill>
                  <a:schemeClr val="bg1"/>
                </a:solidFill>
              </a:rPr>
              <a:t>* 8</a:t>
            </a:r>
          </a:p>
        </p:txBody>
      </p:sp>
      <p:sp>
        <p:nvSpPr>
          <p:cNvPr id="35" name="Textfeld 44">
            <a:extLst>
              <a:ext uri="{FF2B5EF4-FFF2-40B4-BE49-F238E27FC236}">
                <a16:creationId xmlns:a16="http://schemas.microsoft.com/office/drawing/2014/main" id="{D47753EA-B423-479E-BB04-DFB3AE51CA83}"/>
              </a:ext>
            </a:extLst>
          </p:cNvPr>
          <p:cNvSpPr txBox="1">
            <a:spLocks noChangeArrowheads="1"/>
          </p:cNvSpPr>
          <p:nvPr/>
        </p:nvSpPr>
        <p:spPr bwMode="auto">
          <a:xfrm>
            <a:off x="7235055" y="4679264"/>
            <a:ext cx="719091" cy="307992"/>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400">
                <a:solidFill>
                  <a:schemeClr val="bg1"/>
                </a:solidFill>
              </a:rPr>
              <a:t>/ 9</a:t>
            </a:r>
          </a:p>
        </p:txBody>
      </p:sp>
      <p:sp>
        <p:nvSpPr>
          <p:cNvPr id="38" name="Textfeld 49">
            <a:extLst>
              <a:ext uri="{FF2B5EF4-FFF2-40B4-BE49-F238E27FC236}">
                <a16:creationId xmlns:a16="http://schemas.microsoft.com/office/drawing/2014/main" id="{6B0AE238-2410-4FF3-AEA1-E2EDCA31FBEF}"/>
              </a:ext>
            </a:extLst>
          </p:cNvPr>
          <p:cNvSpPr txBox="1">
            <a:spLocks noChangeArrowheads="1"/>
          </p:cNvSpPr>
          <p:nvPr/>
        </p:nvSpPr>
        <p:spPr bwMode="auto">
          <a:xfrm>
            <a:off x="3829174" y="6200952"/>
            <a:ext cx="1584325" cy="307975"/>
          </a:xfrm>
          <a:prstGeom prst="rect">
            <a:avLst/>
          </a:prstGeom>
          <a:solidFill>
            <a:schemeClr val="accent1"/>
          </a:solidFill>
          <a:ln w="9525">
            <a:noFill/>
            <a:miter lim="800000"/>
            <a:headEnd/>
            <a:tailEnd/>
          </a:ln>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sz="1400" dirty="0">
                <a:solidFill>
                  <a:srgbClr val="FFFFFF"/>
                </a:solidFill>
              </a:rPr>
              <a:t>1. Staatsprüfung</a:t>
            </a:r>
          </a:p>
        </p:txBody>
      </p:sp>
      <p:cxnSp>
        <p:nvCxnSpPr>
          <p:cNvPr id="41" name="Gerade Verbindung mit Pfeil 40">
            <a:extLst>
              <a:ext uri="{FF2B5EF4-FFF2-40B4-BE49-F238E27FC236}">
                <a16:creationId xmlns:a16="http://schemas.microsoft.com/office/drawing/2014/main" id="{2789ABA1-BC60-42FF-87C5-CCCCA8470A41}"/>
              </a:ext>
            </a:extLst>
          </p:cNvPr>
          <p:cNvCxnSpPr>
            <a:cxnSpLocks noChangeShapeType="1"/>
          </p:cNvCxnSpPr>
          <p:nvPr/>
        </p:nvCxnSpPr>
        <p:spPr bwMode="auto">
          <a:xfrm>
            <a:off x="2774309" y="6695503"/>
            <a:ext cx="914341" cy="914452"/>
          </a:xfrm>
          <a:prstGeom prst="straightConnector1">
            <a:avLst/>
          </a:prstGeom>
          <a:noFill/>
          <a:ln>
            <a:noFill/>
          </a:ln>
          <a:extLst>
            <a:ext uri="{909E8E84-426E-40dd-AFC4-6F175D3DCCD1}">
              <a14:hiddenFill xmlns:a14="http://schemas.microsoft.com/office/drawing/2010/main" xmlns="" xmlns:lc="http://schemas.openxmlformats.org/drawingml/2006/lockedCanvas">
                <a:noFill/>
              </a14:hiddenFill>
            </a:ext>
            <a:ext uri="{91240B29-F687-4f45-9708-019B960494DF}">
              <a14:hiddenLine xmlns:a14="http://schemas.microsoft.com/office/drawing/2010/main" xmlns="" xmlns:lc="http://schemas.openxmlformats.org/drawingml/2006/lockedCanvas" w="9525">
                <a:solidFill>
                  <a:srgbClr val="000000"/>
                </a:solidFill>
                <a:round/>
                <a:headEnd/>
                <a:tailEnd type="arrow" w="med" len="med"/>
              </a14:hiddenLine>
            </a:ext>
          </a:extLst>
        </p:spPr>
      </p:cxnSp>
      <p:cxnSp>
        <p:nvCxnSpPr>
          <p:cNvPr id="42" name="Gerade Verbindung mit Pfeil 41">
            <a:extLst>
              <a:ext uri="{FF2B5EF4-FFF2-40B4-BE49-F238E27FC236}">
                <a16:creationId xmlns:a16="http://schemas.microsoft.com/office/drawing/2014/main" id="{302EEEF5-3AEA-4E11-BB49-F87D300C5C29}"/>
              </a:ext>
            </a:extLst>
          </p:cNvPr>
          <p:cNvCxnSpPr>
            <a:cxnSpLocks noChangeShapeType="1"/>
          </p:cNvCxnSpPr>
          <p:nvPr/>
        </p:nvCxnSpPr>
        <p:spPr bwMode="auto">
          <a:xfrm>
            <a:off x="2990195" y="6406562"/>
            <a:ext cx="71433" cy="1587"/>
          </a:xfrm>
          <a:prstGeom prst="straightConnector1">
            <a:avLst/>
          </a:prstGeom>
          <a:noFill/>
          <a:ln>
            <a:noFill/>
          </a:ln>
          <a:extLst>
            <a:ext uri="{909E8E84-426E-40dd-AFC4-6F175D3DCCD1}">
              <a14:hiddenFill xmlns:a14="http://schemas.microsoft.com/office/drawing/2010/main" xmlns="" xmlns:lc="http://schemas.openxmlformats.org/drawingml/2006/lockedCanvas">
                <a:noFill/>
              </a14:hiddenFill>
            </a:ext>
            <a:ext uri="{91240B29-F687-4f45-9708-019B960494DF}">
              <a14:hiddenLine xmlns:a14="http://schemas.microsoft.com/office/drawing/2010/main" xmlns="" xmlns:lc="http://schemas.openxmlformats.org/drawingml/2006/lockedCanvas" w="9525">
                <a:solidFill>
                  <a:srgbClr val="000000"/>
                </a:solidFill>
                <a:round/>
                <a:headEnd/>
                <a:tailEnd type="arrow" w="med" len="med"/>
              </a14:hiddenLine>
            </a:ext>
          </a:extLst>
        </p:spPr>
      </p:cxnSp>
      <p:cxnSp>
        <p:nvCxnSpPr>
          <p:cNvPr id="43" name="Gerade Verbindung mit Pfeil 42">
            <a:extLst>
              <a:ext uri="{FF2B5EF4-FFF2-40B4-BE49-F238E27FC236}">
                <a16:creationId xmlns:a16="http://schemas.microsoft.com/office/drawing/2014/main" id="{02B21896-0FE1-4763-9177-8C3E8CF22CB1}"/>
              </a:ext>
            </a:extLst>
          </p:cNvPr>
          <p:cNvCxnSpPr>
            <a:cxnSpLocks noChangeShapeType="1"/>
          </p:cNvCxnSpPr>
          <p:nvPr/>
        </p:nvCxnSpPr>
        <p:spPr bwMode="auto">
          <a:xfrm>
            <a:off x="3134649" y="6227163"/>
            <a:ext cx="503205" cy="1588"/>
          </a:xfrm>
          <a:prstGeom prst="straightConnector1">
            <a:avLst/>
          </a:prstGeom>
          <a:noFill/>
          <a:ln w="9525">
            <a:no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44" name="Gerade Verbindung mit Pfeil 43">
            <a:extLst>
              <a:ext uri="{FF2B5EF4-FFF2-40B4-BE49-F238E27FC236}">
                <a16:creationId xmlns:a16="http://schemas.microsoft.com/office/drawing/2014/main" id="{68105A2A-319C-4435-832A-3182FEC5DD01}"/>
              </a:ext>
            </a:extLst>
          </p:cNvPr>
          <p:cNvCxnSpPr>
            <a:cxnSpLocks noChangeShapeType="1"/>
            <a:stCxn id="15" idx="3"/>
          </p:cNvCxnSpPr>
          <p:nvPr/>
        </p:nvCxnSpPr>
        <p:spPr bwMode="auto">
          <a:xfrm>
            <a:off x="1959317" y="5405464"/>
            <a:ext cx="425962" cy="1104800"/>
          </a:xfrm>
          <a:prstGeom prst="straightConnector1">
            <a:avLst/>
          </a:prstGeom>
          <a:noFill/>
          <a:ln w="9525">
            <a:no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sp>
        <p:nvSpPr>
          <p:cNvPr id="45" name="Textfeld 69">
            <a:extLst>
              <a:ext uri="{FF2B5EF4-FFF2-40B4-BE49-F238E27FC236}">
                <a16:creationId xmlns:a16="http://schemas.microsoft.com/office/drawing/2014/main" id="{6D4624B0-B52B-48CE-83B8-AD4125767C19}"/>
              </a:ext>
            </a:extLst>
          </p:cNvPr>
          <p:cNvSpPr txBox="1">
            <a:spLocks noChangeArrowheads="1"/>
          </p:cNvSpPr>
          <p:nvPr/>
        </p:nvSpPr>
        <p:spPr bwMode="auto">
          <a:xfrm>
            <a:off x="3134649" y="5903295"/>
            <a:ext cx="719091" cy="307992"/>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400" dirty="0">
                <a:solidFill>
                  <a:schemeClr val="bg1"/>
                </a:solidFill>
              </a:rPr>
              <a:t>* 0,4</a:t>
            </a:r>
          </a:p>
        </p:txBody>
      </p:sp>
      <p:sp>
        <p:nvSpPr>
          <p:cNvPr id="46" name="Textfeld 70">
            <a:extLst>
              <a:ext uri="{FF2B5EF4-FFF2-40B4-BE49-F238E27FC236}">
                <a16:creationId xmlns:a16="http://schemas.microsoft.com/office/drawing/2014/main" id="{BF37FE2F-717C-4736-A2D8-6628F86D4EDD}"/>
              </a:ext>
            </a:extLst>
          </p:cNvPr>
          <p:cNvSpPr txBox="1">
            <a:spLocks noChangeArrowheads="1"/>
          </p:cNvSpPr>
          <p:nvPr/>
        </p:nvSpPr>
        <p:spPr bwMode="auto">
          <a:xfrm>
            <a:off x="4515754" y="6546427"/>
            <a:ext cx="720679" cy="307992"/>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400">
                <a:solidFill>
                  <a:schemeClr val="bg1"/>
                </a:solidFill>
              </a:rPr>
              <a:t>* 0,6</a:t>
            </a:r>
          </a:p>
        </p:txBody>
      </p:sp>
      <p:sp>
        <p:nvSpPr>
          <p:cNvPr id="67" name="Raute 66">
            <a:extLst>
              <a:ext uri="{FF2B5EF4-FFF2-40B4-BE49-F238E27FC236}">
                <a16:creationId xmlns:a16="http://schemas.microsoft.com/office/drawing/2014/main" id="{AD311AA4-A2F5-4587-A6EC-E81224E1F77A}"/>
              </a:ext>
            </a:extLst>
          </p:cNvPr>
          <p:cNvSpPr>
            <a:spLocks noChangeArrowheads="1"/>
          </p:cNvSpPr>
          <p:nvPr/>
        </p:nvSpPr>
        <p:spPr bwMode="auto">
          <a:xfrm>
            <a:off x="3715122" y="3935465"/>
            <a:ext cx="1945014" cy="803622"/>
          </a:xfrm>
          <a:prstGeom prst="diamond">
            <a:avLst/>
          </a:prstGeom>
          <a:solidFill>
            <a:srgbClr val="C0C1C3"/>
          </a:solidFill>
          <a:ln w="9525">
            <a:noFill/>
            <a:miter lim="800000"/>
            <a:headEnd/>
            <a:tailEnd/>
          </a:ln>
        </p:spPr>
        <p:txBody>
          <a:bodyPr anchor="ct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b="1" dirty="0"/>
              <a:t>Fach-</a:t>
            </a:r>
          </a:p>
          <a:p>
            <a:pPr algn="ctr"/>
            <a:r>
              <a:rPr lang="de-DE" altLang="de-DE" b="1" dirty="0" err="1"/>
              <a:t>leistung</a:t>
            </a:r>
            <a:endParaRPr lang="de-DE" altLang="de-DE" b="1" dirty="0"/>
          </a:p>
        </p:txBody>
      </p:sp>
      <p:sp>
        <p:nvSpPr>
          <p:cNvPr id="73" name="Raute 72">
            <a:extLst>
              <a:ext uri="{FF2B5EF4-FFF2-40B4-BE49-F238E27FC236}">
                <a16:creationId xmlns:a16="http://schemas.microsoft.com/office/drawing/2014/main" id="{67F9657E-7631-46AE-889F-81D94C1222D2}"/>
              </a:ext>
            </a:extLst>
          </p:cNvPr>
          <p:cNvSpPr>
            <a:spLocks noChangeArrowheads="1"/>
          </p:cNvSpPr>
          <p:nvPr/>
        </p:nvSpPr>
        <p:spPr bwMode="auto">
          <a:xfrm>
            <a:off x="3715122" y="5000193"/>
            <a:ext cx="1945014" cy="803622"/>
          </a:xfrm>
          <a:prstGeom prst="diamond">
            <a:avLst/>
          </a:prstGeom>
          <a:solidFill>
            <a:srgbClr val="C0C1C3"/>
          </a:solidFill>
          <a:ln w="9525">
            <a:noFill/>
            <a:miter lim="800000"/>
            <a:headEnd/>
            <a:tailEnd/>
          </a:ln>
        </p:spPr>
        <p:txBody>
          <a:bodyPr anchor="ct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b="1" dirty="0"/>
              <a:t>Didaktik</a:t>
            </a:r>
          </a:p>
          <a:p>
            <a:pPr algn="ctr"/>
            <a:r>
              <a:rPr lang="de-DE" altLang="de-DE" b="1" dirty="0"/>
              <a:t>Leistung</a:t>
            </a:r>
          </a:p>
        </p:txBody>
      </p:sp>
      <p:sp>
        <p:nvSpPr>
          <p:cNvPr id="78" name="Ellipse 77">
            <a:extLst>
              <a:ext uri="{FF2B5EF4-FFF2-40B4-BE49-F238E27FC236}">
                <a16:creationId xmlns:a16="http://schemas.microsoft.com/office/drawing/2014/main" id="{63FF6F62-EAC5-4942-9608-BC89533986B9}"/>
              </a:ext>
            </a:extLst>
          </p:cNvPr>
          <p:cNvSpPr>
            <a:spLocks noChangeArrowheads="1"/>
          </p:cNvSpPr>
          <p:nvPr/>
        </p:nvSpPr>
        <p:spPr bwMode="auto">
          <a:xfrm>
            <a:off x="2447110" y="5015824"/>
            <a:ext cx="792163" cy="792162"/>
          </a:xfrm>
          <a:prstGeom prst="ellipse">
            <a:avLst/>
          </a:prstGeom>
          <a:solidFill>
            <a:srgbClr val="C0C1C3"/>
          </a:solidFill>
          <a:ln w="9525">
            <a:noFill/>
            <a:round/>
            <a:headEnd/>
            <a:tailEnd/>
          </a:ln>
        </p:spPr>
        <p:txBody>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endParaRPr lang="de-DE" altLang="de-DE">
              <a:solidFill>
                <a:schemeClr val="bg1"/>
              </a:solidFill>
            </a:endParaRPr>
          </a:p>
        </p:txBody>
      </p:sp>
      <p:sp>
        <p:nvSpPr>
          <p:cNvPr id="79" name="Textfeld 37">
            <a:extLst>
              <a:ext uri="{FF2B5EF4-FFF2-40B4-BE49-F238E27FC236}">
                <a16:creationId xmlns:a16="http://schemas.microsoft.com/office/drawing/2014/main" id="{FA8C0FB5-56A0-4B61-9651-B262BB2FE298}"/>
              </a:ext>
            </a:extLst>
          </p:cNvPr>
          <p:cNvSpPr txBox="1">
            <a:spLocks noChangeArrowheads="1"/>
          </p:cNvSpPr>
          <p:nvPr/>
        </p:nvSpPr>
        <p:spPr bwMode="auto">
          <a:xfrm>
            <a:off x="2376523" y="5140845"/>
            <a:ext cx="936565" cy="522318"/>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sz="1400" dirty="0"/>
              <a:t>Teilnote</a:t>
            </a:r>
          </a:p>
          <a:p>
            <a:pPr algn="ctr"/>
            <a:r>
              <a:rPr lang="de-DE" altLang="de-DE" sz="1400" dirty="0" err="1"/>
              <a:t>Didakt</a:t>
            </a:r>
            <a:r>
              <a:rPr lang="de-DE" altLang="de-DE" sz="1400" dirty="0"/>
              <a:t>.</a:t>
            </a:r>
          </a:p>
        </p:txBody>
      </p:sp>
      <p:sp>
        <p:nvSpPr>
          <p:cNvPr id="83" name="Raute 82">
            <a:extLst>
              <a:ext uri="{FF2B5EF4-FFF2-40B4-BE49-F238E27FC236}">
                <a16:creationId xmlns:a16="http://schemas.microsoft.com/office/drawing/2014/main" id="{48056C23-79E3-4186-B664-878C61734F51}"/>
              </a:ext>
            </a:extLst>
          </p:cNvPr>
          <p:cNvSpPr>
            <a:spLocks noChangeArrowheads="1"/>
          </p:cNvSpPr>
          <p:nvPr/>
        </p:nvSpPr>
        <p:spPr bwMode="auto">
          <a:xfrm>
            <a:off x="6451609" y="3942563"/>
            <a:ext cx="1777252" cy="803622"/>
          </a:xfrm>
          <a:prstGeom prst="diamond">
            <a:avLst/>
          </a:prstGeom>
          <a:solidFill>
            <a:srgbClr val="C0C1C3"/>
          </a:solidFill>
          <a:ln w="9525">
            <a:noFill/>
            <a:miter lim="800000"/>
            <a:headEnd/>
            <a:tailEnd/>
          </a:ln>
        </p:spPr>
        <p:txBody>
          <a:bodyPr anchor="ct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b="1" dirty="0"/>
              <a:t>Summe</a:t>
            </a:r>
          </a:p>
        </p:txBody>
      </p:sp>
      <p:sp>
        <p:nvSpPr>
          <p:cNvPr id="84" name="Raute 83">
            <a:extLst>
              <a:ext uri="{FF2B5EF4-FFF2-40B4-BE49-F238E27FC236}">
                <a16:creationId xmlns:a16="http://schemas.microsoft.com/office/drawing/2014/main" id="{8EBF1178-4E57-4E4C-BFDC-8CE4BB5B922B}"/>
              </a:ext>
            </a:extLst>
          </p:cNvPr>
          <p:cNvSpPr>
            <a:spLocks noChangeArrowheads="1"/>
          </p:cNvSpPr>
          <p:nvPr/>
        </p:nvSpPr>
        <p:spPr bwMode="auto">
          <a:xfrm>
            <a:off x="9411622" y="3963699"/>
            <a:ext cx="2000089" cy="803622"/>
          </a:xfrm>
          <a:prstGeom prst="diamond">
            <a:avLst/>
          </a:prstGeom>
          <a:solidFill>
            <a:srgbClr val="C0C1C3"/>
          </a:solidFill>
          <a:ln w="9525">
            <a:noFill/>
            <a:miter lim="800000"/>
            <a:headEnd/>
            <a:tailEnd/>
          </a:ln>
        </p:spPr>
        <p:txBody>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b="1" dirty="0" err="1"/>
              <a:t>Fachnote</a:t>
            </a:r>
            <a:endParaRPr lang="de-DE" altLang="de-DE" b="1" dirty="0"/>
          </a:p>
        </p:txBody>
      </p:sp>
      <p:cxnSp>
        <p:nvCxnSpPr>
          <p:cNvPr id="85" name="Gerade Verbindung mit Pfeil 84">
            <a:extLst>
              <a:ext uri="{FF2B5EF4-FFF2-40B4-BE49-F238E27FC236}">
                <a16:creationId xmlns:a16="http://schemas.microsoft.com/office/drawing/2014/main" id="{7EF42EE3-E087-44E2-80E4-53D4411A0940}"/>
              </a:ext>
            </a:extLst>
          </p:cNvPr>
          <p:cNvCxnSpPr>
            <a:cxnSpLocks noChangeShapeType="1"/>
            <a:stCxn id="17" idx="2"/>
            <a:endCxn id="67" idx="0"/>
          </p:cNvCxnSpPr>
          <p:nvPr/>
        </p:nvCxnSpPr>
        <p:spPr bwMode="auto">
          <a:xfrm flipH="1">
            <a:off x="4687629" y="3598898"/>
            <a:ext cx="13911" cy="336567"/>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87" name="Gerade Verbindung mit Pfeil 86">
            <a:extLst>
              <a:ext uri="{FF2B5EF4-FFF2-40B4-BE49-F238E27FC236}">
                <a16:creationId xmlns:a16="http://schemas.microsoft.com/office/drawing/2014/main" id="{9D9E0C23-82FF-45A7-BC71-A3999559FCC7}"/>
              </a:ext>
            </a:extLst>
          </p:cNvPr>
          <p:cNvCxnSpPr>
            <a:cxnSpLocks noChangeShapeType="1"/>
            <a:stCxn id="67" idx="3"/>
            <a:endCxn id="83" idx="1"/>
          </p:cNvCxnSpPr>
          <p:nvPr/>
        </p:nvCxnSpPr>
        <p:spPr bwMode="auto">
          <a:xfrm>
            <a:off x="5660136" y="4337276"/>
            <a:ext cx="791473" cy="709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89" name="Gerade Verbindung mit Pfeil 88">
            <a:extLst>
              <a:ext uri="{FF2B5EF4-FFF2-40B4-BE49-F238E27FC236}">
                <a16:creationId xmlns:a16="http://schemas.microsoft.com/office/drawing/2014/main" id="{FB8EA7E7-BC25-4342-BE3B-EA0BF48FE718}"/>
              </a:ext>
            </a:extLst>
          </p:cNvPr>
          <p:cNvCxnSpPr>
            <a:cxnSpLocks noChangeShapeType="1"/>
          </p:cNvCxnSpPr>
          <p:nvPr/>
        </p:nvCxnSpPr>
        <p:spPr bwMode="auto">
          <a:xfrm>
            <a:off x="8220062" y="4351856"/>
            <a:ext cx="1182762" cy="13654"/>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91" name="Gerade Verbindung mit Pfeil 90">
            <a:extLst>
              <a:ext uri="{FF2B5EF4-FFF2-40B4-BE49-F238E27FC236}">
                <a16:creationId xmlns:a16="http://schemas.microsoft.com/office/drawing/2014/main" id="{0E2A184A-72B9-493A-89E3-CB00E827B2AD}"/>
              </a:ext>
            </a:extLst>
          </p:cNvPr>
          <p:cNvCxnSpPr>
            <a:cxnSpLocks noChangeShapeType="1"/>
          </p:cNvCxnSpPr>
          <p:nvPr/>
        </p:nvCxnSpPr>
        <p:spPr bwMode="auto">
          <a:xfrm flipV="1">
            <a:off x="4679752" y="5807278"/>
            <a:ext cx="0" cy="393676"/>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sp>
        <p:nvSpPr>
          <p:cNvPr id="97" name="Textfeld 40">
            <a:extLst>
              <a:ext uri="{FF2B5EF4-FFF2-40B4-BE49-F238E27FC236}">
                <a16:creationId xmlns:a16="http://schemas.microsoft.com/office/drawing/2014/main" id="{F0074B3A-709B-40FF-939F-045889472315}"/>
              </a:ext>
            </a:extLst>
          </p:cNvPr>
          <p:cNvSpPr txBox="1">
            <a:spLocks noChangeArrowheads="1"/>
          </p:cNvSpPr>
          <p:nvPr/>
        </p:nvSpPr>
        <p:spPr bwMode="auto">
          <a:xfrm>
            <a:off x="4627401" y="5841876"/>
            <a:ext cx="640168" cy="307777"/>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wrap="square">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400" dirty="0"/>
              <a:t>* 0,6</a:t>
            </a:r>
          </a:p>
        </p:txBody>
      </p:sp>
      <p:cxnSp>
        <p:nvCxnSpPr>
          <p:cNvPr id="98" name="Gerade Verbindung mit Pfeil 97">
            <a:extLst>
              <a:ext uri="{FF2B5EF4-FFF2-40B4-BE49-F238E27FC236}">
                <a16:creationId xmlns:a16="http://schemas.microsoft.com/office/drawing/2014/main" id="{FD42B05A-3766-4F2C-B82F-4726AB56BE30}"/>
              </a:ext>
            </a:extLst>
          </p:cNvPr>
          <p:cNvCxnSpPr>
            <a:cxnSpLocks noChangeShapeType="1"/>
          </p:cNvCxnSpPr>
          <p:nvPr/>
        </p:nvCxnSpPr>
        <p:spPr bwMode="auto">
          <a:xfrm>
            <a:off x="3239019" y="5396957"/>
            <a:ext cx="488802" cy="5047"/>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100" name="Gerade Verbindung mit Pfeil 99">
            <a:extLst>
              <a:ext uri="{FF2B5EF4-FFF2-40B4-BE49-F238E27FC236}">
                <a16:creationId xmlns:a16="http://schemas.microsoft.com/office/drawing/2014/main" id="{9570E8DC-7AB2-4797-9F93-24853A3BFC3A}"/>
              </a:ext>
            </a:extLst>
          </p:cNvPr>
          <p:cNvCxnSpPr>
            <a:cxnSpLocks noChangeShapeType="1"/>
            <a:stCxn id="15" idx="3"/>
            <a:endCxn id="79" idx="1"/>
          </p:cNvCxnSpPr>
          <p:nvPr/>
        </p:nvCxnSpPr>
        <p:spPr bwMode="auto">
          <a:xfrm flipV="1">
            <a:off x="1959317" y="5402004"/>
            <a:ext cx="417206" cy="3461"/>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104" name="Gerade Verbindung mit Pfeil 103">
            <a:extLst>
              <a:ext uri="{FF2B5EF4-FFF2-40B4-BE49-F238E27FC236}">
                <a16:creationId xmlns:a16="http://schemas.microsoft.com/office/drawing/2014/main" id="{6C477613-1109-40D4-896E-0F174054220A}"/>
              </a:ext>
            </a:extLst>
          </p:cNvPr>
          <p:cNvCxnSpPr>
            <a:cxnSpLocks noChangeShapeType="1"/>
          </p:cNvCxnSpPr>
          <p:nvPr/>
        </p:nvCxnSpPr>
        <p:spPr bwMode="auto">
          <a:xfrm flipV="1">
            <a:off x="2078182" y="3257361"/>
            <a:ext cx="292593" cy="2232"/>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sp>
        <p:nvSpPr>
          <p:cNvPr id="108" name="Textfeld 40">
            <a:extLst>
              <a:ext uri="{FF2B5EF4-FFF2-40B4-BE49-F238E27FC236}">
                <a16:creationId xmlns:a16="http://schemas.microsoft.com/office/drawing/2014/main" id="{18DEB2D4-94EF-4131-BD3E-B051173267D9}"/>
              </a:ext>
            </a:extLst>
          </p:cNvPr>
          <p:cNvSpPr txBox="1">
            <a:spLocks noChangeArrowheads="1"/>
          </p:cNvSpPr>
          <p:nvPr/>
        </p:nvSpPr>
        <p:spPr bwMode="auto">
          <a:xfrm>
            <a:off x="5588828" y="4086484"/>
            <a:ext cx="720679" cy="307993"/>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400" dirty="0"/>
              <a:t>* </a:t>
            </a:r>
            <a:r>
              <a:rPr lang="de-DE" altLang="de-DE" dirty="0"/>
              <a:t>8</a:t>
            </a:r>
            <a:endParaRPr lang="de-DE" altLang="de-DE" sz="1400" dirty="0"/>
          </a:p>
        </p:txBody>
      </p:sp>
      <p:sp>
        <p:nvSpPr>
          <p:cNvPr id="109" name="Textfeld 40">
            <a:extLst>
              <a:ext uri="{FF2B5EF4-FFF2-40B4-BE49-F238E27FC236}">
                <a16:creationId xmlns:a16="http://schemas.microsoft.com/office/drawing/2014/main" id="{A4FCB19C-8BDB-454C-8C71-FA37ADB202E4}"/>
              </a:ext>
            </a:extLst>
          </p:cNvPr>
          <p:cNvSpPr txBox="1">
            <a:spLocks noChangeArrowheads="1"/>
          </p:cNvSpPr>
          <p:nvPr/>
        </p:nvSpPr>
        <p:spPr bwMode="auto">
          <a:xfrm>
            <a:off x="3182904" y="3305765"/>
            <a:ext cx="720679" cy="307993"/>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400" dirty="0"/>
              <a:t>* 0,4</a:t>
            </a:r>
          </a:p>
        </p:txBody>
      </p:sp>
      <p:sp>
        <p:nvSpPr>
          <p:cNvPr id="110" name="Textfeld 40">
            <a:extLst>
              <a:ext uri="{FF2B5EF4-FFF2-40B4-BE49-F238E27FC236}">
                <a16:creationId xmlns:a16="http://schemas.microsoft.com/office/drawing/2014/main" id="{38F79F3F-6303-4893-9B78-B94C9001B175}"/>
              </a:ext>
            </a:extLst>
          </p:cNvPr>
          <p:cNvSpPr txBox="1">
            <a:spLocks noChangeArrowheads="1"/>
          </p:cNvSpPr>
          <p:nvPr/>
        </p:nvSpPr>
        <p:spPr bwMode="auto">
          <a:xfrm>
            <a:off x="3168920" y="5041754"/>
            <a:ext cx="720679" cy="307993"/>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400" dirty="0"/>
              <a:t>* 0,4</a:t>
            </a:r>
          </a:p>
        </p:txBody>
      </p:sp>
      <p:sp>
        <p:nvSpPr>
          <p:cNvPr id="111" name="Textfeld 40">
            <a:extLst>
              <a:ext uri="{FF2B5EF4-FFF2-40B4-BE49-F238E27FC236}">
                <a16:creationId xmlns:a16="http://schemas.microsoft.com/office/drawing/2014/main" id="{E54595A5-3FC6-4E45-AF41-E2EB3AE2EA13}"/>
              </a:ext>
            </a:extLst>
          </p:cNvPr>
          <p:cNvSpPr txBox="1">
            <a:spLocks noChangeArrowheads="1"/>
          </p:cNvSpPr>
          <p:nvPr/>
        </p:nvSpPr>
        <p:spPr bwMode="auto">
          <a:xfrm>
            <a:off x="8519202" y="4050580"/>
            <a:ext cx="720679" cy="307993"/>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dirty="0"/>
              <a:t>/9</a:t>
            </a:r>
            <a:endParaRPr lang="de-DE" altLang="de-DE" sz="1400" dirty="0"/>
          </a:p>
        </p:txBody>
      </p:sp>
      <p:cxnSp>
        <p:nvCxnSpPr>
          <p:cNvPr id="114" name="Gerade Verbindung mit Pfeil 113">
            <a:extLst>
              <a:ext uri="{FF2B5EF4-FFF2-40B4-BE49-F238E27FC236}">
                <a16:creationId xmlns:a16="http://schemas.microsoft.com/office/drawing/2014/main" id="{AD3606BC-41FF-4FA3-B5C0-85F42668A76B}"/>
              </a:ext>
            </a:extLst>
          </p:cNvPr>
          <p:cNvCxnSpPr>
            <a:cxnSpLocks noChangeShapeType="1"/>
            <a:stCxn id="73" idx="3"/>
          </p:cNvCxnSpPr>
          <p:nvPr/>
        </p:nvCxnSpPr>
        <p:spPr bwMode="auto">
          <a:xfrm flipV="1">
            <a:off x="5660136" y="4767322"/>
            <a:ext cx="1706435" cy="634682"/>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81" name="Gerade Verbindung mit Pfeil 80">
            <a:extLst>
              <a:ext uri="{FF2B5EF4-FFF2-40B4-BE49-F238E27FC236}">
                <a16:creationId xmlns:a16="http://schemas.microsoft.com/office/drawing/2014/main" id="{C7B39502-2504-467D-A479-CC9F71B2FBD3}"/>
              </a:ext>
            </a:extLst>
          </p:cNvPr>
          <p:cNvCxnSpPr>
            <a:cxnSpLocks noChangeShapeType="1"/>
          </p:cNvCxnSpPr>
          <p:nvPr/>
        </p:nvCxnSpPr>
        <p:spPr bwMode="auto">
          <a:xfrm>
            <a:off x="3248441" y="3249596"/>
            <a:ext cx="488802" cy="5047"/>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82" name="Gerade Verbindung mit Pfeil 81">
            <a:extLst>
              <a:ext uri="{FF2B5EF4-FFF2-40B4-BE49-F238E27FC236}">
                <a16:creationId xmlns:a16="http://schemas.microsoft.com/office/drawing/2014/main" id="{FB2F211F-4321-4898-93BA-5F150745432D}"/>
              </a:ext>
            </a:extLst>
          </p:cNvPr>
          <p:cNvCxnSpPr>
            <a:cxnSpLocks noChangeShapeType="1"/>
            <a:stCxn id="23" idx="2"/>
            <a:endCxn id="17" idx="0"/>
          </p:cNvCxnSpPr>
          <p:nvPr/>
        </p:nvCxnSpPr>
        <p:spPr bwMode="auto">
          <a:xfrm>
            <a:off x="4688673" y="2477567"/>
            <a:ext cx="12867" cy="432789"/>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sp>
        <p:nvSpPr>
          <p:cNvPr id="56" name="Rechteck 55">
            <a:extLst>
              <a:ext uri="{FF2B5EF4-FFF2-40B4-BE49-F238E27FC236}">
                <a16:creationId xmlns:a16="http://schemas.microsoft.com/office/drawing/2014/main" id="{213DAD94-A79E-48AE-A4F6-DA4BB4497B5F}"/>
              </a:ext>
            </a:extLst>
          </p:cNvPr>
          <p:cNvSpPr>
            <a:spLocks noChangeArrowheads="1"/>
          </p:cNvSpPr>
          <p:nvPr/>
        </p:nvSpPr>
        <p:spPr bwMode="auto">
          <a:xfrm>
            <a:off x="8220250" y="2168004"/>
            <a:ext cx="2968625" cy="1260996"/>
          </a:xfrm>
          <a:prstGeom prst="rect">
            <a:avLst/>
          </a:prstGeom>
          <a:solidFill>
            <a:schemeClr val="accent1"/>
          </a:solidFill>
          <a:ln w="9525">
            <a:solidFill>
              <a:srgbClr val="438848"/>
            </a:solidFill>
            <a:miter lim="800000"/>
            <a:headEnd/>
            <a:tailEnd/>
          </a:ln>
        </p:spPr>
        <p:txBody>
          <a:bodyPr anchor="t"/>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endParaRPr lang="de-DE" altLang="de-DE" sz="1200" b="1" dirty="0">
              <a:solidFill>
                <a:srgbClr val="FFFFFF"/>
              </a:solidFill>
              <a:latin typeface="+mn-lt"/>
            </a:endParaRPr>
          </a:p>
          <a:p>
            <a:pPr algn="ctr"/>
            <a:endParaRPr lang="de-DE" altLang="de-DE" sz="1600" b="1" dirty="0">
              <a:solidFill>
                <a:srgbClr val="FFFFFF"/>
              </a:solidFill>
              <a:latin typeface="+mn-lt"/>
            </a:endParaRPr>
          </a:p>
          <a:p>
            <a:pPr algn="ctr"/>
            <a:r>
              <a:rPr lang="de-DE" altLang="de-DE" dirty="0">
                <a:solidFill>
                  <a:srgbClr val="FFFFFF"/>
                </a:solidFill>
                <a:latin typeface="+mn-lt"/>
              </a:rPr>
              <a:t>(8*</a:t>
            </a:r>
            <a:r>
              <a:rPr lang="de-DE" altLang="de-DE" dirty="0" err="1">
                <a:solidFill>
                  <a:srgbClr val="FFFFFF"/>
                </a:solidFill>
                <a:latin typeface="+mn-lt"/>
              </a:rPr>
              <a:t>Examen</a:t>
            </a:r>
            <a:r>
              <a:rPr lang="de-DE" altLang="de-DE" baseline="-25000" dirty="0" err="1">
                <a:solidFill>
                  <a:srgbClr val="FFFFFF"/>
                </a:solidFill>
                <a:latin typeface="+mn-lt"/>
              </a:rPr>
              <a:t>Fach</a:t>
            </a:r>
            <a:r>
              <a:rPr lang="de-DE" altLang="de-DE" dirty="0" err="1">
                <a:solidFill>
                  <a:srgbClr val="FFFFFF"/>
                </a:solidFill>
                <a:latin typeface="+mn-lt"/>
              </a:rPr>
              <a:t>+Examen</a:t>
            </a:r>
            <a:r>
              <a:rPr lang="de-DE" altLang="de-DE" dirty="0">
                <a:solidFill>
                  <a:srgbClr val="FFFFFF"/>
                </a:solidFill>
                <a:latin typeface="+mn-lt"/>
              </a:rPr>
              <a:t> </a:t>
            </a:r>
            <a:r>
              <a:rPr lang="de-DE" altLang="de-DE" baseline="-25000" dirty="0">
                <a:solidFill>
                  <a:srgbClr val="FFFFFF"/>
                </a:solidFill>
                <a:latin typeface="+mn-lt"/>
              </a:rPr>
              <a:t>Didaktik</a:t>
            </a:r>
            <a:r>
              <a:rPr lang="de-DE" altLang="de-DE" dirty="0">
                <a:solidFill>
                  <a:srgbClr val="FFFFFF"/>
                </a:solidFill>
                <a:latin typeface="+mn-lt"/>
              </a:rPr>
              <a:t>) / 9 &lt;=  „ausreichend“</a:t>
            </a:r>
            <a:br>
              <a:rPr lang="de-DE" altLang="de-DE" sz="1100" dirty="0">
                <a:solidFill>
                  <a:srgbClr val="FFFFFF"/>
                </a:solidFill>
                <a:latin typeface="+mn-lt"/>
              </a:rPr>
            </a:br>
            <a:br>
              <a:rPr lang="de-DE" altLang="de-DE" sz="1100" dirty="0">
                <a:solidFill>
                  <a:srgbClr val="FFFFFF"/>
                </a:solidFill>
                <a:latin typeface="+mn-lt"/>
              </a:rPr>
            </a:br>
            <a:endParaRPr lang="de-DE" altLang="de-DE" sz="1000" dirty="0">
              <a:solidFill>
                <a:srgbClr val="FFFFFF"/>
              </a:solidFill>
              <a:latin typeface="+mn-lt"/>
            </a:endParaRPr>
          </a:p>
          <a:p>
            <a:endParaRPr lang="de-DE" altLang="de-DE" sz="1100" b="1" dirty="0">
              <a:solidFill>
                <a:srgbClr val="FFFFFF"/>
              </a:solidFill>
            </a:endParaRPr>
          </a:p>
          <a:p>
            <a:endParaRPr lang="de-DE" altLang="de-DE" sz="1100" b="1" dirty="0">
              <a:solidFill>
                <a:srgbClr val="FFFFFF"/>
              </a:solidFill>
            </a:endParaRPr>
          </a:p>
        </p:txBody>
      </p:sp>
    </p:spTree>
    <p:extLst>
      <p:ext uri="{BB962C8B-B14F-4D97-AF65-F5344CB8AC3E}">
        <p14:creationId xmlns:p14="http://schemas.microsoft.com/office/powerpoint/2010/main" val="9145355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193BA3-55A2-46EE-9011-716256D9E65E}"/>
              </a:ext>
            </a:extLst>
          </p:cNvPr>
          <p:cNvSpPr>
            <a:spLocks noGrp="1"/>
          </p:cNvSpPr>
          <p:nvPr>
            <p:ph type="title"/>
          </p:nvPr>
        </p:nvSpPr>
        <p:spPr/>
        <p:txBody>
          <a:bodyPr/>
          <a:lstStyle/>
          <a:p>
            <a:r>
              <a:rPr lang="de-DE" altLang="de-DE" dirty="0" err="1">
                <a:ea typeface="ＭＳ Ｐゴシック" pitchFamily="34" charset="-128"/>
              </a:rPr>
              <a:t>Fachnote</a:t>
            </a:r>
            <a:r>
              <a:rPr lang="de-DE" altLang="de-DE" dirty="0">
                <a:ea typeface="ＭＳ Ｐゴシック" pitchFamily="34" charset="-128"/>
              </a:rPr>
              <a:t> (</a:t>
            </a:r>
            <a:r>
              <a:rPr lang="de-DE" altLang="de-DE" b="1" dirty="0">
                <a:ea typeface="ＭＳ Ｐゴシック" pitchFamily="34" charset="-128"/>
              </a:rPr>
              <a:t>LAR</a:t>
            </a:r>
            <a:r>
              <a:rPr lang="de-DE" altLang="de-DE" dirty="0">
                <a:ea typeface="ＭＳ Ｐゴシック" pitchFamily="34" charset="-128"/>
              </a:rPr>
              <a:t>)</a:t>
            </a:r>
            <a:endParaRPr lang="de-DE" dirty="0"/>
          </a:p>
        </p:txBody>
      </p:sp>
      <p:sp>
        <p:nvSpPr>
          <p:cNvPr id="3" name="Fußzeilenplatzhalter 2">
            <a:extLst>
              <a:ext uri="{FF2B5EF4-FFF2-40B4-BE49-F238E27FC236}">
                <a16:creationId xmlns:a16="http://schemas.microsoft.com/office/drawing/2014/main" id="{76DB670C-FAEC-4C77-8D81-366B62A2A654}"/>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4AD4B9B8-5F24-496C-8E3E-2B44F6476A12}"/>
              </a:ext>
            </a:extLst>
          </p:cNvPr>
          <p:cNvSpPr>
            <a:spLocks noGrp="1"/>
          </p:cNvSpPr>
          <p:nvPr>
            <p:ph type="sldNum" sz="quarter" idx="12"/>
          </p:nvPr>
        </p:nvSpPr>
        <p:spPr/>
        <p:txBody>
          <a:bodyPr/>
          <a:lstStyle/>
          <a:p>
            <a:fld id="{EFB5150B-0CEE-4773-8AAA-22F479C02EEB}" type="slidenum">
              <a:rPr lang="de-DE" smtClean="0"/>
              <a:pPr/>
              <a:t>38</a:t>
            </a:fld>
            <a:endParaRPr lang="de-DE" dirty="0"/>
          </a:p>
        </p:txBody>
      </p:sp>
      <p:sp>
        <p:nvSpPr>
          <p:cNvPr id="11" name="Textfeld 4">
            <a:extLst>
              <a:ext uri="{FF2B5EF4-FFF2-40B4-BE49-F238E27FC236}">
                <a16:creationId xmlns:a16="http://schemas.microsoft.com/office/drawing/2014/main" id="{EA6D1671-348B-4935-B405-51BC3925D60A}"/>
              </a:ext>
            </a:extLst>
          </p:cNvPr>
          <p:cNvSpPr txBox="1">
            <a:spLocks noChangeArrowheads="1"/>
          </p:cNvSpPr>
          <p:nvPr/>
        </p:nvSpPr>
        <p:spPr bwMode="auto">
          <a:xfrm>
            <a:off x="576744" y="2374378"/>
            <a:ext cx="1368425" cy="307975"/>
          </a:xfrm>
          <a:prstGeom prst="rect">
            <a:avLst/>
          </a:prstGeom>
          <a:solidFill>
            <a:srgbClr val="0F1987"/>
          </a:solidFill>
          <a:ln w="9525">
            <a:noFill/>
            <a:miter lim="800000"/>
            <a:headEnd/>
            <a:tailEnd/>
          </a:ln>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sz="1400" dirty="0">
                <a:solidFill>
                  <a:srgbClr val="FFFFFF"/>
                </a:solidFill>
              </a:rPr>
              <a:t>BWL</a:t>
            </a:r>
          </a:p>
        </p:txBody>
      </p:sp>
      <p:sp>
        <p:nvSpPr>
          <p:cNvPr id="12" name="Textfeld 5">
            <a:extLst>
              <a:ext uri="{FF2B5EF4-FFF2-40B4-BE49-F238E27FC236}">
                <a16:creationId xmlns:a16="http://schemas.microsoft.com/office/drawing/2014/main" id="{5FD628DC-0F33-4F6B-8401-E9F47DD425F3}"/>
              </a:ext>
            </a:extLst>
          </p:cNvPr>
          <p:cNvSpPr txBox="1">
            <a:spLocks noChangeArrowheads="1"/>
          </p:cNvSpPr>
          <p:nvPr/>
        </p:nvSpPr>
        <p:spPr bwMode="auto">
          <a:xfrm>
            <a:off x="575898" y="2907230"/>
            <a:ext cx="1368425" cy="307975"/>
          </a:xfrm>
          <a:prstGeom prst="rect">
            <a:avLst/>
          </a:prstGeom>
          <a:solidFill>
            <a:srgbClr val="0F1987"/>
          </a:solidFill>
          <a:ln w="9525">
            <a:noFill/>
            <a:miter lim="800000"/>
            <a:headEnd/>
            <a:tailEnd/>
          </a:ln>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sz="1400">
                <a:solidFill>
                  <a:srgbClr val="FFFFFF"/>
                </a:solidFill>
              </a:rPr>
              <a:t>VWL</a:t>
            </a:r>
          </a:p>
        </p:txBody>
      </p:sp>
      <p:sp>
        <p:nvSpPr>
          <p:cNvPr id="13" name="Textfeld 6">
            <a:extLst>
              <a:ext uri="{FF2B5EF4-FFF2-40B4-BE49-F238E27FC236}">
                <a16:creationId xmlns:a16="http://schemas.microsoft.com/office/drawing/2014/main" id="{5E767914-9396-4D48-82C7-C765FD590EE8}"/>
              </a:ext>
            </a:extLst>
          </p:cNvPr>
          <p:cNvSpPr txBox="1">
            <a:spLocks noChangeArrowheads="1"/>
          </p:cNvSpPr>
          <p:nvPr/>
        </p:nvSpPr>
        <p:spPr bwMode="auto">
          <a:xfrm>
            <a:off x="569887" y="3428888"/>
            <a:ext cx="1368425" cy="307975"/>
          </a:xfrm>
          <a:prstGeom prst="rect">
            <a:avLst/>
          </a:prstGeom>
          <a:solidFill>
            <a:srgbClr val="0F1987"/>
          </a:solidFill>
          <a:ln w="9525">
            <a:noFill/>
            <a:miter lim="800000"/>
            <a:headEnd/>
            <a:tailEnd/>
          </a:ln>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sz="1400" dirty="0">
                <a:solidFill>
                  <a:srgbClr val="FFFFFF"/>
                </a:solidFill>
              </a:rPr>
              <a:t>Betr. </a:t>
            </a:r>
            <a:r>
              <a:rPr lang="de-DE" altLang="de-DE" sz="1400" dirty="0" err="1">
                <a:solidFill>
                  <a:srgbClr val="FFFFFF"/>
                </a:solidFill>
              </a:rPr>
              <a:t>ReWe</a:t>
            </a:r>
            <a:endParaRPr lang="de-DE" altLang="de-DE" sz="1400" dirty="0">
              <a:solidFill>
                <a:srgbClr val="FFFFFF"/>
              </a:solidFill>
            </a:endParaRPr>
          </a:p>
        </p:txBody>
      </p:sp>
      <p:sp>
        <p:nvSpPr>
          <p:cNvPr id="14" name="Textfeld 7">
            <a:extLst>
              <a:ext uri="{FF2B5EF4-FFF2-40B4-BE49-F238E27FC236}">
                <a16:creationId xmlns:a16="http://schemas.microsoft.com/office/drawing/2014/main" id="{A5EC1278-F64D-40F9-9A68-37C384BBC51B}"/>
              </a:ext>
            </a:extLst>
          </p:cNvPr>
          <p:cNvSpPr txBox="1">
            <a:spLocks noChangeArrowheads="1"/>
          </p:cNvSpPr>
          <p:nvPr/>
        </p:nvSpPr>
        <p:spPr bwMode="auto">
          <a:xfrm>
            <a:off x="576744" y="3918239"/>
            <a:ext cx="1357459" cy="307776"/>
          </a:xfrm>
          <a:prstGeom prst="rect">
            <a:avLst/>
          </a:prstGeom>
          <a:solidFill>
            <a:srgbClr val="0F1987"/>
          </a:solidFill>
          <a:ln w="9525">
            <a:noFill/>
            <a:miter lim="800000"/>
            <a:headEnd/>
            <a:tailEnd/>
          </a:ln>
        </p:spPr>
        <p:txBody>
          <a:bodyPr wrap="square">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sz="1400" dirty="0">
                <a:solidFill>
                  <a:srgbClr val="FFFFFF"/>
                </a:solidFill>
              </a:rPr>
              <a:t>Recht</a:t>
            </a:r>
          </a:p>
        </p:txBody>
      </p:sp>
      <p:sp>
        <p:nvSpPr>
          <p:cNvPr id="15" name="Textfeld 8">
            <a:extLst>
              <a:ext uri="{FF2B5EF4-FFF2-40B4-BE49-F238E27FC236}">
                <a16:creationId xmlns:a16="http://schemas.microsoft.com/office/drawing/2014/main" id="{C00F2766-0503-42B2-B437-0619282B618C}"/>
              </a:ext>
            </a:extLst>
          </p:cNvPr>
          <p:cNvSpPr txBox="1">
            <a:spLocks noChangeArrowheads="1"/>
          </p:cNvSpPr>
          <p:nvPr/>
        </p:nvSpPr>
        <p:spPr bwMode="auto">
          <a:xfrm>
            <a:off x="590892" y="5252269"/>
            <a:ext cx="1368425" cy="306388"/>
          </a:xfrm>
          <a:prstGeom prst="rect">
            <a:avLst/>
          </a:prstGeom>
          <a:solidFill>
            <a:srgbClr val="0F1987"/>
          </a:solidFill>
          <a:ln w="9525">
            <a:noFill/>
            <a:miter lim="800000"/>
            <a:headEnd/>
            <a:tailEnd/>
          </a:ln>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sz="1400" dirty="0">
                <a:solidFill>
                  <a:srgbClr val="FFFFFF"/>
                </a:solidFill>
              </a:rPr>
              <a:t>Fachdidaktik</a:t>
            </a:r>
          </a:p>
        </p:txBody>
      </p:sp>
      <p:sp>
        <p:nvSpPr>
          <p:cNvPr id="16" name="Ellipse 15">
            <a:extLst>
              <a:ext uri="{FF2B5EF4-FFF2-40B4-BE49-F238E27FC236}">
                <a16:creationId xmlns:a16="http://schemas.microsoft.com/office/drawing/2014/main" id="{B27307BE-11B4-4014-BBF8-5FCC4AD0588F}"/>
              </a:ext>
            </a:extLst>
          </p:cNvPr>
          <p:cNvSpPr>
            <a:spLocks noChangeArrowheads="1"/>
          </p:cNvSpPr>
          <p:nvPr/>
        </p:nvSpPr>
        <p:spPr bwMode="auto">
          <a:xfrm>
            <a:off x="2443285" y="2874459"/>
            <a:ext cx="792163" cy="792162"/>
          </a:xfrm>
          <a:prstGeom prst="ellipse">
            <a:avLst/>
          </a:prstGeom>
          <a:solidFill>
            <a:srgbClr val="C0C1C3"/>
          </a:solidFill>
          <a:ln w="9525">
            <a:noFill/>
            <a:round/>
            <a:headEnd/>
            <a:tailEnd/>
          </a:ln>
        </p:spPr>
        <p:txBody>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endParaRPr lang="de-DE" altLang="de-DE">
              <a:solidFill>
                <a:schemeClr val="bg1"/>
              </a:solidFill>
            </a:endParaRPr>
          </a:p>
        </p:txBody>
      </p:sp>
      <p:sp>
        <p:nvSpPr>
          <p:cNvPr id="17" name="Raute 16">
            <a:extLst>
              <a:ext uri="{FF2B5EF4-FFF2-40B4-BE49-F238E27FC236}">
                <a16:creationId xmlns:a16="http://schemas.microsoft.com/office/drawing/2014/main" id="{A4A3D390-5F53-42CF-83E1-592741B3ADF1}"/>
              </a:ext>
            </a:extLst>
          </p:cNvPr>
          <p:cNvSpPr>
            <a:spLocks noChangeArrowheads="1"/>
          </p:cNvSpPr>
          <p:nvPr/>
        </p:nvSpPr>
        <p:spPr bwMode="auto">
          <a:xfrm>
            <a:off x="3729033" y="2910356"/>
            <a:ext cx="1962913" cy="688542"/>
          </a:xfrm>
          <a:prstGeom prst="diamond">
            <a:avLst/>
          </a:prstGeom>
          <a:solidFill>
            <a:srgbClr val="C0C1C3"/>
          </a:solidFill>
          <a:ln w="9525">
            <a:noFill/>
            <a:miter lim="800000"/>
            <a:headEnd/>
            <a:tailEnd/>
          </a:ln>
        </p:spPr>
        <p:txBody>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dirty="0"/>
              <a:t>Summe</a:t>
            </a:r>
          </a:p>
        </p:txBody>
      </p:sp>
      <p:sp>
        <p:nvSpPr>
          <p:cNvPr id="18" name="Rechteck 17">
            <a:extLst>
              <a:ext uri="{FF2B5EF4-FFF2-40B4-BE49-F238E27FC236}">
                <a16:creationId xmlns:a16="http://schemas.microsoft.com/office/drawing/2014/main" id="{ECB6BC18-9FA8-47FF-825D-7BADBF0FDAF5}"/>
              </a:ext>
            </a:extLst>
          </p:cNvPr>
          <p:cNvSpPr>
            <a:spLocks noChangeArrowheads="1"/>
          </p:cNvSpPr>
          <p:nvPr/>
        </p:nvSpPr>
        <p:spPr bwMode="auto">
          <a:xfrm>
            <a:off x="449744" y="2168003"/>
            <a:ext cx="1620734" cy="2308571"/>
          </a:xfrm>
          <a:prstGeom prst="rect">
            <a:avLst/>
          </a:prstGeom>
          <a:noFill/>
          <a:ln w="9525">
            <a:solidFill>
              <a:srgbClr val="202321"/>
            </a:solidFill>
            <a:round/>
            <a:headEnd/>
            <a:tailEnd/>
          </a:ln>
          <a:extLst>
            <a:ext uri="{909E8E84-426E-40dd-AFC4-6F175D3DCCD1}">
              <a14:hiddenFill xmlns:a14="http://schemas.microsoft.com/office/drawing/2010/main" xmlns="" xmlns:lc="http://schemas.openxmlformats.org/drawingml/2006/lockedCanvas">
                <a:solidFill>
                  <a:srgbClr val="FFFFFF"/>
                </a:solidFill>
              </a14:hiddenFill>
            </a:ext>
          </a:extLst>
        </p:spPr>
        <p:txBody>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endParaRPr lang="de-DE" altLang="de-DE"/>
          </a:p>
        </p:txBody>
      </p:sp>
      <p:cxnSp>
        <p:nvCxnSpPr>
          <p:cNvPr id="22" name="Gerade Verbindung mit Pfeil 21">
            <a:extLst>
              <a:ext uri="{FF2B5EF4-FFF2-40B4-BE49-F238E27FC236}">
                <a16:creationId xmlns:a16="http://schemas.microsoft.com/office/drawing/2014/main" id="{9D089B25-E347-4CF4-A071-4EF6E72BC53B}"/>
              </a:ext>
            </a:extLst>
          </p:cNvPr>
          <p:cNvCxnSpPr>
            <a:cxnSpLocks noChangeShapeType="1"/>
            <a:stCxn id="18" idx="3"/>
            <a:endCxn id="16" idx="2"/>
          </p:cNvCxnSpPr>
          <p:nvPr/>
        </p:nvCxnSpPr>
        <p:spPr bwMode="auto">
          <a:xfrm flipV="1">
            <a:off x="2070478" y="3270540"/>
            <a:ext cx="372807" cy="51749"/>
          </a:xfrm>
          <a:prstGeom prst="straightConnector1">
            <a:avLst/>
          </a:prstGeom>
          <a:noFill/>
          <a:ln w="9525">
            <a:no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sp>
        <p:nvSpPr>
          <p:cNvPr id="23" name="Textfeld 24">
            <a:extLst>
              <a:ext uri="{FF2B5EF4-FFF2-40B4-BE49-F238E27FC236}">
                <a16:creationId xmlns:a16="http://schemas.microsoft.com/office/drawing/2014/main" id="{E6FBD047-D569-4651-94E9-7E03B9240542}"/>
              </a:ext>
            </a:extLst>
          </p:cNvPr>
          <p:cNvSpPr txBox="1">
            <a:spLocks noChangeArrowheads="1"/>
          </p:cNvSpPr>
          <p:nvPr/>
        </p:nvSpPr>
        <p:spPr bwMode="auto">
          <a:xfrm>
            <a:off x="3729254" y="2168003"/>
            <a:ext cx="1962471" cy="309564"/>
          </a:xfrm>
          <a:prstGeom prst="rect">
            <a:avLst/>
          </a:prstGeom>
          <a:solidFill>
            <a:srgbClr val="0F1987"/>
          </a:solidFill>
          <a:ln w="9525">
            <a:noFill/>
            <a:miter lim="800000"/>
            <a:headEnd/>
            <a:tailEnd/>
          </a:ln>
        </p:spPr>
        <p:txBody>
          <a:bodyPr wrap="square">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sz="1400" dirty="0">
                <a:solidFill>
                  <a:srgbClr val="FFFFFF"/>
                </a:solidFill>
              </a:rPr>
              <a:t>1. Staatsprüfung</a:t>
            </a:r>
          </a:p>
        </p:txBody>
      </p:sp>
      <p:cxnSp>
        <p:nvCxnSpPr>
          <p:cNvPr id="24" name="Gerade Verbindung mit Pfeil 23">
            <a:extLst>
              <a:ext uri="{FF2B5EF4-FFF2-40B4-BE49-F238E27FC236}">
                <a16:creationId xmlns:a16="http://schemas.microsoft.com/office/drawing/2014/main" id="{9DF4ECAF-47E7-46AF-A66C-9B8DA8DB2504}"/>
              </a:ext>
            </a:extLst>
          </p:cNvPr>
          <p:cNvCxnSpPr>
            <a:cxnSpLocks noChangeShapeType="1"/>
            <a:stCxn id="23" idx="2"/>
            <a:endCxn id="17" idx="0"/>
          </p:cNvCxnSpPr>
          <p:nvPr/>
        </p:nvCxnSpPr>
        <p:spPr bwMode="auto">
          <a:xfrm>
            <a:off x="4710490" y="2477567"/>
            <a:ext cx="0" cy="432789"/>
          </a:xfrm>
          <a:prstGeom prst="straightConnector1">
            <a:avLst/>
          </a:prstGeom>
          <a:noFill/>
          <a:ln w="9525">
            <a:no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25" name="Gerade Verbindung mit Pfeil 24">
            <a:extLst>
              <a:ext uri="{FF2B5EF4-FFF2-40B4-BE49-F238E27FC236}">
                <a16:creationId xmlns:a16="http://schemas.microsoft.com/office/drawing/2014/main" id="{1FFA28C2-8BB9-42B0-A9DB-6C79E86ECC9A}"/>
              </a:ext>
            </a:extLst>
          </p:cNvPr>
          <p:cNvCxnSpPr>
            <a:cxnSpLocks noChangeShapeType="1"/>
            <a:stCxn id="16" idx="6"/>
            <a:endCxn id="17" idx="1"/>
          </p:cNvCxnSpPr>
          <p:nvPr/>
        </p:nvCxnSpPr>
        <p:spPr bwMode="auto">
          <a:xfrm flipV="1">
            <a:off x="3235448" y="3254627"/>
            <a:ext cx="493585" cy="15913"/>
          </a:xfrm>
          <a:prstGeom prst="straightConnector1">
            <a:avLst/>
          </a:prstGeom>
          <a:noFill/>
          <a:ln w="9525">
            <a:no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26" name="Gerade Verbindung mit Pfeil 25">
            <a:extLst>
              <a:ext uri="{FF2B5EF4-FFF2-40B4-BE49-F238E27FC236}">
                <a16:creationId xmlns:a16="http://schemas.microsoft.com/office/drawing/2014/main" id="{E188950F-6E92-4AAE-A4B7-67847B30A81F}"/>
              </a:ext>
            </a:extLst>
          </p:cNvPr>
          <p:cNvCxnSpPr>
            <a:cxnSpLocks noChangeShapeType="1"/>
            <a:stCxn id="17" idx="2"/>
          </p:cNvCxnSpPr>
          <p:nvPr/>
        </p:nvCxnSpPr>
        <p:spPr bwMode="auto">
          <a:xfrm flipH="1">
            <a:off x="4483900" y="3598898"/>
            <a:ext cx="226590" cy="869137"/>
          </a:xfrm>
          <a:prstGeom prst="straightConnector1">
            <a:avLst/>
          </a:prstGeom>
          <a:noFill/>
          <a:ln w="9525">
            <a:no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27" name="Gerade Verbindung mit Pfeil 26">
            <a:extLst>
              <a:ext uri="{FF2B5EF4-FFF2-40B4-BE49-F238E27FC236}">
                <a16:creationId xmlns:a16="http://schemas.microsoft.com/office/drawing/2014/main" id="{0AC0A497-A645-4C25-AD5E-CF7FB13CDA9B}"/>
              </a:ext>
            </a:extLst>
          </p:cNvPr>
          <p:cNvCxnSpPr>
            <a:cxnSpLocks noChangeShapeType="1"/>
          </p:cNvCxnSpPr>
          <p:nvPr/>
        </p:nvCxnSpPr>
        <p:spPr bwMode="auto">
          <a:xfrm>
            <a:off x="5221769" y="5003279"/>
            <a:ext cx="353775" cy="0"/>
          </a:xfrm>
          <a:prstGeom prst="straightConnector1">
            <a:avLst/>
          </a:prstGeom>
          <a:noFill/>
          <a:ln w="9525">
            <a:no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28" name="Gerade Verbindung mit Pfeil 27">
            <a:extLst>
              <a:ext uri="{FF2B5EF4-FFF2-40B4-BE49-F238E27FC236}">
                <a16:creationId xmlns:a16="http://schemas.microsoft.com/office/drawing/2014/main" id="{09F2D0C8-D181-4342-BA91-BB8F603B6173}"/>
              </a:ext>
            </a:extLst>
          </p:cNvPr>
          <p:cNvCxnSpPr>
            <a:cxnSpLocks noChangeShapeType="1"/>
          </p:cNvCxnSpPr>
          <p:nvPr/>
        </p:nvCxnSpPr>
        <p:spPr bwMode="auto">
          <a:xfrm>
            <a:off x="7264910" y="5003279"/>
            <a:ext cx="438123" cy="0"/>
          </a:xfrm>
          <a:prstGeom prst="straightConnector1">
            <a:avLst/>
          </a:prstGeom>
          <a:noFill/>
          <a:ln w="9525">
            <a:no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sp>
        <p:nvSpPr>
          <p:cNvPr id="29" name="Textfeld 37">
            <a:extLst>
              <a:ext uri="{FF2B5EF4-FFF2-40B4-BE49-F238E27FC236}">
                <a16:creationId xmlns:a16="http://schemas.microsoft.com/office/drawing/2014/main" id="{FB6D9A97-3AED-44E3-A9C9-64422148F17A}"/>
              </a:ext>
            </a:extLst>
          </p:cNvPr>
          <p:cNvSpPr txBox="1">
            <a:spLocks noChangeArrowheads="1"/>
          </p:cNvSpPr>
          <p:nvPr/>
        </p:nvSpPr>
        <p:spPr bwMode="auto">
          <a:xfrm>
            <a:off x="2376523" y="3044530"/>
            <a:ext cx="936565" cy="522318"/>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sz="1400" dirty="0"/>
              <a:t>Teilnote</a:t>
            </a:r>
          </a:p>
          <a:p>
            <a:pPr algn="ctr"/>
            <a:r>
              <a:rPr lang="de-DE" altLang="de-DE" sz="1400" dirty="0"/>
              <a:t>Fach</a:t>
            </a:r>
          </a:p>
        </p:txBody>
      </p:sp>
      <p:sp>
        <p:nvSpPr>
          <p:cNvPr id="32" name="Textfeld 40">
            <a:extLst>
              <a:ext uri="{FF2B5EF4-FFF2-40B4-BE49-F238E27FC236}">
                <a16:creationId xmlns:a16="http://schemas.microsoft.com/office/drawing/2014/main" id="{6D12ABC1-3CA6-4EA8-951B-ED03E46F09D4}"/>
              </a:ext>
            </a:extLst>
          </p:cNvPr>
          <p:cNvSpPr txBox="1">
            <a:spLocks noChangeArrowheads="1"/>
          </p:cNvSpPr>
          <p:nvPr/>
        </p:nvSpPr>
        <p:spPr bwMode="auto">
          <a:xfrm>
            <a:off x="4795916" y="2557739"/>
            <a:ext cx="720679" cy="307992"/>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400" dirty="0"/>
              <a:t>* 0,6</a:t>
            </a:r>
          </a:p>
        </p:txBody>
      </p:sp>
      <p:sp>
        <p:nvSpPr>
          <p:cNvPr id="33" name="Textfeld 41">
            <a:extLst>
              <a:ext uri="{FF2B5EF4-FFF2-40B4-BE49-F238E27FC236}">
                <a16:creationId xmlns:a16="http://schemas.microsoft.com/office/drawing/2014/main" id="{FFCF4828-8710-4B3A-9AB3-455338D2ACAE}"/>
              </a:ext>
            </a:extLst>
          </p:cNvPr>
          <p:cNvSpPr txBox="1">
            <a:spLocks noChangeArrowheads="1"/>
          </p:cNvSpPr>
          <p:nvPr/>
        </p:nvSpPr>
        <p:spPr bwMode="auto">
          <a:xfrm>
            <a:off x="3134649" y="3742585"/>
            <a:ext cx="719091" cy="307992"/>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400">
                <a:solidFill>
                  <a:schemeClr val="bg1"/>
                </a:solidFill>
              </a:rPr>
              <a:t>* 0,4</a:t>
            </a:r>
          </a:p>
        </p:txBody>
      </p:sp>
      <p:sp>
        <p:nvSpPr>
          <p:cNvPr id="34" name="Textfeld 43">
            <a:extLst>
              <a:ext uri="{FF2B5EF4-FFF2-40B4-BE49-F238E27FC236}">
                <a16:creationId xmlns:a16="http://schemas.microsoft.com/office/drawing/2014/main" id="{51FA0FF8-5708-4F34-A41D-EA440C1361E6}"/>
              </a:ext>
            </a:extLst>
          </p:cNvPr>
          <p:cNvSpPr txBox="1">
            <a:spLocks noChangeArrowheads="1"/>
          </p:cNvSpPr>
          <p:nvPr/>
        </p:nvSpPr>
        <p:spPr bwMode="auto">
          <a:xfrm>
            <a:off x="5192582" y="4679264"/>
            <a:ext cx="720679" cy="307992"/>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400">
                <a:solidFill>
                  <a:schemeClr val="bg1"/>
                </a:solidFill>
              </a:rPr>
              <a:t>* 8</a:t>
            </a:r>
          </a:p>
        </p:txBody>
      </p:sp>
      <p:sp>
        <p:nvSpPr>
          <p:cNvPr id="35" name="Textfeld 44">
            <a:extLst>
              <a:ext uri="{FF2B5EF4-FFF2-40B4-BE49-F238E27FC236}">
                <a16:creationId xmlns:a16="http://schemas.microsoft.com/office/drawing/2014/main" id="{D47753EA-B423-479E-BB04-DFB3AE51CA83}"/>
              </a:ext>
            </a:extLst>
          </p:cNvPr>
          <p:cNvSpPr txBox="1">
            <a:spLocks noChangeArrowheads="1"/>
          </p:cNvSpPr>
          <p:nvPr/>
        </p:nvSpPr>
        <p:spPr bwMode="auto">
          <a:xfrm>
            <a:off x="7235055" y="4679264"/>
            <a:ext cx="719091" cy="307992"/>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400">
                <a:solidFill>
                  <a:schemeClr val="bg1"/>
                </a:solidFill>
              </a:rPr>
              <a:t>/ 9</a:t>
            </a:r>
          </a:p>
        </p:txBody>
      </p:sp>
      <p:sp>
        <p:nvSpPr>
          <p:cNvPr id="38" name="Textfeld 49">
            <a:extLst>
              <a:ext uri="{FF2B5EF4-FFF2-40B4-BE49-F238E27FC236}">
                <a16:creationId xmlns:a16="http://schemas.microsoft.com/office/drawing/2014/main" id="{6B0AE238-2410-4FF3-AEA1-E2EDCA31FBEF}"/>
              </a:ext>
            </a:extLst>
          </p:cNvPr>
          <p:cNvSpPr txBox="1">
            <a:spLocks noChangeArrowheads="1"/>
          </p:cNvSpPr>
          <p:nvPr/>
        </p:nvSpPr>
        <p:spPr bwMode="auto">
          <a:xfrm>
            <a:off x="3855160" y="6197110"/>
            <a:ext cx="1584325" cy="307975"/>
          </a:xfrm>
          <a:prstGeom prst="rect">
            <a:avLst/>
          </a:prstGeom>
          <a:solidFill>
            <a:schemeClr val="accent1"/>
          </a:solidFill>
          <a:ln w="9525">
            <a:noFill/>
            <a:miter lim="800000"/>
            <a:headEnd/>
            <a:tailEnd/>
          </a:ln>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sz="1400" dirty="0">
                <a:solidFill>
                  <a:srgbClr val="FFFFFF"/>
                </a:solidFill>
              </a:rPr>
              <a:t>1. Staatsprüfung</a:t>
            </a:r>
          </a:p>
        </p:txBody>
      </p:sp>
      <p:cxnSp>
        <p:nvCxnSpPr>
          <p:cNvPr id="41" name="Gerade Verbindung mit Pfeil 40">
            <a:extLst>
              <a:ext uri="{FF2B5EF4-FFF2-40B4-BE49-F238E27FC236}">
                <a16:creationId xmlns:a16="http://schemas.microsoft.com/office/drawing/2014/main" id="{2789ABA1-BC60-42FF-87C5-CCCCA8470A41}"/>
              </a:ext>
            </a:extLst>
          </p:cNvPr>
          <p:cNvCxnSpPr>
            <a:cxnSpLocks noChangeShapeType="1"/>
          </p:cNvCxnSpPr>
          <p:nvPr/>
        </p:nvCxnSpPr>
        <p:spPr bwMode="auto">
          <a:xfrm>
            <a:off x="2774309" y="6695503"/>
            <a:ext cx="914341" cy="914452"/>
          </a:xfrm>
          <a:prstGeom prst="straightConnector1">
            <a:avLst/>
          </a:prstGeom>
          <a:noFill/>
          <a:ln>
            <a:noFill/>
          </a:ln>
          <a:extLst>
            <a:ext uri="{909E8E84-426E-40dd-AFC4-6F175D3DCCD1}">
              <a14:hiddenFill xmlns:a14="http://schemas.microsoft.com/office/drawing/2010/main" xmlns="" xmlns:lc="http://schemas.openxmlformats.org/drawingml/2006/lockedCanvas">
                <a:noFill/>
              </a14:hiddenFill>
            </a:ext>
            <a:ext uri="{91240B29-F687-4f45-9708-019B960494DF}">
              <a14:hiddenLine xmlns:a14="http://schemas.microsoft.com/office/drawing/2010/main" xmlns="" xmlns:lc="http://schemas.openxmlformats.org/drawingml/2006/lockedCanvas" w="9525">
                <a:solidFill>
                  <a:srgbClr val="000000"/>
                </a:solidFill>
                <a:round/>
                <a:headEnd/>
                <a:tailEnd type="arrow" w="med" len="med"/>
              </a14:hiddenLine>
            </a:ext>
          </a:extLst>
        </p:spPr>
      </p:cxnSp>
      <p:cxnSp>
        <p:nvCxnSpPr>
          <p:cNvPr id="42" name="Gerade Verbindung mit Pfeil 41">
            <a:extLst>
              <a:ext uri="{FF2B5EF4-FFF2-40B4-BE49-F238E27FC236}">
                <a16:creationId xmlns:a16="http://schemas.microsoft.com/office/drawing/2014/main" id="{302EEEF5-3AEA-4E11-BB49-F87D300C5C29}"/>
              </a:ext>
            </a:extLst>
          </p:cNvPr>
          <p:cNvCxnSpPr>
            <a:cxnSpLocks noChangeShapeType="1"/>
          </p:cNvCxnSpPr>
          <p:nvPr/>
        </p:nvCxnSpPr>
        <p:spPr bwMode="auto">
          <a:xfrm>
            <a:off x="2990195" y="6406562"/>
            <a:ext cx="71433" cy="1587"/>
          </a:xfrm>
          <a:prstGeom prst="straightConnector1">
            <a:avLst/>
          </a:prstGeom>
          <a:noFill/>
          <a:ln>
            <a:noFill/>
          </a:ln>
          <a:extLst>
            <a:ext uri="{909E8E84-426E-40dd-AFC4-6F175D3DCCD1}">
              <a14:hiddenFill xmlns:a14="http://schemas.microsoft.com/office/drawing/2010/main" xmlns="" xmlns:lc="http://schemas.openxmlformats.org/drawingml/2006/lockedCanvas">
                <a:noFill/>
              </a14:hiddenFill>
            </a:ext>
            <a:ext uri="{91240B29-F687-4f45-9708-019B960494DF}">
              <a14:hiddenLine xmlns:a14="http://schemas.microsoft.com/office/drawing/2010/main" xmlns="" xmlns:lc="http://schemas.openxmlformats.org/drawingml/2006/lockedCanvas" w="9525">
                <a:solidFill>
                  <a:srgbClr val="000000"/>
                </a:solidFill>
                <a:round/>
                <a:headEnd/>
                <a:tailEnd type="arrow" w="med" len="med"/>
              </a14:hiddenLine>
            </a:ext>
          </a:extLst>
        </p:spPr>
      </p:cxnSp>
      <p:cxnSp>
        <p:nvCxnSpPr>
          <p:cNvPr id="43" name="Gerade Verbindung mit Pfeil 42">
            <a:extLst>
              <a:ext uri="{FF2B5EF4-FFF2-40B4-BE49-F238E27FC236}">
                <a16:creationId xmlns:a16="http://schemas.microsoft.com/office/drawing/2014/main" id="{02B21896-0FE1-4763-9177-8C3E8CF22CB1}"/>
              </a:ext>
            </a:extLst>
          </p:cNvPr>
          <p:cNvCxnSpPr>
            <a:cxnSpLocks noChangeShapeType="1"/>
          </p:cNvCxnSpPr>
          <p:nvPr/>
        </p:nvCxnSpPr>
        <p:spPr bwMode="auto">
          <a:xfrm>
            <a:off x="3134649" y="6227163"/>
            <a:ext cx="503205" cy="1588"/>
          </a:xfrm>
          <a:prstGeom prst="straightConnector1">
            <a:avLst/>
          </a:prstGeom>
          <a:noFill/>
          <a:ln w="9525">
            <a:no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44" name="Gerade Verbindung mit Pfeil 43">
            <a:extLst>
              <a:ext uri="{FF2B5EF4-FFF2-40B4-BE49-F238E27FC236}">
                <a16:creationId xmlns:a16="http://schemas.microsoft.com/office/drawing/2014/main" id="{68105A2A-319C-4435-832A-3182FEC5DD01}"/>
              </a:ext>
            </a:extLst>
          </p:cNvPr>
          <p:cNvCxnSpPr>
            <a:cxnSpLocks noChangeShapeType="1"/>
            <a:stCxn id="15" idx="3"/>
          </p:cNvCxnSpPr>
          <p:nvPr/>
        </p:nvCxnSpPr>
        <p:spPr bwMode="auto">
          <a:xfrm>
            <a:off x="1959317" y="5405464"/>
            <a:ext cx="425962" cy="1104800"/>
          </a:xfrm>
          <a:prstGeom prst="straightConnector1">
            <a:avLst/>
          </a:prstGeom>
          <a:noFill/>
          <a:ln w="9525">
            <a:no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sp>
        <p:nvSpPr>
          <p:cNvPr id="45" name="Textfeld 69">
            <a:extLst>
              <a:ext uri="{FF2B5EF4-FFF2-40B4-BE49-F238E27FC236}">
                <a16:creationId xmlns:a16="http://schemas.microsoft.com/office/drawing/2014/main" id="{6D4624B0-B52B-48CE-83B8-AD4125767C19}"/>
              </a:ext>
            </a:extLst>
          </p:cNvPr>
          <p:cNvSpPr txBox="1">
            <a:spLocks noChangeArrowheads="1"/>
          </p:cNvSpPr>
          <p:nvPr/>
        </p:nvSpPr>
        <p:spPr bwMode="auto">
          <a:xfrm>
            <a:off x="3134649" y="5903295"/>
            <a:ext cx="719091" cy="307992"/>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400" dirty="0">
                <a:solidFill>
                  <a:schemeClr val="bg1"/>
                </a:solidFill>
              </a:rPr>
              <a:t>* 0,4</a:t>
            </a:r>
          </a:p>
        </p:txBody>
      </p:sp>
      <p:sp>
        <p:nvSpPr>
          <p:cNvPr id="46" name="Textfeld 70">
            <a:extLst>
              <a:ext uri="{FF2B5EF4-FFF2-40B4-BE49-F238E27FC236}">
                <a16:creationId xmlns:a16="http://schemas.microsoft.com/office/drawing/2014/main" id="{BF37FE2F-717C-4736-A2D8-6628F86D4EDD}"/>
              </a:ext>
            </a:extLst>
          </p:cNvPr>
          <p:cNvSpPr txBox="1">
            <a:spLocks noChangeArrowheads="1"/>
          </p:cNvSpPr>
          <p:nvPr/>
        </p:nvSpPr>
        <p:spPr bwMode="auto">
          <a:xfrm>
            <a:off x="4541740" y="6542585"/>
            <a:ext cx="720679" cy="307992"/>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400">
                <a:solidFill>
                  <a:schemeClr val="bg1"/>
                </a:solidFill>
              </a:rPr>
              <a:t>* 0,6</a:t>
            </a:r>
          </a:p>
        </p:txBody>
      </p:sp>
      <p:sp>
        <p:nvSpPr>
          <p:cNvPr id="67" name="Raute 66">
            <a:extLst>
              <a:ext uri="{FF2B5EF4-FFF2-40B4-BE49-F238E27FC236}">
                <a16:creationId xmlns:a16="http://schemas.microsoft.com/office/drawing/2014/main" id="{AD311AA4-A2F5-4587-A6EC-E81224E1F77A}"/>
              </a:ext>
            </a:extLst>
          </p:cNvPr>
          <p:cNvSpPr>
            <a:spLocks noChangeArrowheads="1"/>
          </p:cNvSpPr>
          <p:nvPr/>
        </p:nvSpPr>
        <p:spPr bwMode="auto">
          <a:xfrm>
            <a:off x="3715122" y="3935465"/>
            <a:ext cx="1990734" cy="803622"/>
          </a:xfrm>
          <a:prstGeom prst="diamond">
            <a:avLst/>
          </a:prstGeom>
          <a:solidFill>
            <a:srgbClr val="C0C1C3"/>
          </a:solidFill>
          <a:ln w="9525">
            <a:noFill/>
            <a:miter lim="800000"/>
            <a:headEnd/>
            <a:tailEnd/>
          </a:ln>
        </p:spPr>
        <p:txBody>
          <a:bodyPr anchor="ct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b="1" dirty="0"/>
              <a:t>Fach-</a:t>
            </a:r>
          </a:p>
          <a:p>
            <a:pPr algn="ctr"/>
            <a:r>
              <a:rPr lang="de-DE" altLang="de-DE" b="1" dirty="0" err="1"/>
              <a:t>leistung</a:t>
            </a:r>
            <a:endParaRPr lang="de-DE" altLang="de-DE" b="1" dirty="0"/>
          </a:p>
        </p:txBody>
      </p:sp>
      <p:sp>
        <p:nvSpPr>
          <p:cNvPr id="73" name="Raute 72">
            <a:extLst>
              <a:ext uri="{FF2B5EF4-FFF2-40B4-BE49-F238E27FC236}">
                <a16:creationId xmlns:a16="http://schemas.microsoft.com/office/drawing/2014/main" id="{67F9657E-7631-46AE-889F-81D94C1222D2}"/>
              </a:ext>
            </a:extLst>
          </p:cNvPr>
          <p:cNvSpPr>
            <a:spLocks noChangeArrowheads="1"/>
          </p:cNvSpPr>
          <p:nvPr/>
        </p:nvSpPr>
        <p:spPr bwMode="auto">
          <a:xfrm>
            <a:off x="3715122" y="5000193"/>
            <a:ext cx="1990734" cy="803622"/>
          </a:xfrm>
          <a:prstGeom prst="diamond">
            <a:avLst/>
          </a:prstGeom>
          <a:solidFill>
            <a:srgbClr val="C0C1C3"/>
          </a:solidFill>
          <a:ln w="9525">
            <a:noFill/>
            <a:miter lim="800000"/>
            <a:headEnd/>
            <a:tailEnd/>
          </a:ln>
        </p:spPr>
        <p:txBody>
          <a:bodyPr anchor="ct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b="1" dirty="0"/>
              <a:t>Didaktik</a:t>
            </a:r>
          </a:p>
          <a:p>
            <a:pPr algn="ctr"/>
            <a:r>
              <a:rPr lang="de-DE" altLang="de-DE" b="1" dirty="0"/>
              <a:t>Leistung</a:t>
            </a:r>
          </a:p>
        </p:txBody>
      </p:sp>
      <p:sp>
        <p:nvSpPr>
          <p:cNvPr id="78" name="Ellipse 77">
            <a:extLst>
              <a:ext uri="{FF2B5EF4-FFF2-40B4-BE49-F238E27FC236}">
                <a16:creationId xmlns:a16="http://schemas.microsoft.com/office/drawing/2014/main" id="{63FF6F62-EAC5-4942-9608-BC89533986B9}"/>
              </a:ext>
            </a:extLst>
          </p:cNvPr>
          <p:cNvSpPr>
            <a:spLocks noChangeArrowheads="1"/>
          </p:cNvSpPr>
          <p:nvPr/>
        </p:nvSpPr>
        <p:spPr bwMode="auto">
          <a:xfrm>
            <a:off x="2447110" y="5015824"/>
            <a:ext cx="792163" cy="792162"/>
          </a:xfrm>
          <a:prstGeom prst="ellipse">
            <a:avLst/>
          </a:prstGeom>
          <a:solidFill>
            <a:srgbClr val="C0C1C3"/>
          </a:solidFill>
          <a:ln w="9525">
            <a:noFill/>
            <a:round/>
            <a:headEnd/>
            <a:tailEnd/>
          </a:ln>
        </p:spPr>
        <p:txBody>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endParaRPr lang="de-DE" altLang="de-DE">
              <a:solidFill>
                <a:schemeClr val="bg1"/>
              </a:solidFill>
            </a:endParaRPr>
          </a:p>
        </p:txBody>
      </p:sp>
      <p:sp>
        <p:nvSpPr>
          <p:cNvPr id="79" name="Textfeld 37">
            <a:extLst>
              <a:ext uri="{FF2B5EF4-FFF2-40B4-BE49-F238E27FC236}">
                <a16:creationId xmlns:a16="http://schemas.microsoft.com/office/drawing/2014/main" id="{FA8C0FB5-56A0-4B61-9651-B262BB2FE298}"/>
              </a:ext>
            </a:extLst>
          </p:cNvPr>
          <p:cNvSpPr txBox="1">
            <a:spLocks noChangeArrowheads="1"/>
          </p:cNvSpPr>
          <p:nvPr/>
        </p:nvSpPr>
        <p:spPr bwMode="auto">
          <a:xfrm>
            <a:off x="2376523" y="5140845"/>
            <a:ext cx="936565" cy="522318"/>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sz="1400" dirty="0"/>
              <a:t>Teilnote</a:t>
            </a:r>
          </a:p>
          <a:p>
            <a:pPr algn="ctr"/>
            <a:r>
              <a:rPr lang="de-DE" altLang="de-DE" sz="1400" dirty="0" err="1"/>
              <a:t>Didakt</a:t>
            </a:r>
            <a:r>
              <a:rPr lang="de-DE" altLang="de-DE" sz="1400" dirty="0"/>
              <a:t>.</a:t>
            </a:r>
          </a:p>
        </p:txBody>
      </p:sp>
      <p:sp>
        <p:nvSpPr>
          <p:cNvPr id="83" name="Raute 82">
            <a:extLst>
              <a:ext uri="{FF2B5EF4-FFF2-40B4-BE49-F238E27FC236}">
                <a16:creationId xmlns:a16="http://schemas.microsoft.com/office/drawing/2014/main" id="{48056C23-79E3-4186-B664-878C61734F51}"/>
              </a:ext>
            </a:extLst>
          </p:cNvPr>
          <p:cNvSpPr>
            <a:spLocks noChangeArrowheads="1"/>
          </p:cNvSpPr>
          <p:nvPr/>
        </p:nvSpPr>
        <p:spPr bwMode="auto">
          <a:xfrm>
            <a:off x="6451609" y="3942563"/>
            <a:ext cx="1777252" cy="803622"/>
          </a:xfrm>
          <a:prstGeom prst="diamond">
            <a:avLst/>
          </a:prstGeom>
          <a:solidFill>
            <a:srgbClr val="C0C1C3"/>
          </a:solidFill>
          <a:ln w="9525">
            <a:noFill/>
            <a:miter lim="800000"/>
            <a:headEnd/>
            <a:tailEnd/>
          </a:ln>
        </p:spPr>
        <p:txBody>
          <a:bodyPr anchor="ct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b="1" dirty="0"/>
              <a:t>Summe</a:t>
            </a:r>
          </a:p>
        </p:txBody>
      </p:sp>
      <p:sp>
        <p:nvSpPr>
          <p:cNvPr id="84" name="Raute 83">
            <a:extLst>
              <a:ext uri="{FF2B5EF4-FFF2-40B4-BE49-F238E27FC236}">
                <a16:creationId xmlns:a16="http://schemas.microsoft.com/office/drawing/2014/main" id="{8EBF1178-4E57-4E4C-BFDC-8CE4BB5B922B}"/>
              </a:ext>
            </a:extLst>
          </p:cNvPr>
          <p:cNvSpPr>
            <a:spLocks noChangeArrowheads="1"/>
          </p:cNvSpPr>
          <p:nvPr/>
        </p:nvSpPr>
        <p:spPr bwMode="auto">
          <a:xfrm>
            <a:off x="9411622" y="3963699"/>
            <a:ext cx="1990945" cy="803622"/>
          </a:xfrm>
          <a:prstGeom prst="diamond">
            <a:avLst/>
          </a:prstGeom>
          <a:solidFill>
            <a:srgbClr val="C0C1C3"/>
          </a:solidFill>
          <a:ln w="9525">
            <a:noFill/>
            <a:miter lim="800000"/>
            <a:headEnd/>
            <a:tailEnd/>
          </a:ln>
        </p:spPr>
        <p:txBody>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pPr algn="ctr"/>
            <a:r>
              <a:rPr lang="de-DE" altLang="de-DE" b="1" u="sng" dirty="0" err="1"/>
              <a:t>Fachnote</a:t>
            </a:r>
            <a:endParaRPr lang="de-DE" altLang="de-DE" b="1" u="sng" dirty="0"/>
          </a:p>
        </p:txBody>
      </p:sp>
      <p:cxnSp>
        <p:nvCxnSpPr>
          <p:cNvPr id="85" name="Gerade Verbindung mit Pfeil 84">
            <a:extLst>
              <a:ext uri="{FF2B5EF4-FFF2-40B4-BE49-F238E27FC236}">
                <a16:creationId xmlns:a16="http://schemas.microsoft.com/office/drawing/2014/main" id="{7EF42EE3-E087-44E2-80E4-53D4411A0940}"/>
              </a:ext>
            </a:extLst>
          </p:cNvPr>
          <p:cNvCxnSpPr>
            <a:cxnSpLocks noChangeShapeType="1"/>
            <a:stCxn id="17" idx="2"/>
            <a:endCxn id="67" idx="0"/>
          </p:cNvCxnSpPr>
          <p:nvPr/>
        </p:nvCxnSpPr>
        <p:spPr bwMode="auto">
          <a:xfrm flipH="1">
            <a:off x="4710489" y="3598898"/>
            <a:ext cx="1" cy="336567"/>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87" name="Gerade Verbindung mit Pfeil 86">
            <a:extLst>
              <a:ext uri="{FF2B5EF4-FFF2-40B4-BE49-F238E27FC236}">
                <a16:creationId xmlns:a16="http://schemas.microsoft.com/office/drawing/2014/main" id="{9D9E0C23-82FF-45A7-BC71-A3999559FCC7}"/>
              </a:ext>
            </a:extLst>
          </p:cNvPr>
          <p:cNvCxnSpPr>
            <a:cxnSpLocks noChangeShapeType="1"/>
            <a:stCxn id="67" idx="3"/>
            <a:endCxn id="83" idx="1"/>
          </p:cNvCxnSpPr>
          <p:nvPr/>
        </p:nvCxnSpPr>
        <p:spPr bwMode="auto">
          <a:xfrm>
            <a:off x="5705856" y="4337276"/>
            <a:ext cx="745753" cy="709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89" name="Gerade Verbindung mit Pfeil 88">
            <a:extLst>
              <a:ext uri="{FF2B5EF4-FFF2-40B4-BE49-F238E27FC236}">
                <a16:creationId xmlns:a16="http://schemas.microsoft.com/office/drawing/2014/main" id="{FB8EA7E7-BC25-4342-BE3B-EA0BF48FE718}"/>
              </a:ext>
            </a:extLst>
          </p:cNvPr>
          <p:cNvCxnSpPr>
            <a:cxnSpLocks noChangeShapeType="1"/>
          </p:cNvCxnSpPr>
          <p:nvPr/>
        </p:nvCxnSpPr>
        <p:spPr bwMode="auto">
          <a:xfrm>
            <a:off x="8220062" y="4351856"/>
            <a:ext cx="1182762" cy="13654"/>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91" name="Gerade Verbindung mit Pfeil 90">
            <a:extLst>
              <a:ext uri="{FF2B5EF4-FFF2-40B4-BE49-F238E27FC236}">
                <a16:creationId xmlns:a16="http://schemas.microsoft.com/office/drawing/2014/main" id="{0E2A184A-72B9-493A-89E3-CB00E827B2AD}"/>
              </a:ext>
            </a:extLst>
          </p:cNvPr>
          <p:cNvCxnSpPr>
            <a:cxnSpLocks noChangeShapeType="1"/>
          </p:cNvCxnSpPr>
          <p:nvPr/>
        </p:nvCxnSpPr>
        <p:spPr bwMode="auto">
          <a:xfrm flipV="1">
            <a:off x="4705738" y="5803436"/>
            <a:ext cx="0" cy="393676"/>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sp>
        <p:nvSpPr>
          <p:cNvPr id="97" name="Textfeld 40">
            <a:extLst>
              <a:ext uri="{FF2B5EF4-FFF2-40B4-BE49-F238E27FC236}">
                <a16:creationId xmlns:a16="http://schemas.microsoft.com/office/drawing/2014/main" id="{F0074B3A-709B-40FF-939F-045889472315}"/>
              </a:ext>
            </a:extLst>
          </p:cNvPr>
          <p:cNvSpPr txBox="1">
            <a:spLocks noChangeArrowheads="1"/>
          </p:cNvSpPr>
          <p:nvPr/>
        </p:nvSpPr>
        <p:spPr bwMode="auto">
          <a:xfrm>
            <a:off x="4653387" y="5838034"/>
            <a:ext cx="640168" cy="307777"/>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wrap="square">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400" dirty="0"/>
              <a:t>* 0,6</a:t>
            </a:r>
          </a:p>
        </p:txBody>
      </p:sp>
      <p:cxnSp>
        <p:nvCxnSpPr>
          <p:cNvPr id="98" name="Gerade Verbindung mit Pfeil 97">
            <a:extLst>
              <a:ext uri="{FF2B5EF4-FFF2-40B4-BE49-F238E27FC236}">
                <a16:creationId xmlns:a16="http://schemas.microsoft.com/office/drawing/2014/main" id="{FD42B05A-3766-4F2C-B82F-4726AB56BE30}"/>
              </a:ext>
            </a:extLst>
          </p:cNvPr>
          <p:cNvCxnSpPr>
            <a:cxnSpLocks noChangeShapeType="1"/>
          </p:cNvCxnSpPr>
          <p:nvPr/>
        </p:nvCxnSpPr>
        <p:spPr bwMode="auto">
          <a:xfrm>
            <a:off x="3239019" y="5396957"/>
            <a:ext cx="488802" cy="5047"/>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100" name="Gerade Verbindung mit Pfeil 99">
            <a:extLst>
              <a:ext uri="{FF2B5EF4-FFF2-40B4-BE49-F238E27FC236}">
                <a16:creationId xmlns:a16="http://schemas.microsoft.com/office/drawing/2014/main" id="{9570E8DC-7AB2-4797-9F93-24853A3BFC3A}"/>
              </a:ext>
            </a:extLst>
          </p:cNvPr>
          <p:cNvCxnSpPr>
            <a:cxnSpLocks noChangeShapeType="1"/>
            <a:stCxn id="15" idx="3"/>
            <a:endCxn id="79" idx="1"/>
          </p:cNvCxnSpPr>
          <p:nvPr/>
        </p:nvCxnSpPr>
        <p:spPr bwMode="auto">
          <a:xfrm flipV="1">
            <a:off x="1959317" y="5402004"/>
            <a:ext cx="417206" cy="3461"/>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104" name="Gerade Verbindung mit Pfeil 103">
            <a:extLst>
              <a:ext uri="{FF2B5EF4-FFF2-40B4-BE49-F238E27FC236}">
                <a16:creationId xmlns:a16="http://schemas.microsoft.com/office/drawing/2014/main" id="{6C477613-1109-40D4-896E-0F174054220A}"/>
              </a:ext>
            </a:extLst>
          </p:cNvPr>
          <p:cNvCxnSpPr>
            <a:cxnSpLocks noChangeShapeType="1"/>
          </p:cNvCxnSpPr>
          <p:nvPr/>
        </p:nvCxnSpPr>
        <p:spPr bwMode="auto">
          <a:xfrm flipV="1">
            <a:off x="2078182" y="3257361"/>
            <a:ext cx="292593" cy="2232"/>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sp>
        <p:nvSpPr>
          <p:cNvPr id="108" name="Textfeld 40">
            <a:extLst>
              <a:ext uri="{FF2B5EF4-FFF2-40B4-BE49-F238E27FC236}">
                <a16:creationId xmlns:a16="http://schemas.microsoft.com/office/drawing/2014/main" id="{18DEB2D4-94EF-4131-BD3E-B051173267D9}"/>
              </a:ext>
            </a:extLst>
          </p:cNvPr>
          <p:cNvSpPr txBox="1">
            <a:spLocks noChangeArrowheads="1"/>
          </p:cNvSpPr>
          <p:nvPr/>
        </p:nvSpPr>
        <p:spPr bwMode="auto">
          <a:xfrm>
            <a:off x="5588828" y="4086484"/>
            <a:ext cx="720679" cy="307993"/>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400" dirty="0"/>
              <a:t>* </a:t>
            </a:r>
            <a:r>
              <a:rPr lang="de-DE" altLang="de-DE" dirty="0"/>
              <a:t>3</a:t>
            </a:r>
            <a:endParaRPr lang="de-DE" altLang="de-DE" sz="1400" dirty="0"/>
          </a:p>
        </p:txBody>
      </p:sp>
      <p:sp>
        <p:nvSpPr>
          <p:cNvPr id="109" name="Textfeld 40">
            <a:extLst>
              <a:ext uri="{FF2B5EF4-FFF2-40B4-BE49-F238E27FC236}">
                <a16:creationId xmlns:a16="http://schemas.microsoft.com/office/drawing/2014/main" id="{A4FCB19C-8BDB-454C-8C71-FA37ADB202E4}"/>
              </a:ext>
            </a:extLst>
          </p:cNvPr>
          <p:cNvSpPr txBox="1">
            <a:spLocks noChangeArrowheads="1"/>
          </p:cNvSpPr>
          <p:nvPr/>
        </p:nvSpPr>
        <p:spPr bwMode="auto">
          <a:xfrm>
            <a:off x="3182904" y="3305765"/>
            <a:ext cx="720679" cy="307993"/>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400" dirty="0"/>
              <a:t>* 0,4</a:t>
            </a:r>
          </a:p>
        </p:txBody>
      </p:sp>
      <p:sp>
        <p:nvSpPr>
          <p:cNvPr id="110" name="Textfeld 40">
            <a:extLst>
              <a:ext uri="{FF2B5EF4-FFF2-40B4-BE49-F238E27FC236}">
                <a16:creationId xmlns:a16="http://schemas.microsoft.com/office/drawing/2014/main" id="{38F79F3F-6303-4893-9B78-B94C9001B175}"/>
              </a:ext>
            </a:extLst>
          </p:cNvPr>
          <p:cNvSpPr txBox="1">
            <a:spLocks noChangeArrowheads="1"/>
          </p:cNvSpPr>
          <p:nvPr/>
        </p:nvSpPr>
        <p:spPr bwMode="auto">
          <a:xfrm>
            <a:off x="3168920" y="5041754"/>
            <a:ext cx="720679" cy="307993"/>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sz="1400" dirty="0"/>
              <a:t>* 0,4</a:t>
            </a:r>
          </a:p>
        </p:txBody>
      </p:sp>
      <p:sp>
        <p:nvSpPr>
          <p:cNvPr id="111" name="Textfeld 40">
            <a:extLst>
              <a:ext uri="{FF2B5EF4-FFF2-40B4-BE49-F238E27FC236}">
                <a16:creationId xmlns:a16="http://schemas.microsoft.com/office/drawing/2014/main" id="{E54595A5-3FC6-4E45-AF41-E2EB3AE2EA13}"/>
              </a:ext>
            </a:extLst>
          </p:cNvPr>
          <p:cNvSpPr txBox="1">
            <a:spLocks noChangeArrowheads="1"/>
          </p:cNvSpPr>
          <p:nvPr/>
        </p:nvSpPr>
        <p:spPr bwMode="auto">
          <a:xfrm>
            <a:off x="8519202" y="4050580"/>
            <a:ext cx="720679" cy="307993"/>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a:spAutoFit/>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r>
              <a:rPr lang="de-DE" altLang="de-DE" dirty="0"/>
              <a:t>/4</a:t>
            </a:r>
            <a:endParaRPr lang="de-DE" altLang="de-DE" sz="1400" dirty="0"/>
          </a:p>
        </p:txBody>
      </p:sp>
      <p:sp>
        <p:nvSpPr>
          <p:cNvPr id="112" name="Rechteck 111">
            <a:extLst>
              <a:ext uri="{FF2B5EF4-FFF2-40B4-BE49-F238E27FC236}">
                <a16:creationId xmlns:a16="http://schemas.microsoft.com/office/drawing/2014/main" id="{CEA6259A-1FCB-43F2-B1A5-433AB5F73969}"/>
              </a:ext>
            </a:extLst>
          </p:cNvPr>
          <p:cNvSpPr>
            <a:spLocks noChangeArrowheads="1"/>
          </p:cNvSpPr>
          <p:nvPr/>
        </p:nvSpPr>
        <p:spPr bwMode="auto">
          <a:xfrm>
            <a:off x="8220250" y="2168004"/>
            <a:ext cx="2968625" cy="1260996"/>
          </a:xfrm>
          <a:prstGeom prst="rect">
            <a:avLst/>
          </a:prstGeom>
          <a:solidFill>
            <a:schemeClr val="accent1"/>
          </a:solidFill>
          <a:ln w="9525">
            <a:solidFill>
              <a:srgbClr val="438848"/>
            </a:solidFill>
            <a:miter lim="800000"/>
            <a:headEnd/>
            <a:tailEnd/>
          </a:ln>
        </p:spPr>
        <p:txBody>
          <a:bodyPr/>
          <a:ls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ＭＳ Ｐゴシック" pitchFamily="34" charset="-128"/>
                <a:cs typeface="+mn-cs"/>
              </a:defRPr>
            </a:lvl5pPr>
            <a:lvl6pPr marL="2286000" algn="l" defTabSz="914400" rtl="0" eaLnBrk="1" latinLnBrk="0" hangingPunct="1">
              <a:defRPr sz="1400" kern="1200">
                <a:solidFill>
                  <a:schemeClr val="tx1"/>
                </a:solidFill>
                <a:latin typeface="LMU CompatilFact" pitchFamily="2" charset="0"/>
                <a:ea typeface="ＭＳ Ｐゴシック" pitchFamily="34" charset="-128"/>
                <a:cs typeface="+mn-cs"/>
              </a:defRPr>
            </a:lvl6pPr>
            <a:lvl7pPr marL="2743200" algn="l" defTabSz="914400" rtl="0" eaLnBrk="1" latinLnBrk="0" hangingPunct="1">
              <a:defRPr sz="1400" kern="1200">
                <a:solidFill>
                  <a:schemeClr val="tx1"/>
                </a:solidFill>
                <a:latin typeface="LMU CompatilFact" pitchFamily="2" charset="0"/>
                <a:ea typeface="ＭＳ Ｐゴシック" pitchFamily="34" charset="-128"/>
                <a:cs typeface="+mn-cs"/>
              </a:defRPr>
            </a:lvl7pPr>
            <a:lvl8pPr marL="3200400" algn="l" defTabSz="914400" rtl="0" eaLnBrk="1" latinLnBrk="0" hangingPunct="1">
              <a:defRPr sz="1400" kern="1200">
                <a:solidFill>
                  <a:schemeClr val="tx1"/>
                </a:solidFill>
                <a:latin typeface="LMU CompatilFact" pitchFamily="2" charset="0"/>
                <a:ea typeface="ＭＳ Ｐゴシック" pitchFamily="34" charset="-128"/>
                <a:cs typeface="+mn-cs"/>
              </a:defRPr>
            </a:lvl8pPr>
            <a:lvl9pPr marL="3657600" algn="l" defTabSz="914400" rtl="0" eaLnBrk="1" latinLnBrk="0" hangingPunct="1">
              <a:defRPr sz="1400" kern="1200">
                <a:solidFill>
                  <a:schemeClr val="tx1"/>
                </a:solidFill>
                <a:latin typeface="LMU CompatilFact" pitchFamily="2" charset="0"/>
                <a:ea typeface="ＭＳ Ｐゴシック" pitchFamily="34" charset="-128"/>
                <a:cs typeface="+mn-cs"/>
              </a:defRPr>
            </a:lvl9pPr>
          </a:lstStyle>
          <a:p>
            <a:endParaRPr lang="de-DE" altLang="de-DE" sz="1100" b="1" dirty="0">
              <a:solidFill>
                <a:srgbClr val="FFFFFF"/>
              </a:solidFill>
              <a:latin typeface="+mn-lt"/>
            </a:endParaRPr>
          </a:p>
          <a:p>
            <a:endParaRPr lang="de-DE" altLang="de-DE" sz="1100" b="1" dirty="0">
              <a:solidFill>
                <a:srgbClr val="FFFFFF"/>
              </a:solidFill>
              <a:latin typeface="+mn-lt"/>
            </a:endParaRPr>
          </a:p>
          <a:p>
            <a:pPr algn="ctr"/>
            <a:r>
              <a:rPr lang="de-DE" altLang="de-DE" b="1" dirty="0">
                <a:solidFill>
                  <a:srgbClr val="FFFFFF"/>
                </a:solidFill>
                <a:latin typeface="+mn-lt"/>
              </a:rPr>
              <a:t>(</a:t>
            </a:r>
            <a:r>
              <a:rPr lang="de-DE" altLang="de-DE" dirty="0">
                <a:solidFill>
                  <a:srgbClr val="FFFFFF"/>
                </a:solidFill>
                <a:latin typeface="+mn-lt"/>
              </a:rPr>
              <a:t>3*</a:t>
            </a:r>
            <a:r>
              <a:rPr lang="de-DE" altLang="de-DE" dirty="0" err="1">
                <a:solidFill>
                  <a:srgbClr val="FFFFFF"/>
                </a:solidFill>
              </a:rPr>
              <a:t>Examen</a:t>
            </a:r>
            <a:r>
              <a:rPr lang="de-DE" altLang="de-DE" baseline="-25000" dirty="0" err="1">
                <a:solidFill>
                  <a:srgbClr val="FFFFFF"/>
                </a:solidFill>
              </a:rPr>
              <a:t>Fach</a:t>
            </a:r>
            <a:r>
              <a:rPr lang="de-DE" altLang="de-DE" dirty="0" err="1">
                <a:solidFill>
                  <a:srgbClr val="FFFFFF"/>
                </a:solidFill>
              </a:rPr>
              <a:t>+Examen</a:t>
            </a:r>
            <a:r>
              <a:rPr lang="de-DE" altLang="de-DE" dirty="0">
                <a:solidFill>
                  <a:srgbClr val="FFFFFF"/>
                </a:solidFill>
              </a:rPr>
              <a:t> </a:t>
            </a:r>
            <a:r>
              <a:rPr lang="de-DE" altLang="de-DE" baseline="-25000" dirty="0">
                <a:solidFill>
                  <a:srgbClr val="FFFFFF"/>
                </a:solidFill>
              </a:rPr>
              <a:t>Didaktik</a:t>
            </a:r>
            <a:r>
              <a:rPr lang="de-DE" altLang="de-DE" dirty="0">
                <a:solidFill>
                  <a:srgbClr val="FFFFFF"/>
                </a:solidFill>
                <a:latin typeface="+mn-lt"/>
              </a:rPr>
              <a:t>) / 4 </a:t>
            </a:r>
          </a:p>
          <a:p>
            <a:pPr algn="ctr"/>
            <a:r>
              <a:rPr lang="de-DE" altLang="de-DE" dirty="0">
                <a:solidFill>
                  <a:srgbClr val="FFFFFF"/>
                </a:solidFill>
                <a:latin typeface="+mn-lt"/>
              </a:rPr>
              <a:t>&lt;= „ausreichend“</a:t>
            </a:r>
          </a:p>
          <a:p>
            <a:endParaRPr lang="de-DE" altLang="de-DE" sz="1100" b="1" dirty="0">
              <a:solidFill>
                <a:srgbClr val="FFFFFF"/>
              </a:solidFill>
            </a:endParaRPr>
          </a:p>
          <a:p>
            <a:endParaRPr lang="de-DE" altLang="de-DE" sz="1100" b="1" dirty="0">
              <a:solidFill>
                <a:srgbClr val="FFFFFF"/>
              </a:solidFill>
            </a:endParaRPr>
          </a:p>
        </p:txBody>
      </p:sp>
      <p:cxnSp>
        <p:nvCxnSpPr>
          <p:cNvPr id="114" name="Gerade Verbindung mit Pfeil 113">
            <a:extLst>
              <a:ext uri="{FF2B5EF4-FFF2-40B4-BE49-F238E27FC236}">
                <a16:creationId xmlns:a16="http://schemas.microsoft.com/office/drawing/2014/main" id="{AD3606BC-41FF-4FA3-B5C0-85F42668A76B}"/>
              </a:ext>
            </a:extLst>
          </p:cNvPr>
          <p:cNvCxnSpPr>
            <a:cxnSpLocks noChangeShapeType="1"/>
            <a:stCxn id="73" idx="3"/>
          </p:cNvCxnSpPr>
          <p:nvPr/>
        </p:nvCxnSpPr>
        <p:spPr bwMode="auto">
          <a:xfrm flipV="1">
            <a:off x="5705856" y="4767322"/>
            <a:ext cx="1660715" cy="634682"/>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81" name="Gerade Verbindung mit Pfeil 80">
            <a:extLst>
              <a:ext uri="{FF2B5EF4-FFF2-40B4-BE49-F238E27FC236}">
                <a16:creationId xmlns:a16="http://schemas.microsoft.com/office/drawing/2014/main" id="{C7B39502-2504-467D-A479-CC9F71B2FBD3}"/>
              </a:ext>
            </a:extLst>
          </p:cNvPr>
          <p:cNvCxnSpPr>
            <a:cxnSpLocks noChangeShapeType="1"/>
          </p:cNvCxnSpPr>
          <p:nvPr/>
        </p:nvCxnSpPr>
        <p:spPr bwMode="auto">
          <a:xfrm>
            <a:off x="3248441" y="3249596"/>
            <a:ext cx="488802" cy="5047"/>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cxnSp>
        <p:nvCxnSpPr>
          <p:cNvPr id="82" name="Gerade Verbindung mit Pfeil 81">
            <a:extLst>
              <a:ext uri="{FF2B5EF4-FFF2-40B4-BE49-F238E27FC236}">
                <a16:creationId xmlns:a16="http://schemas.microsoft.com/office/drawing/2014/main" id="{FB2F211F-4321-4898-93BA-5F150745432D}"/>
              </a:ext>
            </a:extLst>
          </p:cNvPr>
          <p:cNvCxnSpPr>
            <a:cxnSpLocks noChangeShapeType="1"/>
            <a:stCxn id="23" idx="2"/>
            <a:endCxn id="17" idx="0"/>
          </p:cNvCxnSpPr>
          <p:nvPr/>
        </p:nvCxnSpPr>
        <p:spPr bwMode="auto">
          <a:xfrm>
            <a:off x="4710490" y="2477567"/>
            <a:ext cx="0" cy="432789"/>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xmlns:lc="http://schemas.openxmlformats.org/drawingml/2006/lockedCanvas">
                <a:noFill/>
              </a14:hiddenFill>
            </a:ext>
          </a:extLst>
        </p:spPr>
      </p:cxnSp>
    </p:spTree>
    <p:extLst>
      <p:ext uri="{BB962C8B-B14F-4D97-AF65-F5344CB8AC3E}">
        <p14:creationId xmlns:p14="http://schemas.microsoft.com/office/powerpoint/2010/main" val="35542602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54E85B17-BD46-442E-A86A-ECB4BA598858}"/>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820D5492-66B0-43B2-B24F-1B2B98106866}"/>
              </a:ext>
            </a:extLst>
          </p:cNvPr>
          <p:cNvSpPr>
            <a:spLocks noGrp="1"/>
          </p:cNvSpPr>
          <p:nvPr>
            <p:ph type="sldNum" sz="quarter" idx="12"/>
          </p:nvPr>
        </p:nvSpPr>
        <p:spPr/>
        <p:txBody>
          <a:bodyPr/>
          <a:lstStyle/>
          <a:p>
            <a:fld id="{EFB5150B-0CEE-4773-8AAA-22F479C02EEB}" type="slidenum">
              <a:rPr lang="de-DE" smtClean="0"/>
              <a:pPr/>
              <a:t>39</a:t>
            </a:fld>
            <a:endParaRPr lang="de-DE" dirty="0"/>
          </a:p>
        </p:txBody>
      </p:sp>
      <p:sp>
        <p:nvSpPr>
          <p:cNvPr id="5" name="Textplatzhalter 4">
            <a:extLst>
              <a:ext uri="{FF2B5EF4-FFF2-40B4-BE49-F238E27FC236}">
                <a16:creationId xmlns:a16="http://schemas.microsoft.com/office/drawing/2014/main" id="{5CD3C075-9829-4A96-BFA4-213B718AE555}"/>
              </a:ext>
            </a:extLst>
          </p:cNvPr>
          <p:cNvSpPr>
            <a:spLocks noGrp="1"/>
          </p:cNvSpPr>
          <p:nvPr>
            <p:ph type="body" sz="quarter" idx="13"/>
          </p:nvPr>
        </p:nvSpPr>
        <p:spPr>
          <a:xfrm>
            <a:off x="448870" y="1484312"/>
            <a:ext cx="11303000" cy="3889375"/>
          </a:xfrm>
        </p:spPr>
        <p:txBody>
          <a:bodyPr/>
          <a:lstStyle/>
          <a:p>
            <a:pPr marL="342900" indent="-342900" eaLnBrk="1" hangingPunct="1">
              <a:buClr>
                <a:srgbClr val="336600"/>
              </a:buClr>
              <a:buFont typeface="Wingdings" pitchFamily="2" charset="2"/>
              <a:buChar char="§"/>
            </a:pPr>
            <a:endParaRPr lang="de-DE" altLang="de-DE" sz="2800" dirty="0">
              <a:solidFill>
                <a:srgbClr val="0F1987"/>
              </a:solidFill>
            </a:endParaRPr>
          </a:p>
          <a:p>
            <a:pPr marL="342900" indent="-342900" eaLnBrk="1" hangingPunct="1">
              <a:buClr>
                <a:srgbClr val="336600"/>
              </a:buClr>
            </a:pPr>
            <a:endParaRPr lang="de-DE" altLang="de-DE" sz="2000" b="1" dirty="0">
              <a:solidFill>
                <a:srgbClr val="0F1987"/>
              </a:solidFill>
            </a:endParaRPr>
          </a:p>
          <a:p>
            <a:pPr marL="342900" indent="-342900" eaLnBrk="1" hangingPunct="1">
              <a:buClr>
                <a:srgbClr val="336600"/>
              </a:buClr>
            </a:pPr>
            <a:endParaRPr lang="de-DE" altLang="de-DE" sz="2000" b="1" dirty="0">
              <a:solidFill>
                <a:srgbClr val="0F1987"/>
              </a:solidFill>
            </a:endParaRPr>
          </a:p>
          <a:p>
            <a:pPr marL="342900" indent="-342900" eaLnBrk="1" hangingPunct="1">
              <a:buClr>
                <a:srgbClr val="336600"/>
              </a:buClr>
            </a:pPr>
            <a:endParaRPr lang="de-DE" altLang="de-DE" sz="2000" b="1" dirty="0">
              <a:solidFill>
                <a:srgbClr val="0F1987"/>
              </a:solidFill>
            </a:endParaRPr>
          </a:p>
          <a:p>
            <a:pPr marL="342900" indent="-342900" eaLnBrk="1" hangingPunct="1">
              <a:buClr>
                <a:srgbClr val="336600"/>
              </a:buClr>
            </a:pPr>
            <a:endParaRPr lang="de-DE" altLang="de-DE" sz="2000" b="1" dirty="0">
              <a:solidFill>
                <a:srgbClr val="0F1987"/>
              </a:solidFill>
            </a:endParaRPr>
          </a:p>
          <a:p>
            <a:pPr marL="342900" indent="-342900" eaLnBrk="1" hangingPunct="1">
              <a:buClr>
                <a:srgbClr val="336600"/>
              </a:buClr>
            </a:pPr>
            <a:r>
              <a:rPr lang="de-DE" altLang="de-DE" sz="2000" b="1" dirty="0">
                <a:solidFill>
                  <a:srgbClr val="0F1987"/>
                </a:solidFill>
              </a:rPr>
              <a:t>… was es sonst noch zu wissen gibt und was zu tun ist, wenn es mal nicht läuft…</a:t>
            </a:r>
            <a:endParaRPr lang="de-DE" altLang="de-DE" sz="2000" dirty="0">
              <a:solidFill>
                <a:srgbClr val="0F1987"/>
              </a:solidFill>
            </a:endParaRPr>
          </a:p>
          <a:p>
            <a:pPr marL="342900" indent="-342900">
              <a:lnSpc>
                <a:spcPct val="150000"/>
              </a:lnSpc>
              <a:spcBef>
                <a:spcPct val="20000"/>
              </a:spcBef>
              <a:buFont typeface="Wingdings" pitchFamily="2" charset="2"/>
              <a:buChar char="§"/>
            </a:pPr>
            <a:endParaRPr lang="de-DE" altLang="de-DE" sz="2800" dirty="0">
              <a:solidFill>
                <a:srgbClr val="0F1987"/>
              </a:solidFill>
            </a:endParaRPr>
          </a:p>
          <a:p>
            <a:endParaRPr lang="de-DE" sz="2000" dirty="0">
              <a:solidFill>
                <a:srgbClr val="0F1987"/>
              </a:solidFill>
            </a:endParaRPr>
          </a:p>
        </p:txBody>
      </p:sp>
      <p:sp>
        <p:nvSpPr>
          <p:cNvPr id="6" name="Textplatzhalter 5">
            <a:extLst>
              <a:ext uri="{FF2B5EF4-FFF2-40B4-BE49-F238E27FC236}">
                <a16:creationId xmlns:a16="http://schemas.microsoft.com/office/drawing/2014/main" id="{FA5B57A6-75F1-4161-80B0-C17B6E0404FB}"/>
              </a:ext>
            </a:extLst>
          </p:cNvPr>
          <p:cNvSpPr>
            <a:spLocks noGrp="1"/>
          </p:cNvSpPr>
          <p:nvPr>
            <p:ph type="body" sz="quarter" idx="14"/>
          </p:nvPr>
        </p:nvSpPr>
        <p:spPr/>
        <p:txBody>
          <a:bodyPr/>
          <a:lstStyle/>
          <a:p>
            <a:endParaRPr lang="de-DE"/>
          </a:p>
        </p:txBody>
      </p:sp>
      <p:sp>
        <p:nvSpPr>
          <p:cNvPr id="7" name="Textplatzhalter 6">
            <a:extLst>
              <a:ext uri="{FF2B5EF4-FFF2-40B4-BE49-F238E27FC236}">
                <a16:creationId xmlns:a16="http://schemas.microsoft.com/office/drawing/2014/main" id="{59E289D2-945B-444C-A43E-E2806A2201EF}"/>
              </a:ext>
            </a:extLst>
          </p:cNvPr>
          <p:cNvSpPr>
            <a:spLocks noGrp="1"/>
          </p:cNvSpPr>
          <p:nvPr>
            <p:ph type="body" sz="quarter" idx="15"/>
          </p:nvPr>
        </p:nvSpPr>
        <p:spPr/>
        <p:txBody>
          <a:bodyPr/>
          <a:lstStyle/>
          <a:p>
            <a:endParaRPr lang="de-DE"/>
          </a:p>
        </p:txBody>
      </p:sp>
    </p:spTree>
    <p:extLst>
      <p:ext uri="{BB962C8B-B14F-4D97-AF65-F5344CB8AC3E}">
        <p14:creationId xmlns:p14="http://schemas.microsoft.com/office/powerpoint/2010/main" val="30880942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94A79A-A745-40A0-9359-F454AA14F041}"/>
              </a:ext>
            </a:extLst>
          </p:cNvPr>
          <p:cNvSpPr>
            <a:spLocks noGrp="1"/>
          </p:cNvSpPr>
          <p:nvPr>
            <p:ph type="title"/>
          </p:nvPr>
        </p:nvSpPr>
        <p:spPr/>
        <p:txBody>
          <a:bodyPr/>
          <a:lstStyle/>
          <a:p>
            <a:r>
              <a:rPr lang="de-DE" altLang="de-DE" dirty="0">
                <a:ea typeface="ＭＳ Ｐゴシック" pitchFamily="34" charset="-128"/>
              </a:rPr>
              <a:t>Anrechnung von Studienleistungen</a:t>
            </a:r>
            <a:endParaRPr lang="de-DE" dirty="0"/>
          </a:p>
        </p:txBody>
      </p:sp>
      <p:sp>
        <p:nvSpPr>
          <p:cNvPr id="3" name="Fußzeilenplatzhalter 2">
            <a:extLst>
              <a:ext uri="{FF2B5EF4-FFF2-40B4-BE49-F238E27FC236}">
                <a16:creationId xmlns:a16="http://schemas.microsoft.com/office/drawing/2014/main" id="{9C8A5E7C-9FD2-4E57-95EF-A498EBFA3820}"/>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E17C822F-C185-468C-BEA1-681E562B06A1}"/>
              </a:ext>
            </a:extLst>
          </p:cNvPr>
          <p:cNvSpPr>
            <a:spLocks noGrp="1"/>
          </p:cNvSpPr>
          <p:nvPr>
            <p:ph type="sldNum" sz="quarter" idx="12"/>
          </p:nvPr>
        </p:nvSpPr>
        <p:spPr/>
        <p:txBody>
          <a:bodyPr/>
          <a:lstStyle/>
          <a:p>
            <a:fld id="{EFB5150B-0CEE-4773-8AAA-22F479C02EEB}" type="slidenum">
              <a:rPr lang="de-DE" smtClean="0"/>
              <a:pPr/>
              <a:t>40</a:t>
            </a:fld>
            <a:endParaRPr lang="de-DE" dirty="0"/>
          </a:p>
        </p:txBody>
      </p:sp>
      <p:sp>
        <p:nvSpPr>
          <p:cNvPr id="5" name="Textplatzhalter 4">
            <a:extLst>
              <a:ext uri="{FF2B5EF4-FFF2-40B4-BE49-F238E27FC236}">
                <a16:creationId xmlns:a16="http://schemas.microsoft.com/office/drawing/2014/main" id="{C6DA635A-9F75-4B78-8411-AF04380B12B0}"/>
              </a:ext>
            </a:extLst>
          </p:cNvPr>
          <p:cNvSpPr>
            <a:spLocks noGrp="1"/>
          </p:cNvSpPr>
          <p:nvPr>
            <p:ph type="body" sz="quarter" idx="13"/>
          </p:nvPr>
        </p:nvSpPr>
        <p:spPr>
          <a:xfrm>
            <a:off x="444500" y="2236719"/>
            <a:ext cx="11303000" cy="3889375"/>
          </a:xfrm>
        </p:spPr>
        <p:txBody>
          <a:bodyPr/>
          <a:lstStyle/>
          <a:p>
            <a:pPr marL="342900" indent="-342900" eaLnBrk="1" hangingPunct="1">
              <a:spcAft>
                <a:spcPts val="600"/>
              </a:spcAft>
              <a:buClr>
                <a:srgbClr val="336600"/>
              </a:buClr>
            </a:pPr>
            <a:r>
              <a:rPr lang="de-DE" altLang="de-DE" sz="1800" b="1" dirty="0">
                <a:solidFill>
                  <a:srgbClr val="0F1987"/>
                </a:solidFill>
              </a:rPr>
              <a:t>Leistungsanerkennung (intern und extern)</a:t>
            </a:r>
            <a:endParaRPr lang="de-DE" altLang="de-DE" sz="1800" dirty="0">
              <a:solidFill>
                <a:srgbClr val="0F1987"/>
              </a:solidFill>
            </a:endParaRPr>
          </a:p>
          <a:p>
            <a:pPr marL="342900" indent="-342900" eaLnBrk="1" hangingPunct="1">
              <a:buClr>
                <a:srgbClr val="0F1987"/>
              </a:buClr>
              <a:buFont typeface="Arial" panose="020B0604020202020204" pitchFamily="34" charset="0"/>
              <a:buChar char="•"/>
            </a:pPr>
            <a:r>
              <a:rPr lang="de-DE" altLang="de-DE" sz="1600" dirty="0"/>
              <a:t>Studienzeiten, Studien- und Prüfungsleistungen, die andernorts oder in einem anderen Studiengang erbracht worden sind, werden anerkannt, sofern nicht wesentliche Unterschiede in den </a:t>
            </a:r>
            <a:r>
              <a:rPr lang="de-DE" altLang="de-DE" sz="1600" b="1" dirty="0"/>
              <a:t>erworbenen</a:t>
            </a:r>
            <a:r>
              <a:rPr lang="de-DE" altLang="de-DE" sz="1600" dirty="0"/>
              <a:t> </a:t>
            </a:r>
            <a:r>
              <a:rPr lang="de-DE" altLang="de-DE" sz="1600" b="1" dirty="0"/>
              <a:t>Kompetenzen (Lernergebnissen) </a:t>
            </a:r>
            <a:r>
              <a:rPr lang="de-DE" altLang="de-DE" sz="1600" dirty="0"/>
              <a:t>vorliegen</a:t>
            </a:r>
          </a:p>
          <a:p>
            <a:pPr marL="342900" indent="-342900" eaLnBrk="1" hangingPunct="1">
              <a:buClr>
                <a:srgbClr val="0F1987"/>
              </a:buClr>
              <a:buFont typeface="Arial" panose="020B0604020202020204" pitchFamily="34" charset="0"/>
              <a:buChar char="•"/>
            </a:pPr>
            <a:r>
              <a:rPr lang="de-DE" altLang="de-DE" sz="1600" dirty="0"/>
              <a:t>Zur Antragstellung und zu den Details siehe </a:t>
            </a:r>
            <a:r>
              <a:rPr lang="de-DE" altLang="de-DE" sz="1600" b="1" dirty="0"/>
              <a:t>Homepage der Lehramtsberatung</a:t>
            </a:r>
            <a:br>
              <a:rPr lang="de-DE" altLang="de-DE" sz="1800" b="1" dirty="0"/>
            </a:br>
            <a:endParaRPr lang="de-DE" altLang="de-DE" sz="1800" b="1" dirty="0"/>
          </a:p>
          <a:p>
            <a:pPr marL="342900" indent="-342900" eaLnBrk="1" hangingPunct="1">
              <a:spcBef>
                <a:spcPct val="20000"/>
              </a:spcBef>
              <a:spcAft>
                <a:spcPts val="600"/>
              </a:spcAft>
              <a:buClr>
                <a:srgbClr val="009900"/>
              </a:buClr>
              <a:buFont typeface="Wingdings" pitchFamily="2" charset="2"/>
              <a:buNone/>
            </a:pPr>
            <a:r>
              <a:rPr lang="de-DE" altLang="de-DE" sz="1800" b="1" dirty="0">
                <a:solidFill>
                  <a:srgbClr val="0F1987"/>
                </a:solidFill>
              </a:rPr>
              <a:t>Frist für Leistungsanerkennung</a:t>
            </a:r>
            <a:endParaRPr lang="de-DE" altLang="de-DE" sz="1800" dirty="0">
              <a:solidFill>
                <a:srgbClr val="0F1987"/>
              </a:solidFill>
            </a:endParaRPr>
          </a:p>
          <a:p>
            <a:pPr marL="342900" lvl="1" indent="-342900">
              <a:buFont typeface="Arial" panose="020B0604020202020204" pitchFamily="34" charset="0"/>
              <a:buChar char="•"/>
            </a:pPr>
            <a:r>
              <a:rPr lang="de-DE" altLang="de-DE" dirty="0"/>
              <a:t>Leistung wurde </a:t>
            </a:r>
            <a:r>
              <a:rPr lang="de-DE" altLang="de-DE" b="1" dirty="0"/>
              <a:t>vor</a:t>
            </a:r>
            <a:r>
              <a:rPr lang="de-DE" altLang="de-DE" dirty="0"/>
              <a:t> Immatrikulation in das Lehramtsstudium erbracht (</a:t>
            </a:r>
            <a:r>
              <a:rPr lang="de-DE" dirty="0"/>
              <a:t>z.B. bei Hochschul- oder </a:t>
            </a:r>
            <a:r>
              <a:rPr lang="de-DE" dirty="0" err="1"/>
              <a:t>Studiengangswechsel</a:t>
            </a:r>
            <a:r>
              <a:rPr lang="de-DE" dirty="0"/>
              <a:t>)</a:t>
            </a:r>
          </a:p>
          <a:p>
            <a:pPr lvl="3">
              <a:buFont typeface="Wingdings" panose="05000000000000000000" pitchFamily="2" charset="2"/>
              <a:buChar char="Ø"/>
            </a:pPr>
            <a:r>
              <a:rPr lang="de-DE" sz="1400" b="1" dirty="0"/>
              <a:t> Antrag bis spätestens Ende des 1. Semesters nach Einschreibung im aktuellen Studiengang an der LMU zu stellen</a:t>
            </a:r>
            <a:endParaRPr lang="de-DE" altLang="de-DE" b="1" dirty="0"/>
          </a:p>
          <a:p>
            <a:pPr marL="342900" indent="-342900">
              <a:buClr>
                <a:srgbClr val="0F1987"/>
              </a:buClr>
              <a:buFont typeface="Arial" panose="020B0604020202020204" pitchFamily="34" charset="0"/>
              <a:buChar char="•"/>
            </a:pPr>
            <a:r>
              <a:rPr lang="de-DE" altLang="de-DE" sz="1600" dirty="0"/>
              <a:t>Leistung wurde nach Immatrikulation in das Lehramtsstudium erbracht (z.B. bei Auslandsstudium oder Doppelstudium)</a:t>
            </a:r>
          </a:p>
          <a:p>
            <a:pPr marL="789750" lvl="2" indent="-285750">
              <a:buFont typeface="Wingdings" panose="05000000000000000000" pitchFamily="2" charset="2"/>
              <a:buChar char="Ø"/>
            </a:pPr>
            <a:r>
              <a:rPr lang="de-DE" altLang="de-DE" sz="1400" b="1" dirty="0"/>
              <a:t>Antrag bis spätestens Ende des 1. Semesters nach Erwerb der ECTS-Punkte zu stellen</a:t>
            </a:r>
          </a:p>
          <a:p>
            <a:pPr marL="342900" indent="-342900">
              <a:lnSpc>
                <a:spcPct val="150000"/>
              </a:lnSpc>
              <a:spcBef>
                <a:spcPct val="20000"/>
              </a:spcBef>
              <a:buClr>
                <a:srgbClr val="006C30"/>
              </a:buClr>
              <a:buFont typeface="Wingdings" pitchFamily="2" charset="2"/>
              <a:buChar char="§"/>
            </a:pPr>
            <a:endParaRPr lang="de-DE" altLang="de-DE" sz="1800" dirty="0"/>
          </a:p>
          <a:p>
            <a:pPr marL="342900" indent="-342900" eaLnBrk="1" hangingPunct="1">
              <a:buClr>
                <a:srgbClr val="336600"/>
              </a:buClr>
              <a:buFont typeface="Wingdings" pitchFamily="2" charset="2"/>
              <a:buChar char="§"/>
            </a:pPr>
            <a:endParaRPr lang="de-DE" altLang="de-DE" sz="1800" dirty="0">
              <a:solidFill>
                <a:srgbClr val="006600"/>
              </a:solidFill>
            </a:endParaRPr>
          </a:p>
          <a:p>
            <a:pPr marL="342900" indent="-342900">
              <a:lnSpc>
                <a:spcPct val="150000"/>
              </a:lnSpc>
              <a:spcBef>
                <a:spcPct val="20000"/>
              </a:spcBef>
              <a:buFont typeface="Wingdings" pitchFamily="2" charset="2"/>
              <a:buChar char="§"/>
            </a:pPr>
            <a:endParaRPr lang="de-DE" altLang="de-DE" sz="1800" dirty="0"/>
          </a:p>
          <a:p>
            <a:endParaRPr lang="de-DE" dirty="0"/>
          </a:p>
        </p:txBody>
      </p:sp>
    </p:spTree>
    <p:extLst>
      <p:ext uri="{BB962C8B-B14F-4D97-AF65-F5344CB8AC3E}">
        <p14:creationId xmlns:p14="http://schemas.microsoft.com/office/powerpoint/2010/main" val="19611527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898A2D-3B13-4D24-BD56-7BBDCCDBC0E7}"/>
              </a:ext>
            </a:extLst>
          </p:cNvPr>
          <p:cNvSpPr>
            <a:spLocks noGrp="1"/>
          </p:cNvSpPr>
          <p:nvPr>
            <p:ph type="title"/>
          </p:nvPr>
        </p:nvSpPr>
        <p:spPr/>
        <p:txBody>
          <a:bodyPr/>
          <a:lstStyle/>
          <a:p>
            <a:r>
              <a:rPr lang="de-DE" altLang="de-DE" dirty="0">
                <a:ea typeface="ＭＳ Ｐゴシック" pitchFamily="34" charset="-128"/>
              </a:rPr>
              <a:t>Prüfungsunfähigkeit (1)</a:t>
            </a:r>
            <a:endParaRPr lang="de-DE" dirty="0"/>
          </a:p>
        </p:txBody>
      </p:sp>
      <p:sp>
        <p:nvSpPr>
          <p:cNvPr id="3" name="Fußzeilenplatzhalter 2">
            <a:extLst>
              <a:ext uri="{FF2B5EF4-FFF2-40B4-BE49-F238E27FC236}">
                <a16:creationId xmlns:a16="http://schemas.microsoft.com/office/drawing/2014/main" id="{45CC0014-4AF8-4E6B-B7FF-E69D6386FB9E}"/>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C6108177-12F1-4C66-A289-7A314A45CFC5}"/>
              </a:ext>
            </a:extLst>
          </p:cNvPr>
          <p:cNvSpPr>
            <a:spLocks noGrp="1"/>
          </p:cNvSpPr>
          <p:nvPr>
            <p:ph type="sldNum" sz="quarter" idx="12"/>
          </p:nvPr>
        </p:nvSpPr>
        <p:spPr/>
        <p:txBody>
          <a:bodyPr/>
          <a:lstStyle/>
          <a:p>
            <a:fld id="{EFB5150B-0CEE-4773-8AAA-22F479C02EEB}" type="slidenum">
              <a:rPr lang="de-DE" smtClean="0"/>
              <a:pPr/>
              <a:t>41</a:t>
            </a:fld>
            <a:endParaRPr lang="de-DE" dirty="0"/>
          </a:p>
        </p:txBody>
      </p:sp>
      <p:sp>
        <p:nvSpPr>
          <p:cNvPr id="5" name="Textplatzhalter 4">
            <a:extLst>
              <a:ext uri="{FF2B5EF4-FFF2-40B4-BE49-F238E27FC236}">
                <a16:creationId xmlns:a16="http://schemas.microsoft.com/office/drawing/2014/main" id="{E0151646-68C8-464E-8CB7-01DE3B3DE2B8}"/>
              </a:ext>
            </a:extLst>
          </p:cNvPr>
          <p:cNvSpPr>
            <a:spLocks noGrp="1"/>
          </p:cNvSpPr>
          <p:nvPr>
            <p:ph type="body" sz="quarter" idx="13"/>
          </p:nvPr>
        </p:nvSpPr>
        <p:spPr>
          <a:xfrm>
            <a:off x="484809" y="2170309"/>
            <a:ext cx="11303000" cy="3889375"/>
          </a:xfrm>
        </p:spPr>
        <p:txBody>
          <a:bodyPr/>
          <a:lstStyle/>
          <a:p>
            <a:pPr marL="0" lvl="1" indent="0" eaLnBrk="1" hangingPunct="1">
              <a:spcAft>
                <a:spcPts val="600"/>
              </a:spcAft>
              <a:buNone/>
            </a:pPr>
            <a:r>
              <a:rPr lang="de-DE" altLang="de-DE" sz="1800" b="1" dirty="0"/>
              <a:t>Prüfungsunfähigkeit</a:t>
            </a:r>
            <a:endParaRPr lang="de-DE" altLang="de-DE" sz="1800" dirty="0"/>
          </a:p>
          <a:p>
            <a:pPr lvl="1" eaLnBrk="1" hangingPunct="1">
              <a:buFont typeface="Arial" panose="020B0604020202020204" pitchFamily="34" charset="0"/>
              <a:buChar char="•"/>
            </a:pPr>
            <a:r>
              <a:rPr lang="de-DE" altLang="de-DE" sz="1800" dirty="0"/>
              <a:t>Muss </a:t>
            </a:r>
            <a:r>
              <a:rPr lang="de-DE" altLang="de-DE" sz="1800" b="1" dirty="0"/>
              <a:t>unverzüglich, spätestens vor Notenbekanntgabe </a:t>
            </a:r>
            <a:r>
              <a:rPr lang="de-DE" altLang="de-DE" sz="1800" dirty="0"/>
              <a:t>geltend und glaubhaft gemacht werden </a:t>
            </a:r>
          </a:p>
          <a:p>
            <a:pPr marL="0" lvl="1" indent="0" eaLnBrk="1" hangingPunct="1">
              <a:lnSpc>
                <a:spcPct val="80000"/>
              </a:lnSpc>
              <a:buNone/>
            </a:pPr>
            <a:endParaRPr lang="de-DE" altLang="de-DE" sz="1800" dirty="0"/>
          </a:p>
          <a:p>
            <a:pPr lvl="1" eaLnBrk="1" hangingPunct="1">
              <a:buFont typeface="Arial" panose="020B0604020202020204" pitchFamily="34" charset="0"/>
              <a:buChar char="•"/>
            </a:pPr>
            <a:r>
              <a:rPr lang="de-DE" altLang="de-DE" sz="1800" dirty="0"/>
              <a:t>Geltendmachung nach Notenbekanntgabe oder 4 Wochen nach der Klausur ist unwirksam</a:t>
            </a:r>
          </a:p>
          <a:p>
            <a:pPr lvl="1" eaLnBrk="1" hangingPunct="1">
              <a:lnSpc>
                <a:spcPct val="80000"/>
              </a:lnSpc>
              <a:buFont typeface="Arial" panose="020B0604020202020204" pitchFamily="34" charset="0"/>
              <a:buChar char="•"/>
            </a:pPr>
            <a:endParaRPr lang="de-DE" altLang="de-DE" sz="1800" dirty="0"/>
          </a:p>
          <a:p>
            <a:pPr lvl="1" eaLnBrk="1" hangingPunct="1">
              <a:buFont typeface="Arial" panose="020B0604020202020204" pitchFamily="34" charset="0"/>
              <a:buChar char="•"/>
            </a:pPr>
            <a:r>
              <a:rPr lang="de-DE" altLang="de-DE" sz="1800" dirty="0"/>
              <a:t>Geltendmachung muss innerhalb von 2 maximal 3 Tagen erfolgen</a:t>
            </a:r>
          </a:p>
          <a:p>
            <a:pPr lvl="1" eaLnBrk="1" hangingPunct="1">
              <a:buFont typeface="Arial" panose="020B0604020202020204" pitchFamily="34" charset="0"/>
              <a:buChar char="•"/>
            </a:pPr>
            <a:endParaRPr lang="de-DE" altLang="de-DE" sz="1800" dirty="0"/>
          </a:p>
          <a:p>
            <a:pPr lvl="1" eaLnBrk="1" hangingPunct="1">
              <a:buFont typeface="Arial" panose="020B0604020202020204" pitchFamily="34" charset="0"/>
              <a:buChar char="•"/>
              <a:defRPr/>
            </a:pPr>
            <a:r>
              <a:rPr lang="de-DE" sz="1800" dirty="0"/>
              <a:t>Notwendige Unterlagen</a:t>
            </a:r>
          </a:p>
          <a:p>
            <a:pPr marL="1073150" lvl="2" indent="-285750">
              <a:defRPr/>
            </a:pPr>
            <a:r>
              <a:rPr lang="de-DE" sz="1800" dirty="0"/>
              <a:t>Ärztliches Attest</a:t>
            </a:r>
          </a:p>
          <a:p>
            <a:pPr marL="1073150" lvl="2" indent="-285750">
              <a:defRPr/>
            </a:pPr>
            <a:r>
              <a:rPr lang="de-DE" sz="1800" dirty="0"/>
              <a:t>vom Arzt unterschriebenes Formular für Prüfungsunfähigkeit mit Symptombeschreibung (online verfügbar)</a:t>
            </a:r>
          </a:p>
          <a:p>
            <a:pPr marL="1073150" lvl="2" indent="-285750">
              <a:defRPr/>
            </a:pPr>
            <a:r>
              <a:rPr lang="de-DE" sz="1800" dirty="0"/>
              <a:t>Schilderung des Falls in gesondertem Schreiben </a:t>
            </a:r>
          </a:p>
          <a:p>
            <a:pPr lvl="1" eaLnBrk="1" hangingPunct="1">
              <a:buFont typeface="Wingdings" pitchFamily="2" charset="2"/>
              <a:buChar char="§"/>
            </a:pPr>
            <a:endParaRPr lang="de-DE" altLang="de-DE" sz="1800" dirty="0"/>
          </a:p>
          <a:p>
            <a:pPr marL="342900" indent="-342900">
              <a:lnSpc>
                <a:spcPct val="150000"/>
              </a:lnSpc>
              <a:spcBef>
                <a:spcPct val="20000"/>
              </a:spcBef>
              <a:buFont typeface="Wingdings" pitchFamily="2" charset="2"/>
              <a:buChar char="§"/>
            </a:pPr>
            <a:endParaRPr lang="de-DE" altLang="de-DE" sz="1800" dirty="0"/>
          </a:p>
          <a:p>
            <a:endParaRPr lang="de-DE" dirty="0"/>
          </a:p>
        </p:txBody>
      </p:sp>
      <p:sp>
        <p:nvSpPr>
          <p:cNvPr id="6" name="Textplatzhalter 5">
            <a:extLst>
              <a:ext uri="{FF2B5EF4-FFF2-40B4-BE49-F238E27FC236}">
                <a16:creationId xmlns:a16="http://schemas.microsoft.com/office/drawing/2014/main" id="{88191C36-027A-4B43-A465-0C3398786751}"/>
              </a:ext>
            </a:extLst>
          </p:cNvPr>
          <p:cNvSpPr>
            <a:spLocks noGrp="1"/>
          </p:cNvSpPr>
          <p:nvPr>
            <p:ph type="body" sz="quarter" idx="14"/>
          </p:nvPr>
        </p:nvSpPr>
        <p:spPr/>
        <p:txBody>
          <a:bodyPr/>
          <a:lstStyle/>
          <a:p>
            <a:endParaRPr lang="de-DE"/>
          </a:p>
        </p:txBody>
      </p:sp>
    </p:spTree>
    <p:extLst>
      <p:ext uri="{BB962C8B-B14F-4D97-AF65-F5344CB8AC3E}">
        <p14:creationId xmlns:p14="http://schemas.microsoft.com/office/powerpoint/2010/main" val="38557556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BBFF16-FAD3-4F03-9781-F4DE64CB3AE9}"/>
              </a:ext>
            </a:extLst>
          </p:cNvPr>
          <p:cNvSpPr>
            <a:spLocks noGrp="1"/>
          </p:cNvSpPr>
          <p:nvPr>
            <p:ph type="title"/>
          </p:nvPr>
        </p:nvSpPr>
        <p:spPr/>
        <p:txBody>
          <a:bodyPr/>
          <a:lstStyle/>
          <a:p>
            <a:r>
              <a:rPr lang="de-DE" altLang="de-DE" dirty="0">
                <a:ea typeface="ＭＳ Ｐゴシック" pitchFamily="34" charset="-128"/>
              </a:rPr>
              <a:t>Prüfungsunfähigkeit (2)</a:t>
            </a:r>
            <a:endParaRPr lang="de-DE" dirty="0"/>
          </a:p>
        </p:txBody>
      </p:sp>
      <p:sp>
        <p:nvSpPr>
          <p:cNvPr id="3" name="Fußzeilenplatzhalter 2">
            <a:extLst>
              <a:ext uri="{FF2B5EF4-FFF2-40B4-BE49-F238E27FC236}">
                <a16:creationId xmlns:a16="http://schemas.microsoft.com/office/drawing/2014/main" id="{3303CCD0-9C26-4103-9E35-3D504234B64E}"/>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5294FAA3-CEC6-4BEF-A61D-BB66CC31B8D9}"/>
              </a:ext>
            </a:extLst>
          </p:cNvPr>
          <p:cNvSpPr>
            <a:spLocks noGrp="1"/>
          </p:cNvSpPr>
          <p:nvPr>
            <p:ph type="sldNum" sz="quarter" idx="12"/>
          </p:nvPr>
        </p:nvSpPr>
        <p:spPr/>
        <p:txBody>
          <a:bodyPr/>
          <a:lstStyle/>
          <a:p>
            <a:fld id="{EFB5150B-0CEE-4773-8AAA-22F479C02EEB}" type="slidenum">
              <a:rPr lang="de-DE" smtClean="0"/>
              <a:pPr/>
              <a:t>42</a:t>
            </a:fld>
            <a:endParaRPr lang="de-DE" dirty="0"/>
          </a:p>
        </p:txBody>
      </p:sp>
      <p:sp>
        <p:nvSpPr>
          <p:cNvPr id="5" name="Textplatzhalter 4">
            <a:extLst>
              <a:ext uri="{FF2B5EF4-FFF2-40B4-BE49-F238E27FC236}">
                <a16:creationId xmlns:a16="http://schemas.microsoft.com/office/drawing/2014/main" id="{4E1893BA-285F-4A5B-AFC2-F819C0F77E3D}"/>
              </a:ext>
            </a:extLst>
          </p:cNvPr>
          <p:cNvSpPr>
            <a:spLocks noGrp="1"/>
          </p:cNvSpPr>
          <p:nvPr>
            <p:ph type="body" sz="quarter" idx="13"/>
          </p:nvPr>
        </p:nvSpPr>
        <p:spPr>
          <a:xfrm>
            <a:off x="494414" y="2276475"/>
            <a:ext cx="11303000" cy="3889375"/>
          </a:xfrm>
        </p:spPr>
        <p:txBody>
          <a:bodyPr/>
          <a:lstStyle/>
          <a:p>
            <a:pPr marL="342900" indent="-342900" eaLnBrk="1" hangingPunct="1">
              <a:lnSpc>
                <a:spcPct val="90000"/>
              </a:lnSpc>
              <a:spcAft>
                <a:spcPts val="600"/>
              </a:spcAft>
              <a:buClr>
                <a:srgbClr val="006600"/>
              </a:buClr>
            </a:pPr>
            <a:r>
              <a:rPr lang="de-DE" altLang="de-DE" sz="1800" b="1" dirty="0"/>
              <a:t>Was heißt…</a:t>
            </a:r>
            <a:endParaRPr lang="de-DE" altLang="de-DE" sz="1800" dirty="0"/>
          </a:p>
          <a:p>
            <a:pPr marL="342900" indent="-342900" eaLnBrk="1" hangingPunct="1">
              <a:lnSpc>
                <a:spcPct val="90000"/>
              </a:lnSpc>
              <a:spcAft>
                <a:spcPts val="600"/>
              </a:spcAft>
              <a:buClr>
                <a:srgbClr val="006600"/>
              </a:buClr>
            </a:pPr>
            <a:r>
              <a:rPr lang="de-DE" altLang="de-DE" sz="1800" b="1" dirty="0"/>
              <a:t>...„unverzüglich</a:t>
            </a:r>
            <a:r>
              <a:rPr lang="ja-JP" altLang="de-DE" sz="1800" b="1" dirty="0"/>
              <a:t>“</a:t>
            </a:r>
            <a:r>
              <a:rPr lang="de-DE" altLang="ja-JP" sz="1800" b="1" dirty="0"/>
              <a:t> </a:t>
            </a:r>
          </a:p>
          <a:p>
            <a:pPr marL="342900" indent="-342900" eaLnBrk="1" hangingPunct="1">
              <a:lnSpc>
                <a:spcPct val="90000"/>
              </a:lnSpc>
              <a:buClr>
                <a:srgbClr val="0F1987"/>
              </a:buClr>
              <a:buFont typeface="Arial" panose="020B0604020202020204" pitchFamily="34" charset="0"/>
              <a:buChar char="•"/>
            </a:pPr>
            <a:r>
              <a:rPr lang="de-DE" altLang="de-DE" dirty="0"/>
              <a:t>heißt z.B. bei Unwohlsein während der Klausur: Aufsicht informieren, Klausur abbrechen, unmittelbar danach zum Hausarzt bzw. zum Vertrauensarzt gehen.</a:t>
            </a:r>
            <a:br>
              <a:rPr lang="de-DE" altLang="de-DE" dirty="0"/>
            </a:br>
            <a:r>
              <a:rPr lang="de-DE" altLang="de-DE" dirty="0"/>
              <a:t>Klausurabgabe ohne Hinweis im Hörsaalprotokoll bedeutet „prüfungsfähig</a:t>
            </a:r>
            <a:r>
              <a:rPr lang="ja-JP" altLang="de-DE" dirty="0"/>
              <a:t>“</a:t>
            </a:r>
            <a:endParaRPr lang="de-DE" altLang="ja-JP" dirty="0"/>
          </a:p>
          <a:p>
            <a:pPr marL="342900" indent="-342900" eaLnBrk="1" hangingPunct="1">
              <a:lnSpc>
                <a:spcPct val="90000"/>
              </a:lnSpc>
            </a:pPr>
            <a:r>
              <a:rPr lang="de-DE" altLang="de-DE" sz="1800" dirty="0"/>
              <a:t>		</a:t>
            </a:r>
          </a:p>
          <a:p>
            <a:pPr marL="342900" indent="-342900" eaLnBrk="1" hangingPunct="1">
              <a:lnSpc>
                <a:spcPct val="90000"/>
              </a:lnSpc>
              <a:spcAft>
                <a:spcPts val="600"/>
              </a:spcAft>
              <a:buClr>
                <a:srgbClr val="336600"/>
              </a:buClr>
            </a:pPr>
            <a:r>
              <a:rPr lang="de-DE" altLang="de-DE" sz="1800" b="1" dirty="0"/>
              <a:t>...„glaubhaft machen</a:t>
            </a:r>
            <a:r>
              <a:rPr lang="ja-JP" altLang="de-DE" sz="1800" b="1" dirty="0"/>
              <a:t>“</a:t>
            </a:r>
            <a:r>
              <a:rPr lang="de-DE" altLang="ja-JP" sz="1800" b="1" dirty="0"/>
              <a:t> </a:t>
            </a:r>
          </a:p>
          <a:p>
            <a:pPr marL="342900" indent="-342900">
              <a:lnSpc>
                <a:spcPct val="90000"/>
              </a:lnSpc>
              <a:buClr>
                <a:srgbClr val="0F1987"/>
              </a:buClr>
              <a:buFont typeface="Arial" panose="020B0604020202020204" pitchFamily="34" charset="0"/>
              <a:buChar char="•"/>
            </a:pPr>
            <a:r>
              <a:rPr lang="de-DE" altLang="de-DE" dirty="0"/>
              <a:t>heißt beim ISC ein ärztliches Attest, das die Symptome nachvollziehbar beschreibt, einreichen. Ein entsprechendes Formular ist online verfügbar</a:t>
            </a:r>
          </a:p>
          <a:p>
            <a:endParaRPr lang="de-DE" dirty="0"/>
          </a:p>
        </p:txBody>
      </p:sp>
      <p:sp>
        <p:nvSpPr>
          <p:cNvPr id="6" name="Textplatzhalter 5">
            <a:extLst>
              <a:ext uri="{FF2B5EF4-FFF2-40B4-BE49-F238E27FC236}">
                <a16:creationId xmlns:a16="http://schemas.microsoft.com/office/drawing/2014/main" id="{2811BCED-7FEF-489F-997C-DBCA92B65365}"/>
              </a:ext>
            </a:extLst>
          </p:cNvPr>
          <p:cNvSpPr>
            <a:spLocks noGrp="1"/>
          </p:cNvSpPr>
          <p:nvPr>
            <p:ph type="body" sz="quarter" idx="14"/>
          </p:nvPr>
        </p:nvSpPr>
        <p:spPr/>
        <p:txBody>
          <a:bodyPr/>
          <a:lstStyle/>
          <a:p>
            <a:endParaRPr lang="de-DE"/>
          </a:p>
        </p:txBody>
      </p:sp>
      <p:sp>
        <p:nvSpPr>
          <p:cNvPr id="7" name="Textplatzhalter 6">
            <a:extLst>
              <a:ext uri="{FF2B5EF4-FFF2-40B4-BE49-F238E27FC236}">
                <a16:creationId xmlns:a16="http://schemas.microsoft.com/office/drawing/2014/main" id="{009FB5B7-B258-4F09-873C-AF374DDCE26B}"/>
              </a:ext>
            </a:extLst>
          </p:cNvPr>
          <p:cNvSpPr>
            <a:spLocks noGrp="1"/>
          </p:cNvSpPr>
          <p:nvPr>
            <p:ph type="body" sz="quarter" idx="15"/>
          </p:nvPr>
        </p:nvSpPr>
        <p:spPr/>
        <p:txBody>
          <a:bodyPr/>
          <a:lstStyle/>
          <a:p>
            <a:endParaRPr lang="de-DE"/>
          </a:p>
        </p:txBody>
      </p:sp>
    </p:spTree>
    <p:extLst>
      <p:ext uri="{BB962C8B-B14F-4D97-AF65-F5344CB8AC3E}">
        <p14:creationId xmlns:p14="http://schemas.microsoft.com/office/powerpoint/2010/main" val="36266566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819F90-F88E-4151-BF51-F6F8F824DBE1}"/>
              </a:ext>
            </a:extLst>
          </p:cNvPr>
          <p:cNvSpPr>
            <a:spLocks noGrp="1"/>
          </p:cNvSpPr>
          <p:nvPr>
            <p:ph type="title"/>
          </p:nvPr>
        </p:nvSpPr>
        <p:spPr/>
        <p:txBody>
          <a:bodyPr/>
          <a:lstStyle/>
          <a:p>
            <a:r>
              <a:rPr lang="de-DE" altLang="de-DE" dirty="0">
                <a:ea typeface="ＭＳ Ｐゴシック" pitchFamily="34" charset="-128"/>
              </a:rPr>
              <a:t>Fristverlängerungen</a:t>
            </a:r>
            <a:endParaRPr lang="de-DE" dirty="0"/>
          </a:p>
        </p:txBody>
      </p:sp>
      <p:sp>
        <p:nvSpPr>
          <p:cNvPr id="3" name="Fußzeilenplatzhalter 2">
            <a:extLst>
              <a:ext uri="{FF2B5EF4-FFF2-40B4-BE49-F238E27FC236}">
                <a16:creationId xmlns:a16="http://schemas.microsoft.com/office/drawing/2014/main" id="{B8D6E727-CE86-4B8A-80B6-D6B8F0289108}"/>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644CF56B-6D4F-486C-A669-D05CF37F39BE}"/>
              </a:ext>
            </a:extLst>
          </p:cNvPr>
          <p:cNvSpPr>
            <a:spLocks noGrp="1"/>
          </p:cNvSpPr>
          <p:nvPr>
            <p:ph type="sldNum" sz="quarter" idx="12"/>
          </p:nvPr>
        </p:nvSpPr>
        <p:spPr/>
        <p:txBody>
          <a:bodyPr/>
          <a:lstStyle/>
          <a:p>
            <a:fld id="{EFB5150B-0CEE-4773-8AAA-22F479C02EEB}" type="slidenum">
              <a:rPr lang="de-DE" smtClean="0"/>
              <a:pPr/>
              <a:t>43</a:t>
            </a:fld>
            <a:endParaRPr lang="de-DE" dirty="0"/>
          </a:p>
        </p:txBody>
      </p:sp>
      <p:sp>
        <p:nvSpPr>
          <p:cNvPr id="5" name="Textplatzhalter 4">
            <a:extLst>
              <a:ext uri="{FF2B5EF4-FFF2-40B4-BE49-F238E27FC236}">
                <a16:creationId xmlns:a16="http://schemas.microsoft.com/office/drawing/2014/main" id="{C3A26DD8-7A53-49CF-B1B9-6A662AC1CB84}"/>
              </a:ext>
            </a:extLst>
          </p:cNvPr>
          <p:cNvSpPr>
            <a:spLocks noGrp="1"/>
          </p:cNvSpPr>
          <p:nvPr>
            <p:ph type="body" sz="quarter" idx="13"/>
          </p:nvPr>
        </p:nvSpPr>
        <p:spPr/>
        <p:txBody>
          <a:bodyPr/>
          <a:lstStyle/>
          <a:p>
            <a:pPr marL="0" lvl="1" indent="0" eaLnBrk="1" hangingPunct="1">
              <a:spcAft>
                <a:spcPts val="600"/>
              </a:spcAft>
              <a:buNone/>
            </a:pPr>
            <a:r>
              <a:rPr lang="de-DE" altLang="de-DE" sz="1800" b="1" dirty="0"/>
              <a:t>Fristverlängerung</a:t>
            </a:r>
            <a:endParaRPr lang="de-DE" altLang="de-DE" sz="1800" dirty="0"/>
          </a:p>
          <a:p>
            <a:pPr lvl="1" eaLnBrk="1" hangingPunct="1">
              <a:buFont typeface="Arial" panose="020B0604020202020204" pitchFamily="34" charset="0"/>
              <a:buChar char="•"/>
            </a:pPr>
            <a:r>
              <a:rPr lang="de-DE" altLang="de-DE" sz="1800" dirty="0"/>
              <a:t>Anträge auf Fristverlängerung müssen unbedingt vor Fristablauf gestellt werden, nicht erst, wenn „alles zu spät oder schiefgelaufen ist</a:t>
            </a:r>
            <a:r>
              <a:rPr lang="ja-JP" altLang="de-DE" sz="1800" dirty="0"/>
              <a:t>“</a:t>
            </a:r>
            <a:r>
              <a:rPr lang="de-DE" altLang="ja-JP" sz="1800" dirty="0"/>
              <a:t> </a:t>
            </a:r>
          </a:p>
          <a:p>
            <a:pPr lvl="1" eaLnBrk="1" hangingPunct="1">
              <a:buFont typeface="Arial" panose="020B0604020202020204" pitchFamily="34" charset="0"/>
              <a:buChar char="•"/>
            </a:pPr>
            <a:endParaRPr lang="de-DE" altLang="de-DE" sz="1800" dirty="0"/>
          </a:p>
          <a:p>
            <a:pPr lvl="1" eaLnBrk="1" hangingPunct="1">
              <a:buFont typeface="Arial" panose="020B0604020202020204" pitchFamily="34" charset="0"/>
              <a:buChar char="•"/>
            </a:pPr>
            <a:r>
              <a:rPr lang="de-DE" altLang="de-DE" sz="1800" dirty="0"/>
              <a:t>Anträge z.B. wegen „Beziehungsproblemen</a:t>
            </a:r>
            <a:r>
              <a:rPr lang="ja-JP" altLang="de-DE" sz="1800" dirty="0"/>
              <a:t>“</a:t>
            </a:r>
            <a:r>
              <a:rPr lang="de-DE" altLang="ja-JP" sz="1800" dirty="0"/>
              <a:t>, „Sprachproblemen</a:t>
            </a:r>
            <a:r>
              <a:rPr lang="ja-JP" altLang="de-DE" sz="1800" dirty="0"/>
              <a:t>“</a:t>
            </a:r>
            <a:r>
              <a:rPr lang="de-DE" altLang="ja-JP" sz="1800" dirty="0"/>
              <a:t>,  „Job</a:t>
            </a:r>
            <a:r>
              <a:rPr lang="ja-JP" altLang="de-DE" sz="1800" dirty="0"/>
              <a:t>“</a:t>
            </a:r>
            <a:r>
              <a:rPr lang="de-DE" altLang="ja-JP" sz="1800" dirty="0"/>
              <a:t> etc. sind chancenlos</a:t>
            </a:r>
          </a:p>
          <a:p>
            <a:pPr marL="0" lvl="1" indent="0" eaLnBrk="1" hangingPunct="1">
              <a:buNone/>
            </a:pPr>
            <a:endParaRPr lang="de-DE" altLang="de-DE" sz="1800" dirty="0"/>
          </a:p>
          <a:p>
            <a:pPr eaLnBrk="1" hangingPunct="1">
              <a:lnSpc>
                <a:spcPct val="150000"/>
              </a:lnSpc>
              <a:spcBef>
                <a:spcPct val="20000"/>
              </a:spcBef>
              <a:buClr>
                <a:srgbClr val="006C30"/>
              </a:buClr>
              <a:buFont typeface="Wingdings" pitchFamily="2" charset="2"/>
              <a:buNone/>
              <a:defRPr/>
            </a:pPr>
            <a:r>
              <a:rPr lang="de-DE" sz="1800" b="1" dirty="0">
                <a:solidFill>
                  <a:srgbClr val="DC0D15"/>
                </a:solidFill>
              </a:rPr>
              <a:t>MELDEN SIE SICH BEI PROBLEMEN RECHTZEITIG!</a:t>
            </a:r>
          </a:p>
          <a:p>
            <a:pPr eaLnBrk="1" hangingPunct="1">
              <a:lnSpc>
                <a:spcPct val="150000"/>
              </a:lnSpc>
              <a:spcBef>
                <a:spcPct val="20000"/>
              </a:spcBef>
              <a:buClr>
                <a:srgbClr val="006C30"/>
              </a:buClr>
              <a:defRPr/>
            </a:pPr>
            <a:r>
              <a:rPr lang="de-DE" sz="1800" dirty="0"/>
              <a:t>Viele Studierende suchen Beratung erst auf, wenn es bereits zu spät ist</a:t>
            </a:r>
          </a:p>
          <a:p>
            <a:pPr lvl="1" eaLnBrk="1" hangingPunct="1">
              <a:buFont typeface="Wingdings" pitchFamily="2" charset="2"/>
              <a:buChar char="§"/>
            </a:pPr>
            <a:endParaRPr lang="de-DE" altLang="de-DE" sz="1800" dirty="0"/>
          </a:p>
          <a:p>
            <a:endParaRPr lang="de-DE" dirty="0"/>
          </a:p>
        </p:txBody>
      </p:sp>
      <p:sp>
        <p:nvSpPr>
          <p:cNvPr id="6" name="Textplatzhalter 5">
            <a:extLst>
              <a:ext uri="{FF2B5EF4-FFF2-40B4-BE49-F238E27FC236}">
                <a16:creationId xmlns:a16="http://schemas.microsoft.com/office/drawing/2014/main" id="{1380D3DE-5105-4CB8-A45C-F2EDE5498E5A}"/>
              </a:ext>
            </a:extLst>
          </p:cNvPr>
          <p:cNvSpPr>
            <a:spLocks noGrp="1"/>
          </p:cNvSpPr>
          <p:nvPr>
            <p:ph type="body" sz="quarter" idx="14"/>
          </p:nvPr>
        </p:nvSpPr>
        <p:spPr/>
        <p:txBody>
          <a:bodyPr/>
          <a:lstStyle/>
          <a:p>
            <a:endParaRPr lang="de-DE"/>
          </a:p>
        </p:txBody>
      </p:sp>
      <p:sp>
        <p:nvSpPr>
          <p:cNvPr id="7" name="Textplatzhalter 6">
            <a:extLst>
              <a:ext uri="{FF2B5EF4-FFF2-40B4-BE49-F238E27FC236}">
                <a16:creationId xmlns:a16="http://schemas.microsoft.com/office/drawing/2014/main" id="{3F18DDAF-B86C-4FC5-B2CC-F50E00F0CD44}"/>
              </a:ext>
            </a:extLst>
          </p:cNvPr>
          <p:cNvSpPr>
            <a:spLocks noGrp="1"/>
          </p:cNvSpPr>
          <p:nvPr>
            <p:ph type="body" sz="quarter" idx="15"/>
          </p:nvPr>
        </p:nvSpPr>
        <p:spPr/>
        <p:txBody>
          <a:bodyPr/>
          <a:lstStyle/>
          <a:p>
            <a:endParaRPr lang="de-DE"/>
          </a:p>
        </p:txBody>
      </p:sp>
    </p:spTree>
    <p:extLst>
      <p:ext uri="{BB962C8B-B14F-4D97-AF65-F5344CB8AC3E}">
        <p14:creationId xmlns:p14="http://schemas.microsoft.com/office/powerpoint/2010/main" val="13003838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5E3F3B-157B-49B4-B71D-750BA45C4992}"/>
              </a:ext>
            </a:extLst>
          </p:cNvPr>
          <p:cNvSpPr>
            <a:spLocks noGrp="1"/>
          </p:cNvSpPr>
          <p:nvPr>
            <p:ph type="title"/>
          </p:nvPr>
        </p:nvSpPr>
        <p:spPr/>
        <p:txBody>
          <a:bodyPr/>
          <a:lstStyle/>
          <a:p>
            <a:r>
              <a:rPr lang="de-DE" altLang="de-DE" sz="2000" dirty="0"/>
              <a:t>Beratung und Hilfestellung</a:t>
            </a:r>
            <a:br>
              <a:rPr lang="de-DE" altLang="de-DE" sz="2000" dirty="0"/>
            </a:br>
            <a:endParaRPr lang="de-DE" dirty="0"/>
          </a:p>
        </p:txBody>
      </p:sp>
      <p:sp>
        <p:nvSpPr>
          <p:cNvPr id="3" name="Fußzeilenplatzhalter 2">
            <a:extLst>
              <a:ext uri="{FF2B5EF4-FFF2-40B4-BE49-F238E27FC236}">
                <a16:creationId xmlns:a16="http://schemas.microsoft.com/office/drawing/2014/main" id="{09BE934C-5EF8-4FC5-9F24-B8B40913E90F}"/>
              </a:ext>
            </a:extLst>
          </p:cNvPr>
          <p:cNvSpPr>
            <a:spLocks noGrp="1"/>
          </p:cNvSpPr>
          <p:nvPr>
            <p:ph type="ftr" sz="quarter" idx="11"/>
          </p:nvPr>
        </p:nvSpPr>
        <p:spPr/>
        <p:txBody>
          <a:bodyPr/>
          <a:lstStyle/>
          <a:p>
            <a:r>
              <a:rPr lang="de-DE" dirty="0"/>
              <a:t>Lehramtsberatung</a:t>
            </a:r>
          </a:p>
          <a:p>
            <a:r>
              <a:rPr lang="de-DE" dirty="0"/>
              <a:t>Wirtschaftswissenschaften</a:t>
            </a:r>
          </a:p>
        </p:txBody>
      </p:sp>
      <p:sp>
        <p:nvSpPr>
          <p:cNvPr id="4" name="Foliennummernplatzhalter 3">
            <a:extLst>
              <a:ext uri="{FF2B5EF4-FFF2-40B4-BE49-F238E27FC236}">
                <a16:creationId xmlns:a16="http://schemas.microsoft.com/office/drawing/2014/main" id="{87EFCBD1-56EB-4143-9B9C-B3E310337AC1}"/>
              </a:ext>
            </a:extLst>
          </p:cNvPr>
          <p:cNvSpPr>
            <a:spLocks noGrp="1"/>
          </p:cNvSpPr>
          <p:nvPr>
            <p:ph type="sldNum" sz="quarter" idx="12"/>
          </p:nvPr>
        </p:nvSpPr>
        <p:spPr/>
        <p:txBody>
          <a:bodyPr/>
          <a:lstStyle/>
          <a:p>
            <a:fld id="{EFB5150B-0CEE-4773-8AAA-22F479C02EEB}" type="slidenum">
              <a:rPr lang="de-DE" smtClean="0"/>
              <a:pPr/>
              <a:t>44</a:t>
            </a:fld>
            <a:endParaRPr lang="de-DE" dirty="0"/>
          </a:p>
        </p:txBody>
      </p:sp>
      <p:sp>
        <p:nvSpPr>
          <p:cNvPr id="5" name="Textplatzhalter 4">
            <a:extLst>
              <a:ext uri="{FF2B5EF4-FFF2-40B4-BE49-F238E27FC236}">
                <a16:creationId xmlns:a16="http://schemas.microsoft.com/office/drawing/2014/main" id="{5EDA5CB4-8A82-4CE2-8062-DDDFFC7F646C}"/>
              </a:ext>
            </a:extLst>
          </p:cNvPr>
          <p:cNvSpPr>
            <a:spLocks noGrp="1"/>
          </p:cNvSpPr>
          <p:nvPr>
            <p:ph type="body" sz="quarter" idx="13"/>
          </p:nvPr>
        </p:nvSpPr>
        <p:spPr/>
        <p:txBody>
          <a:bodyPr/>
          <a:lstStyle/>
          <a:p>
            <a:pPr lvl="1" algn="just">
              <a:buFont typeface="Wingdings" panose="05000000000000000000" pitchFamily="2" charset="2"/>
              <a:buChar char="§"/>
              <a:defRPr/>
            </a:pPr>
            <a:r>
              <a:rPr lang="de-DE" sz="1800" dirty="0"/>
              <a:t>Wir haben viel Zeit investiert, um Ihnen alle nötigen Informationen für Ihr Studium auf unserer Webseite zur Verfügung zu stellen. </a:t>
            </a:r>
          </a:p>
          <a:p>
            <a:pPr lvl="1" algn="just">
              <a:buFont typeface="Wingdings" panose="05000000000000000000" pitchFamily="2" charset="2"/>
              <a:buChar char="§"/>
              <a:defRPr/>
            </a:pPr>
            <a:r>
              <a:rPr lang="de-DE" sz="1800" dirty="0"/>
              <a:t>Schauen Sie daher bitte vor jeder Anfrage zuerst auf der Webseite nach – in den meisten Fällen sind die gesuchten Informationen dort vorhanden.</a:t>
            </a:r>
          </a:p>
          <a:p>
            <a:pPr marL="0" lvl="1" indent="0" eaLnBrk="1" hangingPunct="1">
              <a:spcAft>
                <a:spcPts val="600"/>
              </a:spcAft>
              <a:buNone/>
              <a:defRPr/>
            </a:pPr>
            <a:endParaRPr lang="de-DE" sz="2000" b="1" dirty="0">
              <a:sym typeface="Wingdings" panose="05000000000000000000" pitchFamily="2" charset="2"/>
            </a:endParaRPr>
          </a:p>
          <a:p>
            <a:pPr marL="0" lvl="1" indent="0" eaLnBrk="1" hangingPunct="1">
              <a:spcAft>
                <a:spcPts val="600"/>
              </a:spcAft>
              <a:buNone/>
              <a:defRPr/>
            </a:pPr>
            <a:r>
              <a:rPr lang="de-DE" sz="2000" b="1" dirty="0">
                <a:sym typeface="Wingdings" panose="05000000000000000000" pitchFamily="2" charset="2"/>
              </a:rPr>
              <a:t> </a:t>
            </a:r>
            <a:r>
              <a:rPr lang="de-DE" sz="2000" b="1" dirty="0"/>
              <a:t>Webseite sollte immer erster Anlaufpunkt sein!</a:t>
            </a:r>
          </a:p>
          <a:p>
            <a:endParaRPr lang="de-DE" dirty="0"/>
          </a:p>
        </p:txBody>
      </p:sp>
    </p:spTree>
    <p:extLst>
      <p:ext uri="{BB962C8B-B14F-4D97-AF65-F5344CB8AC3E}">
        <p14:creationId xmlns:p14="http://schemas.microsoft.com/office/powerpoint/2010/main" val="212637861"/>
      </p:ext>
    </p:extLst>
  </p:cSld>
  <p:clrMapOvr>
    <a:masterClrMapping/>
  </p:clrMapOvr>
</p:sld>
</file>

<file path=ppt/theme/theme1.xml><?xml version="1.0" encoding="utf-8"?>
<a:theme xmlns:a="http://schemas.openxmlformats.org/drawingml/2006/main" name="LMU 16:9">
  <a:themeElements>
    <a:clrScheme name="LMU">
      <a:dk1>
        <a:srgbClr val="000000"/>
      </a:dk1>
      <a:lt1>
        <a:srgbClr val="FFFFFF"/>
      </a:lt1>
      <a:dk2>
        <a:srgbClr val="E6E6E7"/>
      </a:dk2>
      <a:lt2>
        <a:srgbClr val="F5F5F5"/>
      </a:lt2>
      <a:accent1>
        <a:srgbClr val="0F1987"/>
      </a:accent1>
      <a:accent2>
        <a:srgbClr val="626468"/>
      </a:accent2>
      <a:accent3>
        <a:srgbClr val="C0C1C3"/>
      </a:accent3>
      <a:accent4>
        <a:srgbClr val="009FE3"/>
      </a:accent4>
      <a:accent5>
        <a:srgbClr val="8C4091"/>
      </a:accent5>
      <a:accent6>
        <a:srgbClr val="00883A"/>
      </a:accent6>
      <a:hlink>
        <a:srgbClr val="0F1987"/>
      </a:hlink>
      <a:folHlink>
        <a:srgbClr val="62646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5184</Words>
  <Application>Microsoft Office PowerPoint</Application>
  <PresentationFormat>Breitbild</PresentationFormat>
  <Paragraphs>1140</Paragraphs>
  <Slides>44</Slides>
  <Notes>17</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44</vt:i4>
      </vt:variant>
    </vt:vector>
  </HeadingPairs>
  <TitlesOfParts>
    <vt:vector size="52" baseType="lpstr">
      <vt:lpstr>ＭＳ Ｐゴシック</vt:lpstr>
      <vt:lpstr>Aptos</vt:lpstr>
      <vt:lpstr>Arial</vt:lpstr>
      <vt:lpstr>Calibri</vt:lpstr>
      <vt:lpstr>LMU CompatilFact</vt:lpstr>
      <vt:lpstr>Times</vt:lpstr>
      <vt:lpstr>Wingdings</vt:lpstr>
      <vt:lpstr>LMU 16:9</vt:lpstr>
      <vt:lpstr>PowerPoint-Präsentation</vt:lpstr>
      <vt:lpstr>Hinweis</vt:lpstr>
      <vt:lpstr>Agenda</vt:lpstr>
      <vt:lpstr>Vorstellung der Fachstudienberatung Lehramt Wirtschaftswissenschaften </vt:lpstr>
      <vt:lpstr>Beratung und Hilfestellung </vt:lpstr>
      <vt:lpstr>So finden Sie uns</vt:lpstr>
      <vt:lpstr>Bausteine des Lehramtstudiums in Wirtschaftswissenschaften</vt:lpstr>
      <vt:lpstr>Spezifische Ansprechpartner für das Fach Wirtschaftswissenschaften </vt:lpstr>
      <vt:lpstr>Wichtigste Kontaktadressen und Ansprechpartner</vt:lpstr>
      <vt:lpstr>Informations- und Servicecenter (ISC) </vt:lpstr>
      <vt:lpstr>PStO</vt:lpstr>
      <vt:lpstr>Übersicht Begriffe im Studium</vt:lpstr>
      <vt:lpstr>Begriff „ECTS-Punkte“ </vt:lpstr>
      <vt:lpstr>Begriff „Modul“ </vt:lpstr>
      <vt:lpstr>Begriff „Modulprüfungen“</vt:lpstr>
      <vt:lpstr>Veranstaltungsarten</vt:lpstr>
      <vt:lpstr>Aufbau des Studiums: Lehramt Wirtschaftswissenschaften Gymnasium (LAG) Regelstudienverlauf nach neuer PStO (2024)</vt:lpstr>
      <vt:lpstr>Aufbau des Studiums: Lehramt Wirtschaftswissenschaften Gymnasium (LAG) Regelstudienverlauf nach neuer PStO (2024)</vt:lpstr>
      <vt:lpstr>Aufbau des Studiums: Lehramt Wirtschaftswissenschaften Gymnasium (LAG) Regelstudienverlauf nach neuer PStO (2024)</vt:lpstr>
      <vt:lpstr>Aufbau des Studiums: Lehramt Wirtschaftswissenschaften Gymnasium (LAG) Regelstudienverlauf nach neuer PStO (2024)</vt:lpstr>
      <vt:lpstr>Lehramt Wiwi Gymnasium Zusammenfassung wichtiger Änderungen zwischen alter und neuer PO </vt:lpstr>
      <vt:lpstr>Aufbau des Studiums: Lehramt Wirtschaftswissenschaften Realschule (LAR) Regelstudienverlauf nach neuer PStO (2024)</vt:lpstr>
      <vt:lpstr>Aufbau des Studiums: Lehramt Wirtschaftswissenschaften Realschule (LAR) Regelstudienverlauf nach neuer PStO (2024)</vt:lpstr>
      <vt:lpstr>Aufbau des Studiums: Lehramt Wirtschaftswissenschaften Realschule (LAR) Regelstudienverlauf nach neuer PStO (2024)</vt:lpstr>
      <vt:lpstr>Aufbau des Studiums: Lehramt Wirtschaftswissenschaften Realschule (LAR) Regelstudienverlauf nach neuer PStO (2024)</vt:lpstr>
      <vt:lpstr>Lehramt Wiwi: Realschule – Zusammenfassung wichtiger Änderungen </vt:lpstr>
      <vt:lpstr>Stundenplan LAG &amp; LAR</vt:lpstr>
      <vt:lpstr>Vorlesungsverzeichnis: www.lsf.lmu.de</vt:lpstr>
      <vt:lpstr>Vorlesungsverzeichnis: www.lsf.lmu.de</vt:lpstr>
      <vt:lpstr>Vorlesungsverzeichnis: www.lsf.lmu.de</vt:lpstr>
      <vt:lpstr>Vorlesungsverzeichnis: www.lsf.lmu.de</vt:lpstr>
      <vt:lpstr>Allgemeine Klausurinformationen (1)</vt:lpstr>
      <vt:lpstr>Allgemeine Klausurinformationen (2)</vt:lpstr>
      <vt:lpstr>Kontoauszug</vt:lpstr>
      <vt:lpstr>Aufbau des 1. Examens (LAG)</vt:lpstr>
      <vt:lpstr>Aufbau des 1. Examens (LAR)</vt:lpstr>
      <vt:lpstr>Fachnote (LAG)</vt:lpstr>
      <vt:lpstr>Fachnote (LAR)</vt:lpstr>
      <vt:lpstr>PowerPoint-Präsentation</vt:lpstr>
      <vt:lpstr>Anrechnung von Studienleistungen</vt:lpstr>
      <vt:lpstr>Prüfungsunfähigkeit (1)</vt:lpstr>
      <vt:lpstr>Prüfungsunfähigkeit (2)</vt:lpstr>
      <vt:lpstr>Fristverlängerungen</vt:lpstr>
      <vt:lpstr>Beratung und Hilfestellung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Lehramtsberatung WiWi</dc:creator>
  <cp:lastModifiedBy>Fynn Kunter</cp:lastModifiedBy>
  <cp:revision>312</cp:revision>
  <cp:lastPrinted>2021-09-23T11:40:43Z</cp:lastPrinted>
  <dcterms:created xsi:type="dcterms:W3CDTF">2020-05-08T07:19:48Z</dcterms:created>
  <dcterms:modified xsi:type="dcterms:W3CDTF">2026-09-30T09:51:07Z</dcterms:modified>
</cp:coreProperties>
</file>