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D15"/>
    <a:srgbClr val="003A79"/>
    <a:srgbClr val="E6E6E7"/>
    <a:srgbClr val="F5F5F5"/>
    <a:srgbClr val="0F1987"/>
    <a:srgbClr val="C0C1C3"/>
    <a:srgbClr val="626468"/>
    <a:srgbClr val="4A4A49"/>
    <a:srgbClr val="02883A"/>
    <a:srgbClr val="293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74"/>
  </p:normalViewPr>
  <p:slideViewPr>
    <p:cSldViewPr snapToGrid="0" snapToObjects="1" showGuides="1">
      <p:cViewPr varScale="1">
        <p:scale>
          <a:sx n="108" d="100"/>
          <a:sy n="108" d="100"/>
        </p:scale>
        <p:origin x="13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1155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A8432C7-158B-4997-A6F7-BEC997FA58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E3161-4F5C-4EA9-8FCD-2E7732BAE0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771FB-5D95-47D0-A820-B780B32AB2E6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F5E1E2-1603-4808-AC06-82EE675C89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EE2F2F-9C2C-4CA2-BB3C-F27751DCB3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80FF5-7097-4730-AE7A-98E7423D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34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3ABC7-27AC-6D40-86E4-0C355E54A764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AD0D-262D-F145-A422-6EFA995C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6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7DB2BC4-3B98-4ED7-91ED-210DEFAE5327}"/>
              </a:ext>
            </a:extLst>
          </p:cNvPr>
          <p:cNvSpPr/>
          <p:nvPr userDrawn="1"/>
        </p:nvSpPr>
        <p:spPr>
          <a:xfrm>
            <a:off x="0" y="1483200"/>
            <a:ext cx="12192000" cy="5374800"/>
          </a:xfrm>
          <a:prstGeom prst="rect">
            <a:avLst/>
          </a:prstGeom>
          <a:solidFill>
            <a:srgbClr val="0F1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CEFBE18-F336-4456-B7B7-3AA1099DD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6F7D16F2-80B9-4E8C-B3BE-290197844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9" y="2268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0278EDD8-A454-4AAD-A18B-0E9E6C1F3E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8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37824750-FB89-455B-9BB6-3159F395EA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4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8E711D-B9EA-4539-B814-07B30E94461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BFFFB-6184-460F-8B8E-C305799F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6CA996-4926-47B4-A6B8-8D23E897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2B7743-C604-4A52-B59B-EE5D5CFA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A7BB33-8D07-4DDF-8C7C-D8ED163DBE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3755C9-1154-4397-BFC2-24C4CF925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2651" y="2350800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C96408F-7818-46DC-B652-03D60F8E2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0874" y="235080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E5770AF-560D-46A5-A2BF-F157453EDD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2651" y="3005962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3EBF50C-889C-4C49-ACFA-23C0F0C79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0874" y="300581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237684B-B758-496A-92FC-42AF416BEF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2651" y="3661124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E3AE38A-CC11-4ECD-8753-EC69CCD7D6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0874" y="366082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0E9556F-8267-46EF-A251-5876226F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52651" y="4316286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0F819468-BAB6-4CFE-964C-A94CB6FBB5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10874" y="431583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D79AAC10-7539-482A-9D31-28B999E93F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52651" y="4971448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44A2DAF-8FFA-4B97-9D59-76FA3DFDEA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10874" y="497084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1667C321-D68D-4F20-8EAE-885B9694E0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52651" y="5626610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40724E60-5C1A-4550-BAE1-64C5CC543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10874" y="562585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D6A4D500-634E-4B79-B79F-134AB3FE1B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402" y="2350800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06637ABA-A823-4784-8B37-7946FE3707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402" y="3005962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FA72472C-D44F-40E7-87FE-7B4BCD3D75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02" y="3661124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20E737BB-6100-4217-A2BB-F347C32736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6402" y="4316286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D976DBB-E868-416D-B209-98CFAE017C2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6398" y="4971448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4C5FA2BA-ECDB-43C5-A1E9-78B0D6AD1D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402" y="5626610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</p:spTree>
    <p:extLst>
      <p:ext uri="{BB962C8B-B14F-4D97-AF65-F5344CB8AC3E}">
        <p14:creationId xmlns:p14="http://schemas.microsoft.com/office/powerpoint/2010/main" val="194494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9F217-7A91-449A-BC77-6641A1A8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96C17FC-CD8F-4CCB-AD43-F7D7D1372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7" y="2349500"/>
            <a:ext cx="11303001" cy="38163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7942CAE-E5EA-4C52-85BD-28F57009B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9" y="6518688"/>
            <a:ext cx="10141013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927E724-494F-4635-86E4-22E93FE5F4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4" y="6275027"/>
            <a:ext cx="11296731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393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Spalten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1BA0D29-75B3-4EDD-9E03-8E7485C849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400" y="2349500"/>
            <a:ext cx="5472000" cy="38163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FF7AED0-B7D6-4AAC-A0B5-0EDCDE0B3B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9038" y="2349500"/>
            <a:ext cx="5472000" cy="38163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B3EBA0F-2389-4E33-9944-CB9E7535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DB0D4744-2CAA-4FE3-90E4-8076DEC288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874" y="6275027"/>
            <a:ext cx="11296731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3D955FD-CA79-42FB-91A3-59A3543A9D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089" y="6518688"/>
            <a:ext cx="10141013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332836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Spalten Inhalte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1BA0D29-75B3-4EDD-9E03-8E7485C849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400" y="2812241"/>
            <a:ext cx="5472000" cy="335361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FF7AED0-B7D6-4AAC-A0B5-0EDCDE0B3B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9038" y="2812241"/>
            <a:ext cx="5472000" cy="335361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0CE2279-06D4-469C-9B4A-60489E99D3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089" y="2350800"/>
            <a:ext cx="5472000" cy="348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7D184CC2-95AA-450A-92CA-820D519E48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9038" y="2350800"/>
            <a:ext cx="5472000" cy="348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C8DB17A-A338-4136-B178-A4523760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A7AC8537-4407-44ED-A748-4C47CF3962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874" y="6275027"/>
            <a:ext cx="11296731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B7A07D86-5D76-43B0-9DDB-E8804B99D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089" y="6518688"/>
            <a:ext cx="10141013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324432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-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9F217-7A91-449A-BC77-6641A1A8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590887"/>
            <a:ext cx="11302688" cy="75157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96C17FC-CD8F-4CCB-AD43-F7D7D1372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7" y="1484314"/>
            <a:ext cx="11303001" cy="468153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E3D0D0-17E7-4E53-9CAF-914A012C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4268" y="300477"/>
            <a:ext cx="2754825" cy="144000"/>
          </a:xfrm>
          <a:prstGeom prst="rect">
            <a:avLst/>
          </a:prstGeom>
        </p:spPr>
      </p:pic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7CD29765-B313-42B0-BA37-4A7FE99E8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4" y="6275027"/>
            <a:ext cx="11296731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196DE1E3-BF9B-472A-A11F-DA53E8A4A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9" y="6518688"/>
            <a:ext cx="10141013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6953F7-8B50-43DB-AF53-37321EB8DA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FB3F3293-5DB4-4314-9A11-FFFF62525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8460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s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1BAB6-63D3-4328-9020-EA1EC1B1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050A81-610B-4603-A2CC-6C09BA01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86DB5-450F-45CC-AA16-CF1AC4425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8851E8-B260-427D-8E6B-A26C965B2C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C951327-720C-43AF-BB7F-7606E9E494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8" y="2349501"/>
            <a:ext cx="11306174" cy="3816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4ED5A5CA-B493-46E0-8A07-D595FA49CD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4" y="6275027"/>
            <a:ext cx="11296731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71348A8-EA3B-4898-B4AB-1E2136C74D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9" y="6518688"/>
            <a:ext cx="10141013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2292179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669460-A11E-47EE-819C-F1088010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8" name="Textplatzhalter 7">
            <a:extLst>
              <a:ext uri="{FF2B5EF4-FFF2-40B4-BE49-F238E27FC236}">
                <a16:creationId xmlns:a16="http://schemas.microsoft.com/office/drawing/2014/main" id="{DF0258BD-3F5F-4B86-99EB-ADC3F3AC34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4" y="6275027"/>
            <a:ext cx="11296731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39" name="Textplatzhalter 7">
            <a:extLst>
              <a:ext uri="{FF2B5EF4-FFF2-40B4-BE49-F238E27FC236}">
                <a16:creationId xmlns:a16="http://schemas.microsoft.com/office/drawing/2014/main" id="{7DE83233-2626-45D2-9D55-FC3ED6CD24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9" y="6518688"/>
            <a:ext cx="10141013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226770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16E1E7B3-3C17-4721-BCE0-424DC0700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4" y="6275027"/>
            <a:ext cx="11296731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80C6D96-2C7E-4258-8118-6BB962F0E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9" y="6518688"/>
            <a:ext cx="10141013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13225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7DB2BC4-3B98-4ED7-91ED-210DEFAE5327}"/>
              </a:ext>
            </a:extLst>
          </p:cNvPr>
          <p:cNvSpPr/>
          <p:nvPr userDrawn="1"/>
        </p:nvSpPr>
        <p:spPr>
          <a:xfrm>
            <a:off x="0" y="1483200"/>
            <a:ext cx="12192000" cy="53748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1B94DEA-7037-4BFF-A606-4059D1199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05AB11DA-E526-4DB0-A616-EF327FD529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8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DA2B3988-691D-4C6A-93CE-694BF2FE42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4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0BA651EA-5F96-4B97-9051-732A430C9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9" y="2268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31B3DC-218C-4598-B3C6-F62247BB27E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89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D63F7E2-E9AF-4202-99B8-0D2D60008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4" y="2822400"/>
            <a:ext cx="3560400" cy="4035600"/>
          </a:xfrm>
          <a:prstGeom prst="rect">
            <a:avLst/>
          </a:prstGeom>
        </p:spPr>
      </p:pic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EFD7FE4E-10FF-4DB8-BA94-29D280460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8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BB04781F-9DBE-4871-BA35-73859E07B0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4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9F1E93FD-A2D4-482D-A300-21FFD9D98D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9" y="2268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1AE912-66CB-44EB-94FD-7BCCD2766B6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85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, Schrif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>
            <a:extLst>
              <a:ext uri="{FF2B5EF4-FFF2-40B4-BE49-F238E27FC236}">
                <a16:creationId xmlns:a16="http://schemas.microsoft.com/office/drawing/2014/main" id="{E3A198B4-6B5B-4B64-8B9C-A9ED5F5BF1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84315"/>
            <a:ext cx="12192000" cy="5373687"/>
          </a:xfrm>
          <a:prstGeom prst="rect">
            <a:avLst/>
          </a:prstGeom>
          <a:solidFill>
            <a:srgbClr val="C0C1C3"/>
          </a:solidFill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1303A0E1-9E9B-47BA-9329-235124326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8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1A46877-2797-4FE9-9147-650146DB1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4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AA43B9D-BF57-49A7-A2BE-8A500AD75E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9" y="2268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6CCE3B-FB19-4C48-BA9C-E81232FF6D8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69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C9E9288-A528-47A0-9952-3BAE6CB87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4" y="2822400"/>
            <a:ext cx="3560400" cy="4035600"/>
          </a:xfrm>
          <a:prstGeom prst="rect">
            <a:avLst/>
          </a:prstGeom>
        </p:spPr>
      </p:pic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DE3BF2D-52EE-4486-ADD0-3DAE759441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9" y="2268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Kapitel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B7D0A0-CA2F-460B-A311-FB3A6650A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26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, Absender,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331E01A-E2D4-4133-AA71-23114E705DF2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rgbClr val="0F1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C8E54A6-459A-4470-BB0E-BD0ADAE58B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CF186EC-5422-44B4-9E4D-034E8A998A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8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rtl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5C6343-7CFA-4211-BD8A-3DC6B7B128DD}"/>
              </a:ext>
            </a:extLst>
          </p:cNvPr>
          <p:cNvSpPr txBox="1"/>
          <p:nvPr userDrawn="1"/>
        </p:nvSpPr>
        <p:spPr>
          <a:xfrm>
            <a:off x="359889" y="6992039"/>
            <a:ext cx="11429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blaue Abschlussfolie </a:t>
            </a:r>
            <a:r>
              <a:rPr lang="de-DE" sz="1200" b="1" u="sng" dirty="0"/>
              <a:t>nur</a:t>
            </a:r>
            <a:r>
              <a:rPr lang="de-DE" sz="1200" dirty="0"/>
              <a:t> in Präsentationen, die mit einem Projektor auf einer </a:t>
            </a:r>
            <a:r>
              <a:rPr lang="de-DE" sz="1200" b="1" dirty="0"/>
              <a:t>Leinwand</a:t>
            </a:r>
            <a:r>
              <a:rPr lang="de-DE" sz="1200" dirty="0"/>
              <a:t>, oder auf einem </a:t>
            </a:r>
            <a:r>
              <a:rPr lang="de-DE" sz="1200" b="1" dirty="0"/>
              <a:t>Bildschirm</a:t>
            </a:r>
            <a:r>
              <a:rPr lang="de-DE" sz="1200" dirty="0"/>
              <a:t> wiedergegeben werden.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D68658-C1DF-4371-9E81-639C149A60D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6F03E7-8F3F-49C4-8030-4297A79CEDD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2AFC3E-E75E-4D67-B506-65193A7843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BC09715E-332A-494E-803E-B5A81072C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406" y="442800"/>
            <a:ext cx="254458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, Absender, mittel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331E01A-E2D4-4133-AA71-23114E705DF2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rgbClr val="C0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52121A7-C1FC-428B-9972-DCBD841B9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CBD0319-7CBB-4D21-AD2D-589051892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406" y="442800"/>
            <a:ext cx="2544588" cy="792000"/>
          </a:xfrm>
          <a:prstGeom prst="rect">
            <a:avLst/>
          </a:prstGeom>
        </p:spPr>
      </p:pic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CF186EC-5422-44B4-9E4D-034E8A998A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8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rtl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5C6343-7CFA-4211-BD8A-3DC6B7B128DD}"/>
              </a:ext>
            </a:extLst>
          </p:cNvPr>
          <p:cNvSpPr txBox="1"/>
          <p:nvPr userDrawn="1"/>
        </p:nvSpPr>
        <p:spPr>
          <a:xfrm>
            <a:off x="359889" y="6992039"/>
            <a:ext cx="11429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blaue Abschlussfolie </a:t>
            </a:r>
            <a:r>
              <a:rPr lang="de-DE" sz="1200" b="1" u="sng" dirty="0"/>
              <a:t>nur</a:t>
            </a:r>
            <a:r>
              <a:rPr lang="de-DE" sz="1200" dirty="0"/>
              <a:t> in Präsentationen, die mit einem Projektor auf einer </a:t>
            </a:r>
            <a:r>
              <a:rPr lang="de-DE" sz="1200" b="1" dirty="0"/>
              <a:t>Leinwand</a:t>
            </a:r>
            <a:r>
              <a:rPr lang="de-DE" sz="1200" dirty="0"/>
              <a:t>, oder auf einem </a:t>
            </a:r>
            <a:r>
              <a:rPr lang="de-DE" sz="1200" b="1" dirty="0"/>
              <a:t>Bildschirm</a:t>
            </a:r>
            <a:r>
              <a:rPr lang="de-DE" sz="1200" dirty="0"/>
              <a:t> wiedergegeben werden.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B89F49-C8B1-4816-80C6-5E070534AF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828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, Absender, lichtgr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76180E7-2229-4EB0-8C04-5C80097167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F4E0D99-98F2-43FE-9AED-EB3BB89DB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8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rtl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rgbClr val="0F1987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D260B3-F5EA-4444-8017-7B73608E5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4" y="2822400"/>
            <a:ext cx="3560400" cy="40356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4CBA82A-AE18-441E-A25D-A57826F209DD}"/>
              </a:ext>
            </a:extLst>
          </p:cNvPr>
          <p:cNvSpPr txBox="1"/>
          <p:nvPr userDrawn="1"/>
        </p:nvSpPr>
        <p:spPr>
          <a:xfrm>
            <a:off x="359889" y="6992039"/>
            <a:ext cx="7030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lichtgraue Abschlussfolie in Präsentationen, die </a:t>
            </a:r>
            <a:r>
              <a:rPr lang="de-DE" sz="1200" b="1" dirty="0"/>
              <a:t>ausgedruckt</a:t>
            </a:r>
            <a:r>
              <a:rPr lang="de-DE" sz="1200" dirty="0"/>
              <a:t> werden sollen.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5B1B71-9541-4988-9001-3C07E2CA13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4DB7B39-F307-4E94-826F-264B69B3C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6401" y="442799"/>
            <a:ext cx="254458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0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, Absender,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F4E0D99-98F2-43FE-9AED-EB3BB89DB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8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rtl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rgbClr val="0F1987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D260B3-F5EA-4444-8017-7B73608E5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4" y="2822400"/>
            <a:ext cx="3560400" cy="40356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4CBA82A-AE18-441E-A25D-A57826F209DD}"/>
              </a:ext>
            </a:extLst>
          </p:cNvPr>
          <p:cNvSpPr txBox="1"/>
          <p:nvPr userDrawn="1"/>
        </p:nvSpPr>
        <p:spPr>
          <a:xfrm>
            <a:off x="359886" y="6992039"/>
            <a:ext cx="677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weiße Abschlussfolie in Präsentationen, die </a:t>
            </a:r>
            <a:r>
              <a:rPr lang="de-DE" sz="1200" b="1" dirty="0"/>
              <a:t>ausgedruckt</a:t>
            </a:r>
            <a:r>
              <a:rPr lang="de-DE" sz="1200" dirty="0"/>
              <a:t> werden sollen.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9EFC83-F4F0-4DE8-A757-048D992D44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Bitte tragen Sie hier Ihre Einrichtung bzw. Ihr Institut 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03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AC36F883-12FB-47DF-B082-BEE8DA64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482138"/>
            <a:ext cx="11302688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D2AB963-3AAE-409C-B340-347F969A9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400" y="2349501"/>
            <a:ext cx="11302688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C05F011C-9DD8-4A44-BACF-519C157AF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5828" y="6519044"/>
            <a:ext cx="1123266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BF0EF78-2ABA-4783-A415-19ED16DA7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7814" y="6519044"/>
            <a:ext cx="404190" cy="252000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defRPr sz="900" b="1">
                <a:solidFill>
                  <a:schemeClr val="accent2"/>
                </a:solidFill>
              </a:defRPr>
            </a:lvl1pPr>
          </a:lstStyle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DE3FB7D-2F4C-4E3C-82FE-CB9DF69C44E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446401" y="442799"/>
            <a:ext cx="2544588" cy="792000"/>
          </a:xfrm>
          <a:prstGeom prst="rect">
            <a:avLst/>
          </a:prstGeom>
        </p:spPr>
      </p:pic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F13EA111-0AB9-4E2A-ABF1-EDDA6CC3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344" y="442800"/>
            <a:ext cx="2011339" cy="792000"/>
          </a:xfrm>
          <a:prstGeom prst="rect">
            <a:avLst/>
          </a:prstGeom>
          <a:ln>
            <a:noFill/>
          </a:ln>
        </p:spPr>
        <p:txBody>
          <a:bodyPr vert="horz" lIns="36000" tIns="0" rIns="0" bIns="39600" rtlCol="0" anchor="b"/>
          <a:lstStyle>
            <a:lvl1pPr algn="l">
              <a:lnSpc>
                <a:spcPct val="110000"/>
              </a:lnSpc>
              <a:defRPr sz="651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Bitte tragen Sie hier Ihre Einrichtung bzw. Ihr Institut ein</a:t>
            </a:r>
          </a:p>
        </p:txBody>
      </p:sp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75" r:id="rId3"/>
    <p:sldLayoutId id="2147483678" r:id="rId4"/>
    <p:sldLayoutId id="2147483684" r:id="rId5"/>
    <p:sldLayoutId id="2147483681" r:id="rId6"/>
    <p:sldLayoutId id="2147483687" r:id="rId7"/>
    <p:sldLayoutId id="2147483679" r:id="rId8"/>
    <p:sldLayoutId id="2147483686" r:id="rId9"/>
    <p:sldLayoutId id="2147483691" r:id="rId10"/>
    <p:sldLayoutId id="2147483680" r:id="rId11"/>
    <p:sldLayoutId id="2147483688" r:id="rId12"/>
    <p:sldLayoutId id="2147483689" r:id="rId13"/>
    <p:sldLayoutId id="2147483685" r:id="rId14"/>
    <p:sldLayoutId id="2147483690" r:id="rId15"/>
    <p:sldLayoutId id="2147483683" r:id="rId16"/>
    <p:sldLayoutId id="2147483682" r:id="rId17"/>
  </p:sldLayoutIdLst>
  <p:hf sldNum="0" hdr="0" dt="0"/>
  <p:txStyles>
    <p:titleStyle>
      <a:lvl1pPr algn="l" defTabSz="815578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rgbClr val="0F1987"/>
          </a:solidFill>
          <a:latin typeface="+mj-lt"/>
          <a:ea typeface="+mj-ea"/>
          <a:cs typeface="+mj-cs"/>
        </a:defRPr>
      </a:lvl1pPr>
    </p:titleStyle>
    <p:bodyStyle>
      <a:lvl1pPr marL="0" indent="0" algn="l" defTabSz="815578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324008" marR="0" indent="-324008" algn="l" defTabSz="815578" rtl="0" eaLnBrk="1" fontAlgn="auto" latinLnBrk="0" hangingPunct="1">
        <a:lnSpc>
          <a:spcPct val="100000"/>
        </a:lnSpc>
        <a:spcBef>
          <a:spcPts val="0"/>
        </a:spcBef>
        <a:spcAft>
          <a:spcPts val="601"/>
        </a:spcAft>
        <a:buClr>
          <a:srgbClr val="0F1987"/>
        </a:buClr>
        <a:buSzPct val="100000"/>
        <a:buFont typeface="Wingdings" panose="05000000000000000000" pitchFamily="2" charset="2"/>
        <a:buChar char=""/>
        <a:tabLst/>
        <a:defRPr lang="de-DE" sz="1600" kern="1200" baseline="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04012" indent="-180004" algn="l" defTabSz="815578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17" indent="-180004" algn="l" defTabSz="815578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21" indent="-180004" algn="l" defTabSz="815578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839" indent="-203894" algn="l" defTabSz="81557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627" indent="-203894" algn="l" defTabSz="81557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417" indent="-203894" algn="l" defTabSz="81557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205" indent="-203894" algn="l" defTabSz="81557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78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88" algn="l" defTabSz="815578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78" algn="l" defTabSz="815578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65" algn="l" defTabSz="815578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55" algn="l" defTabSz="815578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943" algn="l" defTabSz="815578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731" algn="l" defTabSz="815578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521" algn="l" defTabSz="815578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309" algn="l" defTabSz="815578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3" pos="279" userDrawn="1">
          <p15:clr>
            <a:srgbClr val="F26B43"/>
          </p15:clr>
        </p15:guide>
        <p15:guide id="14" orient="horz" pos="278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1344" userDrawn="1">
          <p15:clr>
            <a:srgbClr val="F26B43"/>
          </p15:clr>
        </p15:guide>
        <p15:guide id="19" pos="3726" userDrawn="1">
          <p15:clr>
            <a:srgbClr val="F26B43"/>
          </p15:clr>
        </p15:guide>
        <p15:guide id="20" pos="39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som.lmu.de/ALUMNI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3A9BB694-4433-DC6A-91E1-1430A4C21B36}"/>
              </a:ext>
            </a:extLst>
          </p:cNvPr>
          <p:cNvSpPr txBox="1"/>
          <p:nvPr/>
        </p:nvSpPr>
        <p:spPr>
          <a:xfrm>
            <a:off x="2909235" y="701361"/>
            <a:ext cx="9098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3A79"/>
                </a:solidFill>
                <a:latin typeface="LMU CompatilFact" panose="02000500060000020003" pitchFamily="2" charset="0"/>
              </a:rPr>
              <a:t>HÖR AUF ZU SUCHEN – LASS DICH FINDEN!</a:t>
            </a:r>
            <a:br>
              <a:rPr lang="de-DE" sz="3200" b="1" dirty="0">
                <a:solidFill>
                  <a:srgbClr val="003A79"/>
                </a:solidFill>
                <a:latin typeface="LMU CompatilFact" panose="02000500060000020003" pitchFamily="2" charset="0"/>
              </a:rPr>
            </a:br>
            <a:endParaRPr lang="de-DE" sz="3200" b="1" dirty="0">
              <a:solidFill>
                <a:srgbClr val="003A79"/>
              </a:solidFill>
              <a:latin typeface="LMU CompatilFact" panose="02000500060000020003" pitchFamily="2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3A6E47E-2AA1-5B22-6DB9-27F61402AFDB}"/>
              </a:ext>
            </a:extLst>
          </p:cNvPr>
          <p:cNvSpPr txBox="1"/>
          <p:nvPr/>
        </p:nvSpPr>
        <p:spPr>
          <a:xfrm>
            <a:off x="6096006" y="1998438"/>
            <a:ext cx="37784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003870"/>
                </a:solidFill>
                <a:latin typeface="LMU CompatilFact" pitchFamily="2" charset="0"/>
              </a:rPr>
              <a:t>DEIN INDIVIDUELLER EINTRAG:</a:t>
            </a:r>
            <a:br>
              <a:rPr lang="de-DE" sz="1600" b="1" dirty="0">
                <a:solidFill>
                  <a:srgbClr val="003870"/>
                </a:solidFill>
                <a:latin typeface="LMU CompatilFact" pitchFamily="2" charset="0"/>
              </a:rPr>
            </a:br>
            <a:r>
              <a:rPr lang="de-DE" sz="1600" dirty="0">
                <a:solidFill>
                  <a:srgbClr val="003870"/>
                </a:solidFill>
                <a:latin typeface="LMU CompatilFact" pitchFamily="2" charset="0"/>
              </a:rPr>
              <a:t>Mit Angaben </a:t>
            </a:r>
          </a:p>
          <a:p>
            <a:pPr>
              <a:buFont typeface="Wingdings" pitchFamily="2" charset="2"/>
              <a:buChar char="ü"/>
            </a:pPr>
            <a:r>
              <a:rPr lang="de-DE" sz="1600" dirty="0">
                <a:solidFill>
                  <a:srgbClr val="003870"/>
                </a:solidFill>
                <a:latin typeface="LMU CompatilFact" pitchFamily="2" charset="0"/>
              </a:rPr>
              <a:t> zur Person</a:t>
            </a:r>
          </a:p>
          <a:p>
            <a:pPr>
              <a:buFont typeface="Wingdings" pitchFamily="2" charset="2"/>
              <a:buChar char="ü"/>
            </a:pPr>
            <a:r>
              <a:rPr lang="de-DE" sz="1600" dirty="0">
                <a:solidFill>
                  <a:srgbClr val="003870"/>
                </a:solidFill>
                <a:latin typeface="LMU CompatilFact" pitchFamily="2" charset="0"/>
              </a:rPr>
              <a:t> zum Studium</a:t>
            </a:r>
          </a:p>
          <a:p>
            <a:pPr>
              <a:buFont typeface="Wingdings" pitchFamily="2" charset="2"/>
              <a:buChar char="ü"/>
            </a:pPr>
            <a:r>
              <a:rPr lang="de-DE" sz="1600" dirty="0">
                <a:solidFill>
                  <a:srgbClr val="003870"/>
                </a:solidFill>
                <a:latin typeface="LMU CompatilFact" pitchFamily="2" charset="0"/>
              </a:rPr>
              <a:t> zur Berufsvorstellung</a:t>
            </a:r>
          </a:p>
          <a:p>
            <a:pPr>
              <a:buFont typeface="Wingdings" pitchFamily="2" charset="2"/>
              <a:buChar char="ü"/>
            </a:pPr>
            <a:r>
              <a:rPr lang="de-DE" sz="1600" dirty="0">
                <a:solidFill>
                  <a:srgbClr val="003870"/>
                </a:solidFill>
                <a:latin typeface="LMU CompatilFact" pitchFamily="2" charset="0"/>
              </a:rPr>
              <a:t> zu Interessen</a:t>
            </a:r>
          </a:p>
          <a:p>
            <a:pPr>
              <a:buFont typeface="Wingdings" pitchFamily="2" charset="2"/>
              <a:buChar char="ü"/>
            </a:pPr>
            <a:r>
              <a:rPr lang="de-DE" sz="1600" dirty="0">
                <a:solidFill>
                  <a:srgbClr val="003870"/>
                </a:solidFill>
                <a:latin typeface="LMU CompatilFact" pitchFamily="2" charset="0"/>
              </a:rPr>
              <a:t> inklusive Foto</a:t>
            </a:r>
            <a:endParaRPr lang="de-DE" sz="1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CD1FD5D-0DAE-9810-758A-1DB2CDA0E94D}"/>
              </a:ext>
            </a:extLst>
          </p:cNvPr>
          <p:cNvSpPr txBox="1"/>
          <p:nvPr/>
        </p:nvSpPr>
        <p:spPr>
          <a:xfrm>
            <a:off x="2992647" y="387606"/>
            <a:ext cx="8358005" cy="45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1" b="1" dirty="0">
                <a:solidFill>
                  <a:srgbClr val="003870"/>
                </a:solidFill>
                <a:latin typeface="LMU CompatilFact" pitchFamily="2" charset="0"/>
              </a:rPr>
              <a:t>DU STUDIERST BWL ODER WIPÄD UND BIST KURZ VORM ABSCHLUSS?</a:t>
            </a:r>
            <a:endParaRPr lang="de-DE" sz="2000" b="1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BC01297A-E107-9517-8731-82CDFBCA3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382" y="1482902"/>
            <a:ext cx="3778459" cy="3734965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6987EA75-7963-0F39-FBB3-61866B878EFD}"/>
              </a:ext>
            </a:extLst>
          </p:cNvPr>
          <p:cNvSpPr txBox="1"/>
          <p:nvPr/>
        </p:nvSpPr>
        <p:spPr>
          <a:xfrm>
            <a:off x="6096006" y="4060541"/>
            <a:ext cx="3778459" cy="73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3870"/>
                </a:solidFill>
                <a:latin typeface="LMU CompatilFact" pitchFamily="2" charset="0"/>
              </a:rPr>
              <a:t>HEUTE SCHON AN MORGEN DENKEN:</a:t>
            </a:r>
          </a:p>
          <a:p>
            <a:r>
              <a:rPr lang="de-DE" sz="1600" b="1" dirty="0">
                <a:solidFill>
                  <a:srgbClr val="003870"/>
                </a:solidFill>
                <a:latin typeface="LMU CompatilFact" pitchFamily="2" charset="0"/>
                <a:hlinkClick r:id="rId3"/>
              </a:rPr>
              <a:t>WWW.SOM.LMU.DE/ALUMNI</a:t>
            </a:r>
            <a:endParaRPr lang="de-DE" sz="1600" b="1" dirty="0">
              <a:solidFill>
                <a:srgbClr val="003870"/>
              </a:solidFill>
              <a:latin typeface="LMU CompatilFact" pitchFamily="2" charset="0"/>
            </a:endParaRPr>
          </a:p>
          <a:p>
            <a:r>
              <a:rPr lang="de-DE" sz="1401" b="1" dirty="0">
                <a:solidFill>
                  <a:srgbClr val="FF0000"/>
                </a:solidFill>
                <a:latin typeface="LMU CompatilFact" pitchFamily="2" charset="0"/>
              </a:rPr>
              <a:t>ANMELDEFRIST: 22.09.2024</a:t>
            </a:r>
            <a:endParaRPr lang="de-DE" sz="1401" dirty="0">
              <a:solidFill>
                <a:srgbClr val="FF0000"/>
              </a:solidFill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1BC1D6B0-FA3E-E783-0FDC-BD5CB5C8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415" y="3052833"/>
            <a:ext cx="1869324" cy="1087858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8D3BD5A8-BB35-FA05-1DA9-CBBB59F09D9E}"/>
              </a:ext>
            </a:extLst>
          </p:cNvPr>
          <p:cNvSpPr txBox="1"/>
          <p:nvPr/>
        </p:nvSpPr>
        <p:spPr>
          <a:xfrm>
            <a:off x="235051" y="5311499"/>
            <a:ext cx="3778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solidFill>
                  <a:srgbClr val="003870"/>
                </a:solidFill>
                <a:latin typeface="LMU CompatilFact" pitchFamily="2" charset="0"/>
              </a:rPr>
              <a:t>UNSERE KOOPERATIONSPARTNER: 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79F8EA-8D02-23E8-43A4-F72F4132DB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18" y="5684801"/>
            <a:ext cx="2780805" cy="11731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B0FCACE-8AED-21BE-303A-6CF1D861C6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3988" y="5620575"/>
            <a:ext cx="3350901" cy="11731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0412993-19A1-844C-849D-59ACF9336F3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4889" y="5608918"/>
            <a:ext cx="3097327" cy="11500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3B85D81-3CA5-7018-383A-D01D89878A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1058" y="5595576"/>
            <a:ext cx="2887039" cy="125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537"/>
      </p:ext>
    </p:extLst>
  </p:cSld>
  <p:clrMapOvr>
    <a:masterClrMapping/>
  </p:clrMapOvr>
</p:sld>
</file>

<file path=ppt/theme/theme1.xml><?xml version="1.0" encoding="utf-8"?>
<a:theme xmlns:a="http://schemas.openxmlformats.org/drawingml/2006/main" name="LMU 16:9">
  <a:themeElements>
    <a:clrScheme name="LMU">
      <a:dk1>
        <a:srgbClr val="000000"/>
      </a:dk1>
      <a:lt1>
        <a:srgbClr val="FFFFFF"/>
      </a:lt1>
      <a:dk2>
        <a:srgbClr val="E6E6E7"/>
      </a:dk2>
      <a:lt2>
        <a:srgbClr val="F5F5F5"/>
      </a:lt2>
      <a:accent1>
        <a:srgbClr val="0F1987"/>
      </a:accent1>
      <a:accent2>
        <a:srgbClr val="626468"/>
      </a:accent2>
      <a:accent3>
        <a:srgbClr val="C0C1C3"/>
      </a:accent3>
      <a:accent4>
        <a:srgbClr val="009FE3"/>
      </a:accent4>
      <a:accent5>
        <a:srgbClr val="8C4091"/>
      </a:accent5>
      <a:accent6>
        <a:srgbClr val="00883A"/>
      </a:accent6>
      <a:hlink>
        <a:srgbClr val="0F1987"/>
      </a:hlink>
      <a:folHlink>
        <a:srgbClr val="6264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LMU CompatilFact</vt:lpstr>
      <vt:lpstr>Wingdings</vt:lpstr>
      <vt:lpstr>LMU 16:9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Doeffinger</dc:creator>
  <cp:lastModifiedBy>Hinz, Laura-Sophie</cp:lastModifiedBy>
  <cp:revision>254</cp:revision>
  <cp:lastPrinted>2023-12-19T13:03:56Z</cp:lastPrinted>
  <dcterms:created xsi:type="dcterms:W3CDTF">2020-05-08T07:19:48Z</dcterms:created>
  <dcterms:modified xsi:type="dcterms:W3CDTF">2024-08-06T14:03:48Z</dcterms:modified>
</cp:coreProperties>
</file>