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05" r:id="rId3"/>
  </p:sldMasterIdLst>
  <p:notesMasterIdLst>
    <p:notesMasterId r:id="rId65"/>
  </p:notesMasterIdLst>
  <p:handoutMasterIdLst>
    <p:handoutMasterId r:id="rId66"/>
  </p:handoutMasterIdLst>
  <p:sldIdLst>
    <p:sldId id="295" r:id="rId4"/>
    <p:sldId id="367" r:id="rId5"/>
    <p:sldId id="287" r:id="rId6"/>
    <p:sldId id="291" r:id="rId7"/>
    <p:sldId id="327" r:id="rId8"/>
    <p:sldId id="369" r:id="rId9"/>
    <p:sldId id="405" r:id="rId10"/>
    <p:sldId id="377" r:id="rId11"/>
    <p:sldId id="340" r:id="rId12"/>
    <p:sldId id="338" r:id="rId13"/>
    <p:sldId id="407" r:id="rId14"/>
    <p:sldId id="368" r:id="rId15"/>
    <p:sldId id="370" r:id="rId16"/>
    <p:sldId id="352" r:id="rId17"/>
    <p:sldId id="323" r:id="rId18"/>
    <p:sldId id="372" r:id="rId19"/>
    <p:sldId id="374" r:id="rId20"/>
    <p:sldId id="375" r:id="rId21"/>
    <p:sldId id="376" r:id="rId22"/>
    <p:sldId id="383" r:id="rId23"/>
    <p:sldId id="396" r:id="rId24"/>
    <p:sldId id="337" r:id="rId25"/>
    <p:sldId id="336" r:id="rId26"/>
    <p:sldId id="378" r:id="rId27"/>
    <p:sldId id="330" r:id="rId28"/>
    <p:sldId id="408" r:id="rId29"/>
    <p:sldId id="379" r:id="rId30"/>
    <p:sldId id="350" r:id="rId31"/>
    <p:sldId id="282" r:id="rId32"/>
    <p:sldId id="306" r:id="rId33"/>
    <p:sldId id="308" r:id="rId34"/>
    <p:sldId id="309" r:id="rId35"/>
    <p:sldId id="400" r:id="rId36"/>
    <p:sldId id="401" r:id="rId37"/>
    <p:sldId id="402" r:id="rId38"/>
    <p:sldId id="395" r:id="rId39"/>
    <p:sldId id="403" r:id="rId40"/>
    <p:sldId id="315" r:id="rId41"/>
    <p:sldId id="316" r:id="rId42"/>
    <p:sldId id="317" r:id="rId43"/>
    <p:sldId id="318" r:id="rId44"/>
    <p:sldId id="320" r:id="rId45"/>
    <p:sldId id="283" r:id="rId46"/>
    <p:sldId id="319" r:id="rId47"/>
    <p:sldId id="321" r:id="rId48"/>
    <p:sldId id="348" r:id="rId49"/>
    <p:sldId id="397" r:id="rId50"/>
    <p:sldId id="371" r:id="rId51"/>
    <p:sldId id="381" r:id="rId52"/>
    <p:sldId id="391" r:id="rId53"/>
    <p:sldId id="406" r:id="rId54"/>
    <p:sldId id="382" r:id="rId55"/>
    <p:sldId id="335" r:id="rId56"/>
    <p:sldId id="360" r:id="rId57"/>
    <p:sldId id="361" r:id="rId58"/>
    <p:sldId id="341" r:id="rId59"/>
    <p:sldId id="399" r:id="rId60"/>
    <p:sldId id="322" r:id="rId61"/>
    <p:sldId id="328" r:id="rId62"/>
    <p:sldId id="366" r:id="rId63"/>
    <p:sldId id="294" r:id="rId6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9084677-C165-4463-8F54-1A485657103E}">
          <p14:sldIdLst>
            <p14:sldId id="295"/>
            <p14:sldId id="367"/>
            <p14:sldId id="287"/>
          </p14:sldIdLst>
        </p14:section>
        <p14:section name="Allgemeine Informationen zum PJ" id="{17B08F53-924E-4876-A7D2-5C6C2B76214E}">
          <p14:sldIdLst>
            <p14:sldId id="291"/>
            <p14:sldId id="327"/>
            <p14:sldId id="369"/>
            <p14:sldId id="405"/>
            <p14:sldId id="377"/>
            <p14:sldId id="340"/>
            <p14:sldId id="338"/>
            <p14:sldId id="407"/>
            <p14:sldId id="368"/>
            <p14:sldId id="370"/>
            <p14:sldId id="352"/>
            <p14:sldId id="323"/>
          </p14:sldIdLst>
        </p14:section>
        <p14:section name="Wohin im PJ?" id="{176017CF-0D9B-41ED-9709-B0F57A0E97B4}">
          <p14:sldIdLst>
            <p14:sldId id="372"/>
            <p14:sldId id="374"/>
            <p14:sldId id="375"/>
            <p14:sldId id="376"/>
            <p14:sldId id="383"/>
            <p14:sldId id="396"/>
            <p14:sldId id="337"/>
            <p14:sldId id="336"/>
            <p14:sldId id="378"/>
            <p14:sldId id="330"/>
            <p14:sldId id="408"/>
          </p14:sldIdLst>
        </p14:section>
        <p14:section name="Organisatorisches vor dem PJ" id="{106D5C8D-4784-49AB-9433-FE18B24B001F}">
          <p14:sldIdLst>
            <p14:sldId id="379"/>
            <p14:sldId id="350"/>
            <p14:sldId id="282"/>
            <p14:sldId id="306"/>
            <p14:sldId id="308"/>
            <p14:sldId id="309"/>
            <p14:sldId id="400"/>
            <p14:sldId id="401"/>
            <p14:sldId id="402"/>
            <p14:sldId id="395"/>
            <p14:sldId id="403"/>
            <p14:sldId id="315"/>
            <p14:sldId id="316"/>
            <p14:sldId id="317"/>
            <p14:sldId id="318"/>
            <p14:sldId id="320"/>
            <p14:sldId id="283"/>
            <p14:sldId id="319"/>
            <p14:sldId id="321"/>
            <p14:sldId id="348"/>
            <p14:sldId id="397"/>
            <p14:sldId id="371"/>
            <p14:sldId id="381"/>
            <p14:sldId id="391"/>
            <p14:sldId id="406"/>
          </p14:sldIdLst>
        </p14:section>
        <p14:section name="Organisatorisches während des PJ" id="{E6906E36-2B0D-4962-9571-1076813D298D}">
          <p14:sldIdLst>
            <p14:sldId id="382"/>
            <p14:sldId id="335"/>
            <p14:sldId id="360"/>
            <p14:sldId id="361"/>
            <p14:sldId id="341"/>
            <p14:sldId id="399"/>
            <p14:sldId id="322"/>
            <p14:sldId id="328"/>
            <p14:sldId id="366"/>
          </p14:sldIdLst>
        </p14:section>
        <p14:section name="Evaluation und Ende" id="{8528C3FE-6561-460E-AA85-995A314B58E4}">
          <p14:sldIdLst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6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mmuessig" initials="-" lastIdx="12" clrIdx="1">
    <p:extLst>
      <p:ext uri="{19B8F6BF-5375-455C-9EA6-DF929625EA0E}">
        <p15:presenceInfo xmlns:p15="http://schemas.microsoft.com/office/powerpoint/2012/main" userId="mmuessig" providerId="None"/>
      </p:ext>
    </p:extLst>
  </p:cmAuthor>
  <p:cmAuthor id="3" name="Gisi, Miriam Dr." initials="GMD" lastIdx="5" clrIdx="2">
    <p:extLst>
      <p:ext uri="{19B8F6BF-5375-455C-9EA6-DF929625EA0E}">
        <p15:presenceInfo xmlns:p15="http://schemas.microsoft.com/office/powerpoint/2012/main" userId="S-1-5-21-220523388-602609370-1801674531-2013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D95"/>
    <a:srgbClr val="DB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9" autoAdjust="0"/>
    <p:restoredTop sz="86518" autoAdjust="0"/>
  </p:normalViewPr>
  <p:slideViewPr>
    <p:cSldViewPr showGuides="1">
      <p:cViewPr varScale="1">
        <p:scale>
          <a:sx n="75" d="100"/>
          <a:sy n="75" d="100"/>
        </p:scale>
        <p:origin x="80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180"/>
    </p:cViewPr>
  </p:sorterViewPr>
  <p:notesViewPr>
    <p:cSldViewPr showGuides="1">
      <p:cViewPr varScale="1">
        <p:scale>
          <a:sx n="121" d="100"/>
          <a:sy n="121" d="100"/>
        </p:scale>
        <p:origin x="32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FE32A3-2133-4023-8A40-3E553A8398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7BF7993-71F0-48BF-903F-AA310748E674}">
      <dgm:prSet phldrT="[Text]"/>
      <dgm:spPr/>
      <dgm:t>
        <a:bodyPr/>
        <a:lstStyle/>
        <a:p>
          <a:r>
            <a:rPr lang="de-DE" dirty="0"/>
            <a:t>Innere Medizin</a:t>
          </a:r>
        </a:p>
      </dgm:t>
    </dgm:pt>
    <dgm:pt modelId="{3429D0B5-9EAE-4396-8684-1B00C2D8CEB3}" type="parTrans" cxnId="{FFCAD942-BA88-4B32-9F62-BFB213344A4F}">
      <dgm:prSet/>
      <dgm:spPr/>
      <dgm:t>
        <a:bodyPr/>
        <a:lstStyle/>
        <a:p>
          <a:endParaRPr lang="de-DE"/>
        </a:p>
      </dgm:t>
    </dgm:pt>
    <dgm:pt modelId="{2D708E7D-95B4-401A-AE8C-8C78DD58EF3A}" type="sibTrans" cxnId="{FFCAD942-BA88-4B32-9F62-BFB213344A4F}">
      <dgm:prSet/>
      <dgm:spPr/>
      <dgm:t>
        <a:bodyPr/>
        <a:lstStyle/>
        <a:p>
          <a:endParaRPr lang="de-DE"/>
        </a:p>
      </dgm:t>
    </dgm:pt>
    <dgm:pt modelId="{22FA2A8E-8B8A-442F-A41E-7C7D23E92E79}">
      <dgm:prSet phldrT="[Text]"/>
      <dgm:spPr/>
      <dgm:t>
        <a:bodyPr/>
        <a:lstStyle/>
        <a:p>
          <a:r>
            <a:rPr lang="de-DE" dirty="0"/>
            <a:t>Chirurgie</a:t>
          </a:r>
        </a:p>
      </dgm:t>
    </dgm:pt>
    <dgm:pt modelId="{DFE11DB0-01F3-4C37-8162-92B97D0B7E33}" type="parTrans" cxnId="{718EA322-FD2B-4873-96AF-52661EE8BA33}">
      <dgm:prSet/>
      <dgm:spPr/>
      <dgm:t>
        <a:bodyPr/>
        <a:lstStyle/>
        <a:p>
          <a:endParaRPr lang="de-DE"/>
        </a:p>
      </dgm:t>
    </dgm:pt>
    <dgm:pt modelId="{BE83C201-6B27-4B73-BA19-5834549ED108}" type="sibTrans" cxnId="{718EA322-FD2B-4873-96AF-52661EE8BA33}">
      <dgm:prSet/>
      <dgm:spPr/>
      <dgm:t>
        <a:bodyPr/>
        <a:lstStyle/>
        <a:p>
          <a:endParaRPr lang="de-DE"/>
        </a:p>
      </dgm:t>
    </dgm:pt>
    <dgm:pt modelId="{7D4BE703-2991-4CB5-96DA-F68FAB08C7BE}">
      <dgm:prSet phldrT="[Text]"/>
      <dgm:spPr/>
      <dgm:t>
        <a:bodyPr/>
        <a:lstStyle/>
        <a:p>
          <a:r>
            <a:rPr lang="de-DE" dirty="0"/>
            <a:t>Wahlfach (30)</a:t>
          </a:r>
        </a:p>
      </dgm:t>
    </dgm:pt>
    <dgm:pt modelId="{B92753BB-6F0F-4544-90E5-D568968817B6}" type="parTrans" cxnId="{C701BCD7-236A-4047-98A1-91159875793C}">
      <dgm:prSet/>
      <dgm:spPr/>
      <dgm:t>
        <a:bodyPr/>
        <a:lstStyle/>
        <a:p>
          <a:endParaRPr lang="de-DE"/>
        </a:p>
      </dgm:t>
    </dgm:pt>
    <dgm:pt modelId="{A47C014C-6E2C-409D-9868-50534A583ED3}" type="sibTrans" cxnId="{C701BCD7-236A-4047-98A1-91159875793C}">
      <dgm:prSet/>
      <dgm:spPr/>
      <dgm:t>
        <a:bodyPr/>
        <a:lstStyle/>
        <a:p>
          <a:endParaRPr lang="de-DE"/>
        </a:p>
      </dgm:t>
    </dgm:pt>
    <dgm:pt modelId="{91E1D7C3-9A0C-4FFB-8542-3588FDC6A05B}">
      <dgm:prSet phldrT="[Text]"/>
      <dgm:spPr/>
      <dgm:t>
        <a:bodyPr/>
        <a:lstStyle/>
        <a:p>
          <a:r>
            <a:rPr lang="de-DE" dirty="0"/>
            <a:t>16 Wochen</a:t>
          </a:r>
        </a:p>
      </dgm:t>
    </dgm:pt>
    <dgm:pt modelId="{2646C6BC-B665-4332-AD4A-6D0CC3D17466}" type="parTrans" cxnId="{53C17988-E8C3-4E1A-93A5-00B486496C00}">
      <dgm:prSet/>
      <dgm:spPr/>
      <dgm:t>
        <a:bodyPr/>
        <a:lstStyle/>
        <a:p>
          <a:endParaRPr lang="de-DE"/>
        </a:p>
      </dgm:t>
    </dgm:pt>
    <dgm:pt modelId="{D8D7AAB9-7C40-4D0B-81AE-4F63354357D2}" type="sibTrans" cxnId="{53C17988-E8C3-4E1A-93A5-00B486496C00}">
      <dgm:prSet/>
      <dgm:spPr/>
      <dgm:t>
        <a:bodyPr/>
        <a:lstStyle/>
        <a:p>
          <a:endParaRPr lang="de-DE"/>
        </a:p>
      </dgm:t>
    </dgm:pt>
    <dgm:pt modelId="{FD82BC26-3884-41D6-9137-B2AB498A22EE}">
      <dgm:prSet phldrT="[Text]"/>
      <dgm:spPr/>
      <dgm:t>
        <a:bodyPr/>
        <a:lstStyle/>
        <a:p>
          <a:r>
            <a:rPr lang="de-DE" dirty="0"/>
            <a:t>16 Wochen</a:t>
          </a:r>
        </a:p>
      </dgm:t>
    </dgm:pt>
    <dgm:pt modelId="{F66D7FB5-3218-4F3A-8CE9-4E71A9EF4664}" type="parTrans" cxnId="{CE93B1CC-AD06-4F00-84AE-66E4DFF22A2F}">
      <dgm:prSet/>
      <dgm:spPr/>
      <dgm:t>
        <a:bodyPr/>
        <a:lstStyle/>
        <a:p>
          <a:endParaRPr lang="de-DE"/>
        </a:p>
      </dgm:t>
    </dgm:pt>
    <dgm:pt modelId="{89D783FB-A485-4B39-9642-CAACC70FC22F}" type="sibTrans" cxnId="{CE93B1CC-AD06-4F00-84AE-66E4DFF22A2F}">
      <dgm:prSet/>
      <dgm:spPr/>
      <dgm:t>
        <a:bodyPr/>
        <a:lstStyle/>
        <a:p>
          <a:endParaRPr lang="de-DE"/>
        </a:p>
      </dgm:t>
    </dgm:pt>
    <dgm:pt modelId="{FDCDC3A5-EC60-47CB-9898-CFEA0DE8ACFC}">
      <dgm:prSet phldrT="[Text]"/>
      <dgm:spPr/>
      <dgm:t>
        <a:bodyPr/>
        <a:lstStyle/>
        <a:p>
          <a:r>
            <a:rPr lang="de-DE" dirty="0"/>
            <a:t>16 Wochen</a:t>
          </a:r>
        </a:p>
      </dgm:t>
    </dgm:pt>
    <dgm:pt modelId="{71695859-EB0A-4C20-818E-84DB5ECE2689}" type="parTrans" cxnId="{8FBB3DD2-5889-46C4-971C-55AAFB61C1E4}">
      <dgm:prSet/>
      <dgm:spPr/>
      <dgm:t>
        <a:bodyPr/>
        <a:lstStyle/>
        <a:p>
          <a:endParaRPr lang="de-DE"/>
        </a:p>
      </dgm:t>
    </dgm:pt>
    <dgm:pt modelId="{43645D4A-7DF5-43CE-BF2B-3F9511A9A7E5}" type="sibTrans" cxnId="{8FBB3DD2-5889-46C4-971C-55AAFB61C1E4}">
      <dgm:prSet/>
      <dgm:spPr/>
      <dgm:t>
        <a:bodyPr/>
        <a:lstStyle/>
        <a:p>
          <a:endParaRPr lang="de-DE"/>
        </a:p>
      </dgm:t>
    </dgm:pt>
    <dgm:pt modelId="{14CE5C1C-CFE9-4767-A8B6-FCA5474E4A9D}" type="pres">
      <dgm:prSet presAssocID="{8DFE32A3-2133-4023-8A40-3E553A8398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301A543-E072-4EA8-BC09-1B977BFD2F60}" type="pres">
      <dgm:prSet presAssocID="{D7BF7993-71F0-48BF-903F-AA310748E674}" presName="parentLin" presStyleCnt="0"/>
      <dgm:spPr/>
    </dgm:pt>
    <dgm:pt modelId="{F4E0E3E4-2A55-497B-9166-AE977563D37E}" type="pres">
      <dgm:prSet presAssocID="{D7BF7993-71F0-48BF-903F-AA310748E674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62ABB114-3CBD-44C5-A2ED-7502A0CD2A66}" type="pres">
      <dgm:prSet presAssocID="{D7BF7993-71F0-48BF-903F-AA310748E6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4111930-A6F0-4F4C-8CAD-CEE5274E1255}" type="pres">
      <dgm:prSet presAssocID="{D7BF7993-71F0-48BF-903F-AA310748E674}" presName="negativeSpace" presStyleCnt="0"/>
      <dgm:spPr/>
    </dgm:pt>
    <dgm:pt modelId="{C34E6C5A-F694-4E7C-8D74-205A8B49B7E9}" type="pres">
      <dgm:prSet presAssocID="{D7BF7993-71F0-48BF-903F-AA310748E6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B22CD-6D3B-4EEB-B88D-DA71E67C0B76}" type="pres">
      <dgm:prSet presAssocID="{2D708E7D-95B4-401A-AE8C-8C78DD58EF3A}" presName="spaceBetweenRectangles" presStyleCnt="0"/>
      <dgm:spPr/>
    </dgm:pt>
    <dgm:pt modelId="{8C121398-2102-4294-BA74-75DDEBD79501}" type="pres">
      <dgm:prSet presAssocID="{22FA2A8E-8B8A-442F-A41E-7C7D23E92E79}" presName="parentLin" presStyleCnt="0"/>
      <dgm:spPr/>
    </dgm:pt>
    <dgm:pt modelId="{29ED9BC3-FD54-4CD3-A1CB-5977A1D2B10B}" type="pres">
      <dgm:prSet presAssocID="{22FA2A8E-8B8A-442F-A41E-7C7D23E92E79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DBED188A-1384-41CF-9138-2421FF5A24ED}" type="pres">
      <dgm:prSet presAssocID="{22FA2A8E-8B8A-442F-A41E-7C7D23E92E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EAF55F-CADF-4DDD-816F-C1B4C90382F9}" type="pres">
      <dgm:prSet presAssocID="{22FA2A8E-8B8A-442F-A41E-7C7D23E92E79}" presName="negativeSpace" presStyleCnt="0"/>
      <dgm:spPr/>
    </dgm:pt>
    <dgm:pt modelId="{448847FD-3BC7-494F-A70E-0B2FE539D9CD}" type="pres">
      <dgm:prSet presAssocID="{22FA2A8E-8B8A-442F-A41E-7C7D23E92E7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C3DC1-171B-4620-A395-12B8C28FABD8}" type="pres">
      <dgm:prSet presAssocID="{BE83C201-6B27-4B73-BA19-5834549ED108}" presName="spaceBetweenRectangles" presStyleCnt="0"/>
      <dgm:spPr/>
    </dgm:pt>
    <dgm:pt modelId="{57AF4554-A3F5-4305-8A50-481CF3C9A7CB}" type="pres">
      <dgm:prSet presAssocID="{7D4BE703-2991-4CB5-96DA-F68FAB08C7BE}" presName="parentLin" presStyleCnt="0"/>
      <dgm:spPr/>
    </dgm:pt>
    <dgm:pt modelId="{C807579D-A313-4628-820A-11BBE876FD16}" type="pres">
      <dgm:prSet presAssocID="{7D4BE703-2991-4CB5-96DA-F68FAB08C7BE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D2888230-BB25-4D74-A1F0-B545325E0B91}" type="pres">
      <dgm:prSet presAssocID="{7D4BE703-2991-4CB5-96DA-F68FAB08C7B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274A99-1A0A-42E0-92B1-E2725C72D749}" type="pres">
      <dgm:prSet presAssocID="{7D4BE703-2991-4CB5-96DA-F68FAB08C7BE}" presName="negativeSpace" presStyleCnt="0"/>
      <dgm:spPr/>
    </dgm:pt>
    <dgm:pt modelId="{642F274D-8B6A-418C-868E-B9C5C7D9D43A}" type="pres">
      <dgm:prSet presAssocID="{7D4BE703-2991-4CB5-96DA-F68FAB08C7B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06013F4-D5E0-427E-8474-E1B67CB363A9}" type="presOf" srcId="{22FA2A8E-8B8A-442F-A41E-7C7D23E92E79}" destId="{DBED188A-1384-41CF-9138-2421FF5A24ED}" srcOrd="1" destOrd="0" presId="urn:microsoft.com/office/officeart/2005/8/layout/list1"/>
    <dgm:cxn modelId="{BF3F4E3A-A9CE-4C1D-9B18-013D0C21D7B5}" type="presOf" srcId="{91E1D7C3-9A0C-4FFB-8542-3588FDC6A05B}" destId="{C34E6C5A-F694-4E7C-8D74-205A8B49B7E9}" srcOrd="0" destOrd="0" presId="urn:microsoft.com/office/officeart/2005/8/layout/list1"/>
    <dgm:cxn modelId="{53C17988-E8C3-4E1A-93A5-00B486496C00}" srcId="{D7BF7993-71F0-48BF-903F-AA310748E674}" destId="{91E1D7C3-9A0C-4FFB-8542-3588FDC6A05B}" srcOrd="0" destOrd="0" parTransId="{2646C6BC-B665-4332-AD4A-6D0CC3D17466}" sibTransId="{D8D7AAB9-7C40-4D0B-81AE-4F63354357D2}"/>
    <dgm:cxn modelId="{C701BCD7-236A-4047-98A1-91159875793C}" srcId="{8DFE32A3-2133-4023-8A40-3E553A839892}" destId="{7D4BE703-2991-4CB5-96DA-F68FAB08C7BE}" srcOrd="2" destOrd="0" parTransId="{B92753BB-6F0F-4544-90E5-D568968817B6}" sibTransId="{A47C014C-6E2C-409D-9868-50534A583ED3}"/>
    <dgm:cxn modelId="{AE05FD82-F60A-4B8A-BF63-C3E421EC3A8B}" type="presOf" srcId="{7D4BE703-2991-4CB5-96DA-F68FAB08C7BE}" destId="{C807579D-A313-4628-820A-11BBE876FD16}" srcOrd="0" destOrd="0" presId="urn:microsoft.com/office/officeart/2005/8/layout/list1"/>
    <dgm:cxn modelId="{AD090600-0DA5-4ED6-B50F-AC0E61959D42}" type="presOf" srcId="{22FA2A8E-8B8A-442F-A41E-7C7D23E92E79}" destId="{29ED9BC3-FD54-4CD3-A1CB-5977A1D2B10B}" srcOrd="0" destOrd="0" presId="urn:microsoft.com/office/officeart/2005/8/layout/list1"/>
    <dgm:cxn modelId="{718EA322-FD2B-4873-96AF-52661EE8BA33}" srcId="{8DFE32A3-2133-4023-8A40-3E553A839892}" destId="{22FA2A8E-8B8A-442F-A41E-7C7D23E92E79}" srcOrd="1" destOrd="0" parTransId="{DFE11DB0-01F3-4C37-8162-92B97D0B7E33}" sibTransId="{BE83C201-6B27-4B73-BA19-5834549ED108}"/>
    <dgm:cxn modelId="{8A8248BB-098C-4544-BEC7-72437E30224C}" type="presOf" srcId="{D7BF7993-71F0-48BF-903F-AA310748E674}" destId="{F4E0E3E4-2A55-497B-9166-AE977563D37E}" srcOrd="0" destOrd="0" presId="urn:microsoft.com/office/officeart/2005/8/layout/list1"/>
    <dgm:cxn modelId="{750B2907-80BD-41C9-B715-E7035648A22C}" type="presOf" srcId="{7D4BE703-2991-4CB5-96DA-F68FAB08C7BE}" destId="{D2888230-BB25-4D74-A1F0-B545325E0B91}" srcOrd="1" destOrd="0" presId="urn:microsoft.com/office/officeart/2005/8/layout/list1"/>
    <dgm:cxn modelId="{1D2FED21-CBE7-4428-9A78-29138D2A40B8}" type="presOf" srcId="{FDCDC3A5-EC60-47CB-9898-CFEA0DE8ACFC}" destId="{642F274D-8B6A-418C-868E-B9C5C7D9D43A}" srcOrd="0" destOrd="0" presId="urn:microsoft.com/office/officeart/2005/8/layout/list1"/>
    <dgm:cxn modelId="{FFCAD942-BA88-4B32-9F62-BFB213344A4F}" srcId="{8DFE32A3-2133-4023-8A40-3E553A839892}" destId="{D7BF7993-71F0-48BF-903F-AA310748E674}" srcOrd="0" destOrd="0" parTransId="{3429D0B5-9EAE-4396-8684-1B00C2D8CEB3}" sibTransId="{2D708E7D-95B4-401A-AE8C-8C78DD58EF3A}"/>
    <dgm:cxn modelId="{8E1D3327-00C5-41DF-A325-2E2F885DF910}" type="presOf" srcId="{D7BF7993-71F0-48BF-903F-AA310748E674}" destId="{62ABB114-3CBD-44C5-A2ED-7502A0CD2A66}" srcOrd="1" destOrd="0" presId="urn:microsoft.com/office/officeart/2005/8/layout/list1"/>
    <dgm:cxn modelId="{D44B9EF3-0292-4ABF-9208-0594D9A207D2}" type="presOf" srcId="{8DFE32A3-2133-4023-8A40-3E553A839892}" destId="{14CE5C1C-CFE9-4767-A8B6-FCA5474E4A9D}" srcOrd="0" destOrd="0" presId="urn:microsoft.com/office/officeart/2005/8/layout/list1"/>
    <dgm:cxn modelId="{8FBB3DD2-5889-46C4-971C-55AAFB61C1E4}" srcId="{7D4BE703-2991-4CB5-96DA-F68FAB08C7BE}" destId="{FDCDC3A5-EC60-47CB-9898-CFEA0DE8ACFC}" srcOrd="0" destOrd="0" parTransId="{71695859-EB0A-4C20-818E-84DB5ECE2689}" sibTransId="{43645D4A-7DF5-43CE-BF2B-3F9511A9A7E5}"/>
    <dgm:cxn modelId="{CE93B1CC-AD06-4F00-84AE-66E4DFF22A2F}" srcId="{22FA2A8E-8B8A-442F-A41E-7C7D23E92E79}" destId="{FD82BC26-3884-41D6-9137-B2AB498A22EE}" srcOrd="0" destOrd="0" parTransId="{F66D7FB5-3218-4F3A-8CE9-4E71A9EF4664}" sibTransId="{89D783FB-A485-4B39-9642-CAACC70FC22F}"/>
    <dgm:cxn modelId="{745E1B81-1A05-4286-A847-731C80A0F70A}" type="presOf" srcId="{FD82BC26-3884-41D6-9137-B2AB498A22EE}" destId="{448847FD-3BC7-494F-A70E-0B2FE539D9CD}" srcOrd="0" destOrd="0" presId="urn:microsoft.com/office/officeart/2005/8/layout/list1"/>
    <dgm:cxn modelId="{BD89A276-76C3-4674-BEAF-EEEC9FA4CE94}" type="presParOf" srcId="{14CE5C1C-CFE9-4767-A8B6-FCA5474E4A9D}" destId="{7301A543-E072-4EA8-BC09-1B977BFD2F60}" srcOrd="0" destOrd="0" presId="urn:microsoft.com/office/officeart/2005/8/layout/list1"/>
    <dgm:cxn modelId="{8E6CA0D2-40BC-4A4A-9650-9AC60BA64D89}" type="presParOf" srcId="{7301A543-E072-4EA8-BC09-1B977BFD2F60}" destId="{F4E0E3E4-2A55-497B-9166-AE977563D37E}" srcOrd="0" destOrd="0" presId="urn:microsoft.com/office/officeart/2005/8/layout/list1"/>
    <dgm:cxn modelId="{2A20F3AB-A91F-4562-989C-41CF8A57513B}" type="presParOf" srcId="{7301A543-E072-4EA8-BC09-1B977BFD2F60}" destId="{62ABB114-3CBD-44C5-A2ED-7502A0CD2A66}" srcOrd="1" destOrd="0" presId="urn:microsoft.com/office/officeart/2005/8/layout/list1"/>
    <dgm:cxn modelId="{673EA476-B1EF-4931-8857-92DFC293BAB0}" type="presParOf" srcId="{14CE5C1C-CFE9-4767-A8B6-FCA5474E4A9D}" destId="{84111930-A6F0-4F4C-8CAD-CEE5274E1255}" srcOrd="1" destOrd="0" presId="urn:microsoft.com/office/officeart/2005/8/layout/list1"/>
    <dgm:cxn modelId="{B1D95251-5D53-4ABB-BDE5-1B3CC77F4C4D}" type="presParOf" srcId="{14CE5C1C-CFE9-4767-A8B6-FCA5474E4A9D}" destId="{C34E6C5A-F694-4E7C-8D74-205A8B49B7E9}" srcOrd="2" destOrd="0" presId="urn:microsoft.com/office/officeart/2005/8/layout/list1"/>
    <dgm:cxn modelId="{BC28EB85-91F6-4EE6-A15C-27E9B782D39C}" type="presParOf" srcId="{14CE5C1C-CFE9-4767-A8B6-FCA5474E4A9D}" destId="{204B22CD-6D3B-4EEB-B88D-DA71E67C0B76}" srcOrd="3" destOrd="0" presId="urn:microsoft.com/office/officeart/2005/8/layout/list1"/>
    <dgm:cxn modelId="{68966443-AA20-444F-B533-B140E830ED28}" type="presParOf" srcId="{14CE5C1C-CFE9-4767-A8B6-FCA5474E4A9D}" destId="{8C121398-2102-4294-BA74-75DDEBD79501}" srcOrd="4" destOrd="0" presId="urn:microsoft.com/office/officeart/2005/8/layout/list1"/>
    <dgm:cxn modelId="{242BD39D-27C6-42FA-957C-0D4E9427379A}" type="presParOf" srcId="{8C121398-2102-4294-BA74-75DDEBD79501}" destId="{29ED9BC3-FD54-4CD3-A1CB-5977A1D2B10B}" srcOrd="0" destOrd="0" presId="urn:microsoft.com/office/officeart/2005/8/layout/list1"/>
    <dgm:cxn modelId="{1485D5AF-EC10-4697-AFFF-E2BC60675DF1}" type="presParOf" srcId="{8C121398-2102-4294-BA74-75DDEBD79501}" destId="{DBED188A-1384-41CF-9138-2421FF5A24ED}" srcOrd="1" destOrd="0" presId="urn:microsoft.com/office/officeart/2005/8/layout/list1"/>
    <dgm:cxn modelId="{1A3BDC61-84A8-4034-821A-CE39BBDCCF8A}" type="presParOf" srcId="{14CE5C1C-CFE9-4767-A8B6-FCA5474E4A9D}" destId="{DCEAF55F-CADF-4DDD-816F-C1B4C90382F9}" srcOrd="5" destOrd="0" presId="urn:microsoft.com/office/officeart/2005/8/layout/list1"/>
    <dgm:cxn modelId="{EFAFC9C9-051B-417A-B71D-0EA24B48E9E2}" type="presParOf" srcId="{14CE5C1C-CFE9-4767-A8B6-FCA5474E4A9D}" destId="{448847FD-3BC7-494F-A70E-0B2FE539D9CD}" srcOrd="6" destOrd="0" presId="urn:microsoft.com/office/officeart/2005/8/layout/list1"/>
    <dgm:cxn modelId="{5D597AB6-979D-4CA4-BB50-0965A50E0510}" type="presParOf" srcId="{14CE5C1C-CFE9-4767-A8B6-FCA5474E4A9D}" destId="{B5FC3DC1-171B-4620-A395-12B8C28FABD8}" srcOrd="7" destOrd="0" presId="urn:microsoft.com/office/officeart/2005/8/layout/list1"/>
    <dgm:cxn modelId="{062BF5D1-C9E5-4E4D-8EF1-9E97A2ABDFCE}" type="presParOf" srcId="{14CE5C1C-CFE9-4767-A8B6-FCA5474E4A9D}" destId="{57AF4554-A3F5-4305-8A50-481CF3C9A7CB}" srcOrd="8" destOrd="0" presId="urn:microsoft.com/office/officeart/2005/8/layout/list1"/>
    <dgm:cxn modelId="{D322420B-F297-45CE-AB36-CB71EF107B4B}" type="presParOf" srcId="{57AF4554-A3F5-4305-8A50-481CF3C9A7CB}" destId="{C807579D-A313-4628-820A-11BBE876FD16}" srcOrd="0" destOrd="0" presId="urn:microsoft.com/office/officeart/2005/8/layout/list1"/>
    <dgm:cxn modelId="{2A8D679C-993A-4F3D-9A65-03B543EC5CBD}" type="presParOf" srcId="{57AF4554-A3F5-4305-8A50-481CF3C9A7CB}" destId="{D2888230-BB25-4D74-A1F0-B545325E0B91}" srcOrd="1" destOrd="0" presId="urn:microsoft.com/office/officeart/2005/8/layout/list1"/>
    <dgm:cxn modelId="{5232BC0A-67AA-4CCA-9535-87E03507FBA0}" type="presParOf" srcId="{14CE5C1C-CFE9-4767-A8B6-FCA5474E4A9D}" destId="{7C274A99-1A0A-42E0-92B1-E2725C72D749}" srcOrd="9" destOrd="0" presId="urn:microsoft.com/office/officeart/2005/8/layout/list1"/>
    <dgm:cxn modelId="{8F0064FE-E424-4379-98E7-ED06BD530AA6}" type="presParOf" srcId="{14CE5C1C-CFE9-4767-A8B6-FCA5474E4A9D}" destId="{642F274D-8B6A-418C-868E-B9C5C7D9D4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46ECC-BBC3-4FEE-BB5A-8DC39A9FA7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E2E5F0-183A-4E40-8A05-FCF93A85C0CF}">
      <dgm:prSet phldrT="[Text]"/>
      <dgm:spPr/>
      <dgm:t>
        <a:bodyPr/>
        <a:lstStyle/>
        <a:p>
          <a:r>
            <a:rPr lang="de-DE" dirty="0"/>
            <a:t>1.Tertial</a:t>
          </a:r>
        </a:p>
      </dgm:t>
    </dgm:pt>
    <dgm:pt modelId="{7EC1B913-926F-4EA0-8EC5-BD8F63D24E21}" type="parTrans" cxnId="{AC6CEBF1-9EEE-47BD-80C6-1B076493381F}">
      <dgm:prSet/>
      <dgm:spPr/>
      <dgm:t>
        <a:bodyPr/>
        <a:lstStyle/>
        <a:p>
          <a:endParaRPr lang="de-DE"/>
        </a:p>
      </dgm:t>
    </dgm:pt>
    <dgm:pt modelId="{AF198022-FBD1-4DD3-840D-F8FA1CE3D278}" type="sibTrans" cxnId="{AC6CEBF1-9EEE-47BD-80C6-1B076493381F}">
      <dgm:prSet/>
      <dgm:spPr/>
      <dgm:t>
        <a:bodyPr/>
        <a:lstStyle/>
        <a:p>
          <a:endParaRPr lang="de-DE"/>
        </a:p>
      </dgm:t>
    </dgm:pt>
    <dgm:pt modelId="{0E6AF7BC-A412-4FC8-B13C-DE0AFD312940}">
      <dgm:prSet phldrT="[Text]"/>
      <dgm:spPr/>
      <dgm:t>
        <a:bodyPr/>
        <a:lstStyle/>
        <a:p>
          <a:r>
            <a:rPr lang="de-DE" dirty="0"/>
            <a:t>5 Fehltage</a:t>
          </a:r>
        </a:p>
      </dgm:t>
    </dgm:pt>
    <dgm:pt modelId="{709587C3-FFFE-4A21-AAB8-4FC396F27C2A}" type="parTrans" cxnId="{C6267137-6725-4186-BA17-C30DBF4AFD08}">
      <dgm:prSet/>
      <dgm:spPr/>
      <dgm:t>
        <a:bodyPr/>
        <a:lstStyle/>
        <a:p>
          <a:endParaRPr lang="de-DE"/>
        </a:p>
      </dgm:t>
    </dgm:pt>
    <dgm:pt modelId="{A2677789-577B-449C-BF19-900D7C961348}" type="sibTrans" cxnId="{C6267137-6725-4186-BA17-C30DBF4AFD08}">
      <dgm:prSet/>
      <dgm:spPr/>
      <dgm:t>
        <a:bodyPr/>
        <a:lstStyle/>
        <a:p>
          <a:endParaRPr lang="de-DE"/>
        </a:p>
      </dgm:t>
    </dgm:pt>
    <dgm:pt modelId="{64541431-95D8-4618-A1F1-3F2C01E2CE28}">
      <dgm:prSet phldrT="[Text]"/>
      <dgm:spPr/>
      <dgm:t>
        <a:bodyPr/>
        <a:lstStyle/>
        <a:p>
          <a:r>
            <a:rPr lang="de-DE" dirty="0"/>
            <a:t>2. Tertial</a:t>
          </a:r>
        </a:p>
      </dgm:t>
    </dgm:pt>
    <dgm:pt modelId="{0EACCF9C-7373-45AD-A26A-C857DB1EF0F1}" type="parTrans" cxnId="{D61E3993-30CF-4B5E-BB84-A1B19C7B3AA2}">
      <dgm:prSet/>
      <dgm:spPr/>
      <dgm:t>
        <a:bodyPr/>
        <a:lstStyle/>
        <a:p>
          <a:endParaRPr lang="de-DE"/>
        </a:p>
      </dgm:t>
    </dgm:pt>
    <dgm:pt modelId="{E41CB502-2785-48AA-ACD3-FA2C3FDC221B}" type="sibTrans" cxnId="{D61E3993-30CF-4B5E-BB84-A1B19C7B3AA2}">
      <dgm:prSet/>
      <dgm:spPr/>
      <dgm:t>
        <a:bodyPr/>
        <a:lstStyle/>
        <a:p>
          <a:endParaRPr lang="de-DE"/>
        </a:p>
      </dgm:t>
    </dgm:pt>
    <dgm:pt modelId="{483C8B31-C043-4DAB-A8BD-F8B6BAB54D8B}">
      <dgm:prSet phldrT="[Text]"/>
      <dgm:spPr/>
      <dgm:t>
        <a:bodyPr/>
        <a:lstStyle/>
        <a:p>
          <a:r>
            <a:rPr lang="de-DE" dirty="0"/>
            <a:t>0 Fehltage</a:t>
          </a:r>
        </a:p>
      </dgm:t>
    </dgm:pt>
    <dgm:pt modelId="{0EA97154-6D7F-4E9A-8FB8-52F347A468C4}" type="parTrans" cxnId="{3DA42387-DF79-4006-B949-2F426D095476}">
      <dgm:prSet/>
      <dgm:spPr/>
      <dgm:t>
        <a:bodyPr/>
        <a:lstStyle/>
        <a:p>
          <a:endParaRPr lang="de-DE"/>
        </a:p>
      </dgm:t>
    </dgm:pt>
    <dgm:pt modelId="{EAD8CA5E-78EC-4FA3-A6C3-E10CFEF6BEC5}" type="sibTrans" cxnId="{3DA42387-DF79-4006-B949-2F426D095476}">
      <dgm:prSet/>
      <dgm:spPr/>
      <dgm:t>
        <a:bodyPr/>
        <a:lstStyle/>
        <a:p>
          <a:endParaRPr lang="de-DE"/>
        </a:p>
      </dgm:t>
    </dgm:pt>
    <dgm:pt modelId="{14893E79-9ED7-47EB-B084-35D95ABAA1A0}">
      <dgm:prSet phldrT="[Text]"/>
      <dgm:spPr/>
      <dgm:t>
        <a:bodyPr/>
        <a:lstStyle/>
        <a:p>
          <a:r>
            <a:rPr lang="de-DE" dirty="0"/>
            <a:t>3. Tertial</a:t>
          </a:r>
        </a:p>
      </dgm:t>
    </dgm:pt>
    <dgm:pt modelId="{010EA021-B815-4EC4-8DC6-8A704C2E5C96}" type="parTrans" cxnId="{9CFB3520-9ECA-4DCB-9C42-C9AB38B4420F}">
      <dgm:prSet/>
      <dgm:spPr/>
      <dgm:t>
        <a:bodyPr/>
        <a:lstStyle/>
        <a:p>
          <a:endParaRPr lang="de-DE"/>
        </a:p>
      </dgm:t>
    </dgm:pt>
    <dgm:pt modelId="{05F08390-486D-419F-A554-70679C5D70EE}" type="sibTrans" cxnId="{9CFB3520-9ECA-4DCB-9C42-C9AB38B4420F}">
      <dgm:prSet/>
      <dgm:spPr/>
      <dgm:t>
        <a:bodyPr/>
        <a:lstStyle/>
        <a:p>
          <a:endParaRPr lang="de-DE"/>
        </a:p>
      </dgm:t>
    </dgm:pt>
    <dgm:pt modelId="{F4534CE7-F6EC-4A2F-8965-066C7EDBA4F6}">
      <dgm:prSet phldrT="[Text]"/>
      <dgm:spPr/>
      <dgm:t>
        <a:bodyPr/>
        <a:lstStyle/>
        <a:p>
          <a:r>
            <a:rPr lang="de-DE" dirty="0"/>
            <a:t>20 Fehltage</a:t>
          </a:r>
        </a:p>
      </dgm:t>
    </dgm:pt>
    <dgm:pt modelId="{B3D9AEDB-7EB1-405F-8F12-579F73080AEC}" type="parTrans" cxnId="{3E6C3925-FF64-43A5-9AC4-9CD6FC095F85}">
      <dgm:prSet/>
      <dgm:spPr/>
      <dgm:t>
        <a:bodyPr/>
        <a:lstStyle/>
        <a:p>
          <a:endParaRPr lang="de-DE"/>
        </a:p>
      </dgm:t>
    </dgm:pt>
    <dgm:pt modelId="{9936436C-BF98-4B14-8EA3-359A088A4CC6}" type="sibTrans" cxnId="{3E6C3925-FF64-43A5-9AC4-9CD6FC095F85}">
      <dgm:prSet/>
      <dgm:spPr/>
      <dgm:t>
        <a:bodyPr/>
        <a:lstStyle/>
        <a:p>
          <a:endParaRPr lang="de-DE"/>
        </a:p>
      </dgm:t>
    </dgm:pt>
    <dgm:pt modelId="{61C96DA4-0575-4EFE-B66A-66CF5640DAD6}" type="pres">
      <dgm:prSet presAssocID="{53D46ECC-BBC3-4FEE-BB5A-8DC39A9FA7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FE4A60D-D39C-4E0B-AED4-D79B5216F263}" type="pres">
      <dgm:prSet presAssocID="{11E2E5F0-183A-4E40-8A05-FCF93A85C0CF}" presName="composite" presStyleCnt="0"/>
      <dgm:spPr/>
    </dgm:pt>
    <dgm:pt modelId="{43725A54-8567-4B5A-87CA-F9102D103973}" type="pres">
      <dgm:prSet presAssocID="{11E2E5F0-183A-4E40-8A05-FCF93A85C0CF}" presName="parTx" presStyleLbl="alignNode1" presStyleIdx="0" presStyleCnt="3" custScaleX="6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5E40C5-988C-462B-9638-D069863EF82C}" type="pres">
      <dgm:prSet presAssocID="{11E2E5F0-183A-4E40-8A05-FCF93A85C0CF}" presName="desTx" presStyleLbl="alignAccFollowNode1" presStyleIdx="0" presStyleCnt="3" custScaleX="61046" custScale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A57392-4040-47C7-B7E7-FDEA0937B501}" type="pres">
      <dgm:prSet presAssocID="{AF198022-FBD1-4DD3-840D-F8FA1CE3D278}" presName="space" presStyleCnt="0"/>
      <dgm:spPr/>
    </dgm:pt>
    <dgm:pt modelId="{D9A4B1C7-EB54-4CCE-B6AB-7578A6A5B766}" type="pres">
      <dgm:prSet presAssocID="{64541431-95D8-4618-A1F1-3F2C01E2CE28}" presName="composite" presStyleCnt="0"/>
      <dgm:spPr/>
    </dgm:pt>
    <dgm:pt modelId="{E5978610-A50F-4E5C-945E-369E4F598C28}" type="pres">
      <dgm:prSet presAssocID="{64541431-95D8-4618-A1F1-3F2C01E2CE28}" presName="parTx" presStyleLbl="alignNode1" presStyleIdx="1" presStyleCnt="3" custScaleX="6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270CDF-472A-4691-850B-10AFC176985C}" type="pres">
      <dgm:prSet presAssocID="{64541431-95D8-4618-A1F1-3F2C01E2CE28}" presName="desTx" presStyleLbl="alignAccFollowNode1" presStyleIdx="1" presStyleCnt="3" custScaleX="610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27875F-E336-438C-A59D-7CF6909D3C4C}" type="pres">
      <dgm:prSet presAssocID="{E41CB502-2785-48AA-ACD3-FA2C3FDC221B}" presName="space" presStyleCnt="0"/>
      <dgm:spPr/>
    </dgm:pt>
    <dgm:pt modelId="{E3FBF2B0-7547-4380-994E-AD097C5DA6D0}" type="pres">
      <dgm:prSet presAssocID="{14893E79-9ED7-47EB-B084-35D95ABAA1A0}" presName="composite" presStyleCnt="0"/>
      <dgm:spPr/>
    </dgm:pt>
    <dgm:pt modelId="{26624729-9ED5-4D5D-AED6-6B9DB90ABDF6}" type="pres">
      <dgm:prSet presAssocID="{14893E79-9ED7-47EB-B084-35D95ABAA1A0}" presName="parTx" presStyleLbl="alignNode1" presStyleIdx="2" presStyleCnt="3" custScaleX="61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A0B982-6914-483F-B2A4-8E2D123F9D14}" type="pres">
      <dgm:prSet presAssocID="{14893E79-9ED7-47EB-B084-35D95ABAA1A0}" presName="desTx" presStyleLbl="alignAccFollowNode1" presStyleIdx="2" presStyleCnt="3" custScaleX="61046" custLinFactNeighborY="14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DA42387-DF79-4006-B949-2F426D095476}" srcId="{64541431-95D8-4618-A1F1-3F2C01E2CE28}" destId="{483C8B31-C043-4DAB-A8BD-F8B6BAB54D8B}" srcOrd="0" destOrd="0" parTransId="{0EA97154-6D7F-4E9A-8FB8-52F347A468C4}" sibTransId="{EAD8CA5E-78EC-4FA3-A6C3-E10CFEF6BEC5}"/>
    <dgm:cxn modelId="{8CCDC8A1-7E1C-412E-A83C-0583C96152F9}" type="presOf" srcId="{53D46ECC-BBC3-4FEE-BB5A-8DC39A9FA73B}" destId="{61C96DA4-0575-4EFE-B66A-66CF5640DAD6}" srcOrd="0" destOrd="0" presId="urn:microsoft.com/office/officeart/2005/8/layout/hList1"/>
    <dgm:cxn modelId="{8A5F9E4A-D803-4D8F-B3A3-59764493AC44}" type="presOf" srcId="{64541431-95D8-4618-A1F1-3F2C01E2CE28}" destId="{E5978610-A50F-4E5C-945E-369E4F598C28}" srcOrd="0" destOrd="0" presId="urn:microsoft.com/office/officeart/2005/8/layout/hList1"/>
    <dgm:cxn modelId="{9CFB3520-9ECA-4DCB-9C42-C9AB38B4420F}" srcId="{53D46ECC-BBC3-4FEE-BB5A-8DC39A9FA73B}" destId="{14893E79-9ED7-47EB-B084-35D95ABAA1A0}" srcOrd="2" destOrd="0" parTransId="{010EA021-B815-4EC4-8DC6-8A704C2E5C96}" sibTransId="{05F08390-486D-419F-A554-70679C5D70EE}"/>
    <dgm:cxn modelId="{46E7F6C9-6CC5-4307-B5E5-BF5E3A397338}" type="presOf" srcId="{14893E79-9ED7-47EB-B084-35D95ABAA1A0}" destId="{26624729-9ED5-4D5D-AED6-6B9DB90ABDF6}" srcOrd="0" destOrd="0" presId="urn:microsoft.com/office/officeart/2005/8/layout/hList1"/>
    <dgm:cxn modelId="{3E6C3925-FF64-43A5-9AC4-9CD6FC095F85}" srcId="{14893E79-9ED7-47EB-B084-35D95ABAA1A0}" destId="{F4534CE7-F6EC-4A2F-8965-066C7EDBA4F6}" srcOrd="0" destOrd="0" parTransId="{B3D9AEDB-7EB1-405F-8F12-579F73080AEC}" sibTransId="{9936436C-BF98-4B14-8EA3-359A088A4CC6}"/>
    <dgm:cxn modelId="{C6267137-6725-4186-BA17-C30DBF4AFD08}" srcId="{11E2E5F0-183A-4E40-8A05-FCF93A85C0CF}" destId="{0E6AF7BC-A412-4FC8-B13C-DE0AFD312940}" srcOrd="0" destOrd="0" parTransId="{709587C3-FFFE-4A21-AAB8-4FC396F27C2A}" sibTransId="{A2677789-577B-449C-BF19-900D7C961348}"/>
    <dgm:cxn modelId="{AC6CEBF1-9EEE-47BD-80C6-1B076493381F}" srcId="{53D46ECC-BBC3-4FEE-BB5A-8DC39A9FA73B}" destId="{11E2E5F0-183A-4E40-8A05-FCF93A85C0CF}" srcOrd="0" destOrd="0" parTransId="{7EC1B913-926F-4EA0-8EC5-BD8F63D24E21}" sibTransId="{AF198022-FBD1-4DD3-840D-F8FA1CE3D278}"/>
    <dgm:cxn modelId="{73B032B0-63B2-42CB-8761-506103E80CBE}" type="presOf" srcId="{F4534CE7-F6EC-4A2F-8965-066C7EDBA4F6}" destId="{19A0B982-6914-483F-B2A4-8E2D123F9D14}" srcOrd="0" destOrd="0" presId="urn:microsoft.com/office/officeart/2005/8/layout/hList1"/>
    <dgm:cxn modelId="{D61E3993-30CF-4B5E-BB84-A1B19C7B3AA2}" srcId="{53D46ECC-BBC3-4FEE-BB5A-8DC39A9FA73B}" destId="{64541431-95D8-4618-A1F1-3F2C01E2CE28}" srcOrd="1" destOrd="0" parTransId="{0EACCF9C-7373-45AD-A26A-C857DB1EF0F1}" sibTransId="{E41CB502-2785-48AA-ACD3-FA2C3FDC221B}"/>
    <dgm:cxn modelId="{A795F7EB-E020-436F-8A6E-B87E6FE8119B}" type="presOf" srcId="{0E6AF7BC-A412-4FC8-B13C-DE0AFD312940}" destId="{4D5E40C5-988C-462B-9638-D069863EF82C}" srcOrd="0" destOrd="0" presId="urn:microsoft.com/office/officeart/2005/8/layout/hList1"/>
    <dgm:cxn modelId="{E33053BE-B7F6-4371-AB61-A98FAEF1AE72}" type="presOf" srcId="{483C8B31-C043-4DAB-A8BD-F8B6BAB54D8B}" destId="{18270CDF-472A-4691-850B-10AFC176985C}" srcOrd="0" destOrd="0" presId="urn:microsoft.com/office/officeart/2005/8/layout/hList1"/>
    <dgm:cxn modelId="{06705A22-0937-42D5-9F74-365835F6F1F2}" type="presOf" srcId="{11E2E5F0-183A-4E40-8A05-FCF93A85C0CF}" destId="{43725A54-8567-4B5A-87CA-F9102D103973}" srcOrd="0" destOrd="0" presId="urn:microsoft.com/office/officeart/2005/8/layout/hList1"/>
    <dgm:cxn modelId="{ED02EA54-82DF-49A8-A97D-12F002CD07D1}" type="presParOf" srcId="{61C96DA4-0575-4EFE-B66A-66CF5640DAD6}" destId="{FFE4A60D-D39C-4E0B-AED4-D79B5216F263}" srcOrd="0" destOrd="0" presId="urn:microsoft.com/office/officeart/2005/8/layout/hList1"/>
    <dgm:cxn modelId="{DC135671-5501-4D5B-BF56-A2AAF4E74E37}" type="presParOf" srcId="{FFE4A60D-D39C-4E0B-AED4-D79B5216F263}" destId="{43725A54-8567-4B5A-87CA-F9102D103973}" srcOrd="0" destOrd="0" presId="urn:microsoft.com/office/officeart/2005/8/layout/hList1"/>
    <dgm:cxn modelId="{0AC9D309-7BB2-4994-B791-86F1FC0CAE4A}" type="presParOf" srcId="{FFE4A60D-D39C-4E0B-AED4-D79B5216F263}" destId="{4D5E40C5-988C-462B-9638-D069863EF82C}" srcOrd="1" destOrd="0" presId="urn:microsoft.com/office/officeart/2005/8/layout/hList1"/>
    <dgm:cxn modelId="{27841082-1456-4CA6-8894-8B992C397780}" type="presParOf" srcId="{61C96DA4-0575-4EFE-B66A-66CF5640DAD6}" destId="{8AA57392-4040-47C7-B7E7-FDEA0937B501}" srcOrd="1" destOrd="0" presId="urn:microsoft.com/office/officeart/2005/8/layout/hList1"/>
    <dgm:cxn modelId="{8DE3C7DD-C683-497B-9EA3-AB7A79FA4F0C}" type="presParOf" srcId="{61C96DA4-0575-4EFE-B66A-66CF5640DAD6}" destId="{D9A4B1C7-EB54-4CCE-B6AB-7578A6A5B766}" srcOrd="2" destOrd="0" presId="urn:microsoft.com/office/officeart/2005/8/layout/hList1"/>
    <dgm:cxn modelId="{7FE583BA-103C-46C9-BDD7-E6B679E402B8}" type="presParOf" srcId="{D9A4B1C7-EB54-4CCE-B6AB-7578A6A5B766}" destId="{E5978610-A50F-4E5C-945E-369E4F598C28}" srcOrd="0" destOrd="0" presId="urn:microsoft.com/office/officeart/2005/8/layout/hList1"/>
    <dgm:cxn modelId="{3C81748F-CB17-4DC6-9266-0F2D44F41237}" type="presParOf" srcId="{D9A4B1C7-EB54-4CCE-B6AB-7578A6A5B766}" destId="{18270CDF-472A-4691-850B-10AFC176985C}" srcOrd="1" destOrd="0" presId="urn:microsoft.com/office/officeart/2005/8/layout/hList1"/>
    <dgm:cxn modelId="{B17BBC16-86E1-42A6-B04A-9D16B08BA45A}" type="presParOf" srcId="{61C96DA4-0575-4EFE-B66A-66CF5640DAD6}" destId="{4A27875F-E336-438C-A59D-7CF6909D3C4C}" srcOrd="3" destOrd="0" presId="urn:microsoft.com/office/officeart/2005/8/layout/hList1"/>
    <dgm:cxn modelId="{84A0982E-5CED-405F-8504-08576F1F9714}" type="presParOf" srcId="{61C96DA4-0575-4EFE-B66A-66CF5640DAD6}" destId="{E3FBF2B0-7547-4380-994E-AD097C5DA6D0}" srcOrd="4" destOrd="0" presId="urn:microsoft.com/office/officeart/2005/8/layout/hList1"/>
    <dgm:cxn modelId="{65657797-EADB-42FC-984F-EF960C50D126}" type="presParOf" srcId="{E3FBF2B0-7547-4380-994E-AD097C5DA6D0}" destId="{26624729-9ED5-4D5D-AED6-6B9DB90ABDF6}" srcOrd="0" destOrd="0" presId="urn:microsoft.com/office/officeart/2005/8/layout/hList1"/>
    <dgm:cxn modelId="{8B85CA6C-E3B5-480F-983B-694460E8DEE4}" type="presParOf" srcId="{E3FBF2B0-7547-4380-994E-AD097C5DA6D0}" destId="{19A0B982-6914-483F-B2A4-8E2D123F9D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46ECC-BBC3-4FEE-BB5A-8DC39A9FA7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E2E5F0-183A-4E40-8A05-FCF93A85C0CF}">
      <dgm:prSet phldrT="[Text]"/>
      <dgm:spPr/>
      <dgm:t>
        <a:bodyPr/>
        <a:lstStyle/>
        <a:p>
          <a:r>
            <a:rPr lang="de-DE" dirty="0"/>
            <a:t>1.Tertial</a:t>
          </a:r>
        </a:p>
      </dgm:t>
    </dgm:pt>
    <dgm:pt modelId="{7EC1B913-926F-4EA0-8EC5-BD8F63D24E21}" type="parTrans" cxnId="{AC6CEBF1-9EEE-47BD-80C6-1B076493381F}">
      <dgm:prSet/>
      <dgm:spPr/>
      <dgm:t>
        <a:bodyPr/>
        <a:lstStyle/>
        <a:p>
          <a:endParaRPr lang="de-DE"/>
        </a:p>
      </dgm:t>
    </dgm:pt>
    <dgm:pt modelId="{AF198022-FBD1-4DD3-840D-F8FA1CE3D278}" type="sibTrans" cxnId="{AC6CEBF1-9EEE-47BD-80C6-1B076493381F}">
      <dgm:prSet/>
      <dgm:spPr/>
      <dgm:t>
        <a:bodyPr/>
        <a:lstStyle/>
        <a:p>
          <a:endParaRPr lang="de-DE"/>
        </a:p>
      </dgm:t>
    </dgm:pt>
    <dgm:pt modelId="{0E6AF7BC-A412-4FC8-B13C-DE0AFD312940}">
      <dgm:prSet phldrT="[Text]"/>
      <dgm:spPr/>
      <dgm:t>
        <a:bodyPr/>
        <a:lstStyle/>
        <a:p>
          <a:r>
            <a:rPr lang="de-DE" dirty="0"/>
            <a:t>5 Fehltage</a:t>
          </a:r>
        </a:p>
      </dgm:t>
    </dgm:pt>
    <dgm:pt modelId="{709587C3-FFFE-4A21-AAB8-4FC396F27C2A}" type="parTrans" cxnId="{C6267137-6725-4186-BA17-C30DBF4AFD08}">
      <dgm:prSet/>
      <dgm:spPr/>
      <dgm:t>
        <a:bodyPr/>
        <a:lstStyle/>
        <a:p>
          <a:endParaRPr lang="de-DE"/>
        </a:p>
      </dgm:t>
    </dgm:pt>
    <dgm:pt modelId="{A2677789-577B-449C-BF19-900D7C961348}" type="sibTrans" cxnId="{C6267137-6725-4186-BA17-C30DBF4AFD08}">
      <dgm:prSet/>
      <dgm:spPr/>
      <dgm:t>
        <a:bodyPr/>
        <a:lstStyle/>
        <a:p>
          <a:endParaRPr lang="de-DE"/>
        </a:p>
      </dgm:t>
    </dgm:pt>
    <dgm:pt modelId="{64541431-95D8-4618-A1F1-3F2C01E2CE28}">
      <dgm:prSet phldrT="[Text]"/>
      <dgm:spPr/>
      <dgm:t>
        <a:bodyPr/>
        <a:lstStyle/>
        <a:p>
          <a:r>
            <a:rPr lang="de-DE" dirty="0"/>
            <a:t>2. Tertial</a:t>
          </a:r>
        </a:p>
      </dgm:t>
    </dgm:pt>
    <dgm:pt modelId="{0EACCF9C-7373-45AD-A26A-C857DB1EF0F1}" type="parTrans" cxnId="{D61E3993-30CF-4B5E-BB84-A1B19C7B3AA2}">
      <dgm:prSet/>
      <dgm:spPr/>
      <dgm:t>
        <a:bodyPr/>
        <a:lstStyle/>
        <a:p>
          <a:endParaRPr lang="de-DE"/>
        </a:p>
      </dgm:t>
    </dgm:pt>
    <dgm:pt modelId="{E41CB502-2785-48AA-ACD3-FA2C3FDC221B}" type="sibTrans" cxnId="{D61E3993-30CF-4B5E-BB84-A1B19C7B3AA2}">
      <dgm:prSet/>
      <dgm:spPr/>
      <dgm:t>
        <a:bodyPr/>
        <a:lstStyle/>
        <a:p>
          <a:endParaRPr lang="de-DE"/>
        </a:p>
      </dgm:t>
    </dgm:pt>
    <dgm:pt modelId="{14893E79-9ED7-47EB-B084-35D95ABAA1A0}">
      <dgm:prSet phldrT="[Text]"/>
      <dgm:spPr/>
      <dgm:t>
        <a:bodyPr/>
        <a:lstStyle/>
        <a:p>
          <a:r>
            <a:rPr lang="de-DE" dirty="0"/>
            <a:t>3. Tertial</a:t>
          </a:r>
        </a:p>
      </dgm:t>
    </dgm:pt>
    <dgm:pt modelId="{010EA021-B815-4EC4-8DC6-8A704C2E5C96}" type="parTrans" cxnId="{9CFB3520-9ECA-4DCB-9C42-C9AB38B4420F}">
      <dgm:prSet/>
      <dgm:spPr/>
      <dgm:t>
        <a:bodyPr/>
        <a:lstStyle/>
        <a:p>
          <a:endParaRPr lang="de-DE"/>
        </a:p>
      </dgm:t>
    </dgm:pt>
    <dgm:pt modelId="{05F08390-486D-419F-A554-70679C5D70EE}" type="sibTrans" cxnId="{9CFB3520-9ECA-4DCB-9C42-C9AB38B4420F}">
      <dgm:prSet/>
      <dgm:spPr/>
      <dgm:t>
        <a:bodyPr/>
        <a:lstStyle/>
        <a:p>
          <a:endParaRPr lang="de-DE"/>
        </a:p>
      </dgm:t>
    </dgm:pt>
    <dgm:pt modelId="{F4534CE7-F6EC-4A2F-8965-066C7EDBA4F6}">
      <dgm:prSet phldrT="[Text]"/>
      <dgm:spPr/>
      <dgm:t>
        <a:bodyPr/>
        <a:lstStyle/>
        <a:p>
          <a:r>
            <a:rPr lang="de-DE" dirty="0"/>
            <a:t>20 Fehltage</a:t>
          </a:r>
        </a:p>
      </dgm:t>
    </dgm:pt>
    <dgm:pt modelId="{B3D9AEDB-7EB1-405F-8F12-579F73080AEC}" type="parTrans" cxnId="{3E6C3925-FF64-43A5-9AC4-9CD6FC095F85}">
      <dgm:prSet/>
      <dgm:spPr/>
      <dgm:t>
        <a:bodyPr/>
        <a:lstStyle/>
        <a:p>
          <a:endParaRPr lang="de-DE"/>
        </a:p>
      </dgm:t>
    </dgm:pt>
    <dgm:pt modelId="{9936436C-BF98-4B14-8EA3-359A088A4CC6}" type="sibTrans" cxnId="{3E6C3925-FF64-43A5-9AC4-9CD6FC095F85}">
      <dgm:prSet/>
      <dgm:spPr/>
      <dgm:t>
        <a:bodyPr/>
        <a:lstStyle/>
        <a:p>
          <a:endParaRPr lang="de-DE"/>
        </a:p>
      </dgm:t>
    </dgm:pt>
    <dgm:pt modelId="{0509FBAA-86BB-43EC-84DF-84956D4032DC}">
      <dgm:prSet phldrT="[Text]"/>
      <dgm:spPr/>
      <dgm:t>
        <a:bodyPr/>
        <a:lstStyle/>
        <a:p>
          <a:r>
            <a:rPr lang="de-DE"/>
            <a:t>5 Fehltage</a:t>
          </a:r>
        </a:p>
      </dgm:t>
    </dgm:pt>
    <dgm:pt modelId="{71CB9D19-B4CB-4CC1-8F6A-A5436B6BCC0F}" type="parTrans" cxnId="{C57426E4-B8A9-4F5F-B76F-40F6AD2253CB}">
      <dgm:prSet/>
      <dgm:spPr/>
      <dgm:t>
        <a:bodyPr/>
        <a:lstStyle/>
        <a:p>
          <a:endParaRPr lang="de-DE"/>
        </a:p>
      </dgm:t>
    </dgm:pt>
    <dgm:pt modelId="{66BE681A-22F8-4190-B110-B682CAE9BBA7}" type="sibTrans" cxnId="{C57426E4-B8A9-4F5F-B76F-40F6AD2253CB}">
      <dgm:prSet/>
      <dgm:spPr/>
      <dgm:t>
        <a:bodyPr/>
        <a:lstStyle/>
        <a:p>
          <a:endParaRPr lang="de-DE"/>
        </a:p>
      </dgm:t>
    </dgm:pt>
    <dgm:pt modelId="{61C96DA4-0575-4EFE-B66A-66CF5640DAD6}" type="pres">
      <dgm:prSet presAssocID="{53D46ECC-BBC3-4FEE-BB5A-8DC39A9FA7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FE4A60D-D39C-4E0B-AED4-D79B5216F263}" type="pres">
      <dgm:prSet presAssocID="{11E2E5F0-183A-4E40-8A05-FCF93A85C0CF}" presName="composite" presStyleCnt="0"/>
      <dgm:spPr/>
    </dgm:pt>
    <dgm:pt modelId="{43725A54-8567-4B5A-87CA-F9102D103973}" type="pres">
      <dgm:prSet presAssocID="{11E2E5F0-183A-4E40-8A05-FCF93A85C0CF}" presName="parTx" presStyleLbl="alignNode1" presStyleIdx="0" presStyleCnt="3" custScaleX="58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5E40C5-988C-462B-9638-D069863EF82C}" type="pres">
      <dgm:prSet presAssocID="{11E2E5F0-183A-4E40-8A05-FCF93A85C0CF}" presName="desTx" presStyleLbl="alignAccFollowNode1" presStyleIdx="0" presStyleCnt="3" custScaleX="588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A57392-4040-47C7-B7E7-FDEA0937B501}" type="pres">
      <dgm:prSet presAssocID="{AF198022-FBD1-4DD3-840D-F8FA1CE3D278}" presName="space" presStyleCnt="0"/>
      <dgm:spPr/>
    </dgm:pt>
    <dgm:pt modelId="{D9A4B1C7-EB54-4CCE-B6AB-7578A6A5B766}" type="pres">
      <dgm:prSet presAssocID="{64541431-95D8-4618-A1F1-3F2C01E2CE28}" presName="composite" presStyleCnt="0"/>
      <dgm:spPr/>
    </dgm:pt>
    <dgm:pt modelId="{E5978610-A50F-4E5C-945E-369E4F598C28}" type="pres">
      <dgm:prSet presAssocID="{64541431-95D8-4618-A1F1-3F2C01E2CE28}" presName="parTx" presStyleLbl="alignNode1" presStyleIdx="1" presStyleCnt="3" custScaleX="58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270CDF-472A-4691-850B-10AFC176985C}" type="pres">
      <dgm:prSet presAssocID="{64541431-95D8-4618-A1F1-3F2C01E2CE28}" presName="desTx" presStyleLbl="alignAccFollowNode1" presStyleIdx="1" presStyleCnt="3" custScaleX="58875" custLinFactNeighborX="-20" custLinFactNeighborY="9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27875F-E336-438C-A59D-7CF6909D3C4C}" type="pres">
      <dgm:prSet presAssocID="{E41CB502-2785-48AA-ACD3-FA2C3FDC221B}" presName="space" presStyleCnt="0"/>
      <dgm:spPr/>
    </dgm:pt>
    <dgm:pt modelId="{E3FBF2B0-7547-4380-994E-AD097C5DA6D0}" type="pres">
      <dgm:prSet presAssocID="{14893E79-9ED7-47EB-B084-35D95ABAA1A0}" presName="composite" presStyleCnt="0"/>
      <dgm:spPr/>
    </dgm:pt>
    <dgm:pt modelId="{26624729-9ED5-4D5D-AED6-6B9DB90ABDF6}" type="pres">
      <dgm:prSet presAssocID="{14893E79-9ED7-47EB-B084-35D95ABAA1A0}" presName="parTx" presStyleLbl="alignNode1" presStyleIdx="2" presStyleCnt="3" custScaleX="58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A0B982-6914-483F-B2A4-8E2D123F9D14}" type="pres">
      <dgm:prSet presAssocID="{14893E79-9ED7-47EB-B084-35D95ABAA1A0}" presName="desTx" presStyleLbl="alignAccFollowNode1" presStyleIdx="2" presStyleCnt="3" custScaleX="588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CDC8A1-7E1C-412E-A83C-0583C96152F9}" type="presOf" srcId="{53D46ECC-BBC3-4FEE-BB5A-8DC39A9FA73B}" destId="{61C96DA4-0575-4EFE-B66A-66CF5640DAD6}" srcOrd="0" destOrd="0" presId="urn:microsoft.com/office/officeart/2005/8/layout/hList1"/>
    <dgm:cxn modelId="{8A5F9E4A-D803-4D8F-B3A3-59764493AC44}" type="presOf" srcId="{64541431-95D8-4618-A1F1-3F2C01E2CE28}" destId="{E5978610-A50F-4E5C-945E-369E4F598C28}" srcOrd="0" destOrd="0" presId="urn:microsoft.com/office/officeart/2005/8/layout/hList1"/>
    <dgm:cxn modelId="{4AD484A2-0635-431D-9BFF-8C1F6E9B882A}" type="presOf" srcId="{0509FBAA-86BB-43EC-84DF-84956D4032DC}" destId="{18270CDF-472A-4691-850B-10AFC176985C}" srcOrd="0" destOrd="0" presId="urn:microsoft.com/office/officeart/2005/8/layout/hList1"/>
    <dgm:cxn modelId="{9CFB3520-9ECA-4DCB-9C42-C9AB38B4420F}" srcId="{53D46ECC-BBC3-4FEE-BB5A-8DC39A9FA73B}" destId="{14893E79-9ED7-47EB-B084-35D95ABAA1A0}" srcOrd="2" destOrd="0" parTransId="{010EA021-B815-4EC4-8DC6-8A704C2E5C96}" sibTransId="{05F08390-486D-419F-A554-70679C5D70EE}"/>
    <dgm:cxn modelId="{C57426E4-B8A9-4F5F-B76F-40F6AD2253CB}" srcId="{64541431-95D8-4618-A1F1-3F2C01E2CE28}" destId="{0509FBAA-86BB-43EC-84DF-84956D4032DC}" srcOrd="0" destOrd="0" parTransId="{71CB9D19-B4CB-4CC1-8F6A-A5436B6BCC0F}" sibTransId="{66BE681A-22F8-4190-B110-B682CAE9BBA7}"/>
    <dgm:cxn modelId="{46E7F6C9-6CC5-4307-B5E5-BF5E3A397338}" type="presOf" srcId="{14893E79-9ED7-47EB-B084-35D95ABAA1A0}" destId="{26624729-9ED5-4D5D-AED6-6B9DB90ABDF6}" srcOrd="0" destOrd="0" presId="urn:microsoft.com/office/officeart/2005/8/layout/hList1"/>
    <dgm:cxn modelId="{3E6C3925-FF64-43A5-9AC4-9CD6FC095F85}" srcId="{14893E79-9ED7-47EB-B084-35D95ABAA1A0}" destId="{F4534CE7-F6EC-4A2F-8965-066C7EDBA4F6}" srcOrd="0" destOrd="0" parTransId="{B3D9AEDB-7EB1-405F-8F12-579F73080AEC}" sibTransId="{9936436C-BF98-4B14-8EA3-359A088A4CC6}"/>
    <dgm:cxn modelId="{C6267137-6725-4186-BA17-C30DBF4AFD08}" srcId="{11E2E5F0-183A-4E40-8A05-FCF93A85C0CF}" destId="{0E6AF7BC-A412-4FC8-B13C-DE0AFD312940}" srcOrd="0" destOrd="0" parTransId="{709587C3-FFFE-4A21-AAB8-4FC396F27C2A}" sibTransId="{A2677789-577B-449C-BF19-900D7C961348}"/>
    <dgm:cxn modelId="{AC6CEBF1-9EEE-47BD-80C6-1B076493381F}" srcId="{53D46ECC-BBC3-4FEE-BB5A-8DC39A9FA73B}" destId="{11E2E5F0-183A-4E40-8A05-FCF93A85C0CF}" srcOrd="0" destOrd="0" parTransId="{7EC1B913-926F-4EA0-8EC5-BD8F63D24E21}" sibTransId="{AF198022-FBD1-4DD3-840D-F8FA1CE3D278}"/>
    <dgm:cxn modelId="{73B032B0-63B2-42CB-8761-506103E80CBE}" type="presOf" srcId="{F4534CE7-F6EC-4A2F-8965-066C7EDBA4F6}" destId="{19A0B982-6914-483F-B2A4-8E2D123F9D14}" srcOrd="0" destOrd="0" presId="urn:microsoft.com/office/officeart/2005/8/layout/hList1"/>
    <dgm:cxn modelId="{D61E3993-30CF-4B5E-BB84-A1B19C7B3AA2}" srcId="{53D46ECC-BBC3-4FEE-BB5A-8DC39A9FA73B}" destId="{64541431-95D8-4618-A1F1-3F2C01E2CE28}" srcOrd="1" destOrd="0" parTransId="{0EACCF9C-7373-45AD-A26A-C857DB1EF0F1}" sibTransId="{E41CB502-2785-48AA-ACD3-FA2C3FDC221B}"/>
    <dgm:cxn modelId="{A795F7EB-E020-436F-8A6E-B87E6FE8119B}" type="presOf" srcId="{0E6AF7BC-A412-4FC8-B13C-DE0AFD312940}" destId="{4D5E40C5-988C-462B-9638-D069863EF82C}" srcOrd="0" destOrd="0" presId="urn:microsoft.com/office/officeart/2005/8/layout/hList1"/>
    <dgm:cxn modelId="{06705A22-0937-42D5-9F74-365835F6F1F2}" type="presOf" srcId="{11E2E5F0-183A-4E40-8A05-FCF93A85C0CF}" destId="{43725A54-8567-4B5A-87CA-F9102D103973}" srcOrd="0" destOrd="0" presId="urn:microsoft.com/office/officeart/2005/8/layout/hList1"/>
    <dgm:cxn modelId="{ED02EA54-82DF-49A8-A97D-12F002CD07D1}" type="presParOf" srcId="{61C96DA4-0575-4EFE-B66A-66CF5640DAD6}" destId="{FFE4A60D-D39C-4E0B-AED4-D79B5216F263}" srcOrd="0" destOrd="0" presId="urn:microsoft.com/office/officeart/2005/8/layout/hList1"/>
    <dgm:cxn modelId="{DC135671-5501-4D5B-BF56-A2AAF4E74E37}" type="presParOf" srcId="{FFE4A60D-D39C-4E0B-AED4-D79B5216F263}" destId="{43725A54-8567-4B5A-87CA-F9102D103973}" srcOrd="0" destOrd="0" presId="urn:microsoft.com/office/officeart/2005/8/layout/hList1"/>
    <dgm:cxn modelId="{0AC9D309-7BB2-4994-B791-86F1FC0CAE4A}" type="presParOf" srcId="{FFE4A60D-D39C-4E0B-AED4-D79B5216F263}" destId="{4D5E40C5-988C-462B-9638-D069863EF82C}" srcOrd="1" destOrd="0" presId="urn:microsoft.com/office/officeart/2005/8/layout/hList1"/>
    <dgm:cxn modelId="{27841082-1456-4CA6-8894-8B992C397780}" type="presParOf" srcId="{61C96DA4-0575-4EFE-B66A-66CF5640DAD6}" destId="{8AA57392-4040-47C7-B7E7-FDEA0937B501}" srcOrd="1" destOrd="0" presId="urn:microsoft.com/office/officeart/2005/8/layout/hList1"/>
    <dgm:cxn modelId="{8DE3C7DD-C683-497B-9EA3-AB7A79FA4F0C}" type="presParOf" srcId="{61C96DA4-0575-4EFE-B66A-66CF5640DAD6}" destId="{D9A4B1C7-EB54-4CCE-B6AB-7578A6A5B766}" srcOrd="2" destOrd="0" presId="urn:microsoft.com/office/officeart/2005/8/layout/hList1"/>
    <dgm:cxn modelId="{7FE583BA-103C-46C9-BDD7-E6B679E402B8}" type="presParOf" srcId="{D9A4B1C7-EB54-4CCE-B6AB-7578A6A5B766}" destId="{E5978610-A50F-4E5C-945E-369E4F598C28}" srcOrd="0" destOrd="0" presId="urn:microsoft.com/office/officeart/2005/8/layout/hList1"/>
    <dgm:cxn modelId="{3C81748F-CB17-4DC6-9266-0F2D44F41237}" type="presParOf" srcId="{D9A4B1C7-EB54-4CCE-B6AB-7578A6A5B766}" destId="{18270CDF-472A-4691-850B-10AFC176985C}" srcOrd="1" destOrd="0" presId="urn:microsoft.com/office/officeart/2005/8/layout/hList1"/>
    <dgm:cxn modelId="{B17BBC16-86E1-42A6-B04A-9D16B08BA45A}" type="presParOf" srcId="{61C96DA4-0575-4EFE-B66A-66CF5640DAD6}" destId="{4A27875F-E336-438C-A59D-7CF6909D3C4C}" srcOrd="3" destOrd="0" presId="urn:microsoft.com/office/officeart/2005/8/layout/hList1"/>
    <dgm:cxn modelId="{84A0982E-5CED-405F-8504-08576F1F9714}" type="presParOf" srcId="{61C96DA4-0575-4EFE-B66A-66CF5640DAD6}" destId="{E3FBF2B0-7547-4380-994E-AD097C5DA6D0}" srcOrd="4" destOrd="0" presId="urn:microsoft.com/office/officeart/2005/8/layout/hList1"/>
    <dgm:cxn modelId="{65657797-EADB-42FC-984F-EF960C50D126}" type="presParOf" srcId="{E3FBF2B0-7547-4380-994E-AD097C5DA6D0}" destId="{26624729-9ED5-4D5D-AED6-6B9DB90ABDF6}" srcOrd="0" destOrd="0" presId="urn:microsoft.com/office/officeart/2005/8/layout/hList1"/>
    <dgm:cxn modelId="{8B85CA6C-E3B5-480F-983B-694460E8DEE4}" type="presParOf" srcId="{E3FBF2B0-7547-4380-994E-AD097C5DA6D0}" destId="{19A0B982-6914-483F-B2A4-8E2D123F9D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D43AB-DC38-4D13-9D04-5D108CC2932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9A74188-4777-409D-B269-2DCFF473107B}">
      <dgm:prSet phldrT="[Text]" custT="1"/>
      <dgm:spPr/>
      <dgm:t>
        <a:bodyPr/>
        <a:lstStyle/>
        <a:p>
          <a:r>
            <a:rPr lang="de-DE" sz="1400" dirty="0"/>
            <a:t>Naht- und Knotenkurs</a:t>
          </a:r>
        </a:p>
      </dgm:t>
    </dgm:pt>
    <dgm:pt modelId="{9155E993-2B13-4FBB-829F-88F9263FAB50}" type="parTrans" cxnId="{A715E6E3-8BBC-4BBD-B088-06E4F6B5F536}">
      <dgm:prSet/>
      <dgm:spPr/>
      <dgm:t>
        <a:bodyPr/>
        <a:lstStyle/>
        <a:p>
          <a:endParaRPr lang="de-DE"/>
        </a:p>
      </dgm:t>
    </dgm:pt>
    <dgm:pt modelId="{21798ED5-0701-4C9B-9EBA-98FCCC5B7D84}" type="sibTrans" cxnId="{A715E6E3-8BBC-4BBD-B088-06E4F6B5F536}">
      <dgm:prSet/>
      <dgm:spPr/>
      <dgm:t>
        <a:bodyPr/>
        <a:lstStyle/>
        <a:p>
          <a:endParaRPr lang="de-DE"/>
        </a:p>
      </dgm:t>
    </dgm:pt>
    <dgm:pt modelId="{D28FC4C6-3B0C-4F8D-9320-3BF38910477A}">
      <dgm:prSet phldrT="[Text]"/>
      <dgm:spPr/>
      <dgm:t>
        <a:bodyPr/>
        <a:lstStyle/>
        <a:p>
          <a:endParaRPr lang="de-DE" dirty="0"/>
        </a:p>
      </dgm:t>
    </dgm:pt>
    <dgm:pt modelId="{5A8E469C-CCB2-4248-B4FC-44AA0683BB73}" type="parTrans" cxnId="{D7E094E0-472F-48D5-B141-7669BEBC323F}">
      <dgm:prSet/>
      <dgm:spPr/>
      <dgm:t>
        <a:bodyPr/>
        <a:lstStyle/>
        <a:p>
          <a:endParaRPr lang="de-DE"/>
        </a:p>
      </dgm:t>
    </dgm:pt>
    <dgm:pt modelId="{F9ABD6E2-C19B-4330-8944-36419C019AD0}" type="sibTrans" cxnId="{D7E094E0-472F-48D5-B141-7669BEBC323F}">
      <dgm:prSet/>
      <dgm:spPr/>
      <dgm:t>
        <a:bodyPr/>
        <a:lstStyle/>
        <a:p>
          <a:endParaRPr lang="de-DE"/>
        </a:p>
      </dgm:t>
    </dgm:pt>
    <dgm:pt modelId="{7ED0322D-6243-4106-AB93-A41ED0E45C5A}">
      <dgm:prSet phldrT="[Text]" custT="1"/>
      <dgm:spPr/>
      <dgm:t>
        <a:bodyPr/>
        <a:lstStyle/>
        <a:p>
          <a:r>
            <a:rPr lang="de-DE" sz="1400" dirty="0"/>
            <a:t>EKG-Kurs</a:t>
          </a:r>
        </a:p>
      </dgm:t>
    </dgm:pt>
    <dgm:pt modelId="{9A913B04-958F-4973-AD6B-4BDD11542823}" type="parTrans" cxnId="{62DAE368-17F1-4D8B-AA80-3A5C01ACBA1B}">
      <dgm:prSet/>
      <dgm:spPr/>
      <dgm:t>
        <a:bodyPr/>
        <a:lstStyle/>
        <a:p>
          <a:endParaRPr lang="de-DE"/>
        </a:p>
      </dgm:t>
    </dgm:pt>
    <dgm:pt modelId="{4F4606F3-4033-406C-9515-2D3D012D7B89}" type="sibTrans" cxnId="{62DAE368-17F1-4D8B-AA80-3A5C01ACBA1B}">
      <dgm:prSet/>
      <dgm:spPr/>
      <dgm:t>
        <a:bodyPr/>
        <a:lstStyle/>
        <a:p>
          <a:endParaRPr lang="de-DE"/>
        </a:p>
      </dgm:t>
    </dgm:pt>
    <dgm:pt modelId="{1DFFCC94-1F09-4297-8516-83CE1DECA5DC}">
      <dgm:prSet phldrT="[Text]"/>
      <dgm:spPr/>
      <dgm:t>
        <a:bodyPr/>
        <a:lstStyle/>
        <a:p>
          <a:endParaRPr lang="de-DE" dirty="0"/>
        </a:p>
      </dgm:t>
    </dgm:pt>
    <dgm:pt modelId="{7F8FB893-6FBA-49B1-8C78-48C315D7B778}" type="parTrans" cxnId="{511A3802-BB6E-4D28-8CB4-C084356379DF}">
      <dgm:prSet/>
      <dgm:spPr/>
      <dgm:t>
        <a:bodyPr/>
        <a:lstStyle/>
        <a:p>
          <a:endParaRPr lang="de-DE"/>
        </a:p>
      </dgm:t>
    </dgm:pt>
    <dgm:pt modelId="{936F2DC8-CB58-4A78-B674-4D4481962E4D}" type="sibTrans" cxnId="{511A3802-BB6E-4D28-8CB4-C084356379DF}">
      <dgm:prSet/>
      <dgm:spPr/>
      <dgm:t>
        <a:bodyPr/>
        <a:lstStyle/>
        <a:p>
          <a:endParaRPr lang="de-DE"/>
        </a:p>
      </dgm:t>
    </dgm:pt>
    <dgm:pt modelId="{670A9AF5-1C66-4412-92F8-28CB4C077D24}">
      <dgm:prSet phldrT="[Text]" custT="1"/>
      <dgm:spPr/>
      <dgm:t>
        <a:bodyPr/>
        <a:lstStyle/>
        <a:p>
          <a:r>
            <a:rPr lang="de-DE" sz="1400" dirty="0" err="1"/>
            <a:t>Sono</a:t>
          </a:r>
          <a:r>
            <a:rPr lang="de-DE" sz="1400" dirty="0"/>
            <a:t>-Kurs</a:t>
          </a:r>
        </a:p>
      </dgm:t>
    </dgm:pt>
    <dgm:pt modelId="{A6890290-5EFB-4430-9E74-A945FAA22F1B}" type="parTrans" cxnId="{8E1FE31D-B5D4-42C2-A60D-7460F29E5406}">
      <dgm:prSet/>
      <dgm:spPr/>
      <dgm:t>
        <a:bodyPr/>
        <a:lstStyle/>
        <a:p>
          <a:endParaRPr lang="de-DE"/>
        </a:p>
      </dgm:t>
    </dgm:pt>
    <dgm:pt modelId="{42702572-CC39-4535-B2E1-653308567AEF}" type="sibTrans" cxnId="{8E1FE31D-B5D4-42C2-A60D-7460F29E5406}">
      <dgm:prSet/>
      <dgm:spPr/>
      <dgm:t>
        <a:bodyPr/>
        <a:lstStyle/>
        <a:p>
          <a:endParaRPr lang="de-DE"/>
        </a:p>
      </dgm:t>
    </dgm:pt>
    <dgm:pt modelId="{4D01F14B-F708-4D17-B017-508CF1473F9A}">
      <dgm:prSet/>
      <dgm:spPr/>
      <dgm:t>
        <a:bodyPr/>
        <a:lstStyle/>
        <a:p>
          <a:endParaRPr lang="de-DE" dirty="0"/>
        </a:p>
      </dgm:t>
    </dgm:pt>
    <dgm:pt modelId="{D6D4CD2E-5320-41C8-92CE-2947976EDDA5}" type="parTrans" cxnId="{88CD574E-2C42-4CF9-8253-7F3E9B3D9053}">
      <dgm:prSet/>
      <dgm:spPr/>
      <dgm:t>
        <a:bodyPr/>
        <a:lstStyle/>
        <a:p>
          <a:endParaRPr lang="de-DE"/>
        </a:p>
      </dgm:t>
    </dgm:pt>
    <dgm:pt modelId="{332B7697-6CCB-41BC-9F84-A838EAFAF2BE}" type="sibTrans" cxnId="{88CD574E-2C42-4CF9-8253-7F3E9B3D9053}">
      <dgm:prSet/>
      <dgm:spPr/>
      <dgm:t>
        <a:bodyPr/>
        <a:lstStyle/>
        <a:p>
          <a:endParaRPr lang="de-DE"/>
        </a:p>
      </dgm:t>
    </dgm:pt>
    <dgm:pt modelId="{56EB041D-4634-4271-88B0-4E3A0548D44E}">
      <dgm:prSet custT="1"/>
      <dgm:spPr/>
      <dgm:t>
        <a:bodyPr/>
        <a:lstStyle/>
        <a:p>
          <a:r>
            <a:rPr lang="de-DE" sz="1400" dirty="0"/>
            <a:t>Basic Life Support</a:t>
          </a:r>
        </a:p>
      </dgm:t>
    </dgm:pt>
    <dgm:pt modelId="{527DD307-AF3D-44BE-9565-C4D32D772466}" type="parTrans" cxnId="{0A22409E-55A5-4AC0-857E-82AF200CE58C}">
      <dgm:prSet/>
      <dgm:spPr/>
      <dgm:t>
        <a:bodyPr/>
        <a:lstStyle/>
        <a:p>
          <a:endParaRPr lang="de-DE"/>
        </a:p>
      </dgm:t>
    </dgm:pt>
    <dgm:pt modelId="{07DFEC4B-B422-4D58-B58D-234D1AFE1D48}" type="sibTrans" cxnId="{0A22409E-55A5-4AC0-857E-82AF200CE58C}">
      <dgm:prSet/>
      <dgm:spPr/>
      <dgm:t>
        <a:bodyPr/>
        <a:lstStyle/>
        <a:p>
          <a:endParaRPr lang="de-DE"/>
        </a:p>
      </dgm:t>
    </dgm:pt>
    <dgm:pt modelId="{8BD47F57-3910-4D48-9BC2-23C4B4909CAD}">
      <dgm:prSet phldrT="[Text]"/>
      <dgm:spPr/>
      <dgm:t>
        <a:bodyPr/>
        <a:lstStyle/>
        <a:p>
          <a:endParaRPr lang="de-DE" dirty="0"/>
        </a:p>
      </dgm:t>
    </dgm:pt>
    <dgm:pt modelId="{D90F893A-538E-45A7-B9C6-36C6E207FD48}" type="sibTrans" cxnId="{C688A037-6370-464E-A5A0-BFCE26A9AB3D}">
      <dgm:prSet/>
      <dgm:spPr/>
      <dgm:t>
        <a:bodyPr/>
        <a:lstStyle/>
        <a:p>
          <a:endParaRPr lang="de-DE"/>
        </a:p>
      </dgm:t>
    </dgm:pt>
    <dgm:pt modelId="{A79DC72F-FE54-4C3A-8B3B-49662FBEE99A}" type="parTrans" cxnId="{C688A037-6370-464E-A5A0-BFCE26A9AB3D}">
      <dgm:prSet/>
      <dgm:spPr/>
      <dgm:t>
        <a:bodyPr/>
        <a:lstStyle/>
        <a:p>
          <a:endParaRPr lang="de-DE"/>
        </a:p>
      </dgm:t>
    </dgm:pt>
    <dgm:pt modelId="{35C5754B-61FB-48FD-A3D7-74C79D4BC770}">
      <dgm:prSet/>
      <dgm:spPr/>
      <dgm:t>
        <a:bodyPr/>
        <a:lstStyle/>
        <a:p>
          <a:endParaRPr lang="de-DE" dirty="0"/>
        </a:p>
      </dgm:t>
    </dgm:pt>
    <dgm:pt modelId="{927778FD-80C8-4B47-B2A0-7035A035C32E}" type="parTrans" cxnId="{85605A22-79CD-4D5E-AD7A-B61F33AD12DE}">
      <dgm:prSet/>
      <dgm:spPr/>
      <dgm:t>
        <a:bodyPr/>
        <a:lstStyle/>
        <a:p>
          <a:endParaRPr lang="de-DE"/>
        </a:p>
      </dgm:t>
    </dgm:pt>
    <dgm:pt modelId="{2136B70F-21B9-463B-9219-21BAA1D63722}" type="sibTrans" cxnId="{85605A22-79CD-4D5E-AD7A-B61F33AD12DE}">
      <dgm:prSet/>
      <dgm:spPr/>
      <dgm:t>
        <a:bodyPr/>
        <a:lstStyle/>
        <a:p>
          <a:endParaRPr lang="de-DE"/>
        </a:p>
      </dgm:t>
    </dgm:pt>
    <dgm:pt modelId="{7BD48DA6-7372-45E6-B8B1-805E9EFA3D65}">
      <dgm:prSet custT="1"/>
      <dgm:spPr/>
      <dgm:t>
        <a:bodyPr/>
        <a:lstStyle/>
        <a:p>
          <a:r>
            <a:rPr lang="de-DE" sz="1400" dirty="0"/>
            <a:t>Peer-Teaching</a:t>
          </a:r>
        </a:p>
      </dgm:t>
    </dgm:pt>
    <dgm:pt modelId="{F68F55CD-377F-4D44-BD04-445C893B6BE3}" type="parTrans" cxnId="{75D3F850-12E1-4293-896C-9A298C236853}">
      <dgm:prSet/>
      <dgm:spPr/>
      <dgm:t>
        <a:bodyPr/>
        <a:lstStyle/>
        <a:p>
          <a:endParaRPr lang="de-DE"/>
        </a:p>
      </dgm:t>
    </dgm:pt>
    <dgm:pt modelId="{9B078121-37E9-4710-A589-D8048F400D6E}" type="sibTrans" cxnId="{75D3F850-12E1-4293-896C-9A298C236853}">
      <dgm:prSet/>
      <dgm:spPr/>
      <dgm:t>
        <a:bodyPr/>
        <a:lstStyle/>
        <a:p>
          <a:endParaRPr lang="de-DE"/>
        </a:p>
      </dgm:t>
    </dgm:pt>
    <dgm:pt modelId="{C2377C45-C66F-49A5-8FEA-F8E687DA929E}">
      <dgm:prSet custT="1"/>
      <dgm:spPr/>
      <dgm:t>
        <a:bodyPr/>
        <a:lstStyle/>
        <a:p>
          <a:r>
            <a:rPr lang="de-DE" sz="1400" dirty="0"/>
            <a:t>Lehrvisite</a:t>
          </a:r>
        </a:p>
      </dgm:t>
    </dgm:pt>
    <dgm:pt modelId="{147A21CD-7C9E-4219-87E7-C1AC09DDFD30}" type="parTrans" cxnId="{D72C6A81-48A6-41EE-A563-09DA79153FF9}">
      <dgm:prSet/>
      <dgm:spPr/>
      <dgm:t>
        <a:bodyPr/>
        <a:lstStyle/>
        <a:p>
          <a:endParaRPr lang="de-DE"/>
        </a:p>
      </dgm:t>
    </dgm:pt>
    <dgm:pt modelId="{F3A47B12-A726-4EDE-91DD-A8968C720A70}" type="sibTrans" cxnId="{D72C6A81-48A6-41EE-A563-09DA79153FF9}">
      <dgm:prSet/>
      <dgm:spPr/>
      <dgm:t>
        <a:bodyPr/>
        <a:lstStyle/>
        <a:p>
          <a:endParaRPr lang="de-DE"/>
        </a:p>
      </dgm:t>
    </dgm:pt>
    <dgm:pt modelId="{2D84DB6A-D0DA-49D9-AE26-D454C9800ADC}">
      <dgm:prSet custT="1"/>
      <dgm:spPr/>
      <dgm:t>
        <a:bodyPr/>
        <a:lstStyle/>
        <a:p>
          <a:endParaRPr lang="de-DE" sz="1400" dirty="0"/>
        </a:p>
      </dgm:t>
    </dgm:pt>
    <dgm:pt modelId="{37924552-243C-4049-8FCC-12312B2DD5B8}" type="parTrans" cxnId="{4ECC657B-53E6-4851-ABD0-9DD77585464A}">
      <dgm:prSet/>
      <dgm:spPr/>
      <dgm:t>
        <a:bodyPr/>
        <a:lstStyle/>
        <a:p>
          <a:endParaRPr lang="de-DE"/>
        </a:p>
      </dgm:t>
    </dgm:pt>
    <dgm:pt modelId="{EA5B9265-7F24-485D-B78E-5F7011597D3B}" type="sibTrans" cxnId="{4ECC657B-53E6-4851-ABD0-9DD77585464A}">
      <dgm:prSet/>
      <dgm:spPr/>
      <dgm:t>
        <a:bodyPr/>
        <a:lstStyle/>
        <a:p>
          <a:endParaRPr lang="de-DE"/>
        </a:p>
      </dgm:t>
    </dgm:pt>
    <dgm:pt modelId="{035415B8-B533-4D21-9EB5-5B0B561E6259}">
      <dgm:prSet/>
      <dgm:spPr/>
      <dgm:t>
        <a:bodyPr/>
        <a:lstStyle/>
        <a:p>
          <a:endParaRPr lang="de-DE" dirty="0"/>
        </a:p>
      </dgm:t>
    </dgm:pt>
    <dgm:pt modelId="{ADA28746-CF36-477B-8F1F-6EAD6F9A61FF}" type="parTrans" cxnId="{6A9EE799-20F3-4F10-A585-FA4C2A2DFB2A}">
      <dgm:prSet/>
      <dgm:spPr/>
      <dgm:t>
        <a:bodyPr/>
        <a:lstStyle/>
        <a:p>
          <a:endParaRPr lang="de-DE"/>
        </a:p>
      </dgm:t>
    </dgm:pt>
    <dgm:pt modelId="{4AAA75FB-6B85-4C0E-BC18-C89E899D5840}" type="sibTrans" cxnId="{6A9EE799-20F3-4F10-A585-FA4C2A2DFB2A}">
      <dgm:prSet/>
      <dgm:spPr/>
      <dgm:t>
        <a:bodyPr/>
        <a:lstStyle/>
        <a:p>
          <a:endParaRPr lang="de-DE"/>
        </a:p>
      </dgm:t>
    </dgm:pt>
    <dgm:pt modelId="{A56DCB2A-9F95-48B3-B3B6-DAEF15E69208}">
      <dgm:prSet custT="1"/>
      <dgm:spPr/>
      <dgm:t>
        <a:bodyPr/>
        <a:lstStyle/>
        <a:p>
          <a:r>
            <a:rPr lang="de-DE" sz="1200" dirty="0"/>
            <a:t>Update Transfusionsmedizin</a:t>
          </a:r>
        </a:p>
      </dgm:t>
    </dgm:pt>
    <dgm:pt modelId="{4B9990DF-CED4-4960-A401-65F3141D60E5}" type="parTrans" cxnId="{E99B599B-959C-44A0-934B-6588592C5E15}">
      <dgm:prSet/>
      <dgm:spPr/>
      <dgm:t>
        <a:bodyPr/>
        <a:lstStyle/>
        <a:p>
          <a:endParaRPr lang="de-DE"/>
        </a:p>
      </dgm:t>
    </dgm:pt>
    <dgm:pt modelId="{074C82C3-CF3F-4305-9E92-D523C200F86B}" type="sibTrans" cxnId="{E99B599B-959C-44A0-934B-6588592C5E15}">
      <dgm:prSet/>
      <dgm:spPr/>
      <dgm:t>
        <a:bodyPr/>
        <a:lstStyle/>
        <a:p>
          <a:endParaRPr lang="de-DE"/>
        </a:p>
      </dgm:t>
    </dgm:pt>
    <dgm:pt modelId="{AB370EEC-DF86-492B-9FAA-4B411A7A9119}">
      <dgm:prSet custT="1"/>
      <dgm:spPr/>
      <dgm:t>
        <a:bodyPr/>
        <a:lstStyle/>
        <a:p>
          <a:r>
            <a:rPr lang="de-DE" sz="1200" dirty="0"/>
            <a:t>Visitentraining</a:t>
          </a:r>
        </a:p>
      </dgm:t>
    </dgm:pt>
    <dgm:pt modelId="{57E5A101-8188-4C38-A2A0-E5B9DDB9B624}" type="parTrans" cxnId="{F351AB7A-6F71-4FFA-8F9D-6C1F7E2B959F}">
      <dgm:prSet/>
      <dgm:spPr/>
      <dgm:t>
        <a:bodyPr/>
        <a:lstStyle/>
        <a:p>
          <a:endParaRPr lang="de-DE"/>
        </a:p>
      </dgm:t>
    </dgm:pt>
    <dgm:pt modelId="{DB768138-60CC-461F-BF7F-5459233694DA}" type="sibTrans" cxnId="{F351AB7A-6F71-4FFA-8F9D-6C1F7E2B959F}">
      <dgm:prSet/>
      <dgm:spPr/>
      <dgm:t>
        <a:bodyPr/>
        <a:lstStyle/>
        <a:p>
          <a:endParaRPr lang="de-DE"/>
        </a:p>
      </dgm:t>
    </dgm:pt>
    <dgm:pt modelId="{546CBC19-F990-4E2F-B539-2D8B8A476B2F}">
      <dgm:prSet custT="1"/>
      <dgm:spPr/>
      <dgm:t>
        <a:bodyPr/>
        <a:lstStyle/>
        <a:p>
          <a:endParaRPr lang="de-DE" sz="1200" dirty="0"/>
        </a:p>
      </dgm:t>
    </dgm:pt>
    <dgm:pt modelId="{CA20EBDF-E37B-4796-84F5-72D81D7822BE}" type="parTrans" cxnId="{3B242AAB-FD61-40B0-A869-4051CC41E0B9}">
      <dgm:prSet/>
      <dgm:spPr/>
      <dgm:t>
        <a:bodyPr/>
        <a:lstStyle/>
        <a:p>
          <a:endParaRPr lang="de-DE"/>
        </a:p>
      </dgm:t>
    </dgm:pt>
    <dgm:pt modelId="{6FF45ACD-DF19-4E9F-85C0-FA6415294A4F}" type="sibTrans" cxnId="{3B242AAB-FD61-40B0-A869-4051CC41E0B9}">
      <dgm:prSet/>
      <dgm:spPr/>
      <dgm:t>
        <a:bodyPr/>
        <a:lstStyle/>
        <a:p>
          <a:endParaRPr lang="de-DE"/>
        </a:p>
      </dgm:t>
    </dgm:pt>
    <dgm:pt modelId="{375603D9-3F1B-4456-9CF0-8B301F0BF194}">
      <dgm:prSet custT="1"/>
      <dgm:spPr/>
      <dgm:t>
        <a:bodyPr/>
        <a:lstStyle/>
        <a:p>
          <a:r>
            <a:rPr lang="de-DE" sz="1200" dirty="0"/>
            <a:t>POK im PJ</a:t>
          </a:r>
        </a:p>
      </dgm:t>
    </dgm:pt>
    <dgm:pt modelId="{216B39C8-EA4D-4252-A515-4A837FB7A821}" type="parTrans" cxnId="{4BC1C062-82C2-434E-958D-DD518E753EE9}">
      <dgm:prSet/>
      <dgm:spPr/>
      <dgm:t>
        <a:bodyPr/>
        <a:lstStyle/>
        <a:p>
          <a:endParaRPr lang="de-DE"/>
        </a:p>
      </dgm:t>
    </dgm:pt>
    <dgm:pt modelId="{3C13AF90-DF1D-4BF0-A873-3447CF9B29BA}" type="sibTrans" cxnId="{4BC1C062-82C2-434E-958D-DD518E753EE9}">
      <dgm:prSet/>
      <dgm:spPr/>
      <dgm:t>
        <a:bodyPr/>
        <a:lstStyle/>
        <a:p>
          <a:endParaRPr lang="de-DE"/>
        </a:p>
      </dgm:t>
    </dgm:pt>
    <dgm:pt modelId="{CBAD8A38-56A0-443C-A336-F741C7EE7D7F}">
      <dgm:prSet custT="1"/>
      <dgm:spPr/>
      <dgm:t>
        <a:bodyPr/>
        <a:lstStyle/>
        <a:p>
          <a:endParaRPr lang="de-DE" sz="1200" dirty="0"/>
        </a:p>
      </dgm:t>
    </dgm:pt>
    <dgm:pt modelId="{CD0605CF-6496-492E-8525-15D11D07451A}" type="parTrans" cxnId="{4FC61900-7068-498C-B9CC-811CF27AD9C6}">
      <dgm:prSet/>
      <dgm:spPr/>
      <dgm:t>
        <a:bodyPr/>
        <a:lstStyle/>
        <a:p>
          <a:endParaRPr lang="de-DE"/>
        </a:p>
      </dgm:t>
    </dgm:pt>
    <dgm:pt modelId="{CF4CD303-078B-4634-8F2A-526A5EA84252}" type="sibTrans" cxnId="{4FC61900-7068-498C-B9CC-811CF27AD9C6}">
      <dgm:prSet/>
      <dgm:spPr/>
      <dgm:t>
        <a:bodyPr/>
        <a:lstStyle/>
        <a:p>
          <a:endParaRPr lang="de-DE"/>
        </a:p>
      </dgm:t>
    </dgm:pt>
    <dgm:pt modelId="{AE57310B-5B61-46BC-99B5-F02830B71EF0}">
      <dgm:prSet custT="1"/>
      <dgm:spPr/>
      <dgm:t>
        <a:bodyPr/>
        <a:lstStyle/>
        <a:p>
          <a:r>
            <a:rPr lang="de-DE" sz="1200" dirty="0" err="1"/>
            <a:t>Mikroskopierkurs</a:t>
          </a:r>
          <a:endParaRPr lang="de-DE" sz="1200" dirty="0"/>
        </a:p>
      </dgm:t>
    </dgm:pt>
    <dgm:pt modelId="{22A7CBC1-73B8-430B-842E-43BBC2ACC075}" type="parTrans" cxnId="{94B1356D-DE7E-4329-BA58-09A49C7784A6}">
      <dgm:prSet/>
      <dgm:spPr/>
      <dgm:t>
        <a:bodyPr/>
        <a:lstStyle/>
        <a:p>
          <a:endParaRPr lang="de-DE"/>
        </a:p>
      </dgm:t>
    </dgm:pt>
    <dgm:pt modelId="{885D61D6-3B5E-4048-8F00-BEB8F1147A65}" type="sibTrans" cxnId="{94B1356D-DE7E-4329-BA58-09A49C7784A6}">
      <dgm:prSet/>
      <dgm:spPr/>
      <dgm:t>
        <a:bodyPr/>
        <a:lstStyle/>
        <a:p>
          <a:endParaRPr lang="de-DE"/>
        </a:p>
      </dgm:t>
    </dgm:pt>
    <dgm:pt modelId="{68E5B9A9-1452-49F2-900E-5DA0620ED3F2}">
      <dgm:prSet custT="1"/>
      <dgm:spPr/>
      <dgm:t>
        <a:bodyPr/>
        <a:lstStyle/>
        <a:p>
          <a:endParaRPr lang="de-DE" sz="1200" dirty="0"/>
        </a:p>
      </dgm:t>
    </dgm:pt>
    <dgm:pt modelId="{513B1185-8597-4B12-9C83-DD8E3797B8FA}" type="parTrans" cxnId="{88C0EF97-EC97-4B2B-A948-3C018C3B36D6}">
      <dgm:prSet/>
      <dgm:spPr/>
      <dgm:t>
        <a:bodyPr/>
        <a:lstStyle/>
        <a:p>
          <a:endParaRPr lang="de-DE"/>
        </a:p>
      </dgm:t>
    </dgm:pt>
    <dgm:pt modelId="{F86C9461-03BA-4099-B420-5AE6C7E323A0}" type="sibTrans" cxnId="{88C0EF97-EC97-4B2B-A948-3C018C3B36D6}">
      <dgm:prSet/>
      <dgm:spPr/>
      <dgm:t>
        <a:bodyPr/>
        <a:lstStyle/>
        <a:p>
          <a:endParaRPr lang="de-DE"/>
        </a:p>
      </dgm:t>
    </dgm:pt>
    <dgm:pt modelId="{16BCDFEE-A213-44E4-B734-3B09A54D5EE1}" type="pres">
      <dgm:prSet presAssocID="{810D43AB-DC38-4D13-9D04-5D108CC2932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de-DE"/>
        </a:p>
      </dgm:t>
    </dgm:pt>
    <dgm:pt modelId="{0A21EA71-9908-4F31-96B9-FA803E02B8C6}" type="pres">
      <dgm:prSet presAssocID="{8BD47F57-3910-4D48-9BC2-23C4B4909CAD}" presName="composite" presStyleCnt="0">
        <dgm:presLayoutVars>
          <dgm:chMax val="1"/>
          <dgm:chPref val="1"/>
        </dgm:presLayoutVars>
      </dgm:prSet>
      <dgm:spPr/>
    </dgm:pt>
    <dgm:pt modelId="{884F988C-B638-4D17-9363-903A9B84E801}" type="pres">
      <dgm:prSet presAssocID="{8BD47F57-3910-4D48-9BC2-23C4B4909CAD}" presName="Accent" presStyleLbl="trAlignAcc1" presStyleIdx="0" presStyleCnt="10">
        <dgm:presLayoutVars>
          <dgm:chMax val="0"/>
          <dgm:chPref val="0"/>
        </dgm:presLayoutVars>
      </dgm:prSet>
      <dgm:spPr/>
    </dgm:pt>
    <dgm:pt modelId="{19AE0DA5-6397-4C4D-B2AF-6A875D0B061A}" type="pres">
      <dgm:prSet presAssocID="{8BD47F57-3910-4D48-9BC2-23C4B4909CAD}" presName="Image" presStyleLbl="alignImgPlace1" presStyleIdx="0" presStyleCnt="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D84540-E4DF-46B0-AEB9-CC37E5B0D333}" type="pres">
      <dgm:prSet presAssocID="{8BD47F57-3910-4D48-9BC2-23C4B4909CAD}" presName="ChildComposite" presStyleCnt="0"/>
      <dgm:spPr/>
    </dgm:pt>
    <dgm:pt modelId="{132489E3-FC19-40D7-90E5-6C860CEA89F7}" type="pres">
      <dgm:prSet presAssocID="{8BD47F57-3910-4D48-9BC2-23C4B4909CAD}" presName="Child" presStyleLbl="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5E82A3-C913-41B9-84F6-2836C97D6D23}" type="pres">
      <dgm:prSet presAssocID="{8BD47F57-3910-4D48-9BC2-23C4B4909CAD}" presName="Parent" presStyleLbl="revTx" presStyleIdx="0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9737BA-D9EA-4752-AA0F-EA2B46D6E3A1}" type="pres">
      <dgm:prSet presAssocID="{D90F893A-538E-45A7-B9C6-36C6E207FD48}" presName="sibTrans" presStyleCnt="0"/>
      <dgm:spPr/>
    </dgm:pt>
    <dgm:pt modelId="{94607332-BEF5-4051-8901-8423D6736F87}" type="pres">
      <dgm:prSet presAssocID="{D28FC4C6-3B0C-4F8D-9320-3BF38910477A}" presName="composite" presStyleCnt="0">
        <dgm:presLayoutVars>
          <dgm:chMax val="1"/>
          <dgm:chPref val="1"/>
        </dgm:presLayoutVars>
      </dgm:prSet>
      <dgm:spPr/>
    </dgm:pt>
    <dgm:pt modelId="{43D660E5-1FC2-4211-84A0-61A5AD813866}" type="pres">
      <dgm:prSet presAssocID="{D28FC4C6-3B0C-4F8D-9320-3BF38910477A}" presName="Accent" presStyleLbl="trAlignAcc1" presStyleIdx="1" presStyleCnt="10">
        <dgm:presLayoutVars>
          <dgm:chMax val="0"/>
          <dgm:chPref val="0"/>
        </dgm:presLayoutVars>
      </dgm:prSet>
      <dgm:spPr/>
    </dgm:pt>
    <dgm:pt modelId="{F99DD6A1-FE73-4510-A355-C8672EB917C7}" type="pres">
      <dgm:prSet presAssocID="{D28FC4C6-3B0C-4F8D-9320-3BF38910477A}" presName="Image" presStyleLbl="alignImgPlace1" presStyleIdx="1" presStyleCnt="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1A6C45-6275-4CF5-9657-52098960C95A}" type="pres">
      <dgm:prSet presAssocID="{D28FC4C6-3B0C-4F8D-9320-3BF38910477A}" presName="ChildComposite" presStyleCnt="0"/>
      <dgm:spPr/>
    </dgm:pt>
    <dgm:pt modelId="{6E828E7F-7FF3-47B5-9BDD-676941F981F1}" type="pres">
      <dgm:prSet presAssocID="{D28FC4C6-3B0C-4F8D-9320-3BF38910477A}" presName="Child" presStyleLbl="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AFD522-CB7C-49C5-991E-3C996C204A84}" type="pres">
      <dgm:prSet presAssocID="{D28FC4C6-3B0C-4F8D-9320-3BF38910477A}" presName="Parent" presStyleLbl="revTx" presStyleIdx="1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4DA13F-B7DC-43DA-97F5-4679065A9FCC}" type="pres">
      <dgm:prSet presAssocID="{F9ABD6E2-C19B-4330-8944-36419C019AD0}" presName="sibTrans" presStyleCnt="0"/>
      <dgm:spPr/>
    </dgm:pt>
    <dgm:pt modelId="{2AEA05FD-3D59-4749-83CD-F59778788A5D}" type="pres">
      <dgm:prSet presAssocID="{1DFFCC94-1F09-4297-8516-83CE1DECA5DC}" presName="composite" presStyleCnt="0">
        <dgm:presLayoutVars>
          <dgm:chMax val="1"/>
          <dgm:chPref val="1"/>
        </dgm:presLayoutVars>
      </dgm:prSet>
      <dgm:spPr/>
    </dgm:pt>
    <dgm:pt modelId="{19476FE2-6179-4190-99F5-8746E33F74CF}" type="pres">
      <dgm:prSet presAssocID="{1DFFCC94-1F09-4297-8516-83CE1DECA5DC}" presName="Accent" presStyleLbl="trAlignAcc1" presStyleIdx="2" presStyleCnt="10">
        <dgm:presLayoutVars>
          <dgm:chMax val="0"/>
          <dgm:chPref val="0"/>
        </dgm:presLayoutVars>
      </dgm:prSet>
      <dgm:spPr/>
    </dgm:pt>
    <dgm:pt modelId="{6BA2B9F6-B61E-4CA6-B646-3C8D5C8130BF}" type="pres">
      <dgm:prSet presAssocID="{1DFFCC94-1F09-4297-8516-83CE1DECA5DC}" presName="Image" presStyleLbl="alignImgPlace1" presStyleIdx="2" presStyleCnt="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A5A45D3-BF93-417C-8554-3E477211C217}" type="pres">
      <dgm:prSet presAssocID="{1DFFCC94-1F09-4297-8516-83CE1DECA5DC}" presName="ChildComposite" presStyleCnt="0"/>
      <dgm:spPr/>
    </dgm:pt>
    <dgm:pt modelId="{DB7D43D1-F191-4C42-AB9C-7E3EF93E4D94}" type="pres">
      <dgm:prSet presAssocID="{1DFFCC94-1F09-4297-8516-83CE1DECA5DC}" presName="Child" presStyleLbl="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41610F-4E5F-4C26-8ECF-DA4076D96DFD}" type="pres">
      <dgm:prSet presAssocID="{1DFFCC94-1F09-4297-8516-83CE1DECA5DC}" presName="Parent" presStyleLbl="revTx" presStyleIdx="2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5720AF-01C9-47F8-8564-36C81AAF5138}" type="pres">
      <dgm:prSet presAssocID="{936F2DC8-CB58-4A78-B674-4D4481962E4D}" presName="sibTrans" presStyleCnt="0"/>
      <dgm:spPr/>
    </dgm:pt>
    <dgm:pt modelId="{8FD18122-23F0-4346-8A64-06DBF3FA4F89}" type="pres">
      <dgm:prSet presAssocID="{4D01F14B-F708-4D17-B017-508CF1473F9A}" presName="composite" presStyleCnt="0">
        <dgm:presLayoutVars>
          <dgm:chMax val="1"/>
          <dgm:chPref val="1"/>
        </dgm:presLayoutVars>
      </dgm:prSet>
      <dgm:spPr/>
    </dgm:pt>
    <dgm:pt modelId="{474279A8-2219-4A72-A45D-1ADFAA53CB00}" type="pres">
      <dgm:prSet presAssocID="{4D01F14B-F708-4D17-B017-508CF1473F9A}" presName="Accent" presStyleLbl="trAlignAcc1" presStyleIdx="3" presStyleCnt="10">
        <dgm:presLayoutVars>
          <dgm:chMax val="0"/>
          <dgm:chPref val="0"/>
        </dgm:presLayoutVars>
      </dgm:prSet>
      <dgm:spPr/>
    </dgm:pt>
    <dgm:pt modelId="{3F4218ED-B3B6-4C65-A36D-7889FE1FAFFF}" type="pres">
      <dgm:prSet presAssocID="{4D01F14B-F708-4D17-B017-508CF1473F9A}" presName="Image" presStyleLbl="alignImgPlace1" presStyleIdx="3" presStyleCnt="1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40D77BD-9F40-4BFB-A36C-28A2919EA8E3}" type="pres">
      <dgm:prSet presAssocID="{4D01F14B-F708-4D17-B017-508CF1473F9A}" presName="ChildComposite" presStyleCnt="0"/>
      <dgm:spPr/>
    </dgm:pt>
    <dgm:pt modelId="{3C79449F-1782-49AB-A12F-1A8749F2F76A}" type="pres">
      <dgm:prSet presAssocID="{4D01F14B-F708-4D17-B017-508CF1473F9A}" presName="Child" presStyleLbl="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DEFEC70-C402-44C9-9A40-8A631C76BFA6}" type="pres">
      <dgm:prSet presAssocID="{4D01F14B-F708-4D17-B017-508CF1473F9A}" presName="Parent" presStyleLbl="revTx" presStyleIdx="3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C5CC23-1C70-4602-9AF9-3CB4C88FE881}" type="pres">
      <dgm:prSet presAssocID="{332B7697-6CCB-41BC-9F84-A838EAFAF2BE}" presName="sibTrans" presStyleCnt="0"/>
      <dgm:spPr/>
    </dgm:pt>
    <dgm:pt modelId="{029DA561-78C5-4CEE-B771-EB15B960A4B5}" type="pres">
      <dgm:prSet presAssocID="{35C5754B-61FB-48FD-A3D7-74C79D4BC770}" presName="composite" presStyleCnt="0">
        <dgm:presLayoutVars>
          <dgm:chMax val="1"/>
          <dgm:chPref val="1"/>
        </dgm:presLayoutVars>
      </dgm:prSet>
      <dgm:spPr/>
    </dgm:pt>
    <dgm:pt modelId="{CEC0249A-07B4-4415-BFBD-A01408497E44}" type="pres">
      <dgm:prSet presAssocID="{35C5754B-61FB-48FD-A3D7-74C79D4BC770}" presName="Accent" presStyleLbl="trAlignAcc1" presStyleIdx="4" presStyleCnt="10" custLinFactX="25841" custLinFactNeighborX="100000" custLinFactNeighborY="39">
        <dgm:presLayoutVars>
          <dgm:chMax val="0"/>
          <dgm:chPref val="0"/>
        </dgm:presLayoutVars>
      </dgm:prSet>
      <dgm:spPr/>
    </dgm:pt>
    <dgm:pt modelId="{7E0C4F7C-AC5E-4B4D-96C7-8487CC83C755}" type="pres">
      <dgm:prSet presAssocID="{35C5754B-61FB-48FD-A3D7-74C79D4BC770}" presName="Image" presStyleLbl="alignImgPlace1" presStyleIdx="4" presStyleCnt="10" custLinFactNeighborX="-365" custLinFactNeighborY="5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7041C3D-0A8D-4295-93CB-DF9E00632CB9}" type="pres">
      <dgm:prSet presAssocID="{35C5754B-61FB-48FD-A3D7-74C79D4BC770}" presName="ChildComposite" presStyleCnt="0"/>
      <dgm:spPr/>
    </dgm:pt>
    <dgm:pt modelId="{C77FA746-2624-4B95-99DB-03E0172B5B26}" type="pres">
      <dgm:prSet presAssocID="{35C5754B-61FB-48FD-A3D7-74C79D4BC770}" presName="Child" presStyleLbl="node1" presStyleIdx="4" presStyleCnt="10" custLinFactNeighborX="350" custLinFactNeighborY="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B1EC5E-B5A1-4C48-9238-1034EA7823F7}" type="pres">
      <dgm:prSet presAssocID="{35C5754B-61FB-48FD-A3D7-74C79D4BC770}" presName="Parent" presStyleLbl="revTx" presStyleIdx="4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DEE8A1-7C4D-4597-AF65-0C801EC1D72F}" type="pres">
      <dgm:prSet presAssocID="{2136B70F-21B9-463B-9219-21BAA1D63722}" presName="sibTrans" presStyleCnt="0"/>
      <dgm:spPr/>
    </dgm:pt>
    <dgm:pt modelId="{0C55822F-9976-429A-A060-D43EBFD66D9B}" type="pres">
      <dgm:prSet presAssocID="{2D84DB6A-D0DA-49D9-AE26-D454C9800ADC}" presName="composite" presStyleCnt="0">
        <dgm:presLayoutVars>
          <dgm:chMax val="1"/>
          <dgm:chPref val="1"/>
        </dgm:presLayoutVars>
      </dgm:prSet>
      <dgm:spPr/>
    </dgm:pt>
    <dgm:pt modelId="{688CBCF7-4AFA-4319-9700-3D8E9EC3133D}" type="pres">
      <dgm:prSet presAssocID="{2D84DB6A-D0DA-49D9-AE26-D454C9800ADC}" presName="Accent" presStyleLbl="trAlignAcc1" presStyleIdx="5" presStyleCnt="10" custLinFactX="-25572" custLinFactNeighborX="-100000" custLinFactNeighborY="39">
        <dgm:presLayoutVars>
          <dgm:chMax val="0"/>
          <dgm:chPref val="0"/>
        </dgm:presLayoutVars>
      </dgm:prSet>
      <dgm:spPr/>
    </dgm:pt>
    <dgm:pt modelId="{60408935-B3B1-4537-A531-102A1D687AAB}" type="pres">
      <dgm:prSet presAssocID="{2D84DB6A-D0DA-49D9-AE26-D454C9800ADC}" presName="Image" presStyleLbl="alignImgPlace1" presStyleIdx="5" presStyleCnt="10" custLinFactNeighborX="346" custLinFactNeighborY="1858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7287115-BEF8-4FA9-B733-403D60CB563F}" type="pres">
      <dgm:prSet presAssocID="{2D84DB6A-D0DA-49D9-AE26-D454C9800ADC}" presName="ChildComposite" presStyleCnt="0"/>
      <dgm:spPr/>
    </dgm:pt>
    <dgm:pt modelId="{691521EC-0EB1-45A6-80CE-7712D4927F34}" type="pres">
      <dgm:prSet presAssocID="{2D84DB6A-D0DA-49D9-AE26-D454C9800ADC}" presName="Child" presStyleLbl="node1" presStyleIdx="5" presStyleCnt="10" custLinFactNeighborX="346" custLinFactNeighborY="-11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3BB6F2-B163-4A8F-9328-19AF490C45D8}" type="pres">
      <dgm:prSet presAssocID="{2D84DB6A-D0DA-49D9-AE26-D454C9800ADC}" presName="Parent" presStyleLbl="revTx" presStyleIdx="5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985B90-06CE-4DBA-9E2E-588A920BEF51}" type="pres">
      <dgm:prSet presAssocID="{EA5B9265-7F24-485D-B78E-5F7011597D3B}" presName="sibTrans" presStyleCnt="0"/>
      <dgm:spPr/>
    </dgm:pt>
    <dgm:pt modelId="{3B05E57B-EF97-46EC-9B88-05A10C65BD65}" type="pres">
      <dgm:prSet presAssocID="{035415B8-B533-4D21-9EB5-5B0B561E6259}" presName="composite" presStyleCnt="0">
        <dgm:presLayoutVars>
          <dgm:chMax val="1"/>
          <dgm:chPref val="1"/>
        </dgm:presLayoutVars>
      </dgm:prSet>
      <dgm:spPr/>
    </dgm:pt>
    <dgm:pt modelId="{D26F0064-198C-45B8-9960-6D575ED0472C}" type="pres">
      <dgm:prSet presAssocID="{035415B8-B533-4D21-9EB5-5B0B561E6259}" presName="Accent" presStyleLbl="trAlignAcc1" presStyleIdx="6" presStyleCnt="10">
        <dgm:presLayoutVars>
          <dgm:chMax val="0"/>
          <dgm:chPref val="0"/>
        </dgm:presLayoutVars>
      </dgm:prSet>
      <dgm:spPr/>
    </dgm:pt>
    <dgm:pt modelId="{2ABA45B8-58ED-45FD-AE4D-2B0532A3406A}" type="pres">
      <dgm:prSet presAssocID="{035415B8-B533-4D21-9EB5-5B0B561E6259}" presName="Image" presStyleLbl="alignImgPlace1" presStyleIdx="6" presStyleCnt="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EF5661A-C085-41A6-B684-C19EB1F1817D}" type="pres">
      <dgm:prSet presAssocID="{035415B8-B533-4D21-9EB5-5B0B561E6259}" presName="ChildComposite" presStyleCnt="0"/>
      <dgm:spPr/>
    </dgm:pt>
    <dgm:pt modelId="{B36806B9-408A-445A-95C3-52AE2C0D39EC}" type="pres">
      <dgm:prSet presAssocID="{035415B8-B533-4D21-9EB5-5B0B561E6259}" presName="Child" presStyleLbl="node1" presStyleIdx="6" presStyleCnt="10" custScaleY="144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2FEC70-30CA-4B55-AF16-E41403217D51}" type="pres">
      <dgm:prSet presAssocID="{035415B8-B533-4D21-9EB5-5B0B561E6259}" presName="Parent" presStyleLbl="revTx" presStyleIdx="6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6836D1-A514-487A-927A-27A54488AE11}" type="pres">
      <dgm:prSet presAssocID="{4AAA75FB-6B85-4C0E-BC18-C89E899D5840}" presName="sibTrans" presStyleCnt="0"/>
      <dgm:spPr/>
    </dgm:pt>
    <dgm:pt modelId="{F34CCE53-2FD0-4AAE-9D87-FAA1110DC66D}" type="pres">
      <dgm:prSet presAssocID="{546CBC19-F990-4E2F-B539-2D8B8A476B2F}" presName="composite" presStyleCnt="0">
        <dgm:presLayoutVars>
          <dgm:chMax val="1"/>
          <dgm:chPref val="1"/>
        </dgm:presLayoutVars>
      </dgm:prSet>
      <dgm:spPr/>
    </dgm:pt>
    <dgm:pt modelId="{16C7517E-1FF5-4362-AB70-CA6DECE39FC5}" type="pres">
      <dgm:prSet presAssocID="{546CBC19-F990-4E2F-B539-2D8B8A476B2F}" presName="Accent" presStyleLbl="trAlignAcc1" presStyleIdx="7" presStyleCnt="10">
        <dgm:presLayoutVars>
          <dgm:chMax val="0"/>
          <dgm:chPref val="0"/>
        </dgm:presLayoutVars>
      </dgm:prSet>
      <dgm:spPr/>
    </dgm:pt>
    <dgm:pt modelId="{308689F9-129A-49B3-AEEB-CDABB678B407}" type="pres">
      <dgm:prSet presAssocID="{546CBC19-F990-4E2F-B539-2D8B8A476B2F}" presName="Image" presStyleLbl="alignImgPlace1" presStyleIdx="7" presStyleCnt="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A478C6C-0A94-46E4-B75D-11A34B89988E}" type="pres">
      <dgm:prSet presAssocID="{546CBC19-F990-4E2F-B539-2D8B8A476B2F}" presName="ChildComposite" presStyleCnt="0"/>
      <dgm:spPr/>
    </dgm:pt>
    <dgm:pt modelId="{CE348E20-6CC1-496D-8064-00260DB9A983}" type="pres">
      <dgm:prSet presAssocID="{546CBC19-F990-4E2F-B539-2D8B8A476B2F}" presName="Child" presStyleLbl="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FB3648-FB5A-478E-B98D-668A16672F6D}" type="pres">
      <dgm:prSet presAssocID="{546CBC19-F990-4E2F-B539-2D8B8A476B2F}" presName="Parent" presStyleLbl="revTx" presStyleIdx="7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D6FF61-4F43-4833-9DFA-83FA42FABCEA}" type="pres">
      <dgm:prSet presAssocID="{6FF45ACD-DF19-4E9F-85C0-FA6415294A4F}" presName="sibTrans" presStyleCnt="0"/>
      <dgm:spPr/>
    </dgm:pt>
    <dgm:pt modelId="{AECB8136-7961-4477-AF6A-220C4A3507AF}" type="pres">
      <dgm:prSet presAssocID="{CBAD8A38-56A0-443C-A336-F741C7EE7D7F}" presName="composite" presStyleCnt="0">
        <dgm:presLayoutVars>
          <dgm:chMax val="1"/>
          <dgm:chPref val="1"/>
        </dgm:presLayoutVars>
      </dgm:prSet>
      <dgm:spPr/>
    </dgm:pt>
    <dgm:pt modelId="{C30E1CB6-3744-4E22-962F-155CECBCD682}" type="pres">
      <dgm:prSet presAssocID="{CBAD8A38-56A0-443C-A336-F741C7EE7D7F}" presName="Accent" presStyleLbl="trAlignAcc1" presStyleIdx="8" presStyleCnt="10">
        <dgm:presLayoutVars>
          <dgm:chMax val="0"/>
          <dgm:chPref val="0"/>
        </dgm:presLayoutVars>
      </dgm:prSet>
      <dgm:spPr/>
    </dgm:pt>
    <dgm:pt modelId="{23416CBD-3B2D-4959-A246-EC06190648C4}" type="pres">
      <dgm:prSet presAssocID="{CBAD8A38-56A0-443C-A336-F741C7EE7D7F}" presName="Image" presStyleLbl="alignImgPlace1" presStyleIdx="8" presStyleCnt="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FCF47AA-EB0D-4EA2-8AFE-C3010DD7D01B}" type="pres">
      <dgm:prSet presAssocID="{CBAD8A38-56A0-443C-A336-F741C7EE7D7F}" presName="ChildComposite" presStyleCnt="0"/>
      <dgm:spPr/>
    </dgm:pt>
    <dgm:pt modelId="{0A9600D3-AC72-44CF-AF61-E6A702DD7002}" type="pres">
      <dgm:prSet presAssocID="{CBAD8A38-56A0-443C-A336-F741C7EE7D7F}" presName="Child" presStyleLbl="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71FF4D-2DB3-4C1B-86BE-73D72B614682}" type="pres">
      <dgm:prSet presAssocID="{CBAD8A38-56A0-443C-A336-F741C7EE7D7F}" presName="Parent" presStyleLbl="revTx" presStyleIdx="8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4D70D3-5313-4A24-9349-1E3E11342FE4}" type="pres">
      <dgm:prSet presAssocID="{CF4CD303-078B-4634-8F2A-526A5EA84252}" presName="sibTrans" presStyleCnt="0"/>
      <dgm:spPr/>
    </dgm:pt>
    <dgm:pt modelId="{2727B3C2-FD82-4C65-86E6-A9431DD54A3A}" type="pres">
      <dgm:prSet presAssocID="{68E5B9A9-1452-49F2-900E-5DA0620ED3F2}" presName="composite" presStyleCnt="0">
        <dgm:presLayoutVars>
          <dgm:chMax val="1"/>
          <dgm:chPref val="1"/>
        </dgm:presLayoutVars>
      </dgm:prSet>
      <dgm:spPr/>
    </dgm:pt>
    <dgm:pt modelId="{BCE67B3F-24D0-4F81-ADA6-A1673E20791A}" type="pres">
      <dgm:prSet presAssocID="{68E5B9A9-1452-49F2-900E-5DA0620ED3F2}" presName="Accent" presStyleLbl="trAlignAcc1" presStyleIdx="9" presStyleCnt="10">
        <dgm:presLayoutVars>
          <dgm:chMax val="0"/>
          <dgm:chPref val="0"/>
        </dgm:presLayoutVars>
      </dgm:prSet>
      <dgm:spPr/>
    </dgm:pt>
    <dgm:pt modelId="{AB4EE80D-94FD-420E-8B86-2184B7E62DDC}" type="pres">
      <dgm:prSet presAssocID="{68E5B9A9-1452-49F2-900E-5DA0620ED3F2}" presName="Image" presStyleLbl="alignImgPlace1" presStyleIdx="9" presStyleCnt="1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B90E17C-B746-451E-B664-E939F5C849DD}" type="pres">
      <dgm:prSet presAssocID="{68E5B9A9-1452-49F2-900E-5DA0620ED3F2}" presName="ChildComposite" presStyleCnt="0"/>
      <dgm:spPr/>
    </dgm:pt>
    <dgm:pt modelId="{6B68252D-D459-4C65-872D-C11E1E307769}" type="pres">
      <dgm:prSet presAssocID="{68E5B9A9-1452-49F2-900E-5DA0620ED3F2}" presName="Child" presStyleLbl="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499756-9B1B-4AB6-AB91-7EDAC6E34F1B}" type="pres">
      <dgm:prSet presAssocID="{68E5B9A9-1452-49F2-900E-5DA0620ED3F2}" presName="Parent" presStyleLbl="revTx" presStyleIdx="9" presStyleCnt="1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9B599B-959C-44A0-934B-6588592C5E15}" srcId="{035415B8-B533-4D21-9EB5-5B0B561E6259}" destId="{A56DCB2A-9F95-48B3-B3B6-DAEF15E69208}" srcOrd="0" destOrd="0" parTransId="{4B9990DF-CED4-4960-A401-65F3141D60E5}" sibTransId="{074C82C3-CF3F-4305-9E92-D523C200F86B}"/>
    <dgm:cxn modelId="{9FB7AB55-1454-47E0-85EB-B27DE18CFF81}" type="presOf" srcId="{4D01F14B-F708-4D17-B017-508CF1473F9A}" destId="{1DEFEC70-C402-44C9-9A40-8A631C76BFA6}" srcOrd="0" destOrd="0" presId="urn:microsoft.com/office/officeart/2008/layout/CaptionedPictures"/>
    <dgm:cxn modelId="{4BC1C062-82C2-434E-958D-DD518E753EE9}" srcId="{CBAD8A38-56A0-443C-A336-F741C7EE7D7F}" destId="{375603D9-3F1B-4456-9CF0-8B301F0BF194}" srcOrd="0" destOrd="0" parTransId="{216B39C8-EA4D-4252-A515-4A837FB7A821}" sibTransId="{3C13AF90-DF1D-4BF0-A873-3447CF9B29BA}"/>
    <dgm:cxn modelId="{3DE69260-6F0F-4693-A7CA-3212CCC71BCF}" type="presOf" srcId="{56EB041D-4634-4271-88B0-4E3A0548D44E}" destId="{3C79449F-1782-49AB-A12F-1A8749F2F76A}" srcOrd="0" destOrd="0" presId="urn:microsoft.com/office/officeart/2008/layout/CaptionedPictures"/>
    <dgm:cxn modelId="{85605A22-79CD-4D5E-AD7A-B61F33AD12DE}" srcId="{810D43AB-DC38-4D13-9D04-5D108CC29325}" destId="{35C5754B-61FB-48FD-A3D7-74C79D4BC770}" srcOrd="4" destOrd="0" parTransId="{927778FD-80C8-4B47-B2A0-7035A035C32E}" sibTransId="{2136B70F-21B9-463B-9219-21BAA1D63722}"/>
    <dgm:cxn modelId="{FC7902F2-5557-427C-9800-6C67902A12C4}" type="presOf" srcId="{69A74188-4777-409D-B269-2DCFF473107B}" destId="{132489E3-FC19-40D7-90E5-6C860CEA89F7}" srcOrd="0" destOrd="0" presId="urn:microsoft.com/office/officeart/2008/layout/CaptionedPictures"/>
    <dgm:cxn modelId="{6A9EE799-20F3-4F10-A585-FA4C2A2DFB2A}" srcId="{810D43AB-DC38-4D13-9D04-5D108CC29325}" destId="{035415B8-B533-4D21-9EB5-5B0B561E6259}" srcOrd="6" destOrd="0" parTransId="{ADA28746-CF36-477B-8F1F-6EAD6F9A61FF}" sibTransId="{4AAA75FB-6B85-4C0E-BC18-C89E899D5840}"/>
    <dgm:cxn modelId="{D72C6A81-48A6-41EE-A563-09DA79153FF9}" srcId="{2D84DB6A-D0DA-49D9-AE26-D454C9800ADC}" destId="{C2377C45-C66F-49A5-8FEA-F8E687DA929E}" srcOrd="0" destOrd="0" parTransId="{147A21CD-7C9E-4219-87E7-C1AC09DDFD30}" sibTransId="{F3A47B12-A726-4EDE-91DD-A8968C720A70}"/>
    <dgm:cxn modelId="{4ECC657B-53E6-4851-ABD0-9DD77585464A}" srcId="{810D43AB-DC38-4D13-9D04-5D108CC29325}" destId="{2D84DB6A-D0DA-49D9-AE26-D454C9800ADC}" srcOrd="5" destOrd="0" parTransId="{37924552-243C-4049-8FCC-12312B2DD5B8}" sibTransId="{EA5B9265-7F24-485D-B78E-5F7011597D3B}"/>
    <dgm:cxn modelId="{F66D03F0-0007-45C6-BB5F-5FBD2CCCB5F7}" type="presOf" srcId="{68E5B9A9-1452-49F2-900E-5DA0620ED3F2}" destId="{CF499756-9B1B-4AB6-AB91-7EDAC6E34F1B}" srcOrd="0" destOrd="0" presId="urn:microsoft.com/office/officeart/2008/layout/CaptionedPictures"/>
    <dgm:cxn modelId="{D1C619FE-B901-4A97-96CB-018399682141}" type="presOf" srcId="{375603D9-3F1B-4456-9CF0-8B301F0BF194}" destId="{0A9600D3-AC72-44CF-AF61-E6A702DD7002}" srcOrd="0" destOrd="0" presId="urn:microsoft.com/office/officeart/2008/layout/CaptionedPictures"/>
    <dgm:cxn modelId="{D7E094E0-472F-48D5-B141-7669BEBC323F}" srcId="{810D43AB-DC38-4D13-9D04-5D108CC29325}" destId="{D28FC4C6-3B0C-4F8D-9320-3BF38910477A}" srcOrd="1" destOrd="0" parTransId="{5A8E469C-CCB2-4248-B4FC-44AA0683BB73}" sibTransId="{F9ABD6E2-C19B-4330-8944-36419C019AD0}"/>
    <dgm:cxn modelId="{9FCC7780-9C04-4EB5-B4D1-694B49A2B8F4}" type="presOf" srcId="{810D43AB-DC38-4D13-9D04-5D108CC29325}" destId="{16BCDFEE-A213-44E4-B734-3B09A54D5EE1}" srcOrd="0" destOrd="0" presId="urn:microsoft.com/office/officeart/2008/layout/CaptionedPictures"/>
    <dgm:cxn modelId="{985007AA-E33D-4724-9B06-B4C62A1F2A25}" type="presOf" srcId="{AB370EEC-DF86-492B-9FAA-4B411A7A9119}" destId="{CE348E20-6CC1-496D-8064-00260DB9A983}" srcOrd="0" destOrd="0" presId="urn:microsoft.com/office/officeart/2008/layout/CaptionedPictures"/>
    <dgm:cxn modelId="{1F8E8174-AAF6-4E2C-BFDB-3AFAECB7AC8A}" type="presOf" srcId="{2D84DB6A-D0DA-49D9-AE26-D454C9800ADC}" destId="{073BB6F2-B163-4A8F-9328-19AF490C45D8}" srcOrd="0" destOrd="0" presId="urn:microsoft.com/office/officeart/2008/layout/CaptionedPictures"/>
    <dgm:cxn modelId="{75D3F850-12E1-4293-896C-9A298C236853}" srcId="{35C5754B-61FB-48FD-A3D7-74C79D4BC770}" destId="{7BD48DA6-7372-45E6-B8B1-805E9EFA3D65}" srcOrd="0" destOrd="0" parTransId="{F68F55CD-377F-4D44-BD04-445C893B6BE3}" sibTransId="{9B078121-37E9-4710-A589-D8048F400D6E}"/>
    <dgm:cxn modelId="{EECFD0AC-1C4F-4EA3-AE1F-BEB92AA332DB}" type="presOf" srcId="{CBAD8A38-56A0-443C-A336-F741C7EE7D7F}" destId="{F971FF4D-2DB3-4C1B-86BE-73D72B614682}" srcOrd="0" destOrd="0" presId="urn:microsoft.com/office/officeart/2008/layout/CaptionedPictures"/>
    <dgm:cxn modelId="{372EDFCC-9FB2-4794-AE94-B7335047B48A}" type="presOf" srcId="{7BD48DA6-7372-45E6-B8B1-805E9EFA3D65}" destId="{C77FA746-2624-4B95-99DB-03E0172B5B26}" srcOrd="0" destOrd="0" presId="urn:microsoft.com/office/officeart/2008/layout/CaptionedPictures"/>
    <dgm:cxn modelId="{002E9EAA-EEC7-4E52-9450-9D0F0765DE61}" type="presOf" srcId="{35C5754B-61FB-48FD-A3D7-74C79D4BC770}" destId="{19B1EC5E-B5A1-4C48-9238-1034EA7823F7}" srcOrd="0" destOrd="0" presId="urn:microsoft.com/office/officeart/2008/layout/CaptionedPictures"/>
    <dgm:cxn modelId="{8AF0CCFA-FBFB-4CC5-84D6-99D86B9F2025}" type="presOf" srcId="{035415B8-B533-4D21-9EB5-5B0B561E6259}" destId="{5B2FEC70-30CA-4B55-AF16-E41403217D51}" srcOrd="0" destOrd="0" presId="urn:microsoft.com/office/officeart/2008/layout/CaptionedPictures"/>
    <dgm:cxn modelId="{C84F6194-43EC-4CB9-9B26-D20C399754C7}" type="presOf" srcId="{670A9AF5-1C66-4412-92F8-28CB4C077D24}" destId="{DB7D43D1-F191-4C42-AB9C-7E3EF93E4D94}" srcOrd="0" destOrd="0" presId="urn:microsoft.com/office/officeart/2008/layout/CaptionedPictures"/>
    <dgm:cxn modelId="{665ECCFE-AD95-4055-98B1-9254169997D9}" type="presOf" srcId="{C2377C45-C66F-49A5-8FEA-F8E687DA929E}" destId="{691521EC-0EB1-45A6-80CE-7712D4927F34}" srcOrd="0" destOrd="0" presId="urn:microsoft.com/office/officeart/2008/layout/CaptionedPictures"/>
    <dgm:cxn modelId="{D1D8C513-883E-4B72-9932-BDB6E7AD0F2D}" type="presOf" srcId="{A56DCB2A-9F95-48B3-B3B6-DAEF15E69208}" destId="{B36806B9-408A-445A-95C3-52AE2C0D39EC}" srcOrd="0" destOrd="0" presId="urn:microsoft.com/office/officeart/2008/layout/CaptionedPictures"/>
    <dgm:cxn modelId="{BAB4A166-9B2F-411E-850D-CA09680706F2}" type="presOf" srcId="{D28FC4C6-3B0C-4F8D-9320-3BF38910477A}" destId="{F5AFD522-CB7C-49C5-991E-3C996C204A84}" srcOrd="0" destOrd="0" presId="urn:microsoft.com/office/officeart/2008/layout/CaptionedPictures"/>
    <dgm:cxn modelId="{19BE94E2-C4AA-4A90-A369-CA51C6D6C311}" type="presOf" srcId="{546CBC19-F990-4E2F-B539-2D8B8A476B2F}" destId="{9DFB3648-FB5A-478E-B98D-668A16672F6D}" srcOrd="0" destOrd="0" presId="urn:microsoft.com/office/officeart/2008/layout/CaptionedPictures"/>
    <dgm:cxn modelId="{87CD5CC0-DF23-4A69-A74C-F6A049A4F380}" type="presOf" srcId="{7ED0322D-6243-4106-AB93-A41ED0E45C5A}" destId="{6E828E7F-7FF3-47B5-9BDD-676941F981F1}" srcOrd="0" destOrd="0" presId="urn:microsoft.com/office/officeart/2008/layout/CaptionedPictures"/>
    <dgm:cxn modelId="{62DAE368-17F1-4D8B-AA80-3A5C01ACBA1B}" srcId="{D28FC4C6-3B0C-4F8D-9320-3BF38910477A}" destId="{7ED0322D-6243-4106-AB93-A41ED0E45C5A}" srcOrd="0" destOrd="0" parTransId="{9A913B04-958F-4973-AD6B-4BDD11542823}" sibTransId="{4F4606F3-4033-406C-9515-2D3D012D7B89}"/>
    <dgm:cxn modelId="{F351AB7A-6F71-4FFA-8F9D-6C1F7E2B959F}" srcId="{546CBC19-F990-4E2F-B539-2D8B8A476B2F}" destId="{AB370EEC-DF86-492B-9FAA-4B411A7A9119}" srcOrd="0" destOrd="0" parTransId="{57E5A101-8188-4C38-A2A0-E5B9DDB9B624}" sibTransId="{DB768138-60CC-461F-BF7F-5459233694DA}"/>
    <dgm:cxn modelId="{94B1356D-DE7E-4329-BA58-09A49C7784A6}" srcId="{68E5B9A9-1452-49F2-900E-5DA0620ED3F2}" destId="{AE57310B-5B61-46BC-99B5-F02830B71EF0}" srcOrd="0" destOrd="0" parTransId="{22A7CBC1-73B8-430B-842E-43BBC2ACC075}" sibTransId="{885D61D6-3B5E-4048-8F00-BEB8F1147A65}"/>
    <dgm:cxn modelId="{C688A037-6370-464E-A5A0-BFCE26A9AB3D}" srcId="{810D43AB-DC38-4D13-9D04-5D108CC29325}" destId="{8BD47F57-3910-4D48-9BC2-23C4B4909CAD}" srcOrd="0" destOrd="0" parTransId="{A79DC72F-FE54-4C3A-8B3B-49662FBEE99A}" sibTransId="{D90F893A-538E-45A7-B9C6-36C6E207FD48}"/>
    <dgm:cxn modelId="{B4854DB8-820F-4DFD-A3C6-82906AE659E7}" type="presOf" srcId="{8BD47F57-3910-4D48-9BC2-23C4B4909CAD}" destId="{235E82A3-C913-41B9-84F6-2836C97D6D23}" srcOrd="0" destOrd="0" presId="urn:microsoft.com/office/officeart/2008/layout/CaptionedPictures"/>
    <dgm:cxn modelId="{88CD574E-2C42-4CF9-8253-7F3E9B3D9053}" srcId="{810D43AB-DC38-4D13-9D04-5D108CC29325}" destId="{4D01F14B-F708-4D17-B017-508CF1473F9A}" srcOrd="3" destOrd="0" parTransId="{D6D4CD2E-5320-41C8-92CE-2947976EDDA5}" sibTransId="{332B7697-6CCB-41BC-9F84-A838EAFAF2BE}"/>
    <dgm:cxn modelId="{3B242AAB-FD61-40B0-A869-4051CC41E0B9}" srcId="{810D43AB-DC38-4D13-9D04-5D108CC29325}" destId="{546CBC19-F990-4E2F-B539-2D8B8A476B2F}" srcOrd="7" destOrd="0" parTransId="{CA20EBDF-E37B-4796-84F5-72D81D7822BE}" sibTransId="{6FF45ACD-DF19-4E9F-85C0-FA6415294A4F}"/>
    <dgm:cxn modelId="{88C0EF97-EC97-4B2B-A948-3C018C3B36D6}" srcId="{810D43AB-DC38-4D13-9D04-5D108CC29325}" destId="{68E5B9A9-1452-49F2-900E-5DA0620ED3F2}" srcOrd="9" destOrd="0" parTransId="{513B1185-8597-4B12-9C83-DD8E3797B8FA}" sibTransId="{F86C9461-03BA-4099-B420-5AE6C7E323A0}"/>
    <dgm:cxn modelId="{F7FFD328-D09E-497D-9F72-F0A99EBE3415}" type="presOf" srcId="{AE57310B-5B61-46BC-99B5-F02830B71EF0}" destId="{6B68252D-D459-4C65-872D-C11E1E307769}" srcOrd="0" destOrd="0" presId="urn:microsoft.com/office/officeart/2008/layout/CaptionedPictures"/>
    <dgm:cxn modelId="{4FC61900-7068-498C-B9CC-811CF27AD9C6}" srcId="{810D43AB-DC38-4D13-9D04-5D108CC29325}" destId="{CBAD8A38-56A0-443C-A336-F741C7EE7D7F}" srcOrd="8" destOrd="0" parTransId="{CD0605CF-6496-492E-8525-15D11D07451A}" sibTransId="{CF4CD303-078B-4634-8F2A-526A5EA84252}"/>
    <dgm:cxn modelId="{0A22409E-55A5-4AC0-857E-82AF200CE58C}" srcId="{4D01F14B-F708-4D17-B017-508CF1473F9A}" destId="{56EB041D-4634-4271-88B0-4E3A0548D44E}" srcOrd="0" destOrd="0" parTransId="{527DD307-AF3D-44BE-9565-C4D32D772466}" sibTransId="{07DFEC4B-B422-4D58-B58D-234D1AFE1D48}"/>
    <dgm:cxn modelId="{8E1FE31D-B5D4-42C2-A60D-7460F29E5406}" srcId="{1DFFCC94-1F09-4297-8516-83CE1DECA5DC}" destId="{670A9AF5-1C66-4412-92F8-28CB4C077D24}" srcOrd="0" destOrd="0" parTransId="{A6890290-5EFB-4430-9E74-A945FAA22F1B}" sibTransId="{42702572-CC39-4535-B2E1-653308567AEF}"/>
    <dgm:cxn modelId="{511A3802-BB6E-4D28-8CB4-C084356379DF}" srcId="{810D43AB-DC38-4D13-9D04-5D108CC29325}" destId="{1DFFCC94-1F09-4297-8516-83CE1DECA5DC}" srcOrd="2" destOrd="0" parTransId="{7F8FB893-6FBA-49B1-8C78-48C315D7B778}" sibTransId="{936F2DC8-CB58-4A78-B674-4D4481962E4D}"/>
    <dgm:cxn modelId="{A715E6E3-8BBC-4BBD-B088-06E4F6B5F536}" srcId="{8BD47F57-3910-4D48-9BC2-23C4B4909CAD}" destId="{69A74188-4777-409D-B269-2DCFF473107B}" srcOrd="0" destOrd="0" parTransId="{9155E993-2B13-4FBB-829F-88F9263FAB50}" sibTransId="{21798ED5-0701-4C9B-9EBA-98FCCC5B7D84}"/>
    <dgm:cxn modelId="{00BD8047-8965-41F8-803F-F5E18C84BBD2}" type="presOf" srcId="{1DFFCC94-1F09-4297-8516-83CE1DECA5DC}" destId="{0641610F-4E5F-4C26-8ECF-DA4076D96DFD}" srcOrd="0" destOrd="0" presId="urn:microsoft.com/office/officeart/2008/layout/CaptionedPictures"/>
    <dgm:cxn modelId="{62B8D465-F532-430F-940E-ED0A140A9770}" type="presParOf" srcId="{16BCDFEE-A213-44E4-B734-3B09A54D5EE1}" destId="{0A21EA71-9908-4F31-96B9-FA803E02B8C6}" srcOrd="0" destOrd="0" presId="urn:microsoft.com/office/officeart/2008/layout/CaptionedPictures"/>
    <dgm:cxn modelId="{838E9C3B-0A9F-4329-B421-F94507C1BF1A}" type="presParOf" srcId="{0A21EA71-9908-4F31-96B9-FA803E02B8C6}" destId="{884F988C-B638-4D17-9363-903A9B84E801}" srcOrd="0" destOrd="0" presId="urn:microsoft.com/office/officeart/2008/layout/CaptionedPictures"/>
    <dgm:cxn modelId="{A6D55935-A228-42EE-9FA5-0046BB0F0320}" type="presParOf" srcId="{0A21EA71-9908-4F31-96B9-FA803E02B8C6}" destId="{19AE0DA5-6397-4C4D-B2AF-6A875D0B061A}" srcOrd="1" destOrd="0" presId="urn:microsoft.com/office/officeart/2008/layout/CaptionedPictures"/>
    <dgm:cxn modelId="{7F36D36C-8FCB-45D2-B659-924304C96239}" type="presParOf" srcId="{0A21EA71-9908-4F31-96B9-FA803E02B8C6}" destId="{31D84540-E4DF-46B0-AEB9-CC37E5B0D333}" srcOrd="2" destOrd="0" presId="urn:microsoft.com/office/officeart/2008/layout/CaptionedPictures"/>
    <dgm:cxn modelId="{73BD1702-6BCF-44B6-AF31-2E2C216E6007}" type="presParOf" srcId="{31D84540-E4DF-46B0-AEB9-CC37E5B0D333}" destId="{132489E3-FC19-40D7-90E5-6C860CEA89F7}" srcOrd="0" destOrd="0" presId="urn:microsoft.com/office/officeart/2008/layout/CaptionedPictures"/>
    <dgm:cxn modelId="{C407667F-2764-49BC-BA5A-DB4241100383}" type="presParOf" srcId="{31D84540-E4DF-46B0-AEB9-CC37E5B0D333}" destId="{235E82A3-C913-41B9-84F6-2836C97D6D23}" srcOrd="1" destOrd="0" presId="urn:microsoft.com/office/officeart/2008/layout/CaptionedPictures"/>
    <dgm:cxn modelId="{C7A66104-E865-443A-8916-060A16F7E825}" type="presParOf" srcId="{16BCDFEE-A213-44E4-B734-3B09A54D5EE1}" destId="{3F9737BA-D9EA-4752-AA0F-EA2B46D6E3A1}" srcOrd="1" destOrd="0" presId="urn:microsoft.com/office/officeart/2008/layout/CaptionedPictures"/>
    <dgm:cxn modelId="{00ACB246-6E1A-4547-B09B-06E6A665D8C9}" type="presParOf" srcId="{16BCDFEE-A213-44E4-B734-3B09A54D5EE1}" destId="{94607332-BEF5-4051-8901-8423D6736F87}" srcOrd="2" destOrd="0" presId="urn:microsoft.com/office/officeart/2008/layout/CaptionedPictures"/>
    <dgm:cxn modelId="{49180EE8-09A9-401A-9EE5-13A13D86028D}" type="presParOf" srcId="{94607332-BEF5-4051-8901-8423D6736F87}" destId="{43D660E5-1FC2-4211-84A0-61A5AD813866}" srcOrd="0" destOrd="0" presId="urn:microsoft.com/office/officeart/2008/layout/CaptionedPictures"/>
    <dgm:cxn modelId="{AFEE1E63-84DF-4856-BBB8-7E10BD62C0CA}" type="presParOf" srcId="{94607332-BEF5-4051-8901-8423D6736F87}" destId="{F99DD6A1-FE73-4510-A355-C8672EB917C7}" srcOrd="1" destOrd="0" presId="urn:microsoft.com/office/officeart/2008/layout/CaptionedPictures"/>
    <dgm:cxn modelId="{59D31376-E9C1-4010-BCEC-8770041595B6}" type="presParOf" srcId="{94607332-BEF5-4051-8901-8423D6736F87}" destId="{141A6C45-6275-4CF5-9657-52098960C95A}" srcOrd="2" destOrd="0" presId="urn:microsoft.com/office/officeart/2008/layout/CaptionedPictures"/>
    <dgm:cxn modelId="{2C53E854-FBA2-4704-8B21-9F97ECB98B53}" type="presParOf" srcId="{141A6C45-6275-4CF5-9657-52098960C95A}" destId="{6E828E7F-7FF3-47B5-9BDD-676941F981F1}" srcOrd="0" destOrd="0" presId="urn:microsoft.com/office/officeart/2008/layout/CaptionedPictures"/>
    <dgm:cxn modelId="{B736A88B-B56A-4C2C-9540-25189F0C8B59}" type="presParOf" srcId="{141A6C45-6275-4CF5-9657-52098960C95A}" destId="{F5AFD522-CB7C-49C5-991E-3C996C204A84}" srcOrd="1" destOrd="0" presId="urn:microsoft.com/office/officeart/2008/layout/CaptionedPictures"/>
    <dgm:cxn modelId="{45C0A05E-6DFD-4067-8738-378D5499FA7E}" type="presParOf" srcId="{16BCDFEE-A213-44E4-B734-3B09A54D5EE1}" destId="{B34DA13F-B7DC-43DA-97F5-4679065A9FCC}" srcOrd="3" destOrd="0" presId="urn:microsoft.com/office/officeart/2008/layout/CaptionedPictures"/>
    <dgm:cxn modelId="{3A8E570A-AC1D-45E1-87C7-A5490A0DC518}" type="presParOf" srcId="{16BCDFEE-A213-44E4-B734-3B09A54D5EE1}" destId="{2AEA05FD-3D59-4749-83CD-F59778788A5D}" srcOrd="4" destOrd="0" presId="urn:microsoft.com/office/officeart/2008/layout/CaptionedPictures"/>
    <dgm:cxn modelId="{2DF2C670-DC20-4A16-9C11-EE4DE0B63745}" type="presParOf" srcId="{2AEA05FD-3D59-4749-83CD-F59778788A5D}" destId="{19476FE2-6179-4190-99F5-8746E33F74CF}" srcOrd="0" destOrd="0" presId="urn:microsoft.com/office/officeart/2008/layout/CaptionedPictures"/>
    <dgm:cxn modelId="{759BFB45-736E-4331-8608-0E69168A212D}" type="presParOf" srcId="{2AEA05FD-3D59-4749-83CD-F59778788A5D}" destId="{6BA2B9F6-B61E-4CA6-B646-3C8D5C8130BF}" srcOrd="1" destOrd="0" presId="urn:microsoft.com/office/officeart/2008/layout/CaptionedPictures"/>
    <dgm:cxn modelId="{C1B79587-19F8-400F-BB28-6B4CF0375399}" type="presParOf" srcId="{2AEA05FD-3D59-4749-83CD-F59778788A5D}" destId="{9A5A45D3-BF93-417C-8554-3E477211C217}" srcOrd="2" destOrd="0" presId="urn:microsoft.com/office/officeart/2008/layout/CaptionedPictures"/>
    <dgm:cxn modelId="{18696390-0B33-42FE-9A9A-98AFB0C0E0B9}" type="presParOf" srcId="{9A5A45D3-BF93-417C-8554-3E477211C217}" destId="{DB7D43D1-F191-4C42-AB9C-7E3EF93E4D94}" srcOrd="0" destOrd="0" presId="urn:microsoft.com/office/officeart/2008/layout/CaptionedPictures"/>
    <dgm:cxn modelId="{80637E63-385D-40A5-AF8A-BA6FDB58CFDF}" type="presParOf" srcId="{9A5A45D3-BF93-417C-8554-3E477211C217}" destId="{0641610F-4E5F-4C26-8ECF-DA4076D96DFD}" srcOrd="1" destOrd="0" presId="urn:microsoft.com/office/officeart/2008/layout/CaptionedPictures"/>
    <dgm:cxn modelId="{F11647C0-0129-4A86-AD52-69EF71E97659}" type="presParOf" srcId="{16BCDFEE-A213-44E4-B734-3B09A54D5EE1}" destId="{475720AF-01C9-47F8-8564-36C81AAF5138}" srcOrd="5" destOrd="0" presId="urn:microsoft.com/office/officeart/2008/layout/CaptionedPictures"/>
    <dgm:cxn modelId="{BF971EF1-466A-49D2-97BA-9173A25D152A}" type="presParOf" srcId="{16BCDFEE-A213-44E4-B734-3B09A54D5EE1}" destId="{8FD18122-23F0-4346-8A64-06DBF3FA4F89}" srcOrd="6" destOrd="0" presId="urn:microsoft.com/office/officeart/2008/layout/CaptionedPictures"/>
    <dgm:cxn modelId="{822802F3-9CB6-49B8-89F4-13A2A796AC41}" type="presParOf" srcId="{8FD18122-23F0-4346-8A64-06DBF3FA4F89}" destId="{474279A8-2219-4A72-A45D-1ADFAA53CB00}" srcOrd="0" destOrd="0" presId="urn:microsoft.com/office/officeart/2008/layout/CaptionedPictures"/>
    <dgm:cxn modelId="{3C535E03-5F33-4269-A974-288ACC1E0970}" type="presParOf" srcId="{8FD18122-23F0-4346-8A64-06DBF3FA4F89}" destId="{3F4218ED-B3B6-4C65-A36D-7889FE1FAFFF}" srcOrd="1" destOrd="0" presId="urn:microsoft.com/office/officeart/2008/layout/CaptionedPictures"/>
    <dgm:cxn modelId="{C3B4C636-142D-493C-8495-44BC55B4EA4A}" type="presParOf" srcId="{8FD18122-23F0-4346-8A64-06DBF3FA4F89}" destId="{C40D77BD-9F40-4BFB-A36C-28A2919EA8E3}" srcOrd="2" destOrd="0" presId="urn:microsoft.com/office/officeart/2008/layout/CaptionedPictures"/>
    <dgm:cxn modelId="{DB9084B4-F405-45BF-A4D0-9AD20D333250}" type="presParOf" srcId="{C40D77BD-9F40-4BFB-A36C-28A2919EA8E3}" destId="{3C79449F-1782-49AB-A12F-1A8749F2F76A}" srcOrd="0" destOrd="0" presId="urn:microsoft.com/office/officeart/2008/layout/CaptionedPictures"/>
    <dgm:cxn modelId="{AFE9F0B8-9719-4AD7-9D22-CB6CBD26F413}" type="presParOf" srcId="{C40D77BD-9F40-4BFB-A36C-28A2919EA8E3}" destId="{1DEFEC70-C402-44C9-9A40-8A631C76BFA6}" srcOrd="1" destOrd="0" presId="urn:microsoft.com/office/officeart/2008/layout/CaptionedPictures"/>
    <dgm:cxn modelId="{65FB1278-61F4-4F33-87BF-6B273188D89E}" type="presParOf" srcId="{16BCDFEE-A213-44E4-B734-3B09A54D5EE1}" destId="{58C5CC23-1C70-4602-9AF9-3CB4C88FE881}" srcOrd="7" destOrd="0" presId="urn:microsoft.com/office/officeart/2008/layout/CaptionedPictures"/>
    <dgm:cxn modelId="{18B26028-26B0-489B-8A9B-C17026807AA1}" type="presParOf" srcId="{16BCDFEE-A213-44E4-B734-3B09A54D5EE1}" destId="{029DA561-78C5-4CEE-B771-EB15B960A4B5}" srcOrd="8" destOrd="0" presId="urn:microsoft.com/office/officeart/2008/layout/CaptionedPictures"/>
    <dgm:cxn modelId="{95BDCE29-09B0-46AC-8130-AA19631CAEEB}" type="presParOf" srcId="{029DA561-78C5-4CEE-B771-EB15B960A4B5}" destId="{CEC0249A-07B4-4415-BFBD-A01408497E44}" srcOrd="0" destOrd="0" presId="urn:microsoft.com/office/officeart/2008/layout/CaptionedPictures"/>
    <dgm:cxn modelId="{0250AA24-C3B5-46C9-8C1D-551AF2C97E8F}" type="presParOf" srcId="{029DA561-78C5-4CEE-B771-EB15B960A4B5}" destId="{7E0C4F7C-AC5E-4B4D-96C7-8487CC83C755}" srcOrd="1" destOrd="0" presId="urn:microsoft.com/office/officeart/2008/layout/CaptionedPictures"/>
    <dgm:cxn modelId="{D17EE48F-276A-4CB1-9AD0-1B04A2DA3A9F}" type="presParOf" srcId="{029DA561-78C5-4CEE-B771-EB15B960A4B5}" destId="{07041C3D-0A8D-4295-93CB-DF9E00632CB9}" srcOrd="2" destOrd="0" presId="urn:microsoft.com/office/officeart/2008/layout/CaptionedPictures"/>
    <dgm:cxn modelId="{31EA6256-5C16-4154-970F-881170BC13B8}" type="presParOf" srcId="{07041C3D-0A8D-4295-93CB-DF9E00632CB9}" destId="{C77FA746-2624-4B95-99DB-03E0172B5B26}" srcOrd="0" destOrd="0" presId="urn:microsoft.com/office/officeart/2008/layout/CaptionedPictures"/>
    <dgm:cxn modelId="{F37A31BE-FE01-419A-A1A2-88E08BFB9972}" type="presParOf" srcId="{07041C3D-0A8D-4295-93CB-DF9E00632CB9}" destId="{19B1EC5E-B5A1-4C48-9238-1034EA7823F7}" srcOrd="1" destOrd="0" presId="urn:microsoft.com/office/officeart/2008/layout/CaptionedPictures"/>
    <dgm:cxn modelId="{41C2D67A-F57F-487D-AF82-BE31F7C16C29}" type="presParOf" srcId="{16BCDFEE-A213-44E4-B734-3B09A54D5EE1}" destId="{8CDEE8A1-7C4D-4597-AF65-0C801EC1D72F}" srcOrd="9" destOrd="0" presId="urn:microsoft.com/office/officeart/2008/layout/CaptionedPictures"/>
    <dgm:cxn modelId="{207DD0F9-0E83-4EBC-8138-83095BC7B9CC}" type="presParOf" srcId="{16BCDFEE-A213-44E4-B734-3B09A54D5EE1}" destId="{0C55822F-9976-429A-A060-D43EBFD66D9B}" srcOrd="10" destOrd="0" presId="urn:microsoft.com/office/officeart/2008/layout/CaptionedPictures"/>
    <dgm:cxn modelId="{F441533A-4A07-4E9F-BC16-CA4932922F15}" type="presParOf" srcId="{0C55822F-9976-429A-A060-D43EBFD66D9B}" destId="{688CBCF7-4AFA-4319-9700-3D8E9EC3133D}" srcOrd="0" destOrd="0" presId="urn:microsoft.com/office/officeart/2008/layout/CaptionedPictures"/>
    <dgm:cxn modelId="{ABA76750-176A-40F5-8C75-03AB39AE5402}" type="presParOf" srcId="{0C55822F-9976-429A-A060-D43EBFD66D9B}" destId="{60408935-B3B1-4537-A531-102A1D687AAB}" srcOrd="1" destOrd="0" presId="urn:microsoft.com/office/officeart/2008/layout/CaptionedPictures"/>
    <dgm:cxn modelId="{AB1DA23F-E155-4187-B75D-8176F4675276}" type="presParOf" srcId="{0C55822F-9976-429A-A060-D43EBFD66D9B}" destId="{87287115-BEF8-4FA9-B733-403D60CB563F}" srcOrd="2" destOrd="0" presId="urn:microsoft.com/office/officeart/2008/layout/CaptionedPictures"/>
    <dgm:cxn modelId="{75B4E1A8-8CD3-4732-856A-D603DAF18D26}" type="presParOf" srcId="{87287115-BEF8-4FA9-B733-403D60CB563F}" destId="{691521EC-0EB1-45A6-80CE-7712D4927F34}" srcOrd="0" destOrd="0" presId="urn:microsoft.com/office/officeart/2008/layout/CaptionedPictures"/>
    <dgm:cxn modelId="{EE54FEF4-81B4-4171-91BC-F35717E83CB2}" type="presParOf" srcId="{87287115-BEF8-4FA9-B733-403D60CB563F}" destId="{073BB6F2-B163-4A8F-9328-19AF490C45D8}" srcOrd="1" destOrd="0" presId="urn:microsoft.com/office/officeart/2008/layout/CaptionedPictures"/>
    <dgm:cxn modelId="{8A626C4C-4DD7-4A8C-B4EF-19DF6DB7F87A}" type="presParOf" srcId="{16BCDFEE-A213-44E4-B734-3B09A54D5EE1}" destId="{D7985B90-06CE-4DBA-9E2E-588A920BEF51}" srcOrd="11" destOrd="0" presId="urn:microsoft.com/office/officeart/2008/layout/CaptionedPictures"/>
    <dgm:cxn modelId="{5A4695BD-DCF6-418C-A2B8-122961B7F281}" type="presParOf" srcId="{16BCDFEE-A213-44E4-B734-3B09A54D5EE1}" destId="{3B05E57B-EF97-46EC-9B88-05A10C65BD65}" srcOrd="12" destOrd="0" presId="urn:microsoft.com/office/officeart/2008/layout/CaptionedPictures"/>
    <dgm:cxn modelId="{8649B213-D3D1-4E86-B5C2-0AAC3DB33674}" type="presParOf" srcId="{3B05E57B-EF97-46EC-9B88-05A10C65BD65}" destId="{D26F0064-198C-45B8-9960-6D575ED0472C}" srcOrd="0" destOrd="0" presId="urn:microsoft.com/office/officeart/2008/layout/CaptionedPictures"/>
    <dgm:cxn modelId="{67860C9E-8545-4CE3-85BA-6F11EE90F34B}" type="presParOf" srcId="{3B05E57B-EF97-46EC-9B88-05A10C65BD65}" destId="{2ABA45B8-58ED-45FD-AE4D-2B0532A3406A}" srcOrd="1" destOrd="0" presId="urn:microsoft.com/office/officeart/2008/layout/CaptionedPictures"/>
    <dgm:cxn modelId="{555D62AB-5E02-4865-8F6B-DC04C0DEAB3C}" type="presParOf" srcId="{3B05E57B-EF97-46EC-9B88-05A10C65BD65}" destId="{8EF5661A-C085-41A6-B684-C19EB1F1817D}" srcOrd="2" destOrd="0" presId="urn:microsoft.com/office/officeart/2008/layout/CaptionedPictures"/>
    <dgm:cxn modelId="{1BB153E0-F9C3-408D-85B6-EB213CF6D2BB}" type="presParOf" srcId="{8EF5661A-C085-41A6-B684-C19EB1F1817D}" destId="{B36806B9-408A-445A-95C3-52AE2C0D39EC}" srcOrd="0" destOrd="0" presId="urn:microsoft.com/office/officeart/2008/layout/CaptionedPictures"/>
    <dgm:cxn modelId="{832AECD7-EEA8-4BF9-BBBF-B2E3102CA4B5}" type="presParOf" srcId="{8EF5661A-C085-41A6-B684-C19EB1F1817D}" destId="{5B2FEC70-30CA-4B55-AF16-E41403217D51}" srcOrd="1" destOrd="0" presId="urn:microsoft.com/office/officeart/2008/layout/CaptionedPictures"/>
    <dgm:cxn modelId="{60B149C5-8AA7-4833-8820-BB64520301DC}" type="presParOf" srcId="{16BCDFEE-A213-44E4-B734-3B09A54D5EE1}" destId="{BB6836D1-A514-487A-927A-27A54488AE11}" srcOrd="13" destOrd="0" presId="urn:microsoft.com/office/officeart/2008/layout/CaptionedPictures"/>
    <dgm:cxn modelId="{29406E0E-902B-45F6-B5A1-9B0CE4558069}" type="presParOf" srcId="{16BCDFEE-A213-44E4-B734-3B09A54D5EE1}" destId="{F34CCE53-2FD0-4AAE-9D87-FAA1110DC66D}" srcOrd="14" destOrd="0" presId="urn:microsoft.com/office/officeart/2008/layout/CaptionedPictures"/>
    <dgm:cxn modelId="{0A212985-8FD1-4245-921F-E9A7FD897C32}" type="presParOf" srcId="{F34CCE53-2FD0-4AAE-9D87-FAA1110DC66D}" destId="{16C7517E-1FF5-4362-AB70-CA6DECE39FC5}" srcOrd="0" destOrd="0" presId="urn:microsoft.com/office/officeart/2008/layout/CaptionedPictures"/>
    <dgm:cxn modelId="{B97A08F0-A2A8-4163-8075-500B91D26320}" type="presParOf" srcId="{F34CCE53-2FD0-4AAE-9D87-FAA1110DC66D}" destId="{308689F9-129A-49B3-AEEB-CDABB678B407}" srcOrd="1" destOrd="0" presId="urn:microsoft.com/office/officeart/2008/layout/CaptionedPictures"/>
    <dgm:cxn modelId="{2859031D-D4D4-4772-AEF2-CA0A7AA1B497}" type="presParOf" srcId="{F34CCE53-2FD0-4AAE-9D87-FAA1110DC66D}" destId="{1A478C6C-0A94-46E4-B75D-11A34B89988E}" srcOrd="2" destOrd="0" presId="urn:microsoft.com/office/officeart/2008/layout/CaptionedPictures"/>
    <dgm:cxn modelId="{CE3B7566-7633-490B-9A31-030F56A8D7CA}" type="presParOf" srcId="{1A478C6C-0A94-46E4-B75D-11A34B89988E}" destId="{CE348E20-6CC1-496D-8064-00260DB9A983}" srcOrd="0" destOrd="0" presId="urn:microsoft.com/office/officeart/2008/layout/CaptionedPictures"/>
    <dgm:cxn modelId="{E8DDB3C4-398A-4FF4-AC62-5B85CDD2BA66}" type="presParOf" srcId="{1A478C6C-0A94-46E4-B75D-11A34B89988E}" destId="{9DFB3648-FB5A-478E-B98D-668A16672F6D}" srcOrd="1" destOrd="0" presId="urn:microsoft.com/office/officeart/2008/layout/CaptionedPictures"/>
    <dgm:cxn modelId="{4666B599-007A-4F60-B23F-260E34964DBB}" type="presParOf" srcId="{16BCDFEE-A213-44E4-B734-3B09A54D5EE1}" destId="{7FD6FF61-4F43-4833-9DFA-83FA42FABCEA}" srcOrd="15" destOrd="0" presId="urn:microsoft.com/office/officeart/2008/layout/CaptionedPictures"/>
    <dgm:cxn modelId="{04269B3F-1787-48A4-B6DC-187A5B514A39}" type="presParOf" srcId="{16BCDFEE-A213-44E4-B734-3B09A54D5EE1}" destId="{AECB8136-7961-4477-AF6A-220C4A3507AF}" srcOrd="16" destOrd="0" presId="urn:microsoft.com/office/officeart/2008/layout/CaptionedPictures"/>
    <dgm:cxn modelId="{8FFEA4E4-7562-4BB3-B620-8EB0E6083C84}" type="presParOf" srcId="{AECB8136-7961-4477-AF6A-220C4A3507AF}" destId="{C30E1CB6-3744-4E22-962F-155CECBCD682}" srcOrd="0" destOrd="0" presId="urn:microsoft.com/office/officeart/2008/layout/CaptionedPictures"/>
    <dgm:cxn modelId="{06195178-3A97-4140-930E-FB161F324E41}" type="presParOf" srcId="{AECB8136-7961-4477-AF6A-220C4A3507AF}" destId="{23416CBD-3B2D-4959-A246-EC06190648C4}" srcOrd="1" destOrd="0" presId="urn:microsoft.com/office/officeart/2008/layout/CaptionedPictures"/>
    <dgm:cxn modelId="{40986030-E215-4807-A2F6-B974E2B3C0CC}" type="presParOf" srcId="{AECB8136-7961-4477-AF6A-220C4A3507AF}" destId="{1FCF47AA-EB0D-4EA2-8AFE-C3010DD7D01B}" srcOrd="2" destOrd="0" presId="urn:microsoft.com/office/officeart/2008/layout/CaptionedPictures"/>
    <dgm:cxn modelId="{D59CDD52-76B3-45F8-B7F7-D62D45684C97}" type="presParOf" srcId="{1FCF47AA-EB0D-4EA2-8AFE-C3010DD7D01B}" destId="{0A9600D3-AC72-44CF-AF61-E6A702DD7002}" srcOrd="0" destOrd="0" presId="urn:microsoft.com/office/officeart/2008/layout/CaptionedPictures"/>
    <dgm:cxn modelId="{0B2BF22D-5800-40D7-82A3-A898D35AB1AC}" type="presParOf" srcId="{1FCF47AA-EB0D-4EA2-8AFE-C3010DD7D01B}" destId="{F971FF4D-2DB3-4C1B-86BE-73D72B614682}" srcOrd="1" destOrd="0" presId="urn:microsoft.com/office/officeart/2008/layout/CaptionedPictures"/>
    <dgm:cxn modelId="{B6C0FA9B-3282-4A20-B436-5430867B1D1E}" type="presParOf" srcId="{16BCDFEE-A213-44E4-B734-3B09A54D5EE1}" destId="{644D70D3-5313-4A24-9349-1E3E11342FE4}" srcOrd="17" destOrd="0" presId="urn:microsoft.com/office/officeart/2008/layout/CaptionedPictures"/>
    <dgm:cxn modelId="{3C7BFAF8-9085-460A-962F-27E5B9411291}" type="presParOf" srcId="{16BCDFEE-A213-44E4-B734-3B09A54D5EE1}" destId="{2727B3C2-FD82-4C65-86E6-A9431DD54A3A}" srcOrd="18" destOrd="0" presId="urn:microsoft.com/office/officeart/2008/layout/CaptionedPictures"/>
    <dgm:cxn modelId="{D1E1743A-23C0-4D43-B67D-B20D1B67AFD2}" type="presParOf" srcId="{2727B3C2-FD82-4C65-86E6-A9431DD54A3A}" destId="{BCE67B3F-24D0-4F81-ADA6-A1673E20791A}" srcOrd="0" destOrd="0" presId="urn:microsoft.com/office/officeart/2008/layout/CaptionedPictures"/>
    <dgm:cxn modelId="{58D32F2B-55E5-4E83-AE2C-E5ADF3C75D35}" type="presParOf" srcId="{2727B3C2-FD82-4C65-86E6-A9431DD54A3A}" destId="{AB4EE80D-94FD-420E-8B86-2184B7E62DDC}" srcOrd="1" destOrd="0" presId="urn:microsoft.com/office/officeart/2008/layout/CaptionedPictures"/>
    <dgm:cxn modelId="{276F6D13-61FA-4A0D-8572-CE759707E3C0}" type="presParOf" srcId="{2727B3C2-FD82-4C65-86E6-A9431DD54A3A}" destId="{BB90E17C-B746-451E-B664-E939F5C849DD}" srcOrd="2" destOrd="0" presId="urn:microsoft.com/office/officeart/2008/layout/CaptionedPictures"/>
    <dgm:cxn modelId="{94CC3294-6CBA-4E2A-A494-817AB835D960}" type="presParOf" srcId="{BB90E17C-B746-451E-B664-E939F5C849DD}" destId="{6B68252D-D459-4C65-872D-C11E1E307769}" srcOrd="0" destOrd="0" presId="urn:microsoft.com/office/officeart/2008/layout/CaptionedPictures"/>
    <dgm:cxn modelId="{08FDB7C5-9ADE-4960-911F-5B712B4C82F5}" type="presParOf" srcId="{BB90E17C-B746-451E-B664-E939F5C849DD}" destId="{CF499756-9B1B-4AB6-AB91-7EDAC6E34F1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E6C5A-F694-4E7C-8D74-205A8B49B7E9}">
      <dsp:nvSpPr>
        <dsp:cNvPr id="0" name=""/>
        <dsp:cNvSpPr/>
      </dsp:nvSpPr>
      <dsp:spPr>
        <a:xfrm>
          <a:off x="0" y="335152"/>
          <a:ext cx="84616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18" tIns="374904" rIns="6567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16 Wochen</a:t>
          </a:r>
        </a:p>
      </dsp:txBody>
      <dsp:txXfrm>
        <a:off x="0" y="335152"/>
        <a:ext cx="8461648" cy="765450"/>
      </dsp:txXfrm>
    </dsp:sp>
    <dsp:sp modelId="{62ABB114-3CBD-44C5-A2ED-7502A0CD2A66}">
      <dsp:nvSpPr>
        <dsp:cNvPr id="0" name=""/>
        <dsp:cNvSpPr/>
      </dsp:nvSpPr>
      <dsp:spPr>
        <a:xfrm>
          <a:off x="423082" y="69472"/>
          <a:ext cx="592315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1" tIns="0" rIns="223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Innere Medizin</a:t>
          </a:r>
        </a:p>
      </dsp:txBody>
      <dsp:txXfrm>
        <a:off x="449021" y="95411"/>
        <a:ext cx="5871275" cy="479482"/>
      </dsp:txXfrm>
    </dsp:sp>
    <dsp:sp modelId="{448847FD-3BC7-494F-A70E-0B2FE539D9CD}">
      <dsp:nvSpPr>
        <dsp:cNvPr id="0" name=""/>
        <dsp:cNvSpPr/>
      </dsp:nvSpPr>
      <dsp:spPr>
        <a:xfrm>
          <a:off x="0" y="1463482"/>
          <a:ext cx="84616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18" tIns="374904" rIns="6567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16 Wochen</a:t>
          </a:r>
        </a:p>
      </dsp:txBody>
      <dsp:txXfrm>
        <a:off x="0" y="1463482"/>
        <a:ext cx="8461648" cy="765450"/>
      </dsp:txXfrm>
    </dsp:sp>
    <dsp:sp modelId="{DBED188A-1384-41CF-9138-2421FF5A24ED}">
      <dsp:nvSpPr>
        <dsp:cNvPr id="0" name=""/>
        <dsp:cNvSpPr/>
      </dsp:nvSpPr>
      <dsp:spPr>
        <a:xfrm>
          <a:off x="423082" y="1197802"/>
          <a:ext cx="592315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1" tIns="0" rIns="223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Chirurgie</a:t>
          </a:r>
        </a:p>
      </dsp:txBody>
      <dsp:txXfrm>
        <a:off x="449021" y="1223741"/>
        <a:ext cx="5871275" cy="479482"/>
      </dsp:txXfrm>
    </dsp:sp>
    <dsp:sp modelId="{642F274D-8B6A-418C-868E-B9C5C7D9D43A}">
      <dsp:nvSpPr>
        <dsp:cNvPr id="0" name=""/>
        <dsp:cNvSpPr/>
      </dsp:nvSpPr>
      <dsp:spPr>
        <a:xfrm>
          <a:off x="0" y="2591812"/>
          <a:ext cx="8461648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718" tIns="374904" rIns="6567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800" kern="1200" dirty="0"/>
            <a:t>16 Wochen</a:t>
          </a:r>
        </a:p>
      </dsp:txBody>
      <dsp:txXfrm>
        <a:off x="0" y="2591812"/>
        <a:ext cx="8461648" cy="765450"/>
      </dsp:txXfrm>
    </dsp:sp>
    <dsp:sp modelId="{D2888230-BB25-4D74-A1F0-B545325E0B91}">
      <dsp:nvSpPr>
        <dsp:cNvPr id="0" name=""/>
        <dsp:cNvSpPr/>
      </dsp:nvSpPr>
      <dsp:spPr>
        <a:xfrm>
          <a:off x="423082" y="2326132"/>
          <a:ext cx="592315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881" tIns="0" rIns="22388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Wahlfach (30)</a:t>
          </a:r>
        </a:p>
      </dsp:txBody>
      <dsp:txXfrm>
        <a:off x="449021" y="2352071"/>
        <a:ext cx="5871275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25A54-8567-4B5A-87CA-F9102D103973}">
      <dsp:nvSpPr>
        <dsp:cNvPr id="0" name=""/>
        <dsp:cNvSpPr/>
      </dsp:nvSpPr>
      <dsp:spPr>
        <a:xfrm>
          <a:off x="2501" y="31019"/>
          <a:ext cx="14275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1.Tertial</a:t>
          </a:r>
        </a:p>
      </dsp:txBody>
      <dsp:txXfrm>
        <a:off x="2501" y="31019"/>
        <a:ext cx="1427582" cy="403200"/>
      </dsp:txXfrm>
    </dsp:sp>
    <dsp:sp modelId="{4D5E40C5-988C-462B-9638-D069863EF82C}">
      <dsp:nvSpPr>
        <dsp:cNvPr id="0" name=""/>
        <dsp:cNvSpPr/>
      </dsp:nvSpPr>
      <dsp:spPr>
        <a:xfrm>
          <a:off x="2501" y="434220"/>
          <a:ext cx="142758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/>
            <a:t>5 Fehltage</a:t>
          </a:r>
        </a:p>
      </dsp:txBody>
      <dsp:txXfrm>
        <a:off x="2501" y="434220"/>
        <a:ext cx="1427582" cy="614879"/>
      </dsp:txXfrm>
    </dsp:sp>
    <dsp:sp modelId="{E5978610-A50F-4E5C-945E-369E4F598C28}">
      <dsp:nvSpPr>
        <dsp:cNvPr id="0" name=""/>
        <dsp:cNvSpPr/>
      </dsp:nvSpPr>
      <dsp:spPr>
        <a:xfrm>
          <a:off x="1757478" y="31019"/>
          <a:ext cx="14275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2. Tertial</a:t>
          </a:r>
        </a:p>
      </dsp:txBody>
      <dsp:txXfrm>
        <a:off x="1757478" y="31019"/>
        <a:ext cx="1427582" cy="403200"/>
      </dsp:txXfrm>
    </dsp:sp>
    <dsp:sp modelId="{18270CDF-472A-4691-850B-10AFC176985C}">
      <dsp:nvSpPr>
        <dsp:cNvPr id="0" name=""/>
        <dsp:cNvSpPr/>
      </dsp:nvSpPr>
      <dsp:spPr>
        <a:xfrm>
          <a:off x="1757478" y="434220"/>
          <a:ext cx="142758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/>
            <a:t>0 Fehltage</a:t>
          </a:r>
        </a:p>
      </dsp:txBody>
      <dsp:txXfrm>
        <a:off x="1757478" y="434220"/>
        <a:ext cx="1427582" cy="614879"/>
      </dsp:txXfrm>
    </dsp:sp>
    <dsp:sp modelId="{26624729-9ED5-4D5D-AED6-6B9DB90ABDF6}">
      <dsp:nvSpPr>
        <dsp:cNvPr id="0" name=""/>
        <dsp:cNvSpPr/>
      </dsp:nvSpPr>
      <dsp:spPr>
        <a:xfrm>
          <a:off x="3512455" y="31019"/>
          <a:ext cx="1427582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3. Tertial</a:t>
          </a:r>
        </a:p>
      </dsp:txBody>
      <dsp:txXfrm>
        <a:off x="3512455" y="31019"/>
        <a:ext cx="1427582" cy="403200"/>
      </dsp:txXfrm>
    </dsp:sp>
    <dsp:sp modelId="{19A0B982-6914-483F-B2A4-8E2D123F9D14}">
      <dsp:nvSpPr>
        <dsp:cNvPr id="0" name=""/>
        <dsp:cNvSpPr/>
      </dsp:nvSpPr>
      <dsp:spPr>
        <a:xfrm>
          <a:off x="3512455" y="443203"/>
          <a:ext cx="1427582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/>
            <a:t>20 Fehltage</a:t>
          </a:r>
        </a:p>
      </dsp:txBody>
      <dsp:txXfrm>
        <a:off x="3512455" y="443203"/>
        <a:ext cx="1427582" cy="614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25A54-8567-4B5A-87CA-F9102D103973}">
      <dsp:nvSpPr>
        <dsp:cNvPr id="0" name=""/>
        <dsp:cNvSpPr/>
      </dsp:nvSpPr>
      <dsp:spPr>
        <a:xfrm>
          <a:off x="2137" y="31019"/>
          <a:ext cx="14385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1.Tertial</a:t>
          </a:r>
        </a:p>
      </dsp:txBody>
      <dsp:txXfrm>
        <a:off x="2137" y="31019"/>
        <a:ext cx="1438527" cy="403200"/>
      </dsp:txXfrm>
    </dsp:sp>
    <dsp:sp modelId="{4D5E40C5-988C-462B-9638-D069863EF82C}">
      <dsp:nvSpPr>
        <dsp:cNvPr id="0" name=""/>
        <dsp:cNvSpPr/>
      </dsp:nvSpPr>
      <dsp:spPr>
        <a:xfrm>
          <a:off x="2137" y="434220"/>
          <a:ext cx="1438527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/>
            <a:t>5 Fehltage</a:t>
          </a:r>
        </a:p>
      </dsp:txBody>
      <dsp:txXfrm>
        <a:off x="2137" y="434220"/>
        <a:ext cx="1438527" cy="614879"/>
      </dsp:txXfrm>
    </dsp:sp>
    <dsp:sp modelId="{E5978610-A50F-4E5C-945E-369E4F598C28}">
      <dsp:nvSpPr>
        <dsp:cNvPr id="0" name=""/>
        <dsp:cNvSpPr/>
      </dsp:nvSpPr>
      <dsp:spPr>
        <a:xfrm>
          <a:off x="1782736" y="31019"/>
          <a:ext cx="14385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2. Tertial</a:t>
          </a:r>
        </a:p>
      </dsp:txBody>
      <dsp:txXfrm>
        <a:off x="1782736" y="31019"/>
        <a:ext cx="1438527" cy="403200"/>
      </dsp:txXfrm>
    </dsp:sp>
    <dsp:sp modelId="{18270CDF-472A-4691-850B-10AFC176985C}">
      <dsp:nvSpPr>
        <dsp:cNvPr id="0" name=""/>
        <dsp:cNvSpPr/>
      </dsp:nvSpPr>
      <dsp:spPr>
        <a:xfrm>
          <a:off x="1782247" y="439938"/>
          <a:ext cx="1438527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/>
            <a:t>5 Fehltage</a:t>
          </a:r>
        </a:p>
      </dsp:txBody>
      <dsp:txXfrm>
        <a:off x="1782247" y="439938"/>
        <a:ext cx="1438527" cy="614879"/>
      </dsp:txXfrm>
    </dsp:sp>
    <dsp:sp modelId="{26624729-9ED5-4D5D-AED6-6B9DB90ABDF6}">
      <dsp:nvSpPr>
        <dsp:cNvPr id="0" name=""/>
        <dsp:cNvSpPr/>
      </dsp:nvSpPr>
      <dsp:spPr>
        <a:xfrm>
          <a:off x="3563334" y="31019"/>
          <a:ext cx="1438527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3. Tertial</a:t>
          </a:r>
        </a:p>
      </dsp:txBody>
      <dsp:txXfrm>
        <a:off x="3563334" y="31019"/>
        <a:ext cx="1438527" cy="403200"/>
      </dsp:txXfrm>
    </dsp:sp>
    <dsp:sp modelId="{19A0B982-6914-483F-B2A4-8E2D123F9D14}">
      <dsp:nvSpPr>
        <dsp:cNvPr id="0" name=""/>
        <dsp:cNvSpPr/>
      </dsp:nvSpPr>
      <dsp:spPr>
        <a:xfrm>
          <a:off x="3563334" y="434220"/>
          <a:ext cx="1438527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/>
            <a:t>20 Fehltage</a:t>
          </a:r>
        </a:p>
      </dsp:txBody>
      <dsp:txXfrm>
        <a:off x="3563334" y="434220"/>
        <a:ext cx="1438527" cy="614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F988C-B638-4D17-9363-903A9B84E801}">
      <dsp:nvSpPr>
        <dsp:cNvPr id="0" name=""/>
        <dsp:cNvSpPr/>
      </dsp:nvSpPr>
      <dsp:spPr>
        <a:xfrm>
          <a:off x="998" y="329800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0DA5-6397-4C4D-B2AF-6A875D0B061A}">
      <dsp:nvSpPr>
        <dsp:cNvPr id="0" name=""/>
        <dsp:cNvSpPr/>
      </dsp:nvSpPr>
      <dsp:spPr>
        <a:xfrm>
          <a:off x="94702" y="417992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89E3-FC19-40D7-90E5-6C860CEA89F7}">
      <dsp:nvSpPr>
        <dsp:cNvPr id="0" name=""/>
        <dsp:cNvSpPr/>
      </dsp:nvSpPr>
      <dsp:spPr>
        <a:xfrm>
          <a:off x="94702" y="2071600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Naht- und Knotenkurs</a:t>
          </a:r>
        </a:p>
      </dsp:txBody>
      <dsp:txXfrm>
        <a:off x="94702" y="2071600"/>
        <a:ext cx="1686662" cy="374796"/>
      </dsp:txXfrm>
    </dsp:sp>
    <dsp:sp modelId="{235E82A3-C913-41B9-84F6-2836C97D6D23}">
      <dsp:nvSpPr>
        <dsp:cNvPr id="0" name=""/>
        <dsp:cNvSpPr/>
      </dsp:nvSpPr>
      <dsp:spPr>
        <a:xfrm>
          <a:off x="94702" y="1851104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94702" y="1851104"/>
        <a:ext cx="1686662" cy="220496"/>
      </dsp:txXfrm>
    </dsp:sp>
    <dsp:sp modelId="{43D660E5-1FC2-4211-84A0-61A5AD813866}">
      <dsp:nvSpPr>
        <dsp:cNvPr id="0" name=""/>
        <dsp:cNvSpPr/>
      </dsp:nvSpPr>
      <dsp:spPr>
        <a:xfrm>
          <a:off x="2347425" y="329800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DD6A1-FE73-4510-A355-C8672EB917C7}">
      <dsp:nvSpPr>
        <dsp:cNvPr id="0" name=""/>
        <dsp:cNvSpPr/>
      </dsp:nvSpPr>
      <dsp:spPr>
        <a:xfrm>
          <a:off x="2441128" y="417992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28E7F-7FF3-47B5-9BDD-676941F981F1}">
      <dsp:nvSpPr>
        <dsp:cNvPr id="0" name=""/>
        <dsp:cNvSpPr/>
      </dsp:nvSpPr>
      <dsp:spPr>
        <a:xfrm>
          <a:off x="2441128" y="2071600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EKG-Kurs</a:t>
          </a:r>
        </a:p>
      </dsp:txBody>
      <dsp:txXfrm>
        <a:off x="2441128" y="2071600"/>
        <a:ext cx="1686662" cy="374796"/>
      </dsp:txXfrm>
    </dsp:sp>
    <dsp:sp modelId="{F5AFD522-CB7C-49C5-991E-3C996C204A84}">
      <dsp:nvSpPr>
        <dsp:cNvPr id="0" name=""/>
        <dsp:cNvSpPr/>
      </dsp:nvSpPr>
      <dsp:spPr>
        <a:xfrm>
          <a:off x="2441128" y="1851104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2441128" y="1851104"/>
        <a:ext cx="1686662" cy="220496"/>
      </dsp:txXfrm>
    </dsp:sp>
    <dsp:sp modelId="{19476FE2-6179-4190-99F5-8746E33F74CF}">
      <dsp:nvSpPr>
        <dsp:cNvPr id="0" name=""/>
        <dsp:cNvSpPr/>
      </dsp:nvSpPr>
      <dsp:spPr>
        <a:xfrm>
          <a:off x="4693851" y="329800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2B9F6-B61E-4CA6-B646-3C8D5C8130BF}">
      <dsp:nvSpPr>
        <dsp:cNvPr id="0" name=""/>
        <dsp:cNvSpPr/>
      </dsp:nvSpPr>
      <dsp:spPr>
        <a:xfrm>
          <a:off x="4787555" y="417992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D43D1-F191-4C42-AB9C-7E3EF93E4D94}">
      <dsp:nvSpPr>
        <dsp:cNvPr id="0" name=""/>
        <dsp:cNvSpPr/>
      </dsp:nvSpPr>
      <dsp:spPr>
        <a:xfrm>
          <a:off x="4787555" y="2071600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/>
            <a:t>Sono</a:t>
          </a:r>
          <a:r>
            <a:rPr lang="de-DE" sz="1400" kern="1200" dirty="0"/>
            <a:t>-Kurs</a:t>
          </a:r>
        </a:p>
      </dsp:txBody>
      <dsp:txXfrm>
        <a:off x="4787555" y="2071600"/>
        <a:ext cx="1686662" cy="374796"/>
      </dsp:txXfrm>
    </dsp:sp>
    <dsp:sp modelId="{0641610F-4E5F-4C26-8ECF-DA4076D96DFD}">
      <dsp:nvSpPr>
        <dsp:cNvPr id="0" name=""/>
        <dsp:cNvSpPr/>
      </dsp:nvSpPr>
      <dsp:spPr>
        <a:xfrm>
          <a:off x="4787555" y="1851104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4787555" y="1851104"/>
        <a:ext cx="1686662" cy="220496"/>
      </dsp:txXfrm>
    </dsp:sp>
    <dsp:sp modelId="{474279A8-2219-4A72-A45D-1ADFAA53CB00}">
      <dsp:nvSpPr>
        <dsp:cNvPr id="0" name=""/>
        <dsp:cNvSpPr/>
      </dsp:nvSpPr>
      <dsp:spPr>
        <a:xfrm>
          <a:off x="7040277" y="329800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218ED-B3B6-4C65-A36D-7889FE1FAFFF}">
      <dsp:nvSpPr>
        <dsp:cNvPr id="0" name=""/>
        <dsp:cNvSpPr/>
      </dsp:nvSpPr>
      <dsp:spPr>
        <a:xfrm>
          <a:off x="7133981" y="417992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9449F-1782-49AB-A12F-1A8749F2F76A}">
      <dsp:nvSpPr>
        <dsp:cNvPr id="0" name=""/>
        <dsp:cNvSpPr/>
      </dsp:nvSpPr>
      <dsp:spPr>
        <a:xfrm>
          <a:off x="7133981" y="2071600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Basic Life Support</a:t>
          </a:r>
        </a:p>
      </dsp:txBody>
      <dsp:txXfrm>
        <a:off x="7133981" y="2071600"/>
        <a:ext cx="1686662" cy="374796"/>
      </dsp:txXfrm>
    </dsp:sp>
    <dsp:sp modelId="{1DEFEC70-C402-44C9-9A40-8A631C76BFA6}">
      <dsp:nvSpPr>
        <dsp:cNvPr id="0" name=""/>
        <dsp:cNvSpPr/>
      </dsp:nvSpPr>
      <dsp:spPr>
        <a:xfrm>
          <a:off x="7133981" y="1851104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7133981" y="1851104"/>
        <a:ext cx="1686662" cy="220496"/>
      </dsp:txXfrm>
    </dsp:sp>
    <dsp:sp modelId="{CEC0249A-07B4-4415-BFBD-A01408497E44}">
      <dsp:nvSpPr>
        <dsp:cNvPr id="0" name=""/>
        <dsp:cNvSpPr/>
      </dsp:nvSpPr>
      <dsp:spPr>
        <a:xfrm>
          <a:off x="9387703" y="330660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4F7C-AC5E-4B4D-96C7-8487CC83C755}">
      <dsp:nvSpPr>
        <dsp:cNvPr id="0" name=""/>
        <dsp:cNvSpPr/>
      </dsp:nvSpPr>
      <dsp:spPr>
        <a:xfrm>
          <a:off x="9474251" y="418837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FA746-2624-4B95-99DB-03E0172B5B26}">
      <dsp:nvSpPr>
        <dsp:cNvPr id="0" name=""/>
        <dsp:cNvSpPr/>
      </dsp:nvSpPr>
      <dsp:spPr>
        <a:xfrm>
          <a:off x="9486311" y="2072443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Peer-Teaching</a:t>
          </a:r>
        </a:p>
      </dsp:txBody>
      <dsp:txXfrm>
        <a:off x="9486311" y="2072443"/>
        <a:ext cx="1686662" cy="374796"/>
      </dsp:txXfrm>
    </dsp:sp>
    <dsp:sp modelId="{19B1EC5E-B5A1-4C48-9238-1034EA7823F7}">
      <dsp:nvSpPr>
        <dsp:cNvPr id="0" name=""/>
        <dsp:cNvSpPr/>
      </dsp:nvSpPr>
      <dsp:spPr>
        <a:xfrm>
          <a:off x="9480407" y="1851104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9480407" y="1851104"/>
        <a:ext cx="1686662" cy="220496"/>
      </dsp:txXfrm>
    </dsp:sp>
    <dsp:sp modelId="{688CBCF7-4AFA-4319-9700-3D8E9EC3133D}">
      <dsp:nvSpPr>
        <dsp:cNvPr id="0" name=""/>
        <dsp:cNvSpPr/>
      </dsp:nvSpPr>
      <dsp:spPr>
        <a:xfrm>
          <a:off x="0" y="2722855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08935-B3B1-4537-A531-102A1D687AAB}">
      <dsp:nvSpPr>
        <dsp:cNvPr id="0" name=""/>
        <dsp:cNvSpPr/>
      </dsp:nvSpPr>
      <dsp:spPr>
        <a:xfrm>
          <a:off x="100538" y="2836814"/>
          <a:ext cx="1686662" cy="143311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521EC-0EB1-45A6-80CE-7712D4927F34}">
      <dsp:nvSpPr>
        <dsp:cNvPr id="0" name=""/>
        <dsp:cNvSpPr/>
      </dsp:nvSpPr>
      <dsp:spPr>
        <a:xfrm>
          <a:off x="100538" y="4420990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Lehrvisite</a:t>
          </a:r>
        </a:p>
      </dsp:txBody>
      <dsp:txXfrm>
        <a:off x="100538" y="4420990"/>
        <a:ext cx="1686662" cy="374796"/>
      </dsp:txXfrm>
    </dsp:sp>
    <dsp:sp modelId="{073BB6F2-B163-4A8F-9328-19AF490C45D8}">
      <dsp:nvSpPr>
        <dsp:cNvPr id="0" name=""/>
        <dsp:cNvSpPr/>
      </dsp:nvSpPr>
      <dsp:spPr>
        <a:xfrm>
          <a:off x="94702" y="4243299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94702" y="4243299"/>
        <a:ext cx="1686662" cy="220496"/>
      </dsp:txXfrm>
    </dsp:sp>
    <dsp:sp modelId="{D26F0064-198C-45B8-9960-6D575ED0472C}">
      <dsp:nvSpPr>
        <dsp:cNvPr id="0" name=""/>
        <dsp:cNvSpPr/>
      </dsp:nvSpPr>
      <dsp:spPr>
        <a:xfrm>
          <a:off x="2347425" y="2721995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A45B8-58ED-45FD-AE4D-2B0532A3406A}">
      <dsp:nvSpPr>
        <dsp:cNvPr id="0" name=""/>
        <dsp:cNvSpPr/>
      </dsp:nvSpPr>
      <dsp:spPr>
        <a:xfrm>
          <a:off x="2441128" y="2810187"/>
          <a:ext cx="1686662" cy="143311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806B9-408A-445A-95C3-52AE2C0D39EC}">
      <dsp:nvSpPr>
        <dsp:cNvPr id="0" name=""/>
        <dsp:cNvSpPr/>
      </dsp:nvSpPr>
      <dsp:spPr>
        <a:xfrm>
          <a:off x="2441128" y="4338665"/>
          <a:ext cx="1686662" cy="541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Update Transfusionsmedizin</a:t>
          </a:r>
        </a:p>
      </dsp:txBody>
      <dsp:txXfrm>
        <a:off x="2441128" y="4338665"/>
        <a:ext cx="1686662" cy="541636"/>
      </dsp:txXfrm>
    </dsp:sp>
    <dsp:sp modelId="{5B2FEC70-30CA-4B55-AF16-E41403217D51}">
      <dsp:nvSpPr>
        <dsp:cNvPr id="0" name=""/>
        <dsp:cNvSpPr/>
      </dsp:nvSpPr>
      <dsp:spPr>
        <a:xfrm>
          <a:off x="2441128" y="4201589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 dirty="0"/>
        </a:p>
      </dsp:txBody>
      <dsp:txXfrm>
        <a:off x="2441128" y="4201589"/>
        <a:ext cx="1686662" cy="220496"/>
      </dsp:txXfrm>
    </dsp:sp>
    <dsp:sp modelId="{16C7517E-1FF5-4362-AB70-CA6DECE39FC5}">
      <dsp:nvSpPr>
        <dsp:cNvPr id="0" name=""/>
        <dsp:cNvSpPr/>
      </dsp:nvSpPr>
      <dsp:spPr>
        <a:xfrm>
          <a:off x="4693851" y="2721995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689F9-129A-49B3-AEEB-CDABB678B407}">
      <dsp:nvSpPr>
        <dsp:cNvPr id="0" name=""/>
        <dsp:cNvSpPr/>
      </dsp:nvSpPr>
      <dsp:spPr>
        <a:xfrm>
          <a:off x="4787555" y="2810187"/>
          <a:ext cx="1686662" cy="143311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48E20-6CC1-496D-8064-00260DB9A983}">
      <dsp:nvSpPr>
        <dsp:cNvPr id="0" name=""/>
        <dsp:cNvSpPr/>
      </dsp:nvSpPr>
      <dsp:spPr>
        <a:xfrm>
          <a:off x="4787555" y="4463795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Visitentraining</a:t>
          </a:r>
        </a:p>
      </dsp:txBody>
      <dsp:txXfrm>
        <a:off x="4787555" y="4463795"/>
        <a:ext cx="1686662" cy="374796"/>
      </dsp:txXfrm>
    </dsp:sp>
    <dsp:sp modelId="{9DFB3648-FB5A-478E-B98D-668A16672F6D}">
      <dsp:nvSpPr>
        <dsp:cNvPr id="0" name=""/>
        <dsp:cNvSpPr/>
      </dsp:nvSpPr>
      <dsp:spPr>
        <a:xfrm>
          <a:off x="4787555" y="4243299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4787555" y="4243299"/>
        <a:ext cx="1686662" cy="220496"/>
      </dsp:txXfrm>
    </dsp:sp>
    <dsp:sp modelId="{C30E1CB6-3744-4E22-962F-155CECBCD682}">
      <dsp:nvSpPr>
        <dsp:cNvPr id="0" name=""/>
        <dsp:cNvSpPr/>
      </dsp:nvSpPr>
      <dsp:spPr>
        <a:xfrm>
          <a:off x="7040277" y="2721995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16CBD-3B2D-4959-A246-EC06190648C4}">
      <dsp:nvSpPr>
        <dsp:cNvPr id="0" name=""/>
        <dsp:cNvSpPr/>
      </dsp:nvSpPr>
      <dsp:spPr>
        <a:xfrm>
          <a:off x="7133981" y="2810187"/>
          <a:ext cx="1686662" cy="1433112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600D3-AC72-44CF-AF61-E6A702DD7002}">
      <dsp:nvSpPr>
        <dsp:cNvPr id="0" name=""/>
        <dsp:cNvSpPr/>
      </dsp:nvSpPr>
      <dsp:spPr>
        <a:xfrm>
          <a:off x="7133981" y="4463795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POK im PJ</a:t>
          </a:r>
        </a:p>
      </dsp:txBody>
      <dsp:txXfrm>
        <a:off x="7133981" y="4463795"/>
        <a:ext cx="1686662" cy="374796"/>
      </dsp:txXfrm>
    </dsp:sp>
    <dsp:sp modelId="{F971FF4D-2DB3-4C1B-86BE-73D72B614682}">
      <dsp:nvSpPr>
        <dsp:cNvPr id="0" name=""/>
        <dsp:cNvSpPr/>
      </dsp:nvSpPr>
      <dsp:spPr>
        <a:xfrm>
          <a:off x="7133981" y="4243299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7133981" y="4243299"/>
        <a:ext cx="1686662" cy="220496"/>
      </dsp:txXfrm>
    </dsp:sp>
    <dsp:sp modelId="{BCE67B3F-24D0-4F81-ADA6-A1673E20791A}">
      <dsp:nvSpPr>
        <dsp:cNvPr id="0" name=""/>
        <dsp:cNvSpPr/>
      </dsp:nvSpPr>
      <dsp:spPr>
        <a:xfrm>
          <a:off x="9386704" y="2721995"/>
          <a:ext cx="1874069" cy="22047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EE80D-94FD-420E-8B86-2184B7E62DDC}">
      <dsp:nvSpPr>
        <dsp:cNvPr id="0" name=""/>
        <dsp:cNvSpPr/>
      </dsp:nvSpPr>
      <dsp:spPr>
        <a:xfrm>
          <a:off x="9480407" y="2810187"/>
          <a:ext cx="1686662" cy="1433112"/>
        </a:xfrm>
        <a:prstGeom prst="rect">
          <a:avLst/>
        </a:prstGeom>
        <a:blipFill>
          <a:blip xmlns:r="http://schemas.openxmlformats.org/officeDocument/2006/relationships"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8252D-D459-4C65-872D-C11E1E307769}">
      <dsp:nvSpPr>
        <dsp:cNvPr id="0" name=""/>
        <dsp:cNvSpPr/>
      </dsp:nvSpPr>
      <dsp:spPr>
        <a:xfrm>
          <a:off x="9480407" y="4463795"/>
          <a:ext cx="1686662" cy="374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/>
            <a:t>Mikroskopierkurs</a:t>
          </a:r>
          <a:endParaRPr lang="de-DE" sz="1200" kern="1200" dirty="0"/>
        </a:p>
      </dsp:txBody>
      <dsp:txXfrm>
        <a:off x="9480407" y="4463795"/>
        <a:ext cx="1686662" cy="374796"/>
      </dsp:txXfrm>
    </dsp:sp>
    <dsp:sp modelId="{CF499756-9B1B-4AB6-AB91-7EDAC6E34F1B}">
      <dsp:nvSpPr>
        <dsp:cNvPr id="0" name=""/>
        <dsp:cNvSpPr/>
      </dsp:nvSpPr>
      <dsp:spPr>
        <a:xfrm>
          <a:off x="9480407" y="4243299"/>
          <a:ext cx="1686662" cy="220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dirty="0"/>
        </a:p>
      </dsp:txBody>
      <dsp:txXfrm>
        <a:off x="9480407" y="4243299"/>
        <a:ext cx="1686662" cy="22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9F81114-0A06-4734-9ABC-3079D9B23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6D650D-926A-4F95-BAFD-158B38EC38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3F7F1-B1D3-42D4-8B3F-E379710FF0AD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B95CA-F3A3-4700-9CCF-71CBB545B7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CD02F1-E22E-48FE-897E-18DDC92D1D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1DDA2-7480-463B-BADE-0CE3B9D982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0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4510D-9A44-4961-A171-28C240E96987}" type="datetimeFigureOut">
              <a:rPr lang="de-DE" smtClean="0"/>
              <a:t>21.10.2024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5F09-126C-48DA-A455-CB264251A4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1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62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93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0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43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48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301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35F09-126C-48DA-A455-CB264251A4D9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15666"/>
            <a:ext cx="12191999" cy="474233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5666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0812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47996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0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08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83958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43288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44392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orient="horz" pos="413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80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7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15666"/>
            <a:ext cx="12191999" cy="474233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5666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0812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47996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2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24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1"/>
            <a:ext cx="12191999" cy="51228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417493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07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812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140923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818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15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833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4950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596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1"/>
            <a:ext cx="12191999" cy="51228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421321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1295132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02957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85664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413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599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6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4E3E6FDD-8326-4455-9B45-3D6A753268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1" y="2115666"/>
            <a:ext cx="12191999" cy="474233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8143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5666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680812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2947996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68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55679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4019440"/>
            <a:ext cx="10442575" cy="182767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112794"/>
            <a:ext cx="3173062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675822"/>
            <a:ext cx="2931009" cy="565146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3238850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01AEB64A-04BC-4C27-B335-9D25E4C9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75420" y="3629145"/>
            <a:ext cx="2416445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7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6CD136A-F69F-4B3D-92D9-A7FBBAA0FD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222371"/>
            <a:ext cx="12191999" cy="512286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657225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225301"/>
            <a:ext cx="3214740" cy="572840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1798141"/>
            <a:ext cx="1340312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3E034FC6-F2CC-4F22-938B-23A0F6B958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75420" y="2065325"/>
            <a:ext cx="1576724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9D957E-8690-40AD-9288-E9F315E4BF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75420" y="2332509"/>
            <a:ext cx="1482146" cy="267184"/>
          </a:xfrm>
          <a:solidFill>
            <a:schemeClr val="bg1"/>
          </a:solidFill>
        </p:spPr>
        <p:txBody>
          <a:bodyPr wrap="none" lIns="216000" tIns="18000" rIns="216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accent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</p:spTree>
    <p:extLst>
      <p:ext uri="{BB962C8B-B14F-4D97-AF65-F5344CB8AC3E}">
        <p14:creationId xmlns:p14="http://schemas.microsoft.com/office/powerpoint/2010/main" val="666893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134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5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1292748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382893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1856062"/>
            <a:ext cx="3214740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EDCBAA7-83DE-41B4-B3A9-54F687B00A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75420" y="2428902"/>
            <a:ext cx="2967878" cy="572840"/>
          </a:xfrm>
          <a:solidFill>
            <a:schemeClr val="accent1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dritte Zeile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E520B85-D1DB-4831-BE0C-258398D5AE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75420" y="2992598"/>
            <a:ext cx="1991650" cy="390295"/>
          </a:xfrm>
          <a:solidFill>
            <a:schemeClr val="accent4"/>
          </a:solidFill>
        </p:spPr>
        <p:txBody>
          <a:bodyPr wrap="none" lIns="216000" tIns="18000" rIns="180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9525DF-F86B-4689-A1E9-CE6127F51F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C4BFED-99BE-4907-AA75-07C1D6CCD3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23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078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050183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162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2526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B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45AD1AF-9BB5-45B3-88B8-125F586F53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"/>
            <a:ext cx="6275387" cy="634523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409700"/>
            <a:ext cx="5184775" cy="49355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7121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1046988"/>
            <a:ext cx="6059487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1DBA08F7-24D3-451C-8C39-58337F02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70531" y="1046988"/>
            <a:ext cx="6021468" cy="32101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401108"/>
            <a:ext cx="5184777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168008" y="4401108"/>
            <a:ext cx="5508055" cy="194413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13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it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799280D-67EB-41FD-8C11-201FCC62ADA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0"/>
            <a:ext cx="12191999" cy="396906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3578765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4689140"/>
            <a:ext cx="5400677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3969060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4689140"/>
            <a:ext cx="5184775" cy="16560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B8D8FD5-3CFA-4E30-89FF-BBBED675F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0499444" y="288543"/>
            <a:ext cx="1393200" cy="3924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625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259319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A869AB4-B38E-4364-8216-34A2E90574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046988"/>
            <a:ext cx="10442577" cy="501030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761403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26E39-2412-4ACE-8A9E-69973F0B842B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3B0368-721B-46BE-B536-5F060B7D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7B24DB-66D3-4CC2-918A-F9BD00CA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63ACECD-7201-4706-9BCF-0DA28138EB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6987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2F3200-F9FF-49A6-8755-9CD09FC97BBD}"/>
              </a:ext>
            </a:extLst>
          </p:cNvPr>
          <p:cNvSpPr/>
          <p:nvPr userDrawn="1"/>
        </p:nvSpPr>
        <p:spPr bwMode="gray">
          <a:xfrm>
            <a:off x="0" y="1628775"/>
            <a:ext cx="12192000" cy="493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D25602F7-1019-4419-8CBC-77FB6A79E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874711" y="1844673"/>
            <a:ext cx="10442577" cy="4500566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3977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orient="horz" pos="41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FD4A460-FF33-47BF-BF3E-FFCAB3DB2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874713" y="1689062"/>
            <a:ext cx="10801349" cy="4656175"/>
          </a:xfrm>
        </p:spPr>
        <p:txBody>
          <a:bodyPr numCol="2" spcCol="432000"/>
          <a:lstStyle>
            <a:lvl1pPr marL="542925" indent="-542925">
              <a:spcBef>
                <a:spcPts val="2300"/>
              </a:spcBef>
              <a:spcAft>
                <a:spcPts val="0"/>
              </a:spcAft>
              <a:buClr>
                <a:schemeClr val="tx1"/>
              </a:buClr>
              <a:buFont typeface="+mj-lt"/>
              <a:buNone/>
              <a:defRPr/>
            </a:lvl1pPr>
            <a:lvl2pPr marL="714375" indent="-182563">
              <a:spcBef>
                <a:spcPts val="0"/>
              </a:spcBef>
              <a:spcAft>
                <a:spcPts val="0"/>
              </a:spcAft>
              <a:defRPr/>
            </a:lvl2pPr>
            <a:lvl3pPr marL="895350" indent="-176213">
              <a:spcBef>
                <a:spcPts val="0"/>
              </a:spcBef>
              <a:spcAft>
                <a:spcPts val="0"/>
              </a:spcAft>
              <a:defRPr/>
            </a:lvl3pPr>
            <a:lvl4pPr marL="1076325" indent="-182563">
              <a:spcBef>
                <a:spcPts val="0"/>
              </a:spcBef>
              <a:spcAft>
                <a:spcPts val="0"/>
              </a:spcAft>
              <a:defRPr/>
            </a:lvl4pPr>
            <a:lvl5pPr marL="1257300" indent="-176213"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925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81924C-F1D8-4FC5-AAC5-8D77A46F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8952BB-EE0E-4993-ADDB-5F31FC10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11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C1AE-1FFB-425E-9C62-80BAB1C036A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20" y="2276872"/>
            <a:ext cx="10501992" cy="565146"/>
          </a:xfrm>
          <a:solidFill>
            <a:schemeClr val="accent1"/>
          </a:solidFill>
        </p:spPr>
        <p:txBody>
          <a:bodyPr lIns="216000" tIns="36000" rIns="180000" bIns="36000" anchor="t" anchorCtr="0"/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4674BA-7808-4DD2-B730-012DC04DFFC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73016"/>
            <a:ext cx="10442575" cy="1907022"/>
          </a:xfrm>
        </p:spPr>
        <p:txBody>
          <a:bodyPr lIns="216000" tIns="144000"/>
          <a:lstStyle>
            <a:lvl1pPr marL="0" indent="0" algn="l">
              <a:spcAft>
                <a:spcPts val="0"/>
              </a:spcAft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B9978DC-2F00-44B6-BF60-E33BB2A538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5420" y="2850735"/>
            <a:ext cx="3173062" cy="565146"/>
          </a:xfrm>
          <a:solidFill>
            <a:schemeClr val="accent4"/>
          </a:solidFill>
        </p:spPr>
        <p:txBody>
          <a:bodyPr wrap="none" lIns="216000" tIns="36000" rIns="180000" bIns="36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2A80A7-9D92-4090-9951-DD4A8787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0971" y="277604"/>
            <a:ext cx="1972642" cy="55564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CF3B14A-3F36-4A8E-8B4E-BBCB72784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0182" y="901499"/>
            <a:ext cx="2507494" cy="1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2BC17D-28C2-4A1D-ADB1-EC4BA1459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74713" y="1689100"/>
            <a:ext cx="10801350" cy="4656138"/>
          </a:xfrm>
        </p:spPr>
        <p:txBody>
          <a:bodyPr numCol="2" spcCol="432000"/>
          <a:lstStyle>
            <a:lvl1pPr>
              <a:spcBef>
                <a:spcPts val="2300"/>
              </a:spcBef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69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</p:spTree>
    <p:extLst>
      <p:ext uri="{BB962C8B-B14F-4D97-AF65-F5344CB8AC3E}">
        <p14:creationId xmlns:p14="http://schemas.microsoft.com/office/powerpoint/2010/main" val="34345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70EB7D-E257-45B4-8C10-9ABF0CE430DE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874711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1047403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689062"/>
            <a:ext cx="5184775" cy="465617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72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(A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4938645E-C869-4C2C-BAA5-4F022213BE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" y="657225"/>
            <a:ext cx="6275387" cy="568801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41DB1D-FF3F-421B-958B-B0A6998A5AF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266930"/>
            <a:ext cx="5019104" cy="39029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8163EA-C4AE-4DD7-BB50-8483E944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A344E-FD75-4A15-A097-1B6E45AA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457A7E8-3F45-46AC-80A6-5B03F18BB50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9D811AA-D7FF-461C-A453-9C39C5AF6C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74712" y="657225"/>
            <a:ext cx="2198335" cy="389525"/>
          </a:xfrm>
          <a:solidFill>
            <a:schemeClr val="accent4"/>
          </a:solidFill>
        </p:spPr>
        <p:txBody>
          <a:bodyPr wrap="none" lIns="108000" tIns="18000" rIns="72000" bIns="1800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300" b="1">
                <a:solidFill>
                  <a:schemeClr val="bg1"/>
                </a:solidFill>
              </a:defRPr>
            </a:lvl1pPr>
            <a:lvl2pPr marL="176212" indent="0">
              <a:buNone/>
              <a:defRPr/>
            </a:lvl2pPr>
          </a:lstStyle>
          <a:p>
            <a:pPr lvl="0"/>
            <a:r>
              <a:rPr lang="de-DE" dirty="0"/>
              <a:t>zweite Zeile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2DB554F-5286-40F9-9AB6-140836CE8280}"/>
              </a:ext>
            </a:extLst>
          </p:cNvPr>
          <p:cNvSpPr>
            <a:spLocks noGrp="1"/>
          </p:cNvSpPr>
          <p:nvPr>
            <p:ph idx="14"/>
          </p:nvPr>
        </p:nvSpPr>
        <p:spPr bwMode="gray">
          <a:xfrm>
            <a:off x="6491288" y="1160748"/>
            <a:ext cx="5184775" cy="518449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35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6" r:id="rId3"/>
    <p:sldLayoutId id="2147483665" r:id="rId4"/>
    <p:sldLayoutId id="2147483663" r:id="rId5"/>
    <p:sldLayoutId id="2147483664" r:id="rId6"/>
    <p:sldLayoutId id="2147483650" r:id="rId7"/>
    <p:sldLayoutId id="2147483656" r:id="rId8"/>
    <p:sldLayoutId id="2147483659" r:id="rId9"/>
    <p:sldLayoutId id="2147483660" r:id="rId10"/>
    <p:sldLayoutId id="2147483661" r:id="rId11"/>
    <p:sldLayoutId id="2147483662" r:id="rId12"/>
    <p:sldLayoutId id="2147483654" r:id="rId13"/>
    <p:sldLayoutId id="2147483657" r:id="rId14"/>
    <p:sldLayoutId id="2147483658" r:id="rId15"/>
    <p:sldLayoutId id="2147483655" r:id="rId16"/>
    <p:sldLayoutId id="2147483668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 userDrawn="1">
          <p15:clr>
            <a:srgbClr val="F26B43"/>
          </p15:clr>
        </p15:guide>
        <p15:guide id="2" pos="3953" userDrawn="1">
          <p15:clr>
            <a:srgbClr val="F26B43"/>
          </p15:clr>
        </p15:guide>
        <p15:guide id="3" pos="408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3817" userDrawn="1">
          <p15:clr>
            <a:srgbClr val="F26B43"/>
          </p15:clr>
        </p15:guide>
        <p15:guide id="8" orient="horz" pos="1094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pos="71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3953">
          <p15:clr>
            <a:srgbClr val="F26B43"/>
          </p15:clr>
        </p15:guide>
        <p15:guide id="3" pos="4089">
          <p15:clr>
            <a:srgbClr val="F26B43"/>
          </p15:clr>
        </p15:guide>
        <p15:guide id="4" pos="551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pos="38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9" pos="7355">
          <p15:clr>
            <a:srgbClr val="F26B43"/>
          </p15:clr>
        </p15:guide>
        <p15:guide id="10" pos="71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A3A7E52-0010-4FAE-A229-70614202314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74712" y="656692"/>
            <a:ext cx="5019104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A17E96-7B32-4ACE-A4D7-4BBDDEC6A6D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74712" y="1689062"/>
            <a:ext cx="10801352" cy="4656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C4E57D-F445-4A79-8B2F-722AF627B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74713" y="659737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F44F50-CFB5-46D5-993E-2150A031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20536" y="6597372"/>
            <a:ext cx="972108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57A7E8-3F45-46AC-80A6-5B03F18BB50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814D4-39E5-4B08-B42A-5BE5625E255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500089" y="288543"/>
            <a:ext cx="1392555" cy="3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6213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3953">
          <p15:clr>
            <a:srgbClr val="F26B43"/>
          </p15:clr>
        </p15:guide>
        <p15:guide id="3" pos="4089">
          <p15:clr>
            <a:srgbClr val="F26B43"/>
          </p15:clr>
        </p15:guide>
        <p15:guide id="4" pos="551">
          <p15:clr>
            <a:srgbClr val="F26B43"/>
          </p15:clr>
        </p15:guide>
        <p15:guide id="6" orient="horz" pos="3997">
          <p15:clr>
            <a:srgbClr val="F26B43"/>
          </p15:clr>
        </p15:guide>
        <p15:guide id="7" pos="38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9" pos="7355">
          <p15:clr>
            <a:srgbClr val="F26B43"/>
          </p15:clr>
        </p15:guide>
        <p15:guide id="10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hyperlink" Target="https://www.mecum.med.uni-muenchen.de/praktisches_jahr/wichtige-info-u-dokumente/fehlzeiten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u.de/de/studium/wichtige-kontakte/pruefungsaemter/pruefungsamt-medizi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umanmedizin.pa@verwaltung.uni-muenchen.d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d.lmu.de/de/studium/humanmedizin/praktisches-jahr/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Birgit.Wershofen@med.uni-muenchen.de?subject=Interesse%20an%20MIP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jpg@01D5672C.B03BF90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ecum.med.uni-muenchen.de/praktisches_jahr/pj_einrichtungen/ipa/index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jpg@01D5672C.B03BF90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mu.de/de/studium/wichtige-kontakte/pruefungsaemter/pruefungsamt-medizin/index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ressort@pj-portal.de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ecum.med.uni-muenchen.de/praktisches_jahr/bewerbung_fristen/pj_portal/pj_portal.pd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Praktisches-Jahr.Dekanat@med.uni-muenchen.d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Betriebsarzt@lmu.de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moodle.elearning.lmu.de/pluginfile.php/394476/course/section/49303/PJ_Attest-03.05.23.pdf?time=1683109642595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moodle.elearning.lmu.de/pluginfile.php/394476/course/section/49303/%C3%84rztliches%20Attest%20PJ%20Studierende-4.12.23.pdf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mecum.med.uni-muenchen.de/praktisches_jahr/wichtige-info-u-dokumente/pj_logbuecher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moodle.elearning.lmu.de/course/view.php?id=7789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cum.med.uni-muenchen.de/praktisches_jahr/wichtige-info-u-dokumente/downloads/index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lmu.de/de/studium/humanmedizin/praktisches-jahr/pj-regeln/#st_link_list__mas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cum.med.uni-muenchen.de/faq/pj/index.html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.lmu.de/de/studium/humanmedizin/praktisches-jahr/pj-regeln/#st_img_text__master" TargetMode="External"/><Relationship Id="rId3" Type="http://schemas.openxmlformats.org/officeDocument/2006/relationships/image" Target="../media/image45.jpeg"/><Relationship Id="rId7" Type="http://schemas.openxmlformats.org/officeDocument/2006/relationships/hyperlink" Target="mailto:PJ_Koordination@med.uni-muenchen.de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1.xml"/><Relationship Id="rId6" Type="http://schemas.openxmlformats.org/officeDocument/2006/relationships/hyperlink" Target="mailto:Praktisches-Jahr.Dekanat@med.uni-muenchen.de" TargetMode="Externa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PJ_Koordination@med.uni-muenchen.de" TargetMode="External"/><Relationship Id="rId2" Type="http://schemas.openxmlformats.org/officeDocument/2006/relationships/hyperlink" Target="mailto:Praktisches-Jahr.Dekanat@med.uni-muenchen.de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cum.med.uni-muenchen.de/praktisches_jahr/wichtige-info-u-dokumente/downloads/index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875420" y="4005064"/>
            <a:ext cx="10442575" cy="1827672"/>
          </a:xfrm>
        </p:spPr>
        <p:txBody>
          <a:bodyPr/>
          <a:lstStyle/>
          <a:p>
            <a:r>
              <a:rPr lang="de-DE" dirty="0"/>
              <a:t>Studiendekanat der Medizinischen Fakultät </a:t>
            </a:r>
            <a:r>
              <a:rPr lang="de-DE"/>
              <a:t>| 21.10.2024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PJ-Büro</a:t>
            </a:r>
          </a:p>
          <a:p>
            <a:r>
              <a:rPr lang="de-DE" dirty="0"/>
              <a:t>Alexandra Lübke M.A., Birgit Heigl M.A., Dr. Vanessa Ferrari, Michael Dahlmann </a:t>
            </a:r>
          </a:p>
          <a:p>
            <a:endParaRPr lang="de-DE" dirty="0"/>
          </a:p>
          <a:p>
            <a:r>
              <a:rPr lang="de-DE" b="1" dirty="0"/>
              <a:t>PJ-Koordination</a:t>
            </a:r>
          </a:p>
          <a:p>
            <a:r>
              <a:rPr lang="de-DE" dirty="0"/>
              <a:t>Dr. med. Miriam Gisi, Dr. med. Mara Müssigmann, Tina Müller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875420" y="2112794"/>
            <a:ext cx="5309866" cy="565146"/>
          </a:xfrm>
        </p:spPr>
        <p:txBody>
          <a:bodyPr/>
          <a:lstStyle/>
          <a:p>
            <a:r>
              <a:rPr lang="de-DE" dirty="0"/>
              <a:t>PJ-Infoveranstaltung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875420" y="2675822"/>
            <a:ext cx="6326170" cy="565146"/>
          </a:xfrm>
        </p:spPr>
        <p:txBody>
          <a:bodyPr/>
          <a:lstStyle/>
          <a:p>
            <a:r>
              <a:rPr lang="de-DE" dirty="0"/>
              <a:t>für den PJ-Start Mai 2025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875420" y="3238850"/>
            <a:ext cx="4136468" cy="390295"/>
          </a:xfrm>
        </p:spPr>
        <p:txBody>
          <a:bodyPr/>
          <a:lstStyle/>
          <a:p>
            <a:r>
              <a:rPr lang="de-DE" dirty="0"/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404100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81791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Sowohl </a:t>
            </a:r>
            <a:r>
              <a:rPr lang="de-DE" sz="1800" b="1" dirty="0"/>
              <a:t>Unfall-</a:t>
            </a:r>
            <a:r>
              <a:rPr lang="de-DE" sz="1800" dirty="0"/>
              <a:t> als auch </a:t>
            </a:r>
            <a:r>
              <a:rPr lang="de-DE" sz="1800" b="1" dirty="0" err="1"/>
              <a:t>Viszeralchirurgie</a:t>
            </a:r>
            <a:r>
              <a:rPr lang="de-DE" sz="1800" dirty="0"/>
              <a:t> müssen über </a:t>
            </a:r>
            <a:r>
              <a:rPr lang="de-DE" sz="1800" b="1" dirty="0"/>
              <a:t>jeweils mindestens vier Wochen</a:t>
            </a:r>
            <a:r>
              <a:rPr lang="de-DE" sz="1800" dirty="0"/>
              <a:t> belegt werden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vereinzelte Ausnahmeregelungen in den Lehrkrankenhäusern und Extern möglich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Die restlichen acht Wochen des Tertials können in folgenden Teilbereichen absolviert werden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Herzchirurgie (nur am LMU Klinikum), Thoraxchirurgie, Transplantationschirurgie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Eine Rotation in die spezialchirurgischen Wahlfächer (z.B. </a:t>
            </a:r>
            <a:r>
              <a:rPr lang="de-DE" sz="1800" b="1" dirty="0">
                <a:solidFill>
                  <a:srgbClr val="E68200"/>
                </a:solidFill>
              </a:rPr>
              <a:t>Gefäßchirurgie, Orthopädie, Kinderchirurgie</a:t>
            </a:r>
            <a:r>
              <a:rPr lang="de-DE" sz="1800" dirty="0"/>
              <a:t>) ist im Chirurgischen Tertial </a:t>
            </a:r>
            <a:r>
              <a:rPr lang="de-DE" sz="1800" b="1" dirty="0">
                <a:solidFill>
                  <a:srgbClr val="E68200"/>
                </a:solidFill>
              </a:rPr>
              <a:t>nicht</a:t>
            </a:r>
            <a:r>
              <a:rPr lang="de-DE" sz="1800" dirty="0"/>
              <a:t> möglich.</a:t>
            </a:r>
          </a:p>
          <a:p>
            <a:pPr marL="176212" lvl="1" indent="0" algn="ctr">
              <a:lnSpc>
                <a:spcPct val="150000"/>
              </a:lnSpc>
              <a:buNone/>
            </a:pPr>
            <a:r>
              <a:rPr lang="de-DE" sz="1800" b="1" dirty="0">
                <a:solidFill>
                  <a:srgbClr val="E68200"/>
                </a:solidFill>
              </a:rPr>
              <a:t>Findet diese Rotation nicht statt, ist eine Ausstellung der PJ-Bescheinigung für „Allgemeine Chirurgie“ nicht möglich.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566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910890" cy="390295"/>
          </a:xfrm>
        </p:spPr>
        <p:txBody>
          <a:bodyPr/>
          <a:lstStyle/>
          <a:p>
            <a:r>
              <a:rPr lang="de-DE" dirty="0"/>
              <a:t>Rotation im Pflichttertial Chirurgie</a:t>
            </a:r>
          </a:p>
        </p:txBody>
      </p:sp>
    </p:spTree>
    <p:extLst>
      <p:ext uri="{BB962C8B-B14F-4D97-AF65-F5344CB8AC3E}">
        <p14:creationId xmlns:p14="http://schemas.microsoft.com/office/powerpoint/2010/main" val="319910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81791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de-DE" sz="2000" b="0" i="0" dirty="0">
                <a:solidFill>
                  <a:srgbClr val="232323"/>
                </a:solidFill>
                <a:effectLst/>
                <a:latin typeface="Roboto-regular"/>
              </a:rPr>
              <a:t>Im Tertial Anästhesiologie ist eine </a:t>
            </a:r>
            <a:r>
              <a:rPr lang="de-DE" sz="2000" b="1" i="0" dirty="0">
                <a:solidFill>
                  <a:srgbClr val="232323"/>
                </a:solidFill>
                <a:effectLst/>
                <a:latin typeface="Roboto-bold"/>
              </a:rPr>
              <a:t>mindestens vierwöchige Rotation</a:t>
            </a:r>
            <a:r>
              <a:rPr lang="de-DE" sz="2000" b="0" i="0" dirty="0">
                <a:solidFill>
                  <a:srgbClr val="232323"/>
                </a:solidFill>
                <a:effectLst/>
                <a:latin typeface="Roboto-regular"/>
              </a:rPr>
              <a:t> auf eine </a:t>
            </a:r>
            <a:r>
              <a:rPr lang="de-DE" sz="2000" b="1" i="0" dirty="0">
                <a:solidFill>
                  <a:srgbClr val="232323"/>
                </a:solidFill>
                <a:effectLst/>
                <a:latin typeface="Roboto-bold"/>
              </a:rPr>
              <a:t>operative oder interdisziplinäre Intensivstation verpflichtend</a:t>
            </a:r>
            <a:r>
              <a:rPr lang="de-DE" sz="2000" b="0" i="0" dirty="0">
                <a:solidFill>
                  <a:srgbClr val="232323"/>
                </a:solidFill>
                <a:effectLst/>
                <a:latin typeface="Roboto-regular"/>
              </a:rPr>
              <a:t>.</a:t>
            </a:r>
          </a:p>
          <a:p>
            <a:pPr marL="0" indent="0" algn="ctr">
              <a:buNone/>
            </a:pPr>
            <a:endParaRPr lang="de-DE" sz="1800" b="1" dirty="0">
              <a:solidFill>
                <a:srgbClr val="E68200"/>
              </a:solidFill>
            </a:endParaRPr>
          </a:p>
          <a:p>
            <a:pPr marL="0" indent="0" algn="ctr">
              <a:buNone/>
            </a:pPr>
            <a:r>
              <a:rPr lang="de-DE" sz="1800" b="1" dirty="0">
                <a:solidFill>
                  <a:srgbClr val="E68200"/>
                </a:solidFill>
              </a:rPr>
              <a:t>Findet diese Rotation nicht statt, ist eine Ausstellung der PJ-Bescheinigung und eine Anerkennung Ihrer Arbeit für das Wahlfach Anästhesiologie nicht möglich.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566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492781" cy="390295"/>
          </a:xfrm>
        </p:spPr>
        <p:txBody>
          <a:bodyPr/>
          <a:lstStyle/>
          <a:p>
            <a:r>
              <a:rPr lang="de-DE" dirty="0"/>
              <a:t>Rotation im Wahlfach Anästhesiologie</a:t>
            </a:r>
          </a:p>
        </p:txBody>
      </p:sp>
    </p:spTree>
    <p:extLst>
      <p:ext uri="{BB962C8B-B14F-4D97-AF65-F5344CB8AC3E}">
        <p14:creationId xmlns:p14="http://schemas.microsoft.com/office/powerpoint/2010/main" val="141817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dirty="0"/>
              <a:t>Approbationsordnung §3 Abs. 4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„[…] </a:t>
            </a:r>
            <a:r>
              <a:rPr lang="de-DE" sz="1800" b="1" dirty="0"/>
              <a:t>ganztägig </a:t>
            </a:r>
            <a:r>
              <a:rPr lang="de-DE" sz="1800" dirty="0"/>
              <a:t>an allen </a:t>
            </a:r>
            <a:r>
              <a:rPr lang="de-DE" sz="1800" b="1" dirty="0"/>
              <a:t>Wochenarbeitstagen </a:t>
            </a:r>
            <a:r>
              <a:rPr lang="de-DE" sz="1800" dirty="0"/>
              <a:t>im Krankenhaus anwesend“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i.d.R. </a:t>
            </a:r>
            <a:r>
              <a:rPr lang="de-DE" sz="1800" b="1" dirty="0"/>
              <a:t>Montag bis Freitag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 lvl="1">
              <a:lnSpc>
                <a:spcPct val="150000"/>
              </a:lnSpc>
            </a:pPr>
            <a:r>
              <a:rPr lang="de-DE" sz="1800" dirty="0"/>
              <a:t>Bei Vollzeit-Beschäftigung: 40 Stunden pro Woche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Bei Teilzeit-Beschäftigung mit 75%: 30 Stunden pro Woche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Bei Teilzeit-Beschäftigung mit 50%: 20 Stunden pro Woche</a:t>
            </a:r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382681" cy="390295"/>
          </a:xfrm>
        </p:spPr>
        <p:txBody>
          <a:bodyPr/>
          <a:lstStyle/>
          <a:p>
            <a:r>
              <a:rPr lang="de-DE" dirty="0"/>
              <a:t>Arbeitszeiten</a:t>
            </a:r>
          </a:p>
        </p:txBody>
      </p:sp>
    </p:spTree>
    <p:extLst>
      <p:ext uri="{BB962C8B-B14F-4D97-AF65-F5344CB8AC3E}">
        <p14:creationId xmlns:p14="http://schemas.microsoft.com/office/powerpoint/2010/main" val="397613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Maximal 30 Fehltage im PJ</a:t>
            </a:r>
          </a:p>
          <a:p>
            <a:pPr lvl="1"/>
            <a:r>
              <a:rPr lang="de-DE" sz="1800" dirty="0"/>
              <a:t>davon max. 20 Fehltage in einem Tertial</a:t>
            </a:r>
          </a:p>
          <a:p>
            <a:pPr marL="176212" lvl="1" indent="0">
              <a:buNone/>
            </a:pPr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>
                <a:solidFill>
                  <a:srgbClr val="E68200"/>
                </a:solidFill>
              </a:rPr>
              <a:t>Bei </a:t>
            </a:r>
            <a:r>
              <a:rPr lang="de-DE" sz="1800" b="1" dirty="0">
                <a:solidFill>
                  <a:srgbClr val="E68200"/>
                </a:solidFill>
              </a:rPr>
              <a:t>gesplitteten Tertialen </a:t>
            </a:r>
            <a:r>
              <a:rPr lang="de-DE" sz="1800" dirty="0">
                <a:solidFill>
                  <a:srgbClr val="E68200"/>
                </a:solidFill>
              </a:rPr>
              <a:t>sind </a:t>
            </a:r>
            <a:r>
              <a:rPr lang="de-DE" sz="1800" b="1" dirty="0">
                <a:solidFill>
                  <a:srgbClr val="E68200"/>
                </a:solidFill>
              </a:rPr>
              <a:t>keine</a:t>
            </a:r>
            <a:r>
              <a:rPr lang="de-DE" sz="1800" dirty="0">
                <a:solidFill>
                  <a:srgbClr val="E68200"/>
                </a:solidFill>
              </a:rPr>
              <a:t> Fehltage erlaubt.</a:t>
            </a:r>
          </a:p>
          <a:p>
            <a:r>
              <a:rPr lang="de-DE" sz="1800" b="1" dirty="0"/>
              <a:t>Schlechte Nachricht</a:t>
            </a:r>
            <a:r>
              <a:rPr lang="de-DE" sz="1800" dirty="0"/>
              <a:t>: Krankentage zählen als Fehltage.</a:t>
            </a:r>
          </a:p>
          <a:p>
            <a:r>
              <a:rPr lang="de-DE" sz="1800" b="1" dirty="0"/>
              <a:t>Gute Nachricht</a:t>
            </a:r>
            <a:r>
              <a:rPr lang="de-DE" sz="1800" dirty="0"/>
              <a:t>: Fehltage können in Absprache mit der jeweiligen Klinik durch Wochenend- und/oder Nachtdienste ausgeglichen werden.</a:t>
            </a:r>
          </a:p>
          <a:p>
            <a:endParaRPr lang="de-DE" sz="1800" dirty="0"/>
          </a:p>
          <a:p>
            <a:r>
              <a:rPr lang="de-DE" sz="1800" dirty="0"/>
              <a:t>Weitere Infos zu den Fehltagen finden sie </a:t>
            </a:r>
            <a:r>
              <a:rPr lang="de-DE" sz="1800" dirty="0">
                <a:hlinkClick r:id="rId2"/>
              </a:rPr>
              <a:t>hier</a:t>
            </a:r>
            <a:r>
              <a:rPr lang="de-DE" sz="1800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893765" cy="390295"/>
          </a:xfrm>
        </p:spPr>
        <p:txBody>
          <a:bodyPr/>
          <a:lstStyle/>
          <a:p>
            <a:r>
              <a:rPr lang="de-DE" dirty="0"/>
              <a:t>Fehlzeiten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690691517"/>
              </p:ext>
            </p:extLst>
          </p:nvPr>
        </p:nvGraphicFramePr>
        <p:xfrm>
          <a:off x="1055440" y="2852936"/>
          <a:ext cx="4942539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718932270"/>
              </p:ext>
            </p:extLst>
          </p:nvPr>
        </p:nvGraphicFramePr>
        <p:xfrm>
          <a:off x="6672064" y="2852936"/>
          <a:ext cx="500400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5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9E34D-C47B-4CCF-8339-303EBF83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817916" cy="390295"/>
          </a:xfrm>
        </p:spPr>
        <p:txBody>
          <a:bodyPr/>
          <a:lstStyle/>
          <a:p>
            <a:r>
              <a:rPr lang="de-AT" dirty="0"/>
              <a:t>Allgemeine Informationen zum PJ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A169CD-2336-462A-B4DC-F52DFE95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916832"/>
            <a:ext cx="10801352" cy="4428406"/>
          </a:xfrm>
        </p:spPr>
        <p:txBody>
          <a:bodyPr/>
          <a:lstStyle/>
          <a:p>
            <a:pPr marL="0" indent="0">
              <a:buNone/>
            </a:pPr>
            <a:r>
              <a:rPr lang="de-AT" sz="1800" b="1" dirty="0">
                <a:solidFill>
                  <a:srgbClr val="E68200"/>
                </a:solidFill>
              </a:rPr>
              <a:t>Rechtliche Vorgaben im PJ werden vom Prüfungsamt umgesetzt.</a:t>
            </a:r>
          </a:p>
          <a:p>
            <a:endParaRPr lang="de-AT" sz="1800" dirty="0"/>
          </a:p>
          <a:p>
            <a:r>
              <a:rPr lang="de-AT" sz="1800" dirty="0"/>
              <a:t>Informieren Sie sich bitte regelmäßig auf der Seite des Prüfungsamtes</a:t>
            </a:r>
          </a:p>
          <a:p>
            <a:pPr lvl="1"/>
            <a:r>
              <a:rPr lang="de-AT" sz="1800" dirty="0">
                <a:hlinkClick r:id="rId3"/>
              </a:rPr>
              <a:t>https://www.lmu.de/de/studium/wichtige-kontakte/pruefungsaemter/pruefungsamt-medizin/index.html</a:t>
            </a:r>
            <a:endParaRPr lang="de-AT" sz="1800" dirty="0"/>
          </a:p>
          <a:p>
            <a:endParaRPr lang="de-AT" sz="1800" dirty="0"/>
          </a:p>
          <a:p>
            <a:r>
              <a:rPr lang="de-AT" sz="1800" dirty="0"/>
              <a:t>Gerne können Sie sich bei Fragen auch direkt an das Prüfungsamt wenden</a:t>
            </a:r>
          </a:p>
          <a:p>
            <a:pPr lvl="1"/>
            <a:r>
              <a:rPr lang="de-AT" sz="1800" dirty="0">
                <a:hlinkClick r:id="rId4"/>
              </a:rPr>
              <a:t>Humanmedizin.pa@verwaltung.uni-muenchen.de</a:t>
            </a:r>
            <a:r>
              <a:rPr lang="de-AT" sz="1800" dirty="0"/>
              <a:t> </a:t>
            </a:r>
          </a:p>
          <a:p>
            <a:pPr marL="0" indent="0">
              <a:buNone/>
            </a:pPr>
            <a:endParaRPr lang="de-AT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9A6CA-CA9B-4CC1-A435-4B18A642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8BC2B3-9E91-4C8E-AD43-BAB1AD4B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A75A956-3C8C-4A07-A489-1CD7E2CAE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081317" cy="390295"/>
          </a:xfrm>
        </p:spPr>
        <p:txBody>
          <a:bodyPr/>
          <a:lstStyle/>
          <a:p>
            <a:r>
              <a:rPr lang="de-AT" dirty="0"/>
              <a:t>Rechtliches</a:t>
            </a:r>
          </a:p>
        </p:txBody>
      </p:sp>
    </p:spTree>
    <p:extLst>
      <p:ext uri="{BB962C8B-B14F-4D97-AF65-F5344CB8AC3E}">
        <p14:creationId xmlns:p14="http://schemas.microsoft.com/office/powerpoint/2010/main" val="88777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1945061" cy="390295"/>
          </a:xfrm>
        </p:spPr>
        <p:txBody>
          <a:bodyPr/>
          <a:lstStyle/>
          <a:p>
            <a:r>
              <a:rPr lang="de-DE" dirty="0"/>
              <a:t>Homepage</a:t>
            </a:r>
          </a:p>
        </p:txBody>
      </p:sp>
      <p:pic>
        <p:nvPicPr>
          <p:cNvPr id="15" name="Grafik 14">
            <a:hlinkClick r:id="rId2"/>
            <a:extLst>
              <a:ext uri="{FF2B5EF4-FFF2-40B4-BE49-F238E27FC236}">
                <a16:creationId xmlns:a16="http://schemas.microsoft.com/office/drawing/2014/main" id="{9993A27D-79BD-4C44-A80C-8D37C506B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1529207"/>
            <a:ext cx="7741568" cy="49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68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1" y="1222371"/>
            <a:ext cx="12191999" cy="5122867"/>
          </a:xfrm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5420" y="657225"/>
            <a:ext cx="3509693" cy="565146"/>
          </a:xfrm>
        </p:spPr>
        <p:txBody>
          <a:bodyPr/>
          <a:lstStyle/>
          <a:p>
            <a:r>
              <a:rPr lang="de-DE" dirty="0"/>
              <a:t>Wohin im PJ?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75420" y="1225301"/>
            <a:ext cx="5750691" cy="565146"/>
          </a:xfrm>
        </p:spPr>
        <p:txBody>
          <a:bodyPr/>
          <a:lstStyle/>
          <a:p>
            <a:r>
              <a:rPr lang="de-DE" dirty="0"/>
              <a:t>KUM vs. LKH vs. Extern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16</a:t>
            </a:fld>
            <a:endParaRPr lang="de-DE"/>
          </a:p>
        </p:txBody>
      </p:sp>
      <p:pic>
        <p:nvPicPr>
          <p:cNvPr id="13" name="Grafik 12" descr="Fax Homem Branco Modelo 3D · Imagens grátis no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6" y="1849286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0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6A36B-AEF2-461C-87D3-99C99264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2448404" cy="390295"/>
          </a:xfrm>
        </p:spPr>
        <p:txBody>
          <a:bodyPr/>
          <a:lstStyle/>
          <a:p>
            <a:r>
              <a:rPr lang="de-AT" dirty="0"/>
              <a:t>LMU Klinikum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F3154F-4487-4306-8C12-22D5ECB6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BE3588-DD9E-4C4D-91F7-F277949D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CCD0404-F5FB-43EA-BBB8-E241E0612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3658672" cy="390295"/>
          </a:xfrm>
        </p:spPr>
        <p:txBody>
          <a:bodyPr/>
          <a:lstStyle/>
          <a:p>
            <a:r>
              <a:rPr lang="de-AT" dirty="0"/>
              <a:t>Standort Innenstadt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D379C13-FCBE-445A-A425-B83D68A01D1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Kliniken (ausschließlich Innenstadt)</a:t>
            </a:r>
          </a:p>
          <a:p>
            <a:pPr marL="0" indent="0">
              <a:buNone/>
            </a:pPr>
            <a:endParaRPr lang="de-AT" b="1" dirty="0">
              <a:solidFill>
                <a:schemeClr val="accent1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de-AT" dirty="0"/>
              <a:t>Augenklinik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Klinik für Psychiatrie und Psychotherapie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Klinik und Poliklinik für Kinder- und Jugendpsychiatrie, Psychosomatik und Psychotherapie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Dr. von </a:t>
            </a:r>
            <a:r>
              <a:rPr lang="de-AT" dirty="0" err="1"/>
              <a:t>Haunersches</a:t>
            </a:r>
            <a:r>
              <a:rPr lang="de-AT" dirty="0"/>
              <a:t> Kinderspital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Kinderchirurgie im Dr. von </a:t>
            </a:r>
            <a:r>
              <a:rPr lang="de-AT" dirty="0" err="1"/>
              <a:t>Haunerschen</a:t>
            </a:r>
            <a:r>
              <a:rPr lang="de-AT" dirty="0"/>
              <a:t> Kinderspital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Klinik und Poliklinik für Mund-, Kiefer- und Gesichtschirurgie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Klinik und Poliklinik für Dermatologie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Institut und Poliklinik für Arbeits-, Sozial und Umweltmedizin</a:t>
            </a: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A1A0CC39-5481-4BB3-A242-59190ED8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0" y="1361179"/>
            <a:ext cx="5870836" cy="46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7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6A36B-AEF2-461C-87D3-99C99264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2448404" cy="390295"/>
          </a:xfrm>
        </p:spPr>
        <p:txBody>
          <a:bodyPr/>
          <a:lstStyle/>
          <a:p>
            <a:r>
              <a:rPr lang="de-AT" dirty="0"/>
              <a:t>LMU Klinikum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F3154F-4487-4306-8C12-22D5ECB6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BE3588-DD9E-4C4D-91F7-F277949D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CCD0404-F5FB-43EA-BBB8-E241E0612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3786912" cy="390295"/>
          </a:xfrm>
        </p:spPr>
        <p:txBody>
          <a:bodyPr/>
          <a:lstStyle/>
          <a:p>
            <a:r>
              <a:rPr lang="de-AT" dirty="0"/>
              <a:t>Standort Großhadern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1D379C13-FCBE-445A-A425-B83D68A01D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91288" y="1556792"/>
            <a:ext cx="5184775" cy="4788446"/>
          </a:xfrm>
        </p:spPr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Kliniken (ausschließlich Großhadern)</a:t>
            </a:r>
          </a:p>
          <a:p>
            <a:pPr marL="0" indent="0">
              <a:buNone/>
            </a:pPr>
            <a:endParaRPr lang="de-AT" b="1" dirty="0">
              <a:solidFill>
                <a:schemeClr val="accent1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de-AT" dirty="0"/>
              <a:t>Medizinische Kliniken III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Neurologische Klinik und Poliklinik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Zentrum für Neuropathologie und </a:t>
            </a:r>
            <a:r>
              <a:rPr lang="de-AT" dirty="0" err="1"/>
              <a:t>Prionforschung</a:t>
            </a:r>
            <a:endParaRPr lang="de-AT" dirty="0"/>
          </a:p>
          <a:p>
            <a:pPr lvl="1">
              <a:buClr>
                <a:schemeClr val="accent1"/>
              </a:buClr>
            </a:pPr>
            <a:r>
              <a:rPr lang="de-AT" dirty="0"/>
              <a:t>Klinik und Poliklinik für Palliativmedizin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Urologische Klinik und Poliklinik</a:t>
            </a:r>
          </a:p>
          <a:p>
            <a:pPr lvl="1">
              <a:buClr>
                <a:schemeClr val="accent1"/>
              </a:buClr>
            </a:pPr>
            <a:r>
              <a:rPr lang="de-AT" dirty="0"/>
              <a:t>Klinik und Poliklinik für HNO</a:t>
            </a:r>
          </a:p>
        </p:txBody>
      </p:sp>
      <p:pic>
        <p:nvPicPr>
          <p:cNvPr id="13" name="Grafik 1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3744B54-7640-4282-BC32-8EA04FD1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034849"/>
            <a:ext cx="4525984" cy="53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10310-A0A6-4FE7-861A-3E217486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48404" cy="390295"/>
          </a:xfrm>
        </p:spPr>
        <p:txBody>
          <a:bodyPr/>
          <a:lstStyle/>
          <a:p>
            <a:r>
              <a:rPr lang="de-AT" dirty="0"/>
              <a:t>LMU Klinikum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5417B2-8315-460A-AF91-0B87B85F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+mj-lt"/>
                <a:ea typeface="ヒラギノ角ゴ Pro W3"/>
              </a:rPr>
              <a:t>Klinik für Allgemein-, Viszeral- und Transplantationschirurgie</a:t>
            </a:r>
          </a:p>
          <a:p>
            <a:pPr marL="0" fontAlgn="t">
              <a:lnSpc>
                <a:spcPct val="150000"/>
              </a:lnSpc>
              <a:spcAft>
                <a:spcPts val="0"/>
              </a:spcAft>
            </a:pPr>
            <a:r>
              <a:rPr lang="de-DE" sz="1600" dirty="0"/>
              <a:t>MUM – </a:t>
            </a:r>
            <a:r>
              <a:rPr lang="de-DE" sz="1600" dirty="0" err="1"/>
              <a:t>Muskuloskelettales</a:t>
            </a:r>
            <a:r>
              <a:rPr lang="de-DE" sz="1600" dirty="0"/>
              <a:t> Universitätszentrum München (Unfallchirurgie und Orthopädie)</a:t>
            </a:r>
            <a:endParaRPr lang="de-DE" sz="1600" dirty="0">
              <a:solidFill>
                <a:srgbClr val="000000"/>
              </a:solidFill>
              <a:latin typeface="+mj-lt"/>
              <a:ea typeface="ヒラギノ角ゴ Pro W3"/>
            </a:endParaRPr>
          </a:p>
          <a:p>
            <a:pPr marL="0" fontAlgn="t">
              <a:lnSpc>
                <a:spcPct val="150000"/>
              </a:lnSpc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+mj-lt"/>
                <a:ea typeface="ヒラギノ角ゴ Pro W3"/>
              </a:rPr>
              <a:t>Klinik </a:t>
            </a: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für Anästhesiologie</a:t>
            </a:r>
            <a:r>
              <a:rPr lang="de-DE" sz="1600" b="0" i="0" u="none" strike="noStrike" kern="1200" baseline="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 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Medizinisch Klinik und Poliklinik I, II, IV und V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Klinik und Poliklinik für Strahlentherapie</a:t>
            </a:r>
            <a:r>
              <a:rPr lang="de-DE" sz="1600" b="0" i="0" u="none" strike="noStrike" kern="1200" baseline="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 und Radioonkologie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Klinik</a:t>
            </a:r>
            <a:r>
              <a:rPr lang="de-DE" sz="1600" b="0" i="0" u="none" strike="noStrike" kern="1200" baseline="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 und Poliklinik für Nuklearmedizin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Klinik und Poliklinik</a:t>
            </a:r>
            <a:r>
              <a:rPr lang="de-DE" sz="1600" b="0" i="0" u="none" strike="noStrike" kern="1200" baseline="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 für Frauenheilkunde und Geburtshilfe</a:t>
            </a:r>
          </a:p>
          <a:p>
            <a:pPr marL="0" fontAlgn="t">
              <a:lnSpc>
                <a:spcPct val="150000"/>
              </a:lnSpc>
              <a:spcAft>
                <a:spcPts val="0"/>
              </a:spcAft>
            </a:pPr>
            <a:r>
              <a:rPr lang="de-AT" sz="1600" dirty="0">
                <a:latin typeface="+mj-lt"/>
              </a:rPr>
              <a:t>Abteilung für Handchirurgie, Plastische Chirurgie und Ästhetische Chirurgie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Pathologisches Institut</a:t>
            </a:r>
            <a:endParaRPr lang="de-AT" sz="1600" b="0" i="0" u="none" strike="noStrike" dirty="0">
              <a:effectLst/>
              <a:latin typeface="+mj-lt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i="0" u="none" strike="noStrike" kern="1200" dirty="0">
                <a:solidFill>
                  <a:srgbClr val="000000"/>
                </a:solidFill>
                <a:effectLst/>
                <a:latin typeface="+mj-lt"/>
                <a:ea typeface="ヒラギノ角ゴ Pro W3"/>
              </a:rPr>
              <a:t>Institut für klinische Radiologie</a:t>
            </a: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+mj-lt"/>
              </a:rPr>
              <a:t>Institut für Laboratoriumsmedizin</a:t>
            </a:r>
            <a:endParaRPr lang="de-AT" sz="1600" b="0" i="0" u="none" strike="noStrike" dirty="0">
              <a:effectLst/>
              <a:latin typeface="+mj-lt"/>
            </a:endParaRPr>
          </a:p>
          <a:p>
            <a:pPr>
              <a:lnSpc>
                <a:spcPct val="150000"/>
              </a:lnSpc>
            </a:pPr>
            <a:endParaRPr lang="de-AT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EACC1-AA68-4BD6-B81A-1B6CCD51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6DDC46-D570-4471-951F-B72EB462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19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396D181-7383-4B0C-8AF9-96662AC2D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943732" cy="390295"/>
          </a:xfrm>
        </p:spPr>
        <p:txBody>
          <a:bodyPr/>
          <a:lstStyle/>
          <a:p>
            <a:r>
              <a:rPr lang="de-AT" dirty="0"/>
              <a:t>Beide Standorte</a:t>
            </a:r>
          </a:p>
        </p:txBody>
      </p:sp>
    </p:spTree>
    <p:extLst>
      <p:ext uri="{BB962C8B-B14F-4D97-AF65-F5344CB8AC3E}">
        <p14:creationId xmlns:p14="http://schemas.microsoft.com/office/powerpoint/2010/main" val="135996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885090" y="6597650"/>
            <a:ext cx="971550" cy="179388"/>
          </a:xfrm>
        </p:spPr>
        <p:txBody>
          <a:bodyPr/>
          <a:lstStyle/>
          <a:p>
            <a:fld id="{C457A7E8-3F45-46AC-80A6-5B03F18BB502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76E493A-EC71-40B7-8A11-BE77448F15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1225" y="6597650"/>
            <a:ext cx="9625013" cy="179388"/>
          </a:xfrm>
        </p:spPr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6FEA7C-F430-47B8-8985-218E46DE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374219"/>
            <a:ext cx="4932548" cy="493254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ADBD703-8A33-4B6F-A23F-A1E712068991}"/>
              </a:ext>
            </a:extLst>
          </p:cNvPr>
          <p:cNvSpPr txBox="1">
            <a:spLocks/>
          </p:cNvSpPr>
          <p:nvPr/>
        </p:nvSpPr>
        <p:spPr bwMode="gray">
          <a:xfrm>
            <a:off x="874713" y="656691"/>
            <a:ext cx="7885583" cy="42664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216000" tIns="36000" rIns="180000" bIns="36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00" dirty="0"/>
              <a:t>Bitte evaluieren sie unsere Infoveranstaltung</a:t>
            </a:r>
          </a:p>
        </p:txBody>
      </p:sp>
    </p:spTree>
    <p:extLst>
      <p:ext uri="{BB962C8B-B14F-4D97-AF65-F5344CB8AC3E}">
        <p14:creationId xmlns:p14="http://schemas.microsoft.com/office/powerpoint/2010/main" val="318333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48404" cy="390295"/>
          </a:xfrm>
        </p:spPr>
        <p:txBody>
          <a:bodyPr/>
          <a:lstStyle/>
          <a:p>
            <a:r>
              <a:rPr lang="de-DE" dirty="0"/>
              <a:t>LMU Klinikum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lnSpc>
                <a:spcPct val="150000"/>
              </a:lnSpc>
            </a:pPr>
            <a:r>
              <a:rPr lang="de-DE" sz="1800" dirty="0"/>
              <a:t>Interprofessionelle Ausbildungsstation </a:t>
            </a:r>
            <a:r>
              <a:rPr lang="de-DE" sz="1800" b="1" dirty="0"/>
              <a:t>Geriatrie, Neurologie und Neonatologie</a:t>
            </a:r>
            <a:r>
              <a:rPr lang="de-DE" sz="1800" dirty="0"/>
              <a:t> am KUM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4x/Jahr für fünf Wochen tagsüber eigenständige Betreuung von Patient*innen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Medizin-</a:t>
            </a:r>
            <a:r>
              <a:rPr lang="de-DE" sz="1800" dirty="0" err="1"/>
              <a:t>PJler</a:t>
            </a:r>
            <a:r>
              <a:rPr lang="de-DE" sz="1800" dirty="0"/>
              <a:t>*innen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Pflegeschüler*innen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Pharmazeut*innen im Praktikum 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Unterstützt durch Lernbegleiter*innen aus Medizin, Pflege und Pharmazie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Weitere Informationen bei </a:t>
            </a:r>
            <a:r>
              <a:rPr lang="de-DE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Birgit Wershofen</a:t>
            </a:r>
            <a:endParaRPr lang="de-DE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9607415" cy="390295"/>
          </a:xfrm>
        </p:spPr>
        <p:txBody>
          <a:bodyPr/>
          <a:lstStyle/>
          <a:p>
            <a:r>
              <a:rPr lang="de-DE" dirty="0"/>
              <a:t>MIPA - Münchner Interprofessionelle Ausbildungsstation</a:t>
            </a:r>
          </a:p>
        </p:txBody>
      </p:sp>
      <p:pic>
        <p:nvPicPr>
          <p:cNvPr id="7" name="Grafik 6" descr="Scan%204.jpe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6" y="4841876"/>
            <a:ext cx="1601788" cy="150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74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4862526" cy="390295"/>
          </a:xfrm>
        </p:spPr>
        <p:txBody>
          <a:bodyPr/>
          <a:lstStyle/>
          <a:p>
            <a:r>
              <a:rPr lang="de-DE" dirty="0"/>
              <a:t>Lehrkrankenhäuser der LMU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l" fontAlgn="base">
              <a:lnSpc>
                <a:spcPct val="150000"/>
              </a:lnSpc>
            </a:pPr>
            <a:r>
              <a:rPr lang="de-DE" sz="1800" dirty="0"/>
              <a:t>München Klinik Schwabing – Neonatologie </a:t>
            </a:r>
          </a:p>
          <a:p>
            <a:pPr algn="l" fontAlgn="base">
              <a:lnSpc>
                <a:spcPct val="150000"/>
              </a:lnSpc>
            </a:pPr>
            <a:r>
              <a:rPr lang="de-DE" sz="1800" dirty="0"/>
              <a:t>München Klinik Harlaching – Pädiatrie </a:t>
            </a:r>
          </a:p>
          <a:p>
            <a:pPr algn="l" fontAlgn="base">
              <a:lnSpc>
                <a:spcPct val="150000"/>
              </a:lnSpc>
            </a:pPr>
            <a:r>
              <a:rPr lang="de-DE" sz="1800" dirty="0"/>
              <a:t>Klinikum Garmisch-Partenkirchen – Urologie</a:t>
            </a:r>
          </a:p>
          <a:p>
            <a:pPr algn="l" fontAlgn="base">
              <a:lnSpc>
                <a:spcPct val="150000"/>
              </a:lnSpc>
            </a:pPr>
            <a:endParaRPr lang="de-DE" sz="1800" dirty="0"/>
          </a:p>
          <a:p>
            <a:pPr fontAlgn="base">
              <a:lnSpc>
                <a:spcPct val="150000"/>
              </a:lnSpc>
            </a:pPr>
            <a:r>
              <a:rPr lang="de-DE" sz="1800" dirty="0"/>
              <a:t>Weitere Informationen bei den jeweiligen PJ-Beauftragten und auf der </a:t>
            </a:r>
            <a:r>
              <a:rPr lang="de-DE" sz="1800" dirty="0">
                <a:hlinkClick r:id="rId2"/>
              </a:rPr>
              <a:t>Homepage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7050626" cy="390295"/>
          </a:xfrm>
        </p:spPr>
        <p:txBody>
          <a:bodyPr/>
          <a:lstStyle/>
          <a:p>
            <a:r>
              <a:rPr lang="de-DE" dirty="0"/>
              <a:t>Interprofessionelle Ausbildungsstationen</a:t>
            </a:r>
          </a:p>
        </p:txBody>
      </p:sp>
      <p:pic>
        <p:nvPicPr>
          <p:cNvPr id="7" name="Grafik 6" descr="Scan%204.jpeg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6" y="4841876"/>
            <a:ext cx="1601788" cy="150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7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4862526" cy="390295"/>
          </a:xfrm>
        </p:spPr>
        <p:txBody>
          <a:bodyPr/>
          <a:lstStyle/>
          <a:p>
            <a:r>
              <a:rPr lang="de-DE" dirty="0"/>
              <a:t>Lehrkrankenhäuser der LMU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2081317" cy="390295"/>
          </a:xfrm>
        </p:spPr>
        <p:txBody>
          <a:bodyPr/>
          <a:lstStyle/>
          <a:p>
            <a:r>
              <a:rPr lang="de-DE" dirty="0"/>
              <a:t>in München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147260"/>
            <a:ext cx="6818823" cy="53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t="28830" r="14143" b="10714"/>
          <a:stretch/>
        </p:blipFill>
        <p:spPr>
          <a:xfrm>
            <a:off x="1271464" y="188640"/>
            <a:ext cx="9073008" cy="604867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4862526" cy="390295"/>
          </a:xfrm>
        </p:spPr>
        <p:txBody>
          <a:bodyPr/>
          <a:lstStyle/>
          <a:p>
            <a:r>
              <a:rPr lang="de-DE" dirty="0"/>
              <a:t>Lehrkrankenhäuser der LMU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4149191" cy="390295"/>
          </a:xfrm>
        </p:spPr>
        <p:txBody>
          <a:bodyPr/>
          <a:lstStyle/>
          <a:p>
            <a:r>
              <a:rPr lang="de-DE" dirty="0"/>
              <a:t>außerhalb von München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B555ADA-BC97-40D2-B293-441CDE375985}"/>
              </a:ext>
            </a:extLst>
          </p:cNvPr>
          <p:cNvSpPr/>
          <p:nvPr/>
        </p:nvSpPr>
        <p:spPr>
          <a:xfrm>
            <a:off x="4151784" y="2924944"/>
            <a:ext cx="1800200" cy="144016"/>
          </a:xfrm>
          <a:prstGeom prst="rect">
            <a:avLst/>
          </a:prstGeom>
          <a:solidFill>
            <a:srgbClr val="C1D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 err="1"/>
          </a:p>
        </p:txBody>
      </p:sp>
    </p:spTree>
    <p:extLst>
      <p:ext uri="{BB962C8B-B14F-4D97-AF65-F5344CB8AC3E}">
        <p14:creationId xmlns:p14="http://schemas.microsoft.com/office/powerpoint/2010/main" val="222609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66930"/>
            <a:ext cx="2834728" cy="390295"/>
          </a:xfrm>
        </p:spPr>
        <p:txBody>
          <a:bodyPr/>
          <a:lstStyle/>
          <a:p>
            <a:r>
              <a:rPr lang="de-DE" dirty="0"/>
              <a:t>Externe Tertiale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657225"/>
            <a:ext cx="4820848" cy="390295"/>
          </a:xfrm>
        </p:spPr>
        <p:txBody>
          <a:bodyPr/>
          <a:lstStyle/>
          <a:p>
            <a:r>
              <a:rPr lang="de-DE" dirty="0"/>
              <a:t>als Mobilitätsstudierende*r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0">
              <a:buClr>
                <a:srgbClr val="007E36"/>
              </a:buClr>
            </a:pPr>
            <a:r>
              <a:rPr lang="de-DE" sz="1800" dirty="0">
                <a:solidFill>
                  <a:prstClr val="black"/>
                </a:solidFill>
              </a:rPr>
              <a:t>Sie können als Mobilitätsstudierende*r in ganz Deutschland Ihre Tertiale verbringen.</a:t>
            </a:r>
          </a:p>
          <a:p>
            <a:pPr lvl="0">
              <a:buClr>
                <a:srgbClr val="007E36"/>
              </a:buClr>
            </a:pPr>
            <a:endParaRPr lang="de-DE" sz="1800" dirty="0">
              <a:solidFill>
                <a:prstClr val="black"/>
              </a:solidFill>
            </a:endParaRPr>
          </a:p>
          <a:p>
            <a:pPr lvl="0">
              <a:buClr>
                <a:srgbClr val="007E36"/>
              </a:buClr>
            </a:pPr>
            <a:r>
              <a:rPr lang="de-DE" sz="1800" dirty="0">
                <a:solidFill>
                  <a:prstClr val="black"/>
                </a:solidFill>
              </a:rPr>
              <a:t>Erkundigen Sie sich frühzeitig nach dem </a:t>
            </a:r>
            <a:r>
              <a:rPr lang="de-DE" sz="1800" b="1" dirty="0">
                <a:solidFill>
                  <a:prstClr val="black"/>
                </a:solidFill>
              </a:rPr>
              <a:t>Bewerbungsprozedere der zuständigen Universität </a:t>
            </a:r>
            <a:r>
              <a:rPr lang="de-DE" sz="1800" dirty="0">
                <a:solidFill>
                  <a:prstClr val="black"/>
                </a:solidFill>
              </a:rPr>
              <a:t>(meist PJ-Portal).</a:t>
            </a:r>
          </a:p>
          <a:p>
            <a:pPr marL="0" lvl="0" indent="0">
              <a:buClr>
                <a:srgbClr val="007E36"/>
              </a:buClr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lvl="0">
              <a:buClr>
                <a:srgbClr val="007E36"/>
              </a:buClr>
            </a:pPr>
            <a:r>
              <a:rPr lang="de-DE" sz="1800" dirty="0">
                <a:solidFill>
                  <a:prstClr val="black"/>
                </a:solidFill>
              </a:rPr>
              <a:t>Wenn Sie ein </a:t>
            </a:r>
            <a:r>
              <a:rPr lang="de-DE" sz="1800" b="1" dirty="0">
                <a:solidFill>
                  <a:prstClr val="black"/>
                </a:solidFill>
              </a:rPr>
              <a:t>Wahlfach</a:t>
            </a:r>
            <a:r>
              <a:rPr lang="de-DE" sz="1800" dirty="0">
                <a:solidFill>
                  <a:prstClr val="black"/>
                </a:solidFill>
              </a:rPr>
              <a:t> wählen, das an Ihrer Heimatuniversität nicht angeboten wird, müssen Sie sich an der Universität mit Wahlfachangebot immatrikulieren.</a:t>
            </a:r>
          </a:p>
          <a:p>
            <a:endParaRPr lang="de-DE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r="9798"/>
          <a:stretch/>
        </p:blipFill>
        <p:spPr>
          <a:xfrm>
            <a:off x="874712" y="1052736"/>
            <a:ext cx="4199897" cy="529250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95800" y="6389623"/>
            <a:ext cx="61693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chemeClr val="bg1">
                    <a:lumMod val="85000"/>
                  </a:schemeClr>
                </a:solidFill>
              </a:rPr>
              <a:t>Bildquelle: https://www.medigate.eu/wo-medizin-studieren-in-deutschland/</a:t>
            </a:r>
          </a:p>
        </p:txBody>
      </p:sp>
    </p:spTree>
    <p:extLst>
      <p:ext uri="{BB962C8B-B14F-4D97-AF65-F5344CB8AC3E}">
        <p14:creationId xmlns:p14="http://schemas.microsoft.com/office/powerpoint/2010/main" val="50096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Es besteht </a:t>
            </a:r>
            <a:r>
              <a:rPr lang="de-DE" sz="1800" b="1" dirty="0"/>
              <a:t>kein Rechtsanspruch </a:t>
            </a:r>
            <a:r>
              <a:rPr lang="de-DE" sz="1800" dirty="0"/>
              <a:t>auf die Anerkennung eines im Ausland absolvierten Tertials durch das hiesige Prüfungsamt.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Die Anerkennung eines Auslands-Tertials ist immer</a:t>
            </a:r>
            <a:r>
              <a:rPr lang="de-DE" sz="1800" b="1" dirty="0"/>
              <a:t> </a:t>
            </a:r>
            <a:r>
              <a:rPr lang="de-DE" sz="1800" dirty="0"/>
              <a:t>eine</a:t>
            </a:r>
            <a:r>
              <a:rPr lang="de-DE" sz="1800" b="1" dirty="0"/>
              <a:t> Einzelfallentscheidung.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Beachten Sie deshalb die</a:t>
            </a:r>
            <a:r>
              <a:rPr lang="de-DE" sz="1800" b="1" dirty="0"/>
              <a:t> Bescheinigungen </a:t>
            </a:r>
            <a:r>
              <a:rPr lang="de-DE" sz="1800" dirty="0"/>
              <a:t>und</a:t>
            </a:r>
            <a:r>
              <a:rPr lang="de-DE" sz="1800" b="1" dirty="0"/>
              <a:t> Vorgaben des Prüfungsamtes </a:t>
            </a:r>
            <a:r>
              <a:rPr lang="de-DE" sz="1800" dirty="0"/>
              <a:t>und die Vorgaben der </a:t>
            </a:r>
            <a:r>
              <a:rPr lang="de-DE" sz="1800" dirty="0" err="1"/>
              <a:t>ÄApprO</a:t>
            </a:r>
            <a:r>
              <a:rPr lang="de-DE" sz="1800" dirty="0"/>
              <a:t> sowie der PJ-Qualitätskriterien.</a:t>
            </a:r>
          </a:p>
          <a:p>
            <a:pPr>
              <a:lnSpc>
                <a:spcPct val="150000"/>
              </a:lnSpc>
            </a:pPr>
            <a:r>
              <a:rPr lang="de-DE" sz="1800" b="1" dirty="0"/>
              <a:t>Bescheinigungen</a:t>
            </a:r>
            <a:r>
              <a:rPr lang="de-DE" sz="1800" dirty="0"/>
              <a:t> für die Anerkennung eines PJs im Ausland finden Sie auf der </a:t>
            </a:r>
            <a:r>
              <a:rPr lang="de-DE" sz="1800" dirty="0">
                <a:hlinkClick r:id="rId2"/>
              </a:rPr>
              <a:t>Seite des Prüfungsamtes</a:t>
            </a:r>
            <a:r>
              <a:rPr lang="de-DE" sz="1800" dirty="0"/>
              <a:t>.</a:t>
            </a:r>
          </a:p>
          <a:p>
            <a:pPr lvl="1"/>
            <a:endParaRPr lang="de-DE" sz="1800" dirty="0"/>
          </a:p>
          <a:p>
            <a:r>
              <a:rPr lang="de-DE" sz="1800" dirty="0">
                <a:solidFill>
                  <a:srgbClr val="E68200"/>
                </a:solidFill>
              </a:rPr>
              <a:t>Die Ableistung des Tertials </a:t>
            </a:r>
            <a:r>
              <a:rPr lang="de-DE" sz="1800" b="1" dirty="0">
                <a:solidFill>
                  <a:srgbClr val="E68200"/>
                </a:solidFill>
              </a:rPr>
              <a:t>Allgemeinmedizin</a:t>
            </a:r>
            <a:r>
              <a:rPr lang="de-DE" sz="1800" dirty="0">
                <a:solidFill>
                  <a:srgbClr val="E68200"/>
                </a:solidFill>
              </a:rPr>
              <a:t> ist im Ausland </a:t>
            </a:r>
            <a:r>
              <a:rPr lang="de-DE" sz="1800" b="1" dirty="0">
                <a:solidFill>
                  <a:srgbClr val="E68200"/>
                </a:solidFill>
              </a:rPr>
              <a:t>nicht</a:t>
            </a:r>
            <a:r>
              <a:rPr lang="de-DE" sz="1800" dirty="0">
                <a:solidFill>
                  <a:srgbClr val="E68200"/>
                </a:solidFill>
              </a:rPr>
              <a:t> möglich!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506112" cy="390295"/>
          </a:xfrm>
        </p:spPr>
        <p:txBody>
          <a:bodyPr/>
          <a:lstStyle/>
          <a:p>
            <a:r>
              <a:rPr lang="de-DE" dirty="0"/>
              <a:t>PJ im Ausland</a:t>
            </a:r>
          </a:p>
        </p:txBody>
      </p:sp>
    </p:spTree>
    <p:extLst>
      <p:ext uri="{BB962C8B-B14F-4D97-AF65-F5344CB8AC3E}">
        <p14:creationId xmlns:p14="http://schemas.microsoft.com/office/powerpoint/2010/main" val="259740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4712" y="1988840"/>
            <a:ext cx="10801352" cy="43563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Für die Förderung im Rahmen von Erasmus ist ein </a:t>
            </a:r>
            <a:r>
              <a:rPr lang="de-DE" sz="1800" b="1" dirty="0"/>
              <a:t>Learning Agreement </a:t>
            </a:r>
            <a:r>
              <a:rPr lang="de-DE" sz="1800" dirty="0"/>
              <a:t>auszufüllen. Hier sind die tatsächlichen Rotationsdaten anzugeben. Der letzte Arbeitstag ist normalerweise der Freitag, sofern nicht auch am Wochenende gearbeitet werden muss. Diese Angabe ist relevant für die Berechnung des Stipendiums. </a:t>
            </a:r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Für die </a:t>
            </a:r>
            <a:r>
              <a:rPr lang="de-DE" sz="1800" b="1" dirty="0"/>
              <a:t>PJ-Bescheinigung</a:t>
            </a:r>
            <a:r>
              <a:rPr lang="de-DE" sz="1800" dirty="0"/>
              <a:t> durch die Zielinstitution ist allerdings darauf zu achten, dass auf dieser gemäß Vorgabe des Prüfungsamts die tatsächlichen </a:t>
            </a:r>
            <a:r>
              <a:rPr lang="de-DE" sz="1800" dirty="0" err="1"/>
              <a:t>Tertialdaten</a:t>
            </a:r>
            <a:r>
              <a:rPr lang="de-DE" sz="1800" dirty="0"/>
              <a:t> angegeben werden (also einschließlich Wochenende). Dies ist direkt mit den zuständigen Ansprechpartnern vor Ort zu klären.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9522456" cy="775015"/>
          </a:xfrm>
        </p:spPr>
        <p:txBody>
          <a:bodyPr/>
          <a:lstStyle/>
          <a:p>
            <a:r>
              <a:rPr lang="de-DE" sz="2400" dirty="0"/>
              <a:t>PJ im Rahmen von Erasmus im europäischen Ausland </a:t>
            </a:r>
          </a:p>
          <a:p>
            <a:r>
              <a:rPr lang="de-DE" sz="2400" dirty="0"/>
              <a:t>(über das Auswahlverfahren oder selbstorganisiert)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154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5420" y="657225"/>
            <a:ext cx="4572484" cy="565146"/>
          </a:xfrm>
        </p:spPr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75420" y="1225301"/>
            <a:ext cx="2956657" cy="565146"/>
          </a:xfrm>
        </p:spPr>
        <p:txBody>
          <a:bodyPr/>
          <a:lstStyle/>
          <a:p>
            <a:r>
              <a:rPr lang="de-DE" dirty="0"/>
              <a:t>vor dem PJ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27</a:t>
            </a:fld>
            <a:endParaRPr lang="de-DE"/>
          </a:p>
        </p:txBody>
      </p:sp>
      <p:pic>
        <p:nvPicPr>
          <p:cNvPr id="12" name="Grafik 11" descr="Estamos preparados para pasar una Auditoría ISO 9001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64" y="1786524"/>
            <a:ext cx="4340410" cy="45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49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49F5A-3974-4954-8EF5-A2EF23B2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229067" cy="390295"/>
          </a:xfrm>
        </p:spPr>
        <p:txBody>
          <a:bodyPr/>
          <a:lstStyle/>
          <a:p>
            <a:r>
              <a:rPr lang="de-DE" dirty="0"/>
              <a:t>Die PJ-Bewerbung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E71401-A9FE-4622-8A0B-1556E0D3C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3216243" cy="390295"/>
          </a:xfrm>
        </p:spPr>
        <p:txBody>
          <a:bodyPr/>
          <a:lstStyle/>
          <a:p>
            <a:r>
              <a:rPr lang="de-DE" dirty="0"/>
              <a:t>www.pj-portal.de</a:t>
            </a:r>
            <a:endParaRPr lang="de-DE" sz="32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E0D6AF-1AEB-442B-856F-83C2BB5CD3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20450" y="6597650"/>
            <a:ext cx="971550" cy="179388"/>
          </a:xfrm>
        </p:spPr>
        <p:txBody>
          <a:bodyPr/>
          <a:lstStyle/>
          <a:p>
            <a:fld id="{C457A7E8-3F45-46AC-80A6-5B03F18BB50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9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11" y="1437282"/>
            <a:ext cx="9406178" cy="51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98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29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181251" cy="390295"/>
          </a:xfrm>
        </p:spPr>
        <p:txBody>
          <a:bodyPr/>
          <a:lstStyle/>
          <a:p>
            <a:r>
              <a:rPr lang="de-DE" dirty="0"/>
              <a:t>Schritt 1: Registrierung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3168D8-8BE1-430C-A650-11245C0B17C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sz="1800" dirty="0"/>
              <a:t>Seite ab dem </a:t>
            </a:r>
            <a:r>
              <a:rPr lang="de-DE" sz="1800" b="1" dirty="0">
                <a:solidFill>
                  <a:srgbClr val="E68200"/>
                </a:solidFill>
              </a:rPr>
              <a:t>22.10.2024</a:t>
            </a:r>
            <a:r>
              <a:rPr lang="de-DE" sz="1800" b="1" dirty="0"/>
              <a:t> </a:t>
            </a:r>
            <a:r>
              <a:rPr lang="de-DE" sz="1800" dirty="0"/>
              <a:t>aktiv</a:t>
            </a:r>
          </a:p>
          <a:p>
            <a:r>
              <a:rPr lang="de-DE" sz="1800" dirty="0"/>
              <a:t>Neu: </a:t>
            </a:r>
            <a:r>
              <a:rPr lang="de-DE" sz="1800" u="sng" dirty="0"/>
              <a:t>freiwilliges </a:t>
            </a:r>
            <a:r>
              <a:rPr lang="de-DE" sz="1800" u="sng"/>
              <a:t>Feld </a:t>
            </a:r>
            <a:r>
              <a:rPr lang="de-DE" sz="1800"/>
              <a:t>zur</a:t>
            </a:r>
            <a:r>
              <a:rPr lang="de-DE" sz="1800" dirty="0"/>
              <a:t>  Strahlenschutzregisternummer (wenn nicht bekannt, bitte nicht eintragen)</a:t>
            </a:r>
          </a:p>
          <a:p>
            <a:endParaRPr lang="de-DE" sz="1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2" y="2326140"/>
            <a:ext cx="5271964" cy="2398186"/>
          </a:xfrm>
          <a:prstGeom prst="rect">
            <a:avLst/>
          </a:prstGeom>
        </p:spPr>
      </p:pic>
      <p:sp>
        <p:nvSpPr>
          <p:cNvPr id="9" name="Fußzeilenplatzhalter 20"/>
          <p:cNvSpPr txBox="1">
            <a:spLocks/>
          </p:cNvSpPr>
          <p:nvPr/>
        </p:nvSpPr>
        <p:spPr bwMode="gray">
          <a:xfrm>
            <a:off x="882219" y="6578732"/>
            <a:ext cx="9625376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PJ-Infoveranstaltung | PJ-Start November 202 25.03.2024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FA040D5-BDE7-4D69-A8F2-03C5E9AF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70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851BB-C476-4CB2-ABB2-7AD9E33D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1427292" cy="390295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477DB7-4C87-4CEA-AB5E-14142A3F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6B39713-7D68-4A1C-AAB2-A3C38687C5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1484784"/>
            <a:ext cx="10801350" cy="4860454"/>
          </a:xfrm>
        </p:spPr>
        <p:txBody>
          <a:bodyPr/>
          <a:lstStyle/>
          <a:p>
            <a:r>
              <a:rPr lang="de-DE" sz="1800" dirty="0"/>
              <a:t>Allgemeine Informationen </a:t>
            </a:r>
          </a:p>
          <a:p>
            <a:r>
              <a:rPr lang="de-DE" sz="1800" dirty="0"/>
              <a:t>Wohin im PJ? </a:t>
            </a:r>
          </a:p>
          <a:p>
            <a:r>
              <a:rPr lang="de-DE" sz="1800" dirty="0"/>
              <a:t>Organisatorisches vor dem PJ</a:t>
            </a:r>
          </a:p>
          <a:p>
            <a:r>
              <a:rPr lang="de-DE" sz="1800" dirty="0"/>
              <a:t>Buchung der PJ-Plätze</a:t>
            </a:r>
          </a:p>
          <a:p>
            <a:r>
              <a:rPr lang="de-DE" sz="1800" dirty="0"/>
              <a:t>Organisatorisches während des PJs</a:t>
            </a:r>
          </a:p>
          <a:p>
            <a:r>
              <a:rPr lang="de-DE" sz="1800" dirty="0"/>
              <a:t>Ansprechpartner*innen </a:t>
            </a:r>
          </a:p>
          <a:p>
            <a:r>
              <a:rPr lang="de-DE" sz="1800" dirty="0"/>
              <a:t>Evaluation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478080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181251" cy="390295"/>
          </a:xfrm>
        </p:spPr>
        <p:txBody>
          <a:bodyPr/>
          <a:lstStyle/>
          <a:p>
            <a:r>
              <a:rPr lang="de-DE" dirty="0"/>
              <a:t>Schritt 1: Registrierung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sz="1800" dirty="0"/>
              <a:t>Die Registrierung ist erst nach </a:t>
            </a:r>
            <a:r>
              <a:rPr lang="de-DE" sz="1800" b="1" dirty="0"/>
              <a:t>Bestätigung des Aktivierungslinks </a:t>
            </a:r>
            <a:r>
              <a:rPr lang="de-DE" sz="1800" dirty="0"/>
              <a:t>gültig!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Keine E-Mail bekommen?</a:t>
            </a:r>
          </a:p>
          <a:p>
            <a:pPr lvl="1"/>
            <a:r>
              <a:rPr lang="de-DE" sz="1800" dirty="0"/>
              <a:t>Spam-Ordner checken</a:t>
            </a:r>
          </a:p>
          <a:p>
            <a:pPr lvl="1"/>
            <a:r>
              <a:rPr lang="de-DE" sz="1800" dirty="0"/>
              <a:t>E-Mail erneut anfordern (auf der Startseite)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" y="1988841"/>
            <a:ext cx="6074669" cy="3402356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666116-6F5D-4387-BBE9-213729682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84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4712" y="1689062"/>
            <a:ext cx="10801352" cy="4656176"/>
          </a:xfrm>
        </p:spPr>
        <p:txBody>
          <a:bodyPr/>
          <a:lstStyle/>
          <a:p>
            <a:r>
              <a:rPr lang="de-DE" sz="1800" dirty="0"/>
              <a:t>Die Validierung ist die Bestätigung Ihrer „PJ-Reife“ sowie Ihres Studierendenstatus und erfolgt durch das jeweilige Dekanat.</a:t>
            </a:r>
          </a:p>
          <a:p>
            <a:endParaRPr lang="de-DE" sz="1800" dirty="0"/>
          </a:p>
          <a:p>
            <a:endParaRPr lang="de-DE" sz="1800" dirty="0"/>
          </a:p>
          <a:p>
            <a:pPr marL="180975" indent="0">
              <a:buNone/>
            </a:pPr>
            <a:r>
              <a:rPr lang="de-DE" sz="1800" dirty="0"/>
              <a:t>vor der Validierung				nach der Validierung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3722792" cy="390295"/>
          </a:xfrm>
        </p:spPr>
        <p:txBody>
          <a:bodyPr/>
          <a:lstStyle/>
          <a:p>
            <a:r>
              <a:rPr lang="de-DE" dirty="0"/>
              <a:t>Schritt 2: Validierung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8008" y="3659155"/>
            <a:ext cx="2598820" cy="125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8" y="3501008"/>
            <a:ext cx="4374386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3806530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Am </a:t>
            </a:r>
            <a:r>
              <a:rPr lang="de-DE" sz="1800" b="1" dirty="0">
                <a:solidFill>
                  <a:srgbClr val="E68200"/>
                </a:solidFill>
              </a:rPr>
              <a:t>05.12.2024</a:t>
            </a:r>
            <a:r>
              <a:rPr lang="de-DE" sz="1800" dirty="0"/>
              <a:t> werden die Startzeiten an alle registrierten Studierenden </a:t>
            </a:r>
            <a:r>
              <a:rPr lang="de-DE" sz="1800" b="1" dirty="0"/>
              <a:t>per E-Mail </a:t>
            </a:r>
            <a:r>
              <a:rPr lang="de-DE" sz="1800" dirty="0"/>
              <a:t>verschickt:</a:t>
            </a:r>
          </a:p>
          <a:p>
            <a:endParaRPr lang="de-DE" sz="1800" dirty="0"/>
          </a:p>
          <a:p>
            <a:r>
              <a:rPr lang="de-DE" sz="1800" dirty="0"/>
              <a:t>Der Versand der Startzeiten gilt zuerst nur zur </a:t>
            </a:r>
            <a:r>
              <a:rPr lang="de-DE" sz="1800" b="1" dirty="0"/>
              <a:t>Buchung der lokalen Plätze</a:t>
            </a:r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Die Startzeiten werden unabhängig vom Zeitpunkt der Registrierung vom System </a:t>
            </a:r>
            <a:r>
              <a:rPr lang="de-DE" sz="1800" b="1" dirty="0"/>
              <a:t>per Zufall </a:t>
            </a:r>
            <a:r>
              <a:rPr lang="de-DE" sz="1800" dirty="0"/>
              <a:t>gelost </a:t>
            </a:r>
          </a:p>
          <a:p>
            <a:endParaRPr lang="de-DE" sz="1800" dirty="0"/>
          </a:p>
          <a:p>
            <a:r>
              <a:rPr lang="de-DE" sz="1800" dirty="0"/>
              <a:t>Das Dekanat hat keinen Einfluss auf die Verteilung der Startzeiten und eine </a:t>
            </a:r>
            <a:r>
              <a:rPr lang="de-DE" sz="1800" b="1" dirty="0"/>
              <a:t>Änderung der Startzeit ist nicht möglich! </a:t>
            </a:r>
          </a:p>
          <a:p>
            <a:endParaRPr lang="de-DE" sz="1800" dirty="0"/>
          </a:p>
          <a:p>
            <a:r>
              <a:rPr lang="de-DE" sz="1800" dirty="0"/>
              <a:t>Wer als letzter bucht, ist der erste, der die frei gewordenen Plätze nachbuchen darf.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864404" cy="390295"/>
          </a:xfrm>
        </p:spPr>
        <p:txBody>
          <a:bodyPr/>
          <a:lstStyle/>
          <a:p>
            <a:r>
              <a:rPr lang="de-DE" dirty="0"/>
              <a:t>Schritt 3: Versand der Startzeiten</a:t>
            </a:r>
          </a:p>
        </p:txBody>
      </p:sp>
      <p:sp>
        <p:nvSpPr>
          <p:cNvPr id="1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83890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7170851" cy="390295"/>
          </a:xfrm>
        </p:spPr>
        <p:txBody>
          <a:bodyPr/>
          <a:lstStyle/>
          <a:p>
            <a:r>
              <a:rPr lang="de-DE" dirty="0"/>
              <a:t>Schritt 4: Buchung der Plätze im PJ-Portal</a:t>
            </a:r>
          </a:p>
        </p:txBody>
      </p:sp>
      <p:sp>
        <p:nvSpPr>
          <p:cNvPr id="10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96894"/>
            <a:ext cx="11870765" cy="40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5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6987"/>
            <a:ext cx="7170851" cy="390295"/>
          </a:xfrm>
        </p:spPr>
        <p:txBody>
          <a:bodyPr/>
          <a:lstStyle/>
          <a:p>
            <a:r>
              <a:rPr lang="de-DE" dirty="0"/>
              <a:t>Schritt 4: Buchung der Plätze im PJ-Portal</a:t>
            </a:r>
          </a:p>
        </p:txBody>
      </p:sp>
      <p:sp>
        <p:nvSpPr>
          <p:cNvPr id="10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" y="1044297"/>
            <a:ext cx="92106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8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4712" y="2060848"/>
            <a:ext cx="10801352" cy="4284390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/>
              <a:t>Ab PJ-Start Mai 2024 finden Sie alle unseren Lehrpraxen unter dem Krankenhaus „</a:t>
            </a:r>
            <a:r>
              <a:rPr lang="de-DE" sz="1800" b="1" dirty="0"/>
              <a:t>München Praxen für Allgemeinmedizin</a:t>
            </a:r>
            <a:r>
              <a:rPr lang="de-DE" sz="1800" dirty="0"/>
              <a:t>“ aufgelistet!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3137695" cy="390295"/>
          </a:xfrm>
        </p:spPr>
        <p:txBody>
          <a:bodyPr/>
          <a:lstStyle/>
          <a:p>
            <a:r>
              <a:rPr lang="de-DE" dirty="0"/>
              <a:t>Allgemeinmedizin</a:t>
            </a:r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295990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Ab der Buchungsstartzeit klicken Sie auf „buchen“. </a:t>
            </a:r>
          </a:p>
          <a:p>
            <a:endParaRPr lang="de-DE" sz="1800" dirty="0"/>
          </a:p>
          <a:p>
            <a:r>
              <a:rPr lang="de-DE" sz="1800" dirty="0"/>
              <a:t>Ihr Wunsch wird in der Merkliste für 3 Minuten vom System reserviert.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Ein Tausch ist erst danach möglich (s. Fristen auf der Homepage vom PJ-Portal).</a:t>
            </a:r>
          </a:p>
          <a:p>
            <a:endParaRPr lang="de-DE" sz="1800" dirty="0"/>
          </a:p>
          <a:p>
            <a:r>
              <a:rPr lang="de-DE" sz="1800" b="1" dirty="0"/>
              <a:t>Splitting</a:t>
            </a:r>
            <a:r>
              <a:rPr lang="de-DE" sz="1800" dirty="0"/>
              <a:t>: max. ein Tertial ohne Fehlzeiten möglich (LMU-Ausland, Ausland-Ausland).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Sonderfall</a:t>
            </a:r>
            <a:r>
              <a:rPr lang="de-DE" sz="1800" dirty="0"/>
              <a:t> </a:t>
            </a:r>
            <a:r>
              <a:rPr lang="de-DE" sz="1800" b="1" dirty="0"/>
              <a:t>Herzchirurgie</a:t>
            </a:r>
            <a:r>
              <a:rPr lang="de-DE" sz="1800" dirty="0"/>
              <a:t>: 8 Wochen Herzchirurgie / 8 Wochen Allgemeinchirurgie zählt an der LMU nicht als Splitting.</a:t>
            </a:r>
          </a:p>
          <a:p>
            <a:endParaRPr lang="de-DE" sz="1800" dirty="0"/>
          </a:p>
          <a:p>
            <a:r>
              <a:rPr lang="de-DE" sz="1800" dirty="0"/>
              <a:t>3 externe Tertiale sind möglich.</a:t>
            </a:r>
          </a:p>
          <a:p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626064" cy="390295"/>
          </a:xfrm>
        </p:spPr>
        <p:txBody>
          <a:bodyPr/>
          <a:lstStyle/>
          <a:p>
            <a:r>
              <a:rPr lang="de-DE" dirty="0"/>
              <a:t>Buchung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54" y="2170785"/>
            <a:ext cx="1552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610017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Lokale Buchungsphase: </a:t>
            </a:r>
            <a:r>
              <a:rPr lang="de-DE" sz="1800" b="1" dirty="0">
                <a:solidFill>
                  <a:srgbClr val="E68200"/>
                </a:solidFill>
              </a:rPr>
              <a:t>12.12.2024 - 01.01.2025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Lokales Nachrückverfahren: ab dem </a:t>
            </a:r>
            <a:r>
              <a:rPr lang="de-DE" sz="1800" b="1" dirty="0">
                <a:solidFill>
                  <a:srgbClr val="E68200"/>
                </a:solidFill>
              </a:rPr>
              <a:t>06.01.2025</a:t>
            </a:r>
            <a:r>
              <a:rPr lang="de-DE" sz="1800" dirty="0"/>
              <a:t> (lokales Tauschen möglich)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Nationale Buchungs- und Umbuchungsphase: ab dem </a:t>
            </a:r>
            <a:r>
              <a:rPr lang="de-DE" sz="1800" b="1" dirty="0">
                <a:solidFill>
                  <a:srgbClr val="E68200"/>
                </a:solidFill>
              </a:rPr>
              <a:t>10.02.2025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495713" cy="390295"/>
          </a:xfrm>
        </p:spPr>
        <p:txBody>
          <a:bodyPr/>
          <a:lstStyle/>
          <a:p>
            <a:r>
              <a:rPr lang="de-DE" dirty="0"/>
              <a:t>Tauschen und Buchungsphasen </a:t>
            </a:r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137124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Wenn Sie das Tertial splitten möchten, erfolgt die Angabe im System </a:t>
            </a:r>
            <a:r>
              <a:rPr lang="de-DE" sz="1800" b="1" dirty="0"/>
              <a:t>nach</a:t>
            </a:r>
            <a:r>
              <a:rPr lang="de-DE" sz="1800" dirty="0"/>
              <a:t> der Buchung des Platzes unter „mein PJ“ – auf den </a:t>
            </a:r>
            <a:r>
              <a:rPr lang="de-DE" sz="1800" b="1" dirty="0">
                <a:sym typeface="Wingdings" panose="05000000000000000000" pitchFamily="2" charset="2"/>
              </a:rPr>
              <a:t></a:t>
            </a:r>
            <a:r>
              <a:rPr lang="de-DE" sz="1800" dirty="0">
                <a:sym typeface="Wingdings" panose="05000000000000000000" pitchFamily="2" charset="2"/>
              </a:rPr>
              <a:t> klicken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Bei technischen Problemen bitte an </a:t>
            </a:r>
            <a:r>
              <a:rPr lang="de-DE" sz="1800" dirty="0">
                <a:hlinkClick r:id="rId2"/>
              </a:rPr>
              <a:t>ressort@pj-portal.de</a:t>
            </a:r>
            <a:r>
              <a:rPr lang="de-DE" sz="1800" dirty="0"/>
              <a:t> wenden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626064" cy="390295"/>
          </a:xfrm>
        </p:spPr>
        <p:txBody>
          <a:bodyPr/>
          <a:lstStyle/>
          <a:p>
            <a:r>
              <a:rPr lang="de-DE" dirty="0"/>
              <a:t>Buchung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564904"/>
            <a:ext cx="6694202" cy="32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092746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Auf der Seite „mein PJ“ können Sie unter     teilweise Wünsche zu Ihrer Rotation oder dem Standort hinzufügen.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39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626064" cy="390295"/>
          </a:xfrm>
        </p:spPr>
        <p:txBody>
          <a:bodyPr/>
          <a:lstStyle/>
          <a:p>
            <a:r>
              <a:rPr lang="de-DE" dirty="0"/>
              <a:t>Buchung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689062"/>
            <a:ext cx="276225" cy="2667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>
          <a:xfrm>
            <a:off x="874712" y="2425483"/>
            <a:ext cx="4601217" cy="3919755"/>
          </a:xfrm>
          <a:prstGeom prst="rect">
            <a:avLst/>
          </a:prstGeom>
        </p:spPr>
      </p:pic>
      <p:sp>
        <p:nvSpPr>
          <p:cNvPr id="1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327442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5420" y="657225"/>
            <a:ext cx="6605092" cy="565146"/>
          </a:xfrm>
        </p:spPr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75420" y="1225301"/>
            <a:ext cx="5555125" cy="565146"/>
          </a:xfrm>
        </p:spPr>
        <p:txBody>
          <a:bodyPr/>
          <a:lstStyle/>
          <a:p>
            <a:r>
              <a:rPr lang="de-DE" dirty="0"/>
              <a:t>Zum Praktischen Jahr</a:t>
            </a:r>
          </a:p>
        </p:txBody>
      </p:sp>
      <p:sp>
        <p:nvSpPr>
          <p:cNvPr id="7" name="Fußzeilenplatzhalter 20"/>
          <p:cNvSpPr>
            <a:spLocks noGrp="1"/>
          </p:cNvSpPr>
          <p:nvPr>
            <p:ph type="ftr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1200" dirty="0"/>
              <a:t>PJ-Infoveranstaltung | PJ-Start Mai 2025 | 21.10.2024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E0D6AF-1AEB-442B-856F-83C2BB5CD3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8" name="Grafik 17" descr="Question Mark Respons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64" y="1956182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Videoanleitung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>
              <a:hlinkClick r:id="rId2"/>
            </a:endParaRPr>
          </a:p>
          <a:p>
            <a:r>
              <a:rPr lang="de-DE" sz="1800" dirty="0">
                <a:hlinkClick r:id="rId2"/>
              </a:rPr>
              <a:t>Leitfaden als PDF 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626064" cy="390295"/>
          </a:xfrm>
        </p:spPr>
        <p:txBody>
          <a:bodyPr/>
          <a:lstStyle/>
          <a:p>
            <a:r>
              <a:rPr lang="de-DE" dirty="0"/>
              <a:t>Buchung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3" y="1670752"/>
            <a:ext cx="3933056" cy="3918488"/>
          </a:xfrm>
          <a:prstGeom prst="rect">
            <a:avLst/>
          </a:prstGeom>
        </p:spPr>
      </p:pic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819813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/>
              <a:t>Wunschplatz nicht erhalten?</a:t>
            </a:r>
          </a:p>
          <a:p>
            <a:pPr lvl="1"/>
            <a:r>
              <a:rPr lang="de-DE" sz="1800" dirty="0"/>
              <a:t>Tauschen ist bis zu </a:t>
            </a:r>
            <a:r>
              <a:rPr lang="de-DE" sz="1800" b="1" dirty="0"/>
              <a:t>5 Wochen vor Tertial-Beginn </a:t>
            </a:r>
            <a:r>
              <a:rPr lang="de-DE" sz="1800" dirty="0"/>
              <a:t>immer möglich.</a:t>
            </a:r>
          </a:p>
          <a:p>
            <a:pPr lvl="1"/>
            <a:r>
              <a:rPr lang="de-DE" sz="1800" dirty="0"/>
              <a:t>Behalten Sie Ihre Wünsche in Ihrer Merkliste hinterlegt </a:t>
            </a:r>
            <a:r>
              <a:rPr lang="de-DE" sz="1800" dirty="0">
                <a:sym typeface="Wingdings" panose="05000000000000000000" pitchFamily="2" charset="2"/>
              </a:rPr>
              <a:t> Sie sehen sofort, wenn ein Platz freigeworden ist!</a:t>
            </a:r>
          </a:p>
          <a:p>
            <a:pPr lvl="1"/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>
                <a:sym typeface="Wingdings" panose="05000000000000000000" pitchFamily="2" charset="2"/>
              </a:rPr>
              <a:t>Informationen zu den Fristen unter </a:t>
            </a:r>
            <a:endParaRPr lang="de-DE" sz="1800" b="1" dirty="0">
              <a:sym typeface="Wingdings" panose="05000000000000000000" pitchFamily="2" charset="2"/>
            </a:endParaRPr>
          </a:p>
          <a:p>
            <a:pPr lvl="1"/>
            <a:r>
              <a:rPr lang="de-DE" sz="1800" b="1" dirty="0">
                <a:sym typeface="Wingdings" panose="05000000000000000000" pitchFamily="2" charset="2"/>
              </a:rPr>
              <a:t>Folie 41: https://www.med.lmu.de/de/studium/humanmedizin/praktisches-jahr/bewerbung-und-fristen/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626064" cy="390295"/>
          </a:xfrm>
        </p:spPr>
        <p:txBody>
          <a:bodyPr/>
          <a:lstStyle/>
          <a:p>
            <a:r>
              <a:rPr lang="de-DE" dirty="0"/>
              <a:t>Buchung</a:t>
            </a:r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21510208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Besonderheiten bei der Buchung</a:t>
            </a:r>
          </a:p>
          <a:p>
            <a:r>
              <a:rPr lang="de-DE" sz="1800" dirty="0"/>
              <a:t>PJ in Teilzeit</a:t>
            </a:r>
          </a:p>
          <a:p>
            <a:r>
              <a:rPr lang="de-DE" sz="1800" dirty="0"/>
              <a:t>„Empfehlungsschreiben“</a:t>
            </a:r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PJ in Teilzeit</a:t>
            </a:r>
          </a:p>
          <a:p>
            <a:r>
              <a:rPr lang="de-DE" sz="1800" dirty="0"/>
              <a:t>100%, 75% oder 50% sind möglich, Entscheidung vor PJ-Beginn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b="1" dirty="0">
                <a:sym typeface="Wingdings" panose="05000000000000000000" pitchFamily="2" charset="2"/>
              </a:rPr>
              <a:t>kein</a:t>
            </a:r>
            <a:r>
              <a:rPr lang="de-DE" sz="1800" b="1" dirty="0"/>
              <a:t> Wechsel </a:t>
            </a:r>
            <a:r>
              <a:rPr lang="de-DE" sz="1800" dirty="0"/>
              <a:t>während des PJs </a:t>
            </a:r>
            <a:endParaRPr lang="de-DE" sz="1800" b="1" dirty="0"/>
          </a:p>
          <a:p>
            <a:r>
              <a:rPr lang="de-DE" sz="1800" dirty="0"/>
              <a:t>Vor der Buchung der PJ Plätze </a:t>
            </a:r>
            <a:r>
              <a:rPr lang="de-DE" sz="1800" b="1" u="sng" dirty="0"/>
              <a:t>unbedingt</a:t>
            </a:r>
            <a:r>
              <a:rPr lang="de-DE" sz="1800" dirty="0"/>
              <a:t> mit dem PJ-Büro sprechen</a:t>
            </a:r>
          </a:p>
          <a:p>
            <a:r>
              <a:rPr lang="de-DE" sz="1800" dirty="0"/>
              <a:t>Erst danach im PJ-Portal einen „Härtefallantrag“ stellen mit dem Grund „PJ 75%“ oder „PJ 50%“</a:t>
            </a:r>
          </a:p>
          <a:p>
            <a:r>
              <a:rPr lang="de-DE" sz="1800" dirty="0"/>
              <a:t>Frist: </a:t>
            </a:r>
            <a:r>
              <a:rPr lang="de-DE" sz="1800" b="1" dirty="0">
                <a:solidFill>
                  <a:srgbClr val="E68200"/>
                </a:solidFill>
              </a:rPr>
              <a:t>07.11.2024</a:t>
            </a:r>
          </a:p>
          <a:p>
            <a:r>
              <a:rPr lang="de-DE" sz="1800" dirty="0"/>
              <a:t>Die Plätze werden gebucht und können nicht mehr geändert werden!!!</a:t>
            </a:r>
          </a:p>
          <a:p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42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884421" cy="390295"/>
          </a:xfrm>
        </p:spPr>
        <p:txBody>
          <a:bodyPr/>
          <a:lstStyle/>
          <a:p>
            <a:r>
              <a:rPr lang="de-DE" dirty="0"/>
              <a:t>Besonderheiten</a:t>
            </a:r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67998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821630" cy="390295"/>
          </a:xfrm>
        </p:spPr>
        <p:txBody>
          <a:bodyPr/>
          <a:lstStyle/>
          <a:p>
            <a:r>
              <a:rPr lang="de-DE" dirty="0"/>
              <a:t>Härtefälle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3168D8-8BE1-430C-A650-11245C0B17C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1424" y="1628800"/>
            <a:ext cx="10764639" cy="4716438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Härtefälle</a:t>
            </a:r>
          </a:p>
          <a:p>
            <a:pPr marL="0" indent="0">
              <a:buNone/>
            </a:pPr>
            <a:endParaRPr lang="de-DE" sz="1800" dirty="0"/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Schwerbehinderung nach Teil 2 des Neunten Buches des Sozialgesetzbuches (SGB IX) und/oder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elterliche Fürsorge gemäß §1626 BGB und/oder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800" dirty="0"/>
              <a:t>unzumutbare soziale Härte für die Zuweisung an eine nicht gewählte Ausbildungsstätte</a:t>
            </a:r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874712" y="4293096"/>
            <a:ext cx="9073008" cy="864096"/>
            <a:chOff x="1631504" y="4293097"/>
            <a:chExt cx="9073008" cy="8640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" r="6742" b="15216"/>
            <a:stretch/>
          </p:blipFill>
          <p:spPr bwMode="auto">
            <a:xfrm>
              <a:off x="1631504" y="4293097"/>
              <a:ext cx="9073008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8"/>
            <p:cNvSpPr/>
            <p:nvPr/>
          </p:nvSpPr>
          <p:spPr bwMode="auto">
            <a:xfrm>
              <a:off x="1652771" y="4368481"/>
              <a:ext cx="1377510" cy="654341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endParaRPr>
            </a:p>
          </p:txBody>
        </p:sp>
      </p:grpSp>
      <p:sp>
        <p:nvSpPr>
          <p:cNvPr id="10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385471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821630" cy="390295"/>
          </a:xfrm>
        </p:spPr>
        <p:txBody>
          <a:bodyPr/>
          <a:lstStyle/>
          <a:p>
            <a:r>
              <a:rPr lang="de-DE" dirty="0"/>
              <a:t>Härtefälle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3168D8-8BE1-430C-A650-11245C0B17C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6120" y="1628800"/>
            <a:ext cx="4499943" cy="4716438"/>
          </a:xfrm>
        </p:spPr>
        <p:txBody>
          <a:bodyPr/>
          <a:lstStyle/>
          <a:p>
            <a:r>
              <a:rPr lang="de-DE" sz="1800" dirty="0"/>
              <a:t>Die Härtefallkommission prüft und genehmigt die Anträge.</a:t>
            </a:r>
          </a:p>
          <a:p>
            <a:endParaRPr lang="de-DE" sz="1800" dirty="0"/>
          </a:p>
          <a:p>
            <a:r>
              <a:rPr lang="de-DE" sz="1800" dirty="0"/>
              <a:t>Das Dekanat bucht die Plätze.</a:t>
            </a:r>
          </a:p>
          <a:p>
            <a:endParaRPr lang="de-DE" sz="1800" dirty="0"/>
          </a:p>
          <a:p>
            <a:r>
              <a:rPr lang="de-DE" sz="1800" dirty="0">
                <a:sym typeface="Wingdings" pitchFamily="2" charset="2"/>
              </a:rPr>
              <a:t>D</a:t>
            </a:r>
            <a:r>
              <a:rPr lang="de-DE" sz="1800" dirty="0"/>
              <a:t>ie gebuchten Plätze können </a:t>
            </a:r>
            <a:r>
              <a:rPr lang="de-DE" sz="1800" b="1" dirty="0"/>
              <a:t>nicht</a:t>
            </a:r>
            <a:r>
              <a:rPr lang="de-DE" sz="1800" dirty="0"/>
              <a:t> umgebucht werden!</a:t>
            </a:r>
          </a:p>
          <a:p>
            <a:pPr marL="0" indent="0">
              <a:buNone/>
            </a:pPr>
            <a:r>
              <a:rPr lang="de-DE" dirty="0"/>
              <a:t>   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" y="1611174"/>
            <a:ext cx="6048672" cy="51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gende mit Pfeil nach links 10"/>
          <p:cNvSpPr/>
          <p:nvPr/>
        </p:nvSpPr>
        <p:spPr bwMode="auto">
          <a:xfrm>
            <a:off x="2567608" y="3645030"/>
            <a:ext cx="4421773" cy="2388155"/>
          </a:xfrm>
          <a:prstGeom prst="leftArrowCallou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1" charset="-128"/>
              </a:rPr>
              <a:t>Bitte ausfüllen.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+mn-lt"/>
              </a:rPr>
              <a:t>K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1" charset="-128"/>
              </a:rPr>
              <a:t>omplette Anträge mit Urkunden und Bescheinigungen bitte per E-Mail an 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hlinkClick r:id="rId3"/>
              </a:rPr>
              <a:t>Praktisches-Jahr.Dekanat</a:t>
            </a:r>
            <a:r>
              <a:rPr lang="de-DE" sz="1600" dirty="0">
                <a:latin typeface="+mn-lt"/>
                <a:hlinkClick r:id="rId3"/>
              </a:rPr>
              <a:t>@med.uni-muenchen.de</a:t>
            </a:r>
            <a:endParaRPr lang="de-DE" sz="1600" dirty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1" charset="-128"/>
              </a:rPr>
              <a:t>bis zum </a:t>
            </a:r>
            <a:r>
              <a:rPr lang="de-DE" sz="1600" b="1" dirty="0">
                <a:solidFill>
                  <a:srgbClr val="E68200"/>
                </a:solidFill>
                <a:ea typeface="ヒラギノ角ゴ Pro W3" pitchFamily="1" charset="-128"/>
              </a:rPr>
              <a:t>07.11.2024 </a:t>
            </a:r>
            <a:r>
              <a:rPr lang="de-DE" sz="1600" dirty="0">
                <a:ea typeface="ヒラギノ角ゴ Pro W3" pitchFamily="1" charset="-128"/>
              </a:rPr>
              <a:t>v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ヒラギノ角ゴ Pro W3" pitchFamily="1" charset="-128"/>
              </a:rPr>
              <a:t>erschicken.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034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2417947" cy="390295"/>
          </a:xfrm>
        </p:spPr>
        <p:txBody>
          <a:bodyPr/>
          <a:lstStyle/>
          <a:p>
            <a:r>
              <a:rPr lang="de-DE" dirty="0"/>
              <a:t>Das PJ-Portal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Empfehlungsschreiben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/>
              <a:t>Studierende, die ein Empfehlungsschreiben bekommen haben, müssen auch bis zum </a:t>
            </a:r>
            <a:r>
              <a:rPr lang="de-DE" sz="1800" b="1" dirty="0">
                <a:solidFill>
                  <a:srgbClr val="E68200"/>
                </a:solidFill>
              </a:rPr>
              <a:t>07.11.2024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/>
              <a:t>einen Härtefallantrag einreichen!</a:t>
            </a:r>
          </a:p>
          <a:p>
            <a:endParaRPr lang="de-DE" sz="1800" dirty="0"/>
          </a:p>
          <a:p>
            <a:r>
              <a:rPr lang="de-DE" sz="1800" dirty="0"/>
              <a:t>In diesem Fall ist das Verfahren rein digital – es sind keine zusätzlichen Bescheinigungen oder Nachweise einzureichen.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049804" cy="390295"/>
          </a:xfrm>
        </p:spPr>
        <p:txBody>
          <a:bodyPr/>
          <a:lstStyle/>
          <a:p>
            <a:r>
              <a:rPr lang="de-DE" dirty="0"/>
              <a:t>Empfehlungsschreiben</a:t>
            </a:r>
          </a:p>
        </p:txBody>
      </p:sp>
      <p:sp>
        <p:nvSpPr>
          <p:cNvPr id="8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874713" y="6597372"/>
            <a:ext cx="9625376" cy="180000"/>
          </a:xfrm>
        </p:spPr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</p:spTree>
    <p:extLst>
      <p:ext uri="{BB962C8B-B14F-4D97-AF65-F5344CB8AC3E}">
        <p14:creationId xmlns:p14="http://schemas.microsoft.com/office/powerpoint/2010/main" val="1704027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4288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r>
              <a:rPr lang="de-DE" dirty="0"/>
              <a:t> vor dem PJ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1800" b="1" dirty="0"/>
              <a:t>Vor PJ-Beginn </a:t>
            </a:r>
            <a:r>
              <a:rPr lang="de-DE" sz="1800" dirty="0"/>
              <a:t>ist nach </a:t>
            </a:r>
            <a:r>
              <a:rPr lang="de-DE" sz="1800" b="1" dirty="0"/>
              <a:t>G42 (Arbeitsmedizinische Vorsorge) </a:t>
            </a:r>
            <a:r>
              <a:rPr lang="de-DE" sz="1800" dirty="0"/>
              <a:t>und </a:t>
            </a:r>
            <a:r>
              <a:rPr lang="de-DE" sz="1800" b="1" dirty="0"/>
              <a:t>§23a Infektionsschutzgesetz </a:t>
            </a:r>
            <a:r>
              <a:rPr lang="de-DE" sz="1800" dirty="0"/>
              <a:t>die </a:t>
            </a:r>
            <a:r>
              <a:rPr lang="de-DE" sz="1800" b="1" dirty="0"/>
              <a:t>Vorstellung beim Betriebsarzt </a:t>
            </a:r>
            <a:r>
              <a:rPr lang="de-DE" sz="1800" dirty="0"/>
              <a:t>vorgeschrieben.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Bitte vereinbaren Sie deshalb </a:t>
            </a:r>
            <a:r>
              <a:rPr lang="de-DE" sz="1800" b="1" dirty="0"/>
              <a:t>schnellstmöglich</a:t>
            </a:r>
            <a:r>
              <a:rPr lang="de-DE" sz="1800" dirty="0"/>
              <a:t> einen Untersuchungstermin, auch zur Impfprophylaxe</a:t>
            </a:r>
          </a:p>
          <a:p>
            <a:pPr marL="808038" indent="0">
              <a:lnSpc>
                <a:spcPct val="150000"/>
              </a:lnSpc>
              <a:buNone/>
            </a:pPr>
            <a:r>
              <a:rPr lang="de-DE" sz="1800" dirty="0"/>
              <a:t>Betriebsärztlicher Dienst der LMU</a:t>
            </a:r>
          </a:p>
          <a:p>
            <a:pPr marL="808038" indent="0">
              <a:buNone/>
            </a:pPr>
            <a:r>
              <a:rPr lang="de-DE" sz="1800" dirty="0"/>
              <a:t>Goethestraße 31</a:t>
            </a:r>
          </a:p>
          <a:p>
            <a:pPr marL="808038" indent="0">
              <a:buNone/>
            </a:pPr>
            <a:r>
              <a:rPr lang="de-DE" sz="1800" dirty="0"/>
              <a:t>80336 München</a:t>
            </a:r>
          </a:p>
          <a:p>
            <a:pPr marL="808038" indent="0">
              <a:buNone/>
            </a:pPr>
            <a:r>
              <a:rPr lang="de-DE" sz="1800" dirty="0"/>
              <a:t>Tel: 089/2180-73906</a:t>
            </a:r>
          </a:p>
          <a:p>
            <a:pPr marL="808038" indent="0">
              <a:buNone/>
            </a:pPr>
            <a:r>
              <a:rPr lang="de-DE" sz="1800" dirty="0">
                <a:hlinkClick r:id="rId2"/>
              </a:rPr>
              <a:t>Betriebsarzt@lmu.de</a:t>
            </a:r>
            <a:endParaRPr lang="de-DE" sz="1800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240835" cy="390295"/>
          </a:xfrm>
        </p:spPr>
        <p:txBody>
          <a:bodyPr/>
          <a:lstStyle/>
          <a:p>
            <a:r>
              <a:rPr lang="de-DE" dirty="0"/>
              <a:t>Vorstellung beim Betriebsarzt</a:t>
            </a:r>
          </a:p>
        </p:txBody>
      </p:sp>
    </p:spTree>
    <p:extLst>
      <p:ext uri="{BB962C8B-B14F-4D97-AF65-F5344CB8AC3E}">
        <p14:creationId xmlns:p14="http://schemas.microsoft.com/office/powerpoint/2010/main" val="256253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4288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r>
              <a:rPr lang="de-DE" dirty="0"/>
              <a:t> vor dem PJ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sz="1800" b="1" dirty="0"/>
              <a:t>Nachzuweisende Impfungen</a:t>
            </a:r>
            <a:endParaRPr lang="de-DE" sz="1800" dirty="0"/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de-DE" sz="1800" b="1" dirty="0"/>
              <a:t>Masern</a:t>
            </a:r>
            <a:r>
              <a:rPr lang="de-DE" sz="1800" dirty="0"/>
              <a:t> (mind. zwei Impfungen oder serologischer Schutznachweis)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de-DE" sz="1800" b="1" dirty="0"/>
              <a:t>Windpocken</a:t>
            </a:r>
            <a:r>
              <a:rPr lang="de-DE" sz="1800" dirty="0"/>
              <a:t> (Erkrankung sicher in der Anamnese oder mind. zwei Impfungen erfolgt oder serologischer Schutznachweis)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de-DE" sz="1800" b="1" dirty="0"/>
              <a:t>Pertussis</a:t>
            </a:r>
            <a:r>
              <a:rPr lang="de-DE" sz="1800" dirty="0"/>
              <a:t> (letzte Impfung innerhalb der letzten 9 Jahre oder Erkrankung labordiagnostisch gesichert und nicht länger als 9 Jahre zurückliegend)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de-DE" sz="1800" b="1" dirty="0"/>
              <a:t>Hepatitis B </a:t>
            </a:r>
            <a:r>
              <a:rPr lang="de-DE" sz="1800" dirty="0"/>
              <a:t>(Grundimmunisierung + </a:t>
            </a:r>
            <a:r>
              <a:rPr lang="de-DE" sz="1800" dirty="0" err="1"/>
              <a:t>antiHBs</a:t>
            </a:r>
            <a:r>
              <a:rPr lang="de-DE" sz="1800" dirty="0"/>
              <a:t> &gt;100 dokumentiert oder HBs-AG negativ innerhalb der letzten 3 Monate)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de-DE" sz="1800" b="1" dirty="0"/>
              <a:t>Hepatitis C </a:t>
            </a:r>
            <a:r>
              <a:rPr lang="de-DE" sz="1800" dirty="0"/>
              <a:t>(anti-HCV negativ innerhalb der letzten 3 Monate)</a:t>
            </a:r>
          </a:p>
          <a:p>
            <a:pPr marL="176212" lvl="1" indent="0">
              <a:lnSpc>
                <a:spcPct val="100000"/>
              </a:lnSpc>
              <a:spcBef>
                <a:spcPts val="800"/>
              </a:spcBef>
              <a:buNone/>
            </a:pPr>
            <a:endParaRPr lang="de-DE" sz="1800" dirty="0"/>
          </a:p>
          <a:p>
            <a:pPr marL="176212" lvl="1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de-DE" sz="1800" dirty="0"/>
              <a:t>Das am </a:t>
            </a:r>
            <a:r>
              <a:rPr lang="de-DE" sz="1800" b="1" dirty="0"/>
              <a:t>LMU Klinikum </a:t>
            </a:r>
            <a:r>
              <a:rPr lang="de-DE" sz="1800" dirty="0"/>
              <a:t>benötigte Attest finden Sie hier: </a:t>
            </a:r>
            <a:r>
              <a:rPr lang="de-DE" sz="1800" dirty="0">
                <a:hlinkClick r:id="rId2"/>
              </a:rPr>
              <a:t>PJ-Attest</a:t>
            </a: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240835" cy="390295"/>
          </a:xfrm>
        </p:spPr>
        <p:txBody>
          <a:bodyPr/>
          <a:lstStyle/>
          <a:p>
            <a:r>
              <a:rPr lang="de-DE" dirty="0"/>
              <a:t>Vorstellung beim Betriebsarzt</a:t>
            </a:r>
          </a:p>
        </p:txBody>
      </p:sp>
    </p:spTree>
    <p:extLst>
      <p:ext uri="{BB962C8B-B14F-4D97-AF65-F5344CB8AC3E}">
        <p14:creationId xmlns:p14="http://schemas.microsoft.com/office/powerpoint/2010/main" val="2323101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4288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r>
              <a:rPr lang="de-DE" dirty="0"/>
              <a:t> vor dem PJ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Zum ersten PJ-Tertial: einmaliger Bluttest auf anti-HCV 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000000"/>
                </a:solidFill>
                <a:ea typeface="Roboto Light" panose="02000000000000000000" pitchFamily="2" charset="0"/>
                <a:cs typeface="Times New Roman" panose="02020603050405020304" pitchFamily="18" charset="0"/>
              </a:rPr>
              <a:t>1. Tertial am LMU Klinikum </a:t>
            </a:r>
            <a:r>
              <a:rPr lang="de-DE" sz="1800" dirty="0">
                <a:solidFill>
                  <a:srgbClr val="000000"/>
                </a:solidFill>
                <a:ea typeface="Roboto Light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1800" dirty="0">
                <a:solidFill>
                  <a:srgbClr val="000000"/>
                </a:solidFill>
                <a:ea typeface="Roboto Light" panose="02000000000000000000" pitchFamily="2" charset="0"/>
                <a:cs typeface="Times New Roman" panose="02020603050405020304" pitchFamily="18" charset="0"/>
              </a:rPr>
              <a:t>Übernahme </a:t>
            </a: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der Kosten einer hausinternen Untersuchung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Kosten für extern durchgeführte Tests werden nicht erstattet.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Weitere Infos zur Testung am LMU Klinikum finden Sie </a:t>
            </a: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  <a:hlinkClick r:id="rId2"/>
              </a:rPr>
              <a:t>hier</a:t>
            </a: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.</a:t>
            </a:r>
            <a:endParaRPr lang="de-DE" sz="1800" u="none" strike="noStrike" dirty="0">
              <a:solidFill>
                <a:srgbClr val="000000"/>
              </a:solidFill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de-DE" sz="1800" dirty="0">
              <a:solidFill>
                <a:srgbClr val="000000"/>
              </a:solidFill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Falls Sie in vorangegangenen Tertialen einen Bluttest auf anti-HCV nachgewiesen haben, wird dieser am LMU Klinikum anerkannt.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3717982" cy="390295"/>
          </a:xfrm>
        </p:spPr>
        <p:txBody>
          <a:bodyPr/>
          <a:lstStyle/>
          <a:p>
            <a:r>
              <a:rPr lang="de-DE" dirty="0"/>
              <a:t>Testung auf anti-HCV</a:t>
            </a:r>
          </a:p>
        </p:txBody>
      </p:sp>
    </p:spTree>
    <p:extLst>
      <p:ext uri="{BB962C8B-B14F-4D97-AF65-F5344CB8AC3E}">
        <p14:creationId xmlns:p14="http://schemas.microsoft.com/office/powerpoint/2010/main" val="6162877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4288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r>
              <a:rPr lang="de-DE" dirty="0"/>
              <a:t> vor dem PJ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74712" y="1689062"/>
            <a:ext cx="7309520" cy="4656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Die Logbücher enthalten alle </a:t>
            </a:r>
            <a:r>
              <a:rPr lang="de-DE" sz="1800" b="1" dirty="0"/>
              <a:t>wichtigen Informationen und Lernziele.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Sie erhalten die Logbücher zunächst noch in gedruckter Version in Ihrer Klinik.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Eine Umstellung auf eine digitale Lösung läuft.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Sie sind zudem auf der Homepage zum </a:t>
            </a:r>
            <a:r>
              <a:rPr lang="de-DE" sz="1800" dirty="0">
                <a:hlinkClick r:id="rId2"/>
              </a:rPr>
              <a:t>Download</a:t>
            </a:r>
            <a:r>
              <a:rPr lang="de-DE" sz="1800" dirty="0"/>
              <a:t> verfügbar.</a:t>
            </a:r>
            <a:endParaRPr lang="de-AT" sz="1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49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154273" cy="390295"/>
          </a:xfrm>
        </p:spPr>
        <p:txBody>
          <a:bodyPr/>
          <a:lstStyle/>
          <a:p>
            <a:r>
              <a:rPr lang="de-DE" dirty="0"/>
              <a:t>Logbücher und Informationen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b="55487"/>
          <a:stretch/>
        </p:blipFill>
        <p:spPr>
          <a:xfrm>
            <a:off x="8845048" y="3060804"/>
            <a:ext cx="3024336" cy="191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85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02586"/>
              </p:ext>
            </p:extLst>
          </p:nvPr>
        </p:nvGraphicFramePr>
        <p:xfrm>
          <a:off x="874712" y="2276872"/>
          <a:ext cx="8461648" cy="3426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2409932" cy="390295"/>
          </a:xfrm>
        </p:spPr>
        <p:txBody>
          <a:bodyPr/>
          <a:lstStyle/>
          <a:p>
            <a:r>
              <a:rPr lang="de-DE" dirty="0"/>
              <a:t>Ablauf des PJ</a:t>
            </a:r>
          </a:p>
        </p:txBody>
      </p:sp>
    </p:spTree>
    <p:extLst>
      <p:ext uri="{BB962C8B-B14F-4D97-AF65-F5344CB8AC3E}">
        <p14:creationId xmlns:p14="http://schemas.microsoft.com/office/powerpoint/2010/main" val="239210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4288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Do‘s</a:t>
            </a:r>
            <a:r>
              <a:rPr lang="de-DE" dirty="0"/>
              <a:t> vor dem PJ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874712" y="1689062"/>
            <a:ext cx="7597552" cy="46561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800" dirty="0"/>
              <a:t>Das Führen des Logbuchs ist verpflichtend (§3 Abs. 1a der </a:t>
            </a:r>
            <a:r>
              <a:rPr lang="de-DE" sz="1800" dirty="0" err="1"/>
              <a:t>ÄApprO</a:t>
            </a:r>
            <a:r>
              <a:rPr lang="de-DE" sz="1800" dirty="0"/>
              <a:t> und PJ-Verfahrensregeln der LMU)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Die Logbücher sind rechtlich gesehen Ihr Nachweis über das PJ, falls das Prüfungsamt die Echtheit Ihrer PJ-Bescheinigung anzweifelt.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Im Logbuch stehen die Lernziele, die Ihnen in Ihrem Tertial vermittelt werden sollten.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Im </a:t>
            </a:r>
            <a:r>
              <a:rPr lang="de-DE" sz="1800" b="1" dirty="0"/>
              <a:t>Ausland</a:t>
            </a:r>
            <a:r>
              <a:rPr lang="de-DE" sz="1800" dirty="0"/>
              <a:t> führen Sie das Logbuch der LMU.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Als </a:t>
            </a:r>
            <a:r>
              <a:rPr lang="de-DE" sz="1800" b="1" dirty="0"/>
              <a:t>Mobilitätsstudierende*r</a:t>
            </a:r>
            <a:r>
              <a:rPr lang="de-DE" sz="1800" dirty="0"/>
              <a:t> führen Sie das Logbuch der zugehörigen Universität.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50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154273" cy="390295"/>
          </a:xfrm>
        </p:spPr>
        <p:txBody>
          <a:bodyPr/>
          <a:lstStyle/>
          <a:p>
            <a:r>
              <a:rPr lang="de-DE" dirty="0"/>
              <a:t>Logbücher und Informationen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55487"/>
          <a:stretch/>
        </p:blipFill>
        <p:spPr>
          <a:xfrm>
            <a:off x="8842908" y="3060804"/>
            <a:ext cx="3024336" cy="191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455090" cy="390295"/>
          </a:xfrm>
        </p:spPr>
        <p:txBody>
          <a:bodyPr/>
          <a:lstStyle/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Do`s</a:t>
            </a:r>
            <a:r>
              <a:rPr lang="de-DE" dirty="0"/>
              <a:t> vor dem PJ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74712" y="1556792"/>
            <a:ext cx="10801352" cy="4968552"/>
          </a:xfrm>
        </p:spPr>
        <p:txBody>
          <a:bodyPr numCol="1"/>
          <a:lstStyle/>
          <a:p>
            <a:pPr>
              <a:lnSpc>
                <a:spcPct val="150000"/>
              </a:lnSpc>
            </a:pPr>
            <a:r>
              <a:rPr lang="de-DE" sz="1800" dirty="0"/>
              <a:t>Am KUM: Aufwandsentschädigung in Höhe von 500€/Monat </a:t>
            </a:r>
          </a:p>
          <a:p>
            <a:pPr marL="176212" lvl="1" indent="0">
              <a:lnSpc>
                <a:spcPct val="150000"/>
              </a:lnSpc>
              <a:buNone/>
            </a:pPr>
            <a:r>
              <a:rPr lang="de-DE" dirty="0">
                <a:solidFill>
                  <a:srgbClr val="E68200"/>
                </a:solidFill>
              </a:rPr>
              <a:t>(a</a:t>
            </a:r>
            <a:r>
              <a:rPr lang="de-DE" i="0" dirty="0">
                <a:solidFill>
                  <a:srgbClr val="E68200"/>
                </a:solidFill>
                <a:effectLst/>
              </a:rPr>
              <a:t>usgenommen Institute der LMU: Pathologie, Rechtsmedizin, Neuropathologie, Medizinische Mikrobiologie und Virologie)</a:t>
            </a:r>
            <a:endParaRPr lang="de-DE" dirty="0">
              <a:solidFill>
                <a:srgbClr val="E682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800" dirty="0"/>
              <a:t>Alle von der Personalabteilung benötigten Unterlagen finden Sie auf unserer </a:t>
            </a:r>
            <a:r>
              <a:rPr lang="de-DE" sz="1800" dirty="0" err="1"/>
              <a:t>Moodle</a:t>
            </a:r>
            <a:r>
              <a:rPr lang="de-DE" sz="1800" dirty="0"/>
              <a:t>-Seite unter </a:t>
            </a:r>
            <a:r>
              <a:rPr lang="de-DE" sz="1800" dirty="0">
                <a:hlinkClick r:id="rId2"/>
              </a:rPr>
              <a:t>„Wichtige Dokumente“</a:t>
            </a:r>
            <a:endParaRPr lang="de-DE" sz="1800" dirty="0"/>
          </a:p>
          <a:p>
            <a:pPr>
              <a:lnSpc>
                <a:spcPct val="150000"/>
              </a:lnSpc>
            </a:pP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800" dirty="0"/>
              <a:t>An einigen LKH gibt es ebenso Aufwandsentschädigungen und entsprechende Verträge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51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1954679" cy="390295"/>
          </a:xfrm>
        </p:spPr>
        <p:txBody>
          <a:bodyPr/>
          <a:lstStyle/>
          <a:p>
            <a:r>
              <a:rPr lang="de-DE" dirty="0"/>
              <a:t>PJ-Vertrag</a:t>
            </a:r>
          </a:p>
        </p:txBody>
      </p:sp>
    </p:spTree>
    <p:extLst>
      <p:ext uri="{BB962C8B-B14F-4D97-AF65-F5344CB8AC3E}">
        <p14:creationId xmlns:p14="http://schemas.microsoft.com/office/powerpoint/2010/main" val="2051159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5420" y="657225"/>
            <a:ext cx="4572484" cy="565146"/>
          </a:xfrm>
        </p:spPr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75420" y="1225301"/>
            <a:ext cx="4280738" cy="565146"/>
          </a:xfrm>
        </p:spPr>
        <p:txBody>
          <a:bodyPr/>
          <a:lstStyle/>
          <a:p>
            <a:r>
              <a:rPr lang="de-DE" dirty="0"/>
              <a:t>während des PJs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52</a:t>
            </a:fld>
            <a:endParaRPr lang="de-DE"/>
          </a:p>
        </p:txBody>
      </p:sp>
      <p:pic>
        <p:nvPicPr>
          <p:cNvPr id="13" name="Grafik 12" descr="Illustration gratuite: Contrat, Présentation - Imag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39" y="1787517"/>
            <a:ext cx="4557721" cy="45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0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C5EB731-F754-408A-99C6-7145EB8AE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046987"/>
            <a:ext cx="2376264" cy="237626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6228285" cy="390295"/>
          </a:xfrm>
        </p:spPr>
        <p:txBody>
          <a:bodyPr/>
          <a:lstStyle/>
          <a:p>
            <a:r>
              <a:rPr lang="de-DE" dirty="0"/>
              <a:t>Organisatorisches während des PJs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Ihre Berufskleidung (</a:t>
            </a:r>
            <a:r>
              <a:rPr lang="de-DE" sz="1800" b="1" dirty="0"/>
              <a:t>Kittel</a:t>
            </a:r>
            <a:r>
              <a:rPr lang="de-DE" sz="1800" dirty="0"/>
              <a:t>) erhalten Sie bei der </a:t>
            </a:r>
            <a:r>
              <a:rPr lang="de-DE" sz="1800" b="1" dirty="0"/>
              <a:t>lokalen Einführung.</a:t>
            </a:r>
          </a:p>
          <a:p>
            <a:endParaRPr lang="de-DE" sz="1800" b="1" dirty="0"/>
          </a:p>
          <a:p>
            <a:r>
              <a:rPr lang="de-DE" sz="1800" dirty="0"/>
              <a:t>Namensschilder können auf unserer </a:t>
            </a:r>
            <a:r>
              <a:rPr lang="de-DE" sz="1800" dirty="0">
                <a:hlinkClick r:id="rId3"/>
              </a:rPr>
              <a:t>Homepage</a:t>
            </a:r>
            <a:r>
              <a:rPr lang="de-DE" sz="1800" dirty="0"/>
              <a:t> heruntergeladen werden.</a:t>
            </a:r>
          </a:p>
          <a:p>
            <a:endParaRPr lang="de-DE" sz="1800" dirty="0"/>
          </a:p>
          <a:p>
            <a:r>
              <a:rPr lang="de-DE" sz="1800" dirty="0"/>
              <a:t>In manchen Abteilungen erhalten Sie ein </a:t>
            </a:r>
            <a:r>
              <a:rPr lang="de-DE" sz="1800" b="1" dirty="0"/>
              <a:t>klinikinternes</a:t>
            </a:r>
            <a:r>
              <a:rPr lang="de-DE" sz="1800" dirty="0"/>
              <a:t> </a:t>
            </a:r>
            <a:r>
              <a:rPr lang="de-DE" sz="1800" b="1" dirty="0"/>
              <a:t>Namensschild.</a:t>
            </a:r>
          </a:p>
          <a:p>
            <a:r>
              <a:rPr lang="de-DE" sz="1800" dirty="0"/>
              <a:t>Namensschilder sind nur mit dem </a:t>
            </a:r>
            <a:r>
              <a:rPr lang="de-DE" sz="1800" b="1" dirty="0"/>
              <a:t>Stempel</a:t>
            </a:r>
            <a:r>
              <a:rPr lang="de-DE" sz="1800" dirty="0"/>
              <a:t> der Klinik auf der Rückseite gültig.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53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162562" cy="390295"/>
          </a:xfrm>
        </p:spPr>
        <p:txBody>
          <a:bodyPr/>
          <a:lstStyle/>
          <a:p>
            <a:r>
              <a:rPr lang="de-DE" dirty="0"/>
              <a:t>Berufskleidung und Namensschilder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16138" t="34601" r="14957" b="23400"/>
          <a:stretch/>
        </p:blipFill>
        <p:spPr>
          <a:xfrm>
            <a:off x="3503080" y="4509120"/>
            <a:ext cx="5544616" cy="190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93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6064779" cy="390295"/>
          </a:xfrm>
        </p:spPr>
        <p:txBody>
          <a:bodyPr/>
          <a:lstStyle/>
          <a:p>
            <a:r>
              <a:rPr lang="de-DE" dirty="0"/>
              <a:t>Organisatorisches während des PJs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Eine Unterbrechung ist nur aus wichtigen Gründen möglich (z.B. Krankheit, Schwangerschaft).</a:t>
            </a:r>
          </a:p>
          <a:p>
            <a:endParaRPr lang="de-DE" sz="1800" dirty="0"/>
          </a:p>
          <a:p>
            <a:r>
              <a:rPr lang="de-DE" sz="1800" dirty="0"/>
              <a:t>Eine Unterbrechung ist zwischen zwei Tertialen oder zur Hälfte eines Tertials nach acht Wochen möglich.</a:t>
            </a:r>
          </a:p>
          <a:p>
            <a:endParaRPr lang="de-DE" sz="1800" dirty="0"/>
          </a:p>
          <a:p>
            <a:r>
              <a:rPr lang="de-DE" sz="1800" dirty="0"/>
              <a:t>Damit Tertiale bei Unterbrechung anerkannt werden können, muss das gesamte PJ innerhalb von zwei Jahren absolviert werden. Tertiale, die länger als zwei Jahre zurückliegen können nicht anerkannt werden. </a:t>
            </a:r>
            <a:endParaRPr lang="de-DE" sz="1800" b="1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54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099497" cy="390295"/>
          </a:xfrm>
        </p:spPr>
        <p:txBody>
          <a:bodyPr/>
          <a:lstStyle/>
          <a:p>
            <a:r>
              <a:rPr lang="de-DE" dirty="0"/>
              <a:t>Unterbrechung des PJs</a:t>
            </a:r>
          </a:p>
        </p:txBody>
      </p:sp>
    </p:spTree>
    <p:extLst>
      <p:ext uri="{BB962C8B-B14F-4D97-AF65-F5344CB8AC3E}">
        <p14:creationId xmlns:p14="http://schemas.microsoft.com/office/powerpoint/2010/main" val="257697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6064779" cy="390295"/>
          </a:xfrm>
        </p:spPr>
        <p:txBody>
          <a:bodyPr/>
          <a:lstStyle/>
          <a:p>
            <a:r>
              <a:rPr lang="de-DE" dirty="0"/>
              <a:t>Organisatorisches während des PJs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e-DE" sz="1800" dirty="0"/>
              <a:t>Melden Sie dies bitte in der Klinik und im Dekanat sowie in der Zentralen PJ-Koordination.</a:t>
            </a:r>
          </a:p>
          <a:p>
            <a:pPr>
              <a:lnSpc>
                <a:spcPct val="200000"/>
              </a:lnSpc>
            </a:pPr>
            <a:r>
              <a:rPr lang="de-DE" sz="1800" dirty="0"/>
              <a:t>Stellen Sie sich bitte beim Betriebsarzt vor.</a:t>
            </a:r>
          </a:p>
          <a:p>
            <a:pPr>
              <a:lnSpc>
                <a:spcPct val="200000"/>
              </a:lnSpc>
            </a:pPr>
            <a:r>
              <a:rPr lang="de-DE" sz="1800" dirty="0"/>
              <a:t>Alle wichtigen Infos zur Schwangerschaft im PJ finden Sie auf unserer </a:t>
            </a:r>
            <a:r>
              <a:rPr lang="de-DE" sz="1800" dirty="0" err="1"/>
              <a:t>MeCuM</a:t>
            </a:r>
            <a:r>
              <a:rPr lang="de-DE" sz="1800" dirty="0"/>
              <a:t>-Seite:</a:t>
            </a:r>
          </a:p>
          <a:p>
            <a:pPr lvl="1">
              <a:lnSpc>
                <a:spcPct val="200000"/>
              </a:lnSpc>
            </a:pPr>
            <a:r>
              <a:rPr lang="de-DE" sz="1600" dirty="0">
                <a:hlinkClick r:id="rId3"/>
              </a:rPr>
              <a:t>https://www.med.lmu.de/de/studium/humanmedizin/praktisches-jahr/pj-regeln/#st_link_list__</a:t>
            </a:r>
            <a:r>
              <a:rPr lang="de-DE" sz="1600" dirty="0" smtClean="0">
                <a:hlinkClick r:id="rId3"/>
              </a:rPr>
              <a:t>master</a:t>
            </a:r>
            <a:r>
              <a:rPr lang="de-DE" sz="1600" dirty="0" smtClean="0"/>
              <a:t>  </a:t>
            </a:r>
          </a:p>
          <a:p>
            <a:pPr lvl="1">
              <a:lnSpc>
                <a:spcPct val="200000"/>
              </a:lnSpc>
            </a:pPr>
            <a:r>
              <a:rPr lang="de-DE" sz="1600" dirty="0" smtClean="0">
                <a:hlinkClick r:id="rId4"/>
              </a:rPr>
              <a:t>https</a:t>
            </a:r>
            <a:r>
              <a:rPr lang="de-DE" sz="1600" dirty="0">
                <a:hlinkClick r:id="rId4"/>
              </a:rPr>
              <a:t>://www.mecum.med.uni-muenchen.de/faq/pj/index.html</a:t>
            </a:r>
            <a:r>
              <a:rPr lang="de-DE" sz="1600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129955" cy="390295"/>
          </a:xfrm>
        </p:spPr>
        <p:txBody>
          <a:bodyPr/>
          <a:lstStyle/>
          <a:p>
            <a:r>
              <a:rPr lang="de-DE" dirty="0"/>
              <a:t>Schwangerschaft im PJ</a:t>
            </a:r>
          </a:p>
        </p:txBody>
      </p:sp>
    </p:spTree>
    <p:extLst>
      <p:ext uri="{BB962C8B-B14F-4D97-AF65-F5344CB8AC3E}">
        <p14:creationId xmlns:p14="http://schemas.microsoft.com/office/powerpoint/2010/main" val="13963095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6064779" cy="390295"/>
          </a:xfrm>
        </p:spPr>
        <p:txBody>
          <a:bodyPr/>
          <a:lstStyle/>
          <a:p>
            <a:r>
              <a:rPr lang="de-DE" dirty="0"/>
              <a:t>Organisatorisches während des PJs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1" dirty="0"/>
              <a:t>20% der PJ-Arbeitszeit </a:t>
            </a:r>
            <a:r>
              <a:rPr lang="de-DE" sz="1800" dirty="0"/>
              <a:t>ist „Weiterbildungszeit“</a:t>
            </a:r>
          </a:p>
          <a:p>
            <a:pPr marL="742950" lvl="1" indent="-285750"/>
            <a:r>
              <a:rPr lang="de-DE" sz="1800" dirty="0">
                <a:sym typeface="Wingdings"/>
              </a:rPr>
              <a:t>Zentral organisierte Seminare (bspw. ICR und </a:t>
            </a:r>
            <a:r>
              <a:rPr lang="de-DE" sz="1800" dirty="0" err="1">
                <a:sym typeface="Wingdings"/>
              </a:rPr>
              <a:t>Red</a:t>
            </a:r>
            <a:r>
              <a:rPr lang="de-DE" sz="1800" dirty="0">
                <a:sym typeface="Wingdings"/>
              </a:rPr>
              <a:t> Flags)</a:t>
            </a:r>
          </a:p>
          <a:p>
            <a:pPr marL="742950" lvl="1" indent="-285750"/>
            <a:r>
              <a:rPr lang="de-DE" sz="1800" dirty="0">
                <a:sym typeface="Wingdings"/>
              </a:rPr>
              <a:t>Lehrvisiten/Visitentraining</a:t>
            </a:r>
          </a:p>
          <a:p>
            <a:pPr marL="742950" lvl="1" indent="-285750"/>
            <a:r>
              <a:rPr lang="de-DE" sz="1800" dirty="0">
                <a:sym typeface="Wingdings"/>
              </a:rPr>
              <a:t>Fallvorstellungen</a:t>
            </a:r>
          </a:p>
          <a:p>
            <a:pPr marL="742950" lvl="1" indent="-285750"/>
            <a:r>
              <a:rPr lang="de-DE" sz="1800" dirty="0">
                <a:sym typeface="Wingdings"/>
              </a:rPr>
              <a:t>Skills-Training</a:t>
            </a:r>
          </a:p>
          <a:p>
            <a:pPr marL="742950" lvl="1" indent="-285750"/>
            <a:r>
              <a:rPr lang="de-DE" sz="1800" dirty="0">
                <a:sym typeface="Wingdings"/>
              </a:rPr>
              <a:t>Zeit für Eigenstudium</a:t>
            </a:r>
          </a:p>
          <a:p>
            <a:pPr marL="742950" lvl="1" indent="-285750"/>
            <a:r>
              <a:rPr lang="de-DE" sz="1800" dirty="0"/>
              <a:t>von den Kliniken selbst organisierte Veranstaltungen</a:t>
            </a:r>
          </a:p>
          <a:p>
            <a:endParaRPr lang="de-DE" sz="1800" dirty="0"/>
          </a:p>
          <a:p>
            <a:r>
              <a:rPr lang="de-DE" sz="1800" dirty="0"/>
              <a:t>Davon mind. </a:t>
            </a:r>
            <a:r>
              <a:rPr lang="de-DE" sz="1800" b="1" dirty="0"/>
              <a:t>90 min strukturierter Unterricht pro Woche </a:t>
            </a:r>
            <a:r>
              <a:rPr lang="de-DE" sz="1800" dirty="0"/>
              <a:t>explizit für PJ-Studierende (fachübergreifend möglich).</a:t>
            </a:r>
          </a:p>
          <a:p>
            <a:endParaRPr lang="de-DE" sz="1800" dirty="0"/>
          </a:p>
          <a:p>
            <a:r>
              <a:rPr lang="de-DE" sz="1800" b="1" dirty="0">
                <a:solidFill>
                  <a:srgbClr val="E68200"/>
                </a:solidFill>
              </a:rPr>
              <a:t>Kein lernfreier Tag </a:t>
            </a:r>
            <a:r>
              <a:rPr lang="de-DE" sz="1800" dirty="0">
                <a:solidFill>
                  <a:srgbClr val="E68200"/>
                </a:solidFill>
              </a:rPr>
              <a:t>an den Kliniken.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4408877" cy="390295"/>
          </a:xfrm>
        </p:spPr>
        <p:txBody>
          <a:bodyPr/>
          <a:lstStyle/>
          <a:p>
            <a:r>
              <a:rPr lang="de-DE" dirty="0"/>
              <a:t>Weiterbildungszeit im PJ</a:t>
            </a:r>
          </a:p>
        </p:txBody>
      </p:sp>
    </p:spTree>
    <p:extLst>
      <p:ext uri="{BB962C8B-B14F-4D97-AF65-F5344CB8AC3E}">
        <p14:creationId xmlns:p14="http://schemas.microsoft.com/office/powerpoint/2010/main" val="1298355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656692"/>
            <a:ext cx="6064779" cy="390295"/>
          </a:xfrm>
        </p:spPr>
        <p:txBody>
          <a:bodyPr/>
          <a:lstStyle/>
          <a:p>
            <a:r>
              <a:rPr lang="de-DE" dirty="0"/>
              <a:t>Organisatorisches während des PJs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7356799" cy="390295"/>
          </a:xfrm>
        </p:spPr>
        <p:txBody>
          <a:bodyPr/>
          <a:lstStyle/>
          <a:p>
            <a:r>
              <a:rPr lang="de-DE" dirty="0"/>
              <a:t>Lehrangebote am LMU Klinikum - Überblick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9CA8D46-AAB9-4887-9D47-35DECEA2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89062"/>
            <a:ext cx="6877472" cy="465617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8" name="Inhaltsplatzhalter 19">
            <a:extLst>
              <a:ext uri="{FF2B5EF4-FFF2-40B4-BE49-F238E27FC236}">
                <a16:creationId xmlns:a16="http://schemas.microsoft.com/office/drawing/2014/main" id="{D028BA11-89D4-425F-BAAD-5176D7D9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874712" y="1658666"/>
            <a:ext cx="8331062" cy="4656138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E83984-C09C-493D-8D87-B795840B7509}"/>
              </a:ext>
            </a:extLst>
          </p:cNvPr>
          <p:cNvGrpSpPr/>
          <p:nvPr/>
        </p:nvGrpSpPr>
        <p:grpSpPr>
          <a:xfrm>
            <a:off x="9768408" y="1772816"/>
            <a:ext cx="1152128" cy="3904330"/>
            <a:chOff x="9768408" y="2130422"/>
            <a:chExt cx="1152128" cy="3684032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DCF736D-E42F-4C23-8A02-4B064858F720}"/>
                </a:ext>
              </a:extLst>
            </p:cNvPr>
            <p:cNvSpPr/>
            <p:nvPr/>
          </p:nvSpPr>
          <p:spPr>
            <a:xfrm>
              <a:off x="9768408" y="2130422"/>
              <a:ext cx="1152128" cy="918808"/>
            </a:xfrm>
            <a:prstGeom prst="rect">
              <a:avLst/>
            </a:prstGeom>
            <a:solidFill>
              <a:srgbClr val="B4C6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ysClr val="windowText" lastClr="000000"/>
                  </a:solidFill>
                </a:rPr>
                <a:t>Seminare online/</a:t>
              </a:r>
            </a:p>
            <a:p>
              <a:pPr algn="ctr"/>
              <a:r>
                <a:rPr lang="de-DE" sz="1400" dirty="0">
                  <a:solidFill>
                    <a:sysClr val="windowText" lastClr="000000"/>
                  </a:solidFill>
                </a:rPr>
                <a:t>hybrid/in Präsenz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75D60E5-7B26-401F-A284-EDFD583A83B9}"/>
                </a:ext>
              </a:extLst>
            </p:cNvPr>
            <p:cNvSpPr/>
            <p:nvPr/>
          </p:nvSpPr>
          <p:spPr>
            <a:xfrm>
              <a:off x="9768408" y="3186538"/>
              <a:ext cx="1152128" cy="553998"/>
            </a:xfrm>
            <a:prstGeom prst="rect">
              <a:avLst/>
            </a:prstGeom>
            <a:solidFill>
              <a:srgbClr val="A9D0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ysClr val="windowText" lastClr="000000"/>
                  </a:solidFill>
                </a:rPr>
                <a:t>Kurse in GH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6F436AA-D5BE-4F3D-A241-5A83CF63F2BE}"/>
                </a:ext>
              </a:extLst>
            </p:cNvPr>
            <p:cNvSpPr/>
            <p:nvPr/>
          </p:nvSpPr>
          <p:spPr>
            <a:xfrm>
              <a:off x="9768408" y="3877844"/>
              <a:ext cx="1152128" cy="553998"/>
            </a:xfrm>
            <a:prstGeom prst="rect">
              <a:avLst/>
            </a:prstGeom>
            <a:solidFill>
              <a:srgbClr val="E2E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dirty="0">
                  <a:solidFill>
                    <a:sysClr val="windowText" lastClr="000000"/>
                  </a:solidFill>
                </a:rPr>
                <a:t>Kurse in der INN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7B1E97F-1D72-4500-B913-12E1316D075A}"/>
                </a:ext>
              </a:extLst>
            </p:cNvPr>
            <p:cNvSpPr/>
            <p:nvPr/>
          </p:nvSpPr>
          <p:spPr>
            <a:xfrm>
              <a:off x="9768408" y="4569150"/>
              <a:ext cx="1152128" cy="553998"/>
            </a:xfrm>
            <a:prstGeom prst="rect">
              <a:avLst/>
            </a:prstGeom>
            <a:pattFill prst="dkUpDiag">
              <a:fgClr>
                <a:srgbClr val="E2EFDA"/>
              </a:fgClr>
              <a:bgClr>
                <a:srgbClr val="A9D08E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>
                  <a:solidFill>
                    <a:sysClr val="windowText" lastClr="000000"/>
                  </a:solidFill>
                </a:rPr>
                <a:t>Kurse an beiden Standorten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4A20521-0F79-45FA-8246-E65D217FFE1F}"/>
                </a:ext>
              </a:extLst>
            </p:cNvPr>
            <p:cNvSpPr/>
            <p:nvPr/>
          </p:nvSpPr>
          <p:spPr>
            <a:xfrm>
              <a:off x="9768408" y="5260456"/>
              <a:ext cx="1152128" cy="553998"/>
            </a:xfrm>
            <a:prstGeom prst="rect">
              <a:avLst/>
            </a:prstGeom>
            <a:pattFill prst="ltUpDiag">
              <a:fgClr>
                <a:srgbClr val="A9D08E"/>
              </a:fgClr>
              <a:bgClr>
                <a:srgbClr val="FFD96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200" dirty="0">
                  <a:solidFill>
                    <a:sysClr val="windowText" lastClr="000000"/>
                  </a:solidFill>
                </a:rPr>
                <a:t>Kurse nur sporadisch – meist in GH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5974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57A7E8-3F45-46AC-80A6-5B03F18BB502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3F8210E-5D82-4E72-AFD9-0B5A96D44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ABCDC74-C3D5-4BE2-AE2B-F78C7523141F}"/>
              </a:ext>
            </a:extLst>
          </p:cNvPr>
          <p:cNvSpPr txBox="1">
            <a:spLocks/>
          </p:cNvSpPr>
          <p:nvPr/>
        </p:nvSpPr>
        <p:spPr bwMode="gray">
          <a:xfrm>
            <a:off x="874712" y="656692"/>
            <a:ext cx="6064779" cy="390295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108000" tIns="18000" rIns="72000" bIns="1800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Organsiatorisches während des PJs</a:t>
            </a:r>
            <a:endParaRPr lang="de-DE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361E456-DA7A-42AB-A578-E9F2A865F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064779" cy="390295"/>
          </a:xfrm>
        </p:spPr>
        <p:txBody>
          <a:bodyPr/>
          <a:lstStyle/>
          <a:p>
            <a:r>
              <a:rPr lang="de-DE" dirty="0"/>
              <a:t>Präsenzangebote am LMU Klinikum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A1988-2F3F-4818-99C8-2EB2ED029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0" name="Inhaltsplatzhalter 6">
            <a:extLst>
              <a:ext uri="{FF2B5EF4-FFF2-40B4-BE49-F238E27FC236}">
                <a16:creationId xmlns:a16="http://schemas.microsoft.com/office/drawing/2014/main" id="{F466D457-132D-4F51-BCD2-0A03C2B10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542501"/>
              </p:ext>
            </p:extLst>
          </p:nvPr>
        </p:nvGraphicFramePr>
        <p:xfrm>
          <a:off x="450850" y="1312267"/>
          <a:ext cx="1126177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775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Zukunft Großhadern | LMU Klinik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25127" r="2136" b="3635"/>
          <a:stretch>
            <a:fillRect/>
          </a:stretch>
        </p:blipFill>
        <p:spPr bwMode="auto">
          <a:xfrm>
            <a:off x="8041421" y="1844824"/>
            <a:ext cx="3240360" cy="1575774"/>
          </a:xfrm>
          <a:custGeom>
            <a:avLst/>
            <a:gdLst>
              <a:gd name="connsiteX0" fmla="*/ 522511 w 3240360"/>
              <a:gd name="connsiteY0" fmla="*/ 0 h 1575774"/>
              <a:gd name="connsiteX1" fmla="*/ 2717849 w 3240360"/>
              <a:gd name="connsiteY1" fmla="*/ 0 h 1575774"/>
              <a:gd name="connsiteX2" fmla="*/ 3240360 w 3240360"/>
              <a:gd name="connsiteY2" fmla="*/ 522511 h 1575774"/>
              <a:gd name="connsiteX3" fmla="*/ 3240360 w 3240360"/>
              <a:gd name="connsiteY3" fmla="*/ 1575774 h 1575774"/>
              <a:gd name="connsiteX4" fmla="*/ 0 w 3240360"/>
              <a:gd name="connsiteY4" fmla="*/ 1575774 h 1575774"/>
              <a:gd name="connsiteX5" fmla="*/ 0 w 3240360"/>
              <a:gd name="connsiteY5" fmla="*/ 522511 h 1575774"/>
              <a:gd name="connsiteX6" fmla="*/ 522511 w 3240360"/>
              <a:gd name="connsiteY6" fmla="*/ 0 h 157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360" h="1575774">
                <a:moveTo>
                  <a:pt x="522511" y="0"/>
                </a:moveTo>
                <a:lnTo>
                  <a:pt x="2717849" y="0"/>
                </a:lnTo>
                <a:cubicBezTo>
                  <a:pt x="3006424" y="0"/>
                  <a:pt x="3240360" y="233936"/>
                  <a:pt x="3240360" y="522511"/>
                </a:cubicBezTo>
                <a:lnTo>
                  <a:pt x="3240360" y="1575774"/>
                </a:lnTo>
                <a:lnTo>
                  <a:pt x="0" y="1575774"/>
                </a:lnTo>
                <a:lnTo>
                  <a:pt x="0" y="522511"/>
                </a:lnTo>
                <a:cubicBezTo>
                  <a:pt x="0" y="233936"/>
                  <a:pt x="233936" y="0"/>
                  <a:pt x="522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 descr="File:Pettenkoferstr. 8a Muenchen-4.jpg - Wikimedia Comm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38526" r="3692" b="24916"/>
          <a:stretch/>
        </p:blipFill>
        <p:spPr bwMode="auto">
          <a:xfrm>
            <a:off x="4457464" y="1853226"/>
            <a:ext cx="3240360" cy="1575774"/>
          </a:xfrm>
          <a:custGeom>
            <a:avLst/>
            <a:gdLst>
              <a:gd name="connsiteX0" fmla="*/ 522511 w 3240360"/>
              <a:gd name="connsiteY0" fmla="*/ 0 h 1575774"/>
              <a:gd name="connsiteX1" fmla="*/ 2717849 w 3240360"/>
              <a:gd name="connsiteY1" fmla="*/ 0 h 1575774"/>
              <a:gd name="connsiteX2" fmla="*/ 3240360 w 3240360"/>
              <a:gd name="connsiteY2" fmla="*/ 522511 h 1575774"/>
              <a:gd name="connsiteX3" fmla="*/ 3240360 w 3240360"/>
              <a:gd name="connsiteY3" fmla="*/ 1575774 h 1575774"/>
              <a:gd name="connsiteX4" fmla="*/ 0 w 3240360"/>
              <a:gd name="connsiteY4" fmla="*/ 1575774 h 1575774"/>
              <a:gd name="connsiteX5" fmla="*/ 0 w 3240360"/>
              <a:gd name="connsiteY5" fmla="*/ 522511 h 1575774"/>
              <a:gd name="connsiteX6" fmla="*/ 522511 w 3240360"/>
              <a:gd name="connsiteY6" fmla="*/ 0 h 157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360" h="1575774">
                <a:moveTo>
                  <a:pt x="522511" y="0"/>
                </a:moveTo>
                <a:lnTo>
                  <a:pt x="2717849" y="0"/>
                </a:lnTo>
                <a:cubicBezTo>
                  <a:pt x="3006424" y="0"/>
                  <a:pt x="3240360" y="233936"/>
                  <a:pt x="3240360" y="522511"/>
                </a:cubicBezTo>
                <a:lnTo>
                  <a:pt x="3240360" y="1575774"/>
                </a:lnTo>
                <a:lnTo>
                  <a:pt x="0" y="1575774"/>
                </a:lnTo>
                <a:lnTo>
                  <a:pt x="0" y="522511"/>
                </a:lnTo>
                <a:cubicBezTo>
                  <a:pt x="0" y="233936"/>
                  <a:pt x="233936" y="0"/>
                  <a:pt x="522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 descr="dekana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28" t="25245" r="13808" b="9615"/>
          <a:stretch>
            <a:fillRect/>
          </a:stretch>
        </p:blipFill>
        <p:spPr bwMode="auto">
          <a:xfrm>
            <a:off x="874712" y="1853226"/>
            <a:ext cx="3240360" cy="1575774"/>
          </a:xfrm>
          <a:custGeom>
            <a:avLst/>
            <a:gdLst>
              <a:gd name="connsiteX0" fmla="*/ 522511 w 3240360"/>
              <a:gd name="connsiteY0" fmla="*/ 0 h 1575774"/>
              <a:gd name="connsiteX1" fmla="*/ 2717849 w 3240360"/>
              <a:gd name="connsiteY1" fmla="*/ 0 h 1575774"/>
              <a:gd name="connsiteX2" fmla="*/ 3240360 w 3240360"/>
              <a:gd name="connsiteY2" fmla="*/ 522511 h 1575774"/>
              <a:gd name="connsiteX3" fmla="*/ 3240360 w 3240360"/>
              <a:gd name="connsiteY3" fmla="*/ 1575774 h 1575774"/>
              <a:gd name="connsiteX4" fmla="*/ 0 w 3240360"/>
              <a:gd name="connsiteY4" fmla="*/ 1575774 h 1575774"/>
              <a:gd name="connsiteX5" fmla="*/ 0 w 3240360"/>
              <a:gd name="connsiteY5" fmla="*/ 522511 h 1575774"/>
              <a:gd name="connsiteX6" fmla="*/ 522511 w 3240360"/>
              <a:gd name="connsiteY6" fmla="*/ 0 h 157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0360" h="1575774">
                <a:moveTo>
                  <a:pt x="522511" y="0"/>
                </a:moveTo>
                <a:lnTo>
                  <a:pt x="2717849" y="0"/>
                </a:lnTo>
                <a:cubicBezTo>
                  <a:pt x="3006424" y="0"/>
                  <a:pt x="3240360" y="233936"/>
                  <a:pt x="3240360" y="522511"/>
                </a:cubicBezTo>
                <a:lnTo>
                  <a:pt x="3240360" y="1575774"/>
                </a:lnTo>
                <a:lnTo>
                  <a:pt x="0" y="1575774"/>
                </a:lnTo>
                <a:lnTo>
                  <a:pt x="0" y="522511"/>
                </a:lnTo>
                <a:cubicBezTo>
                  <a:pt x="0" y="233936"/>
                  <a:pt x="233936" y="0"/>
                  <a:pt x="5225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5A5ADF-1202-4979-B12B-75BD5E6A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3368528" cy="390295"/>
          </a:xfrm>
        </p:spPr>
        <p:txBody>
          <a:bodyPr/>
          <a:lstStyle/>
          <a:p>
            <a:r>
              <a:rPr lang="de-AT" dirty="0"/>
              <a:t>Wir sind für Sie da!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6E493A-EC71-40B7-8A11-BE77448F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13800B-050D-46EB-8FE9-5A29F2DF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59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63B1381-2894-435D-B405-8D2F2E028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5094962" cy="390295"/>
          </a:xfrm>
        </p:spPr>
        <p:txBody>
          <a:bodyPr/>
          <a:lstStyle/>
          <a:p>
            <a:r>
              <a:rPr lang="de-AT" dirty="0"/>
              <a:t>Ansprechpartner*innen im PJ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74712" y="1844824"/>
            <a:ext cx="3240360" cy="44560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>
              <a:solidFill>
                <a:schemeClr val="tx1"/>
              </a:solidFill>
            </a:endParaRPr>
          </a:p>
          <a:p>
            <a:pPr algn="ctr"/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Verwaltung PJ-Portal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Zentrale Einteilung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Siegeln von Bescheinigungen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Härtefälle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Empfehlungsschreiben</a:t>
            </a:r>
          </a:p>
          <a:p>
            <a:pPr algn="ctr"/>
            <a:endParaRPr lang="de-DE" sz="1500" dirty="0"/>
          </a:p>
        </p:txBody>
      </p:sp>
      <p:sp>
        <p:nvSpPr>
          <p:cNvPr id="17" name="Abgerundetes Rechteck 16"/>
          <p:cNvSpPr/>
          <p:nvPr/>
        </p:nvSpPr>
        <p:spPr>
          <a:xfrm>
            <a:off x="4457464" y="1853226"/>
            <a:ext cx="3240360" cy="44560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500" dirty="0">
              <a:solidFill>
                <a:schemeClr val="tx1"/>
              </a:solidFill>
            </a:endParaRPr>
          </a:p>
          <a:p>
            <a:pPr algn="ctr"/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Zentrale Lehre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Logbücher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Probleme in der Klinik/Praxis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Qualitätssicherung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PJ-Evaluation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8040216" y="1844824"/>
            <a:ext cx="3240360" cy="44560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5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Erste Anlaufstelle in der Klinik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Lokale Einteilung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Ausstellung der PJ-Bescheinigung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500" dirty="0">
                <a:solidFill>
                  <a:schemeClr val="tx1"/>
                </a:solidFill>
              </a:rPr>
              <a:t>Ausstellung von Äquivalenz-bescheinigungen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37693" y="2795827"/>
            <a:ext cx="3079901" cy="553998"/>
          </a:xfrm>
          <a:prstGeom prst="rect">
            <a:avLst/>
          </a:prstGeom>
          <a:solidFill>
            <a:srgbClr val="63645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>
                <a:solidFill>
                  <a:schemeClr val="bg1">
                    <a:alpha val="90000"/>
                  </a:schemeClr>
                </a:solidFill>
              </a:rPr>
              <a:t>Zentrale PJ-Koordination</a:t>
            </a:r>
          </a:p>
          <a:p>
            <a:pPr algn="l"/>
            <a:r>
              <a:rPr lang="de-DE" sz="1500" b="1" dirty="0" err="1">
                <a:solidFill>
                  <a:schemeClr val="bg1">
                    <a:alpha val="90000"/>
                  </a:schemeClr>
                </a:solidFill>
              </a:rPr>
              <a:t>Pettenkoferstr</a:t>
            </a:r>
            <a:r>
              <a:rPr lang="de-DE" sz="1500" b="1" dirty="0">
                <a:solidFill>
                  <a:schemeClr val="bg1">
                    <a:alpha val="90000"/>
                  </a:schemeClr>
                </a:solidFill>
              </a:rPr>
              <a:t>. 8a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954941" y="2795827"/>
            <a:ext cx="3079901" cy="553998"/>
          </a:xfrm>
          <a:prstGeom prst="rect">
            <a:avLst/>
          </a:prstGeom>
          <a:solidFill>
            <a:srgbClr val="776650">
              <a:alpha val="57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>
                <a:solidFill>
                  <a:srgbClr val="FFFFFF"/>
                </a:solidFill>
              </a:rPr>
              <a:t>Dekanat – PJ Büro</a:t>
            </a:r>
          </a:p>
          <a:p>
            <a:pPr algn="l"/>
            <a:r>
              <a:rPr lang="de-DE" sz="1500" b="1" dirty="0">
                <a:solidFill>
                  <a:srgbClr val="FFFFFF"/>
                </a:solidFill>
              </a:rPr>
              <a:t>Bavariaring 19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120445" y="2810031"/>
            <a:ext cx="3079901" cy="553998"/>
          </a:xfrm>
          <a:prstGeom prst="rect">
            <a:avLst/>
          </a:prstGeom>
          <a:solidFill>
            <a:srgbClr val="636458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>
                <a:solidFill>
                  <a:schemeClr val="bg1">
                    <a:alpha val="90000"/>
                  </a:schemeClr>
                </a:solidFill>
              </a:rPr>
              <a:t>PJ-Beauftragte der Kliniken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775520" y="5727820"/>
            <a:ext cx="1564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hlinkClick r:id="rId6"/>
              </a:rPr>
              <a:t>Kontakt PJ-Büro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5126692" y="5727820"/>
            <a:ext cx="213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  <a:hlinkClick r:id="rId7"/>
              </a:rPr>
              <a:t>Kontakt PJ-Koordination</a:t>
            </a:r>
            <a:endParaRPr lang="de-DE" sz="1200" dirty="0">
              <a:solidFill>
                <a:schemeClr val="tx2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616280" y="5727820"/>
            <a:ext cx="220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hlinkClick r:id="rId8"/>
              </a:rPr>
              <a:t>Liste der PJ-Beauftragten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210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7" grpId="0" animBg="1"/>
      <p:bldP spid="31" grpId="0" animBg="1"/>
      <p:bldP spid="28" grpId="0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4712" y="1689062"/>
            <a:ext cx="10801352" cy="4692266"/>
          </a:xfrm>
        </p:spPr>
        <p:txBody>
          <a:bodyPr numCol="3"/>
          <a:lstStyle/>
          <a:p>
            <a:r>
              <a:rPr lang="de-DE" sz="1800" dirty="0"/>
              <a:t>Allgemeinmedizin</a:t>
            </a:r>
          </a:p>
          <a:p>
            <a:r>
              <a:rPr lang="de-DE" sz="1800" dirty="0"/>
              <a:t>Anästhesie</a:t>
            </a:r>
          </a:p>
          <a:p>
            <a:r>
              <a:rPr lang="de-DE" sz="1800" dirty="0"/>
              <a:t>Arbeitsmedizin</a:t>
            </a:r>
          </a:p>
          <a:p>
            <a:r>
              <a:rPr lang="de-DE" sz="1800" dirty="0"/>
              <a:t>Augenheilkunde</a:t>
            </a:r>
          </a:p>
          <a:p>
            <a:r>
              <a:rPr lang="de-DE" sz="1800" dirty="0"/>
              <a:t>Dermatologie</a:t>
            </a:r>
          </a:p>
          <a:p>
            <a:r>
              <a:rPr lang="de-DE" sz="1800" dirty="0"/>
              <a:t>Gefäßchirurgie</a:t>
            </a:r>
          </a:p>
          <a:p>
            <a:r>
              <a:rPr lang="de-DE" sz="1800" dirty="0"/>
              <a:t>Gynäkologie</a:t>
            </a:r>
          </a:p>
          <a:p>
            <a:r>
              <a:rPr lang="de-DE" sz="1800" dirty="0"/>
              <a:t>HNO</a:t>
            </a:r>
          </a:p>
          <a:p>
            <a:r>
              <a:rPr lang="de-DE" sz="1800" dirty="0"/>
              <a:t>Kinderchirurgie</a:t>
            </a:r>
          </a:p>
          <a:p>
            <a:r>
              <a:rPr lang="de-DE" sz="1800" dirty="0"/>
              <a:t>Kinder- und Jugendpsychiatrie</a:t>
            </a:r>
          </a:p>
          <a:p>
            <a:r>
              <a:rPr lang="de-DE" sz="1800" dirty="0" err="1"/>
              <a:t>Laboratoriumsmedizin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Mikrobiologie und Virologie</a:t>
            </a:r>
          </a:p>
          <a:p>
            <a:r>
              <a:rPr lang="de-DE" sz="1800" dirty="0"/>
              <a:t>Mund- Kiefer- Gesichtschirurgie</a:t>
            </a:r>
          </a:p>
          <a:p>
            <a:r>
              <a:rPr lang="de-DE" sz="1800" dirty="0"/>
              <a:t>Neurochirurgie</a:t>
            </a:r>
          </a:p>
          <a:p>
            <a:r>
              <a:rPr lang="de-DE" sz="1800" dirty="0"/>
              <a:t>Neuropathologie</a:t>
            </a:r>
          </a:p>
          <a:p>
            <a:r>
              <a:rPr lang="de-DE" sz="1800" dirty="0"/>
              <a:t>Neurologie</a:t>
            </a:r>
          </a:p>
          <a:p>
            <a:r>
              <a:rPr lang="de-DE" sz="1800" dirty="0"/>
              <a:t>Nuklearmedizin</a:t>
            </a:r>
          </a:p>
          <a:p>
            <a:r>
              <a:rPr lang="de-DE" sz="1800" dirty="0"/>
              <a:t>Orthopädie</a:t>
            </a:r>
          </a:p>
          <a:p>
            <a:r>
              <a:rPr lang="de-DE" sz="1800" dirty="0"/>
              <a:t>Öffentlicher Gesundheitsdienst </a:t>
            </a:r>
          </a:p>
          <a:p>
            <a:r>
              <a:rPr lang="de-DE" sz="1800" dirty="0"/>
              <a:t>Pädiatrie</a:t>
            </a:r>
          </a:p>
          <a:p>
            <a:r>
              <a:rPr lang="de-DE" sz="1800" dirty="0"/>
              <a:t>Palliativmedizin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Pathologie</a:t>
            </a:r>
          </a:p>
          <a:p>
            <a:r>
              <a:rPr lang="de-DE" sz="1800" dirty="0"/>
              <a:t>Physikalische Medizin und Rehabilitation</a:t>
            </a:r>
          </a:p>
          <a:p>
            <a:r>
              <a:rPr lang="de-DE" sz="1800" dirty="0"/>
              <a:t>Plastische Chirurgie und Handchirurgie</a:t>
            </a:r>
          </a:p>
          <a:p>
            <a:r>
              <a:rPr lang="de-DE" sz="1800" dirty="0"/>
              <a:t>Psychiatrie</a:t>
            </a:r>
          </a:p>
          <a:p>
            <a:r>
              <a:rPr lang="de-DE" sz="1800" dirty="0"/>
              <a:t>Psychosomatische Medizin und Psychotherapie</a:t>
            </a:r>
          </a:p>
          <a:p>
            <a:r>
              <a:rPr lang="de-DE" sz="1800" dirty="0"/>
              <a:t>Radiologie</a:t>
            </a:r>
          </a:p>
          <a:p>
            <a:r>
              <a:rPr lang="de-DE" sz="1800" dirty="0"/>
              <a:t>Rechtsmedizin</a:t>
            </a:r>
          </a:p>
          <a:p>
            <a:r>
              <a:rPr lang="de-DE" sz="1800" dirty="0"/>
              <a:t>Strahlentherapie</a:t>
            </a:r>
          </a:p>
          <a:p>
            <a:r>
              <a:rPr lang="de-DE" sz="1800" dirty="0"/>
              <a:t>Urologie 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6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059970" cy="390295"/>
          </a:xfrm>
        </p:spPr>
        <p:txBody>
          <a:bodyPr/>
          <a:lstStyle/>
          <a:p>
            <a:r>
              <a:rPr lang="de-DE" dirty="0"/>
              <a:t>Anerkannte Wahlfächer an der LMU</a:t>
            </a:r>
          </a:p>
        </p:txBody>
      </p:sp>
    </p:spTree>
    <p:extLst>
      <p:ext uri="{BB962C8B-B14F-4D97-AF65-F5344CB8AC3E}">
        <p14:creationId xmlns:p14="http://schemas.microsoft.com/office/powerpoint/2010/main" val="1883974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875420" y="2428902"/>
            <a:ext cx="3442367" cy="565146"/>
          </a:xfrm>
        </p:spPr>
        <p:txBody>
          <a:bodyPr/>
          <a:lstStyle/>
          <a:p>
            <a:r>
              <a:rPr lang="de-DE" dirty="0"/>
              <a:t>Noch Fragen 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875420" y="2992598"/>
            <a:ext cx="5628863" cy="528794"/>
          </a:xfrm>
        </p:spPr>
        <p:txBody>
          <a:bodyPr/>
          <a:lstStyle/>
          <a:p>
            <a:r>
              <a:rPr lang="de-DE" sz="3200" dirty="0"/>
              <a:t>zum Praktischen Jahr?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10885090" y="6597650"/>
            <a:ext cx="971550" cy="179388"/>
          </a:xfrm>
        </p:spPr>
        <p:txBody>
          <a:bodyPr/>
          <a:lstStyle/>
          <a:p>
            <a:fld id="{C457A7E8-3F45-46AC-80A6-5B03F18BB502}" type="slidenum">
              <a:rPr lang="de-DE" smtClean="0"/>
              <a:t>60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856728"/>
            <a:ext cx="2880320" cy="4800533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76E493A-EC71-40B7-8A11-BE77448F15F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1225" y="6597650"/>
            <a:ext cx="9625013" cy="179388"/>
          </a:xfrm>
        </p:spPr>
        <p:txBody>
          <a:bodyPr/>
          <a:lstStyle/>
          <a:p>
            <a:r>
              <a:rPr lang="nn-NO" dirty="0"/>
              <a:t>PJ-Infoveranstaltung | PJ-Start Mai 2025 | 21.10.2024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195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127B5-A2CD-47E7-9DB4-761E49A45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420" y="2276872"/>
            <a:ext cx="3157032" cy="565146"/>
          </a:xfrm>
        </p:spPr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Bei Rückfragen zu Einteilung, PJ-Portal und Härtefällen wenden Sie sich an </a:t>
            </a:r>
          </a:p>
          <a:p>
            <a:r>
              <a:rPr lang="de-DE" dirty="0">
                <a:hlinkClick r:id="rId2"/>
              </a:rPr>
              <a:t>Praktisches-Jahr.Dekanat@med.uni-muenchen.de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Bei Rückfragen zu Lehrveranstaltungen und Logbüchern wenden Sie sich an</a:t>
            </a:r>
          </a:p>
          <a:p>
            <a:r>
              <a:rPr lang="de-DE" dirty="0">
                <a:hlinkClick r:id="rId3"/>
              </a:rPr>
              <a:t>PJ_Koordination@med.uni-muenchen.de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DD193A8-F013-483B-87F5-0A697F590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5420" y="2850735"/>
            <a:ext cx="6447998" cy="565146"/>
          </a:xfrm>
        </p:spPr>
        <p:txBody>
          <a:bodyPr/>
          <a:lstStyle/>
          <a:p>
            <a:r>
              <a:rPr lang="de-DE" dirty="0"/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46221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91890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874712" y="1689062"/>
            <a:ext cx="10801352" cy="4692266"/>
          </a:xfrm>
        </p:spPr>
        <p:txBody>
          <a:bodyPr numCol="3"/>
          <a:lstStyle/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Allgemeinmedizin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Anästhesie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Arbeitsmedizin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Augenheilkunde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Dermatologie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Gefäßchirurgie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Gynäkologie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HNO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Kinderchirurgie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Kinder- und Jugendpsychiatrie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 err="1">
                <a:solidFill>
                  <a:schemeClr val="bg1">
                    <a:lumMod val="85000"/>
                  </a:schemeClr>
                </a:solidFill>
              </a:rPr>
              <a:t>Laboratoriumsmedizin</a:t>
            </a: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Mikrobiologie und Virologie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Mund- Kiefer- Gesichtschirurgie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Neurochirurgie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Neuropathologie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Neurologie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Nuklearmedizin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Orthopädie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Öffentlicher Gesundheitsdienst 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Pädiatrie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Palliativmedizin</a:t>
            </a: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Pathologie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Physikalische Medizin und Rehabilitation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Plastische Chirurgie und Handchirurgie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Psychiatrie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Psychosomatische Medizin und Psychotherapie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Radiologie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Rechtsmedizin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Strahlentherapie</a:t>
            </a:r>
          </a:p>
          <a:p>
            <a:pPr>
              <a:buClr>
                <a:schemeClr val="bg1">
                  <a:lumMod val="85000"/>
                </a:schemeClr>
              </a:buClr>
            </a:pPr>
            <a:r>
              <a:rPr lang="de-DE" sz="1800" dirty="0">
                <a:solidFill>
                  <a:schemeClr val="bg1">
                    <a:lumMod val="85000"/>
                  </a:schemeClr>
                </a:solidFill>
              </a:rPr>
              <a:t>Urologie </a:t>
            </a: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Clr>
                <a:schemeClr val="bg1">
                  <a:lumMod val="85000"/>
                </a:schemeClr>
              </a:buClr>
            </a:pPr>
            <a:endParaRPr lang="de-D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059970" cy="390295"/>
          </a:xfrm>
        </p:spPr>
        <p:txBody>
          <a:bodyPr/>
          <a:lstStyle/>
          <a:p>
            <a:r>
              <a:rPr lang="de-DE" dirty="0"/>
              <a:t>Anerkannte Wahlfächer an der LMU</a:t>
            </a:r>
          </a:p>
        </p:txBody>
      </p:sp>
      <p:pic>
        <p:nvPicPr>
          <p:cNvPr id="2" name="Grafi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1844824"/>
            <a:ext cx="6696744" cy="386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12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20688"/>
            <a:ext cx="5797352" cy="426299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r>
              <a:rPr lang="de-DE" sz="1800" b="1" dirty="0"/>
              <a:t>Splitting</a:t>
            </a:r>
          </a:p>
          <a:p>
            <a:r>
              <a:rPr lang="de-DE" sz="1800" dirty="0"/>
              <a:t>Zugeständnis des Prüfungsamtes, da an manchen ausländischen Universität ein Praktikum max. 8 Wochen dauern darf.</a:t>
            </a:r>
          </a:p>
          <a:p>
            <a:r>
              <a:rPr lang="de-DE" sz="1800" dirty="0"/>
              <a:t>max. ein Tertial </a:t>
            </a:r>
          </a:p>
          <a:p>
            <a:endParaRPr lang="de-DE" sz="1800" dirty="0"/>
          </a:p>
          <a:p>
            <a:r>
              <a:rPr lang="de-DE" sz="1800" dirty="0"/>
              <a:t>Konstellationen</a:t>
            </a:r>
          </a:p>
          <a:p>
            <a:pPr lvl="1"/>
            <a:r>
              <a:rPr lang="de-DE" sz="1800" dirty="0"/>
              <a:t>Ausland – LMU/LKH der LMU</a:t>
            </a:r>
          </a:p>
          <a:p>
            <a:pPr lvl="1"/>
            <a:r>
              <a:rPr lang="de-DE" sz="1800" dirty="0"/>
              <a:t>Ausland – Ausland</a:t>
            </a:r>
          </a:p>
          <a:p>
            <a:pPr lvl="1"/>
            <a:r>
              <a:rPr lang="de-DE" sz="1800" dirty="0"/>
              <a:t>LMU/LKH der LMU – Ausland</a:t>
            </a:r>
          </a:p>
          <a:p>
            <a:pPr lvl="1"/>
            <a:endParaRPr lang="de-DE" sz="1800" dirty="0"/>
          </a:p>
          <a:p>
            <a:r>
              <a:rPr lang="de-DE" sz="1800" dirty="0"/>
              <a:t>Kombination aus mehreren Fächern innerhalb eines Tertials ist nicht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3775690" cy="390295"/>
          </a:xfrm>
        </p:spPr>
        <p:txBody>
          <a:bodyPr/>
          <a:lstStyle/>
          <a:p>
            <a:r>
              <a:rPr lang="de-DE" dirty="0"/>
              <a:t>Splitting vs. Rotation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b="1" dirty="0"/>
              <a:t>Rotation</a:t>
            </a:r>
          </a:p>
          <a:p>
            <a:r>
              <a:rPr lang="de-DE" sz="1800" dirty="0"/>
              <a:t>Rotieren können Sie innerhalb eines Faches in dessen Unterbereiche, z.B.</a:t>
            </a:r>
          </a:p>
          <a:p>
            <a:pPr marL="176212" lvl="1" indent="0">
              <a:buNone/>
            </a:pPr>
            <a:endParaRPr lang="de-DE" sz="1800" dirty="0"/>
          </a:p>
          <a:p>
            <a:r>
              <a:rPr lang="de-DE" sz="1800" dirty="0"/>
              <a:t>Tertial Innere Medizin</a:t>
            </a:r>
          </a:p>
          <a:p>
            <a:pPr lvl="1"/>
            <a:r>
              <a:rPr lang="de-DE" sz="1800" dirty="0"/>
              <a:t>1. Rotation: 4 Wochen Kardiologie</a:t>
            </a:r>
          </a:p>
          <a:p>
            <a:pPr lvl="1"/>
            <a:r>
              <a:rPr lang="de-DE" sz="1800" dirty="0"/>
              <a:t>2. Rotation: 8 Wochen Gastroenterologie</a:t>
            </a:r>
          </a:p>
          <a:p>
            <a:pPr lvl="1"/>
            <a:r>
              <a:rPr lang="de-DE" sz="1800" dirty="0"/>
              <a:t>3. Rotation: 4 Wochen Geriatrie</a:t>
            </a:r>
          </a:p>
          <a:p>
            <a:pPr marL="176212" lvl="1" indent="0">
              <a:buNone/>
            </a:pPr>
            <a:endParaRPr lang="de-DE" sz="1800" dirty="0"/>
          </a:p>
          <a:p>
            <a:r>
              <a:rPr lang="de-DE" sz="1800" dirty="0"/>
              <a:t>Tertial Chirurgie</a:t>
            </a:r>
          </a:p>
          <a:p>
            <a:pPr lvl="1"/>
            <a:r>
              <a:rPr lang="de-DE" sz="1800" dirty="0"/>
              <a:t>1. Rotation: 8 Wochen Allgemeinchirurgie</a:t>
            </a:r>
          </a:p>
          <a:p>
            <a:pPr lvl="1"/>
            <a:r>
              <a:rPr lang="de-DE" sz="1800" dirty="0"/>
              <a:t>2. Rotation: 8 Wochen Unfallchirurgie</a:t>
            </a:r>
          </a:p>
        </p:txBody>
      </p:sp>
    </p:spTree>
    <p:extLst>
      <p:ext uri="{BB962C8B-B14F-4D97-AF65-F5344CB8AC3E}">
        <p14:creationId xmlns:p14="http://schemas.microsoft.com/office/powerpoint/2010/main" val="351050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0A8D08-A671-4293-BD27-1D4991CB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656692"/>
            <a:ext cx="5817916" cy="390295"/>
          </a:xfrm>
        </p:spPr>
        <p:txBody>
          <a:bodyPr/>
          <a:lstStyle/>
          <a:p>
            <a:r>
              <a:rPr lang="de-DE" dirty="0"/>
              <a:t>Allgemeine Informationen zum PJ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de-DE" sz="1800" dirty="0"/>
              <a:t>Im Tertial Innere Medizin müssen Sie mindestens einmal, maximal dreimal rotieren.</a:t>
            </a:r>
          </a:p>
          <a:p>
            <a:pPr fontAlgn="base"/>
            <a:r>
              <a:rPr lang="de-DE" sz="1800" dirty="0"/>
              <a:t>Eine Kombination der Fächer ist frei möglich. </a:t>
            </a:r>
          </a:p>
          <a:p>
            <a:pPr fontAlgn="base"/>
            <a:r>
              <a:rPr lang="de-DE" sz="1800" dirty="0"/>
              <a:t>Mögliche Fächer sind </a:t>
            </a:r>
          </a:p>
          <a:p>
            <a:pPr fontAlgn="base"/>
            <a:endParaRPr lang="de-DE" sz="1800" dirty="0"/>
          </a:p>
          <a:p>
            <a:endParaRPr lang="de-DE" sz="1800" b="1" dirty="0">
              <a:solidFill>
                <a:srgbClr val="E68200"/>
              </a:solidFill>
            </a:endParaRPr>
          </a:p>
          <a:p>
            <a:endParaRPr lang="de-DE" sz="1800" b="1" dirty="0">
              <a:solidFill>
                <a:srgbClr val="E68200"/>
              </a:solidFill>
            </a:endParaRPr>
          </a:p>
          <a:p>
            <a:endParaRPr lang="de-DE" sz="1800" b="1" dirty="0">
              <a:solidFill>
                <a:srgbClr val="E68200"/>
              </a:solidFill>
            </a:endParaRPr>
          </a:p>
          <a:p>
            <a:endParaRPr lang="de-DE" sz="1800" b="1" dirty="0">
              <a:solidFill>
                <a:srgbClr val="E68200"/>
              </a:solidFill>
            </a:endParaRPr>
          </a:p>
          <a:p>
            <a:r>
              <a:rPr lang="de-DE" sz="1800" dirty="0"/>
              <a:t>Am LMU Klinikum erfolgt die Rotation über beide Standorte (Großhadern und Innenstadt)</a:t>
            </a:r>
          </a:p>
          <a:p>
            <a:pPr marL="0" indent="0" algn="ctr">
              <a:buNone/>
            </a:pPr>
            <a:endParaRPr lang="de-DE" sz="1800" b="1" dirty="0">
              <a:solidFill>
                <a:srgbClr val="E68200"/>
              </a:solidFill>
            </a:endParaRPr>
          </a:p>
          <a:p>
            <a:pPr marL="0" indent="0" algn="ctr">
              <a:buNone/>
            </a:pPr>
            <a:r>
              <a:rPr lang="de-DE" sz="1800" b="1" dirty="0">
                <a:solidFill>
                  <a:srgbClr val="E68200"/>
                </a:solidFill>
              </a:rPr>
              <a:t>Findet diese Rotation nicht statt, ist eine Ausstellung der PJ-Bescheinigung für „Innere Medizin“ nicht möglich.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6757E-3ECD-4C4A-8E65-6819B2B6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PJ-Infoveranstaltung | PJ-Start Mai 2025 | 21.10.2024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80E7A1-1D19-49FC-8FC8-BE4E5286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7A7E8-3F45-46AC-80A6-5B03F18BB502}" type="slidenum">
              <a:rPr lang="de-DE" smtClean="0"/>
              <a:t>9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7CFD89-E433-4A48-85FC-5724167D1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12" y="1047403"/>
            <a:ext cx="6869486" cy="390295"/>
          </a:xfrm>
        </p:spPr>
        <p:txBody>
          <a:bodyPr/>
          <a:lstStyle/>
          <a:p>
            <a:r>
              <a:rPr lang="de-DE" dirty="0"/>
              <a:t>Rotation im Pflichttertial Innere Medizin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1384" y="2852936"/>
            <a:ext cx="9600728" cy="1764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Angiologie</a:t>
            </a:r>
            <a:r>
              <a:rPr lang="de-DE" dirty="0"/>
              <a:t> (max. 4 Wochen)	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Endokrinologie und Diabetologie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Gastroenterologie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Geriatrie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Hämatologie und Onkologie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 err="1"/>
              <a:t>Infektiologie</a:t>
            </a:r>
            <a:endParaRPr lang="de-DE" dirty="0"/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Kardiologie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Nephrologie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Pneumologie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Rheumatologie</a:t>
            </a:r>
          </a:p>
          <a:p>
            <a:pPr marL="742950" lvl="1" indent="-285750" fontAlgn="base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de-DE" dirty="0"/>
              <a:t>Internistische Intensivmedizin (max. 4 Wochen)</a:t>
            </a:r>
            <a:endParaRPr lang="de-DE" b="1" dirty="0">
              <a:solidFill>
                <a:srgbClr val="E68200"/>
              </a:solidFill>
            </a:endParaRPr>
          </a:p>
          <a:p>
            <a:pPr algn="l"/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672855348"/>
      </p:ext>
    </p:extLst>
  </p:cSld>
  <p:clrMapOvr>
    <a:masterClrMapping/>
  </p:clrMapOvr>
</p:sld>
</file>

<file path=ppt/theme/theme1.xml><?xml version="1.0" encoding="utf-8"?>
<a:theme xmlns:a="http://schemas.openxmlformats.org/drawingml/2006/main" name="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2.xml><?xml version="1.0" encoding="utf-8"?>
<a:theme xmlns:a="http://schemas.openxmlformats.org/drawingml/2006/main" name="2_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3.xml><?xml version="1.0" encoding="utf-8"?>
<a:theme xmlns:a="http://schemas.openxmlformats.org/drawingml/2006/main" name="3_LMU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5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err="1" smtClean="0"/>
        </a:defPPr>
      </a:lstStyle>
    </a:txDef>
  </a:objectDefaults>
  <a:extraClrSchemeLst/>
  <a:custClrLst>
    <a:custClr name="Orange">
      <a:srgbClr val="E68200"/>
    </a:custClr>
    <a:custClr name="Orange 65%">
      <a:srgbClr val="EFAE59"/>
    </a:custClr>
    <a:custClr name="Lila">
      <a:srgbClr val="863776"/>
    </a:custClr>
    <a:custClr name="Lila 65%">
      <a:srgbClr val="B07DA6"/>
    </a:custClr>
    <a:custClr name="Gelb">
      <a:srgbClr val="FDC500"/>
    </a:custClr>
    <a:custClr name="Gelb 65%">
      <a:srgbClr val="FED959"/>
    </a:custClr>
    <a:custClr name="Rosa">
      <a:srgbClr val="F6AA8A"/>
    </a:custClr>
    <a:custClr name="Rosa 65%">
      <a:srgbClr val="F9C8B3"/>
    </a:custClr>
    <a:custClr name="Pink">
      <a:srgbClr val="E60060"/>
    </a:custClr>
    <a:custClr name="Pink 65%">
      <a:srgbClr val="EF5997"/>
    </a:custClr>
    <a:custClr name="Rostrot">
      <a:srgbClr val="9C1006"/>
    </a:custClr>
    <a:custClr name="Rostrot 65%">
      <a:srgbClr val="BF635D"/>
    </a:custClr>
    <a:custClr name="Flieder">
      <a:srgbClr val="5F388E"/>
    </a:custClr>
    <a:custClr name="Flieder 65%">
      <a:srgbClr val="977DB5"/>
    </a:custClr>
    <a:custClr name="Hellblau">
      <a:srgbClr val="29BDEF"/>
    </a:custClr>
    <a:custClr name="Hellblau 65%">
      <a:srgbClr val="74D4F5"/>
    </a:custClr>
    <a:custClr name="Petrol">
      <a:srgbClr val="007188"/>
    </a:custClr>
    <a:custClr name="Petrol 65%">
      <a:srgbClr val="59A3B2"/>
    </a:custClr>
    <a:custClr name="Olivgrün">
      <a:srgbClr val="5C6833"/>
    </a:custClr>
    <a:custClr name="Olivgrün 65%">
      <a:srgbClr val="959D7A"/>
    </a:custClr>
    <a:custClr name="Mittelbraun">
      <a:srgbClr val="77482D"/>
    </a:custClr>
    <a:custClr name="Mittelbraun 65%">
      <a:srgbClr val="A68876"/>
    </a:custClr>
  </a:custClrLst>
  <a:extLst>
    <a:ext uri="{05A4C25C-085E-4340-85A3-A5531E510DB2}">
      <thm15:themeFamily xmlns:thm15="http://schemas.microsoft.com/office/thememl/2012/main" name="LMU Klinikum_PowerPoint_16x9.potx" id="{10DD0EC3-A2FC-4DB9-96E2-3E013604DDEB}" vid="{DF7B04B0-7EF3-4205-988B-84CE49114099}"/>
    </a:ext>
  </a:extLst>
</a:theme>
</file>

<file path=ppt/theme/theme4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222">
      <a:dk1>
        <a:sysClr val="windowText" lastClr="000000"/>
      </a:dk1>
      <a:lt1>
        <a:sysClr val="window" lastClr="FFFFFF"/>
      </a:lt1>
      <a:dk2>
        <a:srgbClr val="9D9D9D"/>
      </a:dk2>
      <a:lt2>
        <a:srgbClr val="D0D0D0"/>
      </a:lt2>
      <a:accent1>
        <a:srgbClr val="007E36"/>
      </a:accent1>
      <a:accent2>
        <a:srgbClr val="59AB7C"/>
      </a:accent2>
      <a:accent3>
        <a:srgbClr val="A6D2B9"/>
      </a:accent3>
      <a:accent4>
        <a:srgbClr val="A6CA56"/>
      </a:accent4>
      <a:accent5>
        <a:srgbClr val="C5DC91"/>
      </a:accent5>
      <a:accent6>
        <a:srgbClr val="E0ECC4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191031_LMU Klinikum_PowerPoint_16x9</Template>
  <TotalTime>0</TotalTime>
  <Words>3182</Words>
  <Application>Microsoft Office PowerPoint</Application>
  <PresentationFormat>Breitbild</PresentationFormat>
  <Paragraphs>693</Paragraphs>
  <Slides>61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61</vt:i4>
      </vt:variant>
    </vt:vector>
  </HeadingPairs>
  <TitlesOfParts>
    <vt:vector size="72" baseType="lpstr">
      <vt:lpstr>Arial</vt:lpstr>
      <vt:lpstr>Roboto Light</vt:lpstr>
      <vt:lpstr>Roboto-bold</vt:lpstr>
      <vt:lpstr>Roboto-regular</vt:lpstr>
      <vt:lpstr>Times New Roman</vt:lpstr>
      <vt:lpstr>Verdana</vt:lpstr>
      <vt:lpstr>Wingdings</vt:lpstr>
      <vt:lpstr>ヒラギノ角ゴ Pro W3</vt:lpstr>
      <vt:lpstr>LMU</vt:lpstr>
      <vt:lpstr>2_LMU</vt:lpstr>
      <vt:lpstr>3_LMU</vt:lpstr>
      <vt:lpstr>PowerPoint-Präsentation</vt:lpstr>
      <vt:lpstr>PowerPoint-Präsentation</vt:lpstr>
      <vt:lpstr>Agenda</vt:lpstr>
      <vt:lpstr>Allgemeine Informationen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Allgemeine Informationen zum PJ</vt:lpstr>
      <vt:lpstr>Wohin im PJ?</vt:lpstr>
      <vt:lpstr>LMU Klinikum</vt:lpstr>
      <vt:lpstr>LMU Klinikum</vt:lpstr>
      <vt:lpstr>LMU Klinikum</vt:lpstr>
      <vt:lpstr>LMU Klinikum</vt:lpstr>
      <vt:lpstr>Lehrkrankenhäuser der LMU</vt:lpstr>
      <vt:lpstr>Lehrkrankenhäuser der LMU</vt:lpstr>
      <vt:lpstr>Lehrkrankenhäuser der LMU</vt:lpstr>
      <vt:lpstr>Externe Tertiale</vt:lpstr>
      <vt:lpstr>Allgemeine Informationen zum PJ</vt:lpstr>
      <vt:lpstr>Allgemeine Informationen zum PJ</vt:lpstr>
      <vt:lpstr>Organisatorisches</vt:lpstr>
      <vt:lpstr>Die PJ-Bewerbung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Das PJ-Portal</vt:lpstr>
      <vt:lpstr>To Do‘s vor dem PJ</vt:lpstr>
      <vt:lpstr>To Do‘s vor dem PJ</vt:lpstr>
      <vt:lpstr>To Do‘s vor dem PJ</vt:lpstr>
      <vt:lpstr>To Do‘s vor dem PJ</vt:lpstr>
      <vt:lpstr>To Do‘s vor dem PJ</vt:lpstr>
      <vt:lpstr>To Do`s vor dem PJ</vt:lpstr>
      <vt:lpstr>Organisatorisches</vt:lpstr>
      <vt:lpstr>Organisatorisches während des PJs</vt:lpstr>
      <vt:lpstr>Organisatorisches während des PJs</vt:lpstr>
      <vt:lpstr>Organisatorisches während des PJs</vt:lpstr>
      <vt:lpstr>Organisatorisches während des PJs</vt:lpstr>
      <vt:lpstr>Organisatorisches während des PJs</vt:lpstr>
      <vt:lpstr>PowerPoint-Präsentation</vt:lpstr>
      <vt:lpstr>Wir sind für Sie da!</vt:lpstr>
      <vt:lpstr>PowerPoint-Präsentation</vt:lpstr>
      <vt:lpstr>Vielen Dank</vt:lpstr>
    </vt:vector>
  </TitlesOfParts>
  <Company>Klinikum der Universitaet Muenchen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hthun</dc:creator>
  <cp:lastModifiedBy>Heigl, Birgit</cp:lastModifiedBy>
  <cp:revision>261</cp:revision>
  <dcterms:created xsi:type="dcterms:W3CDTF">2020-02-12T10:35:02Z</dcterms:created>
  <dcterms:modified xsi:type="dcterms:W3CDTF">2024-10-21T13:15:29Z</dcterms:modified>
</cp:coreProperties>
</file>