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 id="2147483657" r:id="rId3"/>
    <p:sldMasterId id="2147483659" r:id="rId4"/>
    <p:sldMasterId id="2147483665" r:id="rId5"/>
    <p:sldMasterId id="2147483667" r:id="rId6"/>
    <p:sldMasterId id="2147483674" r:id="rId7"/>
  </p:sldMasterIdLst>
  <p:notesMasterIdLst>
    <p:notesMasterId r:id="rId34"/>
  </p:notesMasterIdLst>
  <p:sldIdLst>
    <p:sldId id="256" r:id="rId8"/>
    <p:sldId id="257" r:id="rId9"/>
    <p:sldId id="258" r:id="rId10"/>
    <p:sldId id="338" r:id="rId11"/>
    <p:sldId id="260" r:id="rId12"/>
    <p:sldId id="261" r:id="rId13"/>
    <p:sldId id="274" r:id="rId14"/>
    <p:sldId id="262" r:id="rId15"/>
    <p:sldId id="263" r:id="rId16"/>
    <p:sldId id="339" r:id="rId17"/>
    <p:sldId id="265" r:id="rId18"/>
    <p:sldId id="266" r:id="rId19"/>
    <p:sldId id="267" r:id="rId20"/>
    <p:sldId id="268" r:id="rId21"/>
    <p:sldId id="269" r:id="rId22"/>
    <p:sldId id="270" r:id="rId23"/>
    <p:sldId id="332" r:id="rId24"/>
    <p:sldId id="277" r:id="rId25"/>
    <p:sldId id="276" r:id="rId26"/>
    <p:sldId id="334" r:id="rId27"/>
    <p:sldId id="335" r:id="rId28"/>
    <p:sldId id="329" r:id="rId29"/>
    <p:sldId id="336" r:id="rId30"/>
    <p:sldId id="337" r:id="rId31"/>
    <p:sldId id="272" r:id="rId32"/>
    <p:sldId id="273" r:id="rId33"/>
  </p:sldIdLst>
  <p:sldSz cx="12192000" cy="6858000"/>
  <p:notesSz cx="6858000" cy="9144000"/>
  <p:defaultTextStyle>
    <a:defPPr>
      <a:defRPr lang="en-US"/>
    </a:defPPr>
    <a:lvl1pPr marL="0" algn="l" defTabSz="457200" rtl="0">
      <a:defRPr sz="1800">
        <a:solidFill>
          <a:schemeClr val="tx1"/>
        </a:solidFill>
        <a:latin typeface="+mn-lt"/>
        <a:ea typeface="+mn-ea"/>
        <a:cs typeface="+mn-cs"/>
      </a:defRPr>
    </a:lvl1pPr>
    <a:lvl2pPr marL="457200" algn="l" defTabSz="457200" rtl="0">
      <a:defRPr sz="1800">
        <a:solidFill>
          <a:schemeClr val="tx1"/>
        </a:solidFill>
        <a:latin typeface="+mn-lt"/>
        <a:ea typeface="+mn-ea"/>
        <a:cs typeface="+mn-cs"/>
      </a:defRPr>
    </a:lvl2pPr>
    <a:lvl3pPr marL="914400" algn="l" defTabSz="457200" rtl="0">
      <a:defRPr sz="1800">
        <a:solidFill>
          <a:schemeClr val="tx1"/>
        </a:solidFill>
        <a:latin typeface="+mn-lt"/>
        <a:ea typeface="+mn-ea"/>
        <a:cs typeface="+mn-cs"/>
      </a:defRPr>
    </a:lvl3pPr>
    <a:lvl4pPr marL="1371600" algn="l" defTabSz="457200" rtl="0">
      <a:defRPr sz="1800">
        <a:solidFill>
          <a:schemeClr val="tx1"/>
        </a:solidFill>
        <a:latin typeface="+mn-lt"/>
        <a:ea typeface="+mn-ea"/>
        <a:cs typeface="+mn-cs"/>
      </a:defRPr>
    </a:lvl4pPr>
    <a:lvl5pPr marL="1828800" algn="l" defTabSz="457200" rtl="0">
      <a:defRPr sz="1800">
        <a:solidFill>
          <a:schemeClr val="tx1"/>
        </a:solidFill>
        <a:latin typeface="+mn-lt"/>
        <a:ea typeface="+mn-ea"/>
        <a:cs typeface="+mn-cs"/>
      </a:defRPr>
    </a:lvl5pPr>
    <a:lvl6pPr marL="2286000" algn="l" defTabSz="457200" rtl="0">
      <a:defRPr sz="1800">
        <a:solidFill>
          <a:schemeClr val="tx1"/>
        </a:solidFill>
        <a:latin typeface="+mn-lt"/>
        <a:ea typeface="+mn-ea"/>
        <a:cs typeface="+mn-cs"/>
      </a:defRPr>
    </a:lvl6pPr>
    <a:lvl7pPr marL="2743200" algn="l" defTabSz="457200" rtl="0">
      <a:defRPr sz="1800">
        <a:solidFill>
          <a:schemeClr val="tx1"/>
        </a:solidFill>
        <a:latin typeface="+mn-lt"/>
        <a:ea typeface="+mn-ea"/>
        <a:cs typeface="+mn-cs"/>
      </a:defRPr>
    </a:lvl7pPr>
    <a:lvl8pPr marL="3200400" algn="l" defTabSz="457200" rtl="0">
      <a:defRPr sz="1800">
        <a:solidFill>
          <a:schemeClr val="tx1"/>
        </a:solidFill>
        <a:latin typeface="+mn-lt"/>
        <a:ea typeface="+mn-ea"/>
        <a:cs typeface="+mn-cs"/>
      </a:defRPr>
    </a:lvl8pPr>
    <a:lvl9pPr marL="3657600" algn="l" defTabSz="457200" rtl="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33"/>
    <p:restoredTop sz="94676"/>
  </p:normalViewPr>
  <p:slideViewPr>
    <p:cSldViewPr snapToGrid="0" snapToObjects="1" showGuides="1">
      <p:cViewPr varScale="1">
        <p:scale>
          <a:sx n="62" d="100"/>
          <a:sy n="62" d="100"/>
        </p:scale>
        <p:origin x="208" y="1032"/>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ebru\Desktop\Mappe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spc="0" baseline="0">
                <a:solidFill>
                  <a:schemeClr val="tx1"/>
                </a:solidFill>
                <a:latin typeface="+mn-lt"/>
                <a:ea typeface="+mn-ea"/>
                <a:cs typeface="+mn-cs"/>
              </a:defRPr>
            </a:pPr>
            <a:r>
              <a:rPr lang="de-DE">
                <a:solidFill>
                  <a:schemeClr val="tx1"/>
                </a:solidFill>
              </a:rPr>
              <a:t>Anzahl Outgoing Erasmus Bewerbende für das akademische Jahr 2025/26</a:t>
            </a:r>
            <a:endParaRPr lang="de-DE"/>
          </a:p>
        </c:rich>
      </c:tx>
      <c:overlay val="0"/>
      <c:spPr>
        <a:prstGeom prst="rect">
          <a:avLst/>
        </a:prstGeom>
        <a:noFill/>
        <a:ln>
          <a:noFill/>
        </a:ln>
        <a:effectLst/>
      </c:spPr>
      <c:txPr>
        <a:bodyPr rot="0" spcFirstLastPara="1" vertOverflow="ellipsis" vert="horz" wrap="square" anchor="ctr" anchorCtr="1"/>
        <a:lstStyle/>
        <a:p>
          <a:pPr>
            <a:defRPr sz="1400" b="0" i="0" u="none" strike="noStrike" spc="0" baseline="0">
              <a:solidFill>
                <a:schemeClr val="tx1"/>
              </a:solidFill>
              <a:latin typeface="+mn-lt"/>
              <a:ea typeface="+mn-ea"/>
              <a:cs typeface="+mn-cs"/>
            </a:defRPr>
          </a:pPr>
          <a:endParaRPr lang="de-DE"/>
        </a:p>
      </c:txPr>
    </c:title>
    <c:autoTitleDeleted val="0"/>
    <c:plotArea>
      <c:layout/>
      <c:barChart>
        <c:barDir val="bar"/>
        <c:grouping val="stacked"/>
        <c:varyColors val="0"/>
        <c:ser>
          <c:idx val="0"/>
          <c:order val="0"/>
          <c:tx>
            <c:strRef>
              <c:f>Tabelle1!$B$23</c:f>
              <c:strCache>
                <c:ptCount val="1"/>
                <c:pt idx="0">
                  <c:v>Rang 1</c:v>
                </c:pt>
              </c:strCache>
            </c:strRef>
          </c:tx>
          <c:spPr>
            <a:prstGeom prst="rect">
              <a:avLst/>
            </a:prstGeom>
            <a:solidFill>
              <a:schemeClr val="accent6">
                <a:lumMod val="40000"/>
                <a:lumOff val="60000"/>
              </a:schemeClr>
            </a:solidFill>
            <a:ln>
              <a:noFill/>
            </a:ln>
            <a:effectLst/>
          </c:spPr>
          <c:invertIfNegative val="0"/>
          <c:cat>
            <c:strRef>
              <c:f>Tabelle1!$C$22:$T$22</c:f>
              <c:strCache>
                <c:ptCount val="18"/>
                <c:pt idx="0">
                  <c:v>UB (2)</c:v>
                </c:pt>
                <c:pt idx="1">
                  <c:v>UAB (1)</c:v>
                </c:pt>
                <c:pt idx="2">
                  <c:v>Brne (2)</c:v>
                </c:pt>
                <c:pt idx="3">
                  <c:v>Firenze (2)</c:v>
                </c:pt>
                <c:pt idx="4">
                  <c:v>Galway (3)</c:v>
                </c:pt>
                <c:pt idx="5">
                  <c:v>Geneve (2)</c:v>
                </c:pt>
                <c:pt idx="6">
                  <c:v>Granada (1)</c:v>
                </c:pt>
                <c:pt idx="7">
                  <c:v>Groningen (1)</c:v>
                </c:pt>
                <c:pt idx="8">
                  <c:v>Madrid (2)</c:v>
                </c:pt>
                <c:pt idx="9">
                  <c:v>Nantes (2)</c:v>
                </c:pt>
                <c:pt idx="10">
                  <c:v>Newcastle (2)</c:v>
                </c:pt>
                <c:pt idx="11">
                  <c:v>Porto (2)</c:v>
                </c:pt>
                <c:pt idx="12">
                  <c:v>Sevilla (2)</c:v>
                </c:pt>
                <c:pt idx="13">
                  <c:v>Trnave (1)</c:v>
                </c:pt>
                <c:pt idx="14">
                  <c:v>Twente (1)</c:v>
                </c:pt>
                <c:pt idx="15">
                  <c:v>Valencia (2)</c:v>
                </c:pt>
                <c:pt idx="16">
                  <c:v>Wien (1)</c:v>
                </c:pt>
                <c:pt idx="17">
                  <c:v>Zürich (4)</c:v>
                </c:pt>
              </c:strCache>
            </c:strRef>
          </c:cat>
          <c:val>
            <c:numRef>
              <c:f>Tabelle1!$C$23:$T$23</c:f>
              <c:numCache>
                <c:formatCode>General</c:formatCode>
                <c:ptCount val="18"/>
                <c:pt idx="0">
                  <c:v>8</c:v>
                </c:pt>
                <c:pt idx="1">
                  <c:v>0</c:v>
                </c:pt>
                <c:pt idx="2">
                  <c:v>0</c:v>
                </c:pt>
                <c:pt idx="3">
                  <c:v>4</c:v>
                </c:pt>
                <c:pt idx="4">
                  <c:v>5</c:v>
                </c:pt>
                <c:pt idx="5">
                  <c:v>1</c:v>
                </c:pt>
                <c:pt idx="6">
                  <c:v>0</c:v>
                </c:pt>
                <c:pt idx="7">
                  <c:v>1</c:v>
                </c:pt>
                <c:pt idx="8">
                  <c:v>3</c:v>
                </c:pt>
                <c:pt idx="9">
                  <c:v>4</c:v>
                </c:pt>
                <c:pt idx="10">
                  <c:v>2</c:v>
                </c:pt>
                <c:pt idx="11">
                  <c:v>2</c:v>
                </c:pt>
                <c:pt idx="12">
                  <c:v>1</c:v>
                </c:pt>
                <c:pt idx="13">
                  <c:v>0</c:v>
                </c:pt>
                <c:pt idx="14">
                  <c:v>0</c:v>
                </c:pt>
                <c:pt idx="15">
                  <c:v>7</c:v>
                </c:pt>
                <c:pt idx="16">
                  <c:v>2</c:v>
                </c:pt>
                <c:pt idx="17">
                  <c:v>0</c:v>
                </c:pt>
              </c:numCache>
            </c:numRef>
          </c:val>
          <c:extLst>
            <c:ext xmlns:c16="http://schemas.microsoft.com/office/drawing/2014/chart" uri="{C3380CC4-5D6E-409C-BE32-E72D297353CC}">
              <c16:uniqueId val="{00000000-28F2-4ABB-AB2F-A70366F07258}"/>
            </c:ext>
          </c:extLst>
        </c:ser>
        <c:ser>
          <c:idx val="1"/>
          <c:order val="1"/>
          <c:tx>
            <c:strRef>
              <c:f>Tabelle1!$B$24</c:f>
              <c:strCache>
                <c:ptCount val="1"/>
                <c:pt idx="0">
                  <c:v>Rang 2</c:v>
                </c:pt>
              </c:strCache>
            </c:strRef>
          </c:tx>
          <c:spPr>
            <a:prstGeom prst="rect">
              <a:avLst/>
            </a:prstGeom>
            <a:solidFill>
              <a:schemeClr val="bg2">
                <a:lumMod val="90000"/>
              </a:schemeClr>
            </a:solidFill>
            <a:ln>
              <a:noFill/>
            </a:ln>
            <a:effectLst/>
          </c:spPr>
          <c:invertIfNegative val="0"/>
          <c:cat>
            <c:strRef>
              <c:f>Tabelle1!$C$22:$T$22</c:f>
              <c:strCache>
                <c:ptCount val="18"/>
                <c:pt idx="0">
                  <c:v>UB (2)</c:v>
                </c:pt>
                <c:pt idx="1">
                  <c:v>UAB (1)</c:v>
                </c:pt>
                <c:pt idx="2">
                  <c:v>Brne (2)</c:v>
                </c:pt>
                <c:pt idx="3">
                  <c:v>Firenze (2)</c:v>
                </c:pt>
                <c:pt idx="4">
                  <c:v>Galway (3)</c:v>
                </c:pt>
                <c:pt idx="5">
                  <c:v>Geneve (2)</c:v>
                </c:pt>
                <c:pt idx="6">
                  <c:v>Granada (1)</c:v>
                </c:pt>
                <c:pt idx="7">
                  <c:v>Groningen (1)</c:v>
                </c:pt>
                <c:pt idx="8">
                  <c:v>Madrid (2)</c:v>
                </c:pt>
                <c:pt idx="9">
                  <c:v>Nantes (2)</c:v>
                </c:pt>
                <c:pt idx="10">
                  <c:v>Newcastle (2)</c:v>
                </c:pt>
                <c:pt idx="11">
                  <c:v>Porto (2)</c:v>
                </c:pt>
                <c:pt idx="12">
                  <c:v>Sevilla (2)</c:v>
                </c:pt>
                <c:pt idx="13">
                  <c:v>Trnave (1)</c:v>
                </c:pt>
                <c:pt idx="14">
                  <c:v>Twente (1)</c:v>
                </c:pt>
                <c:pt idx="15">
                  <c:v>Valencia (2)</c:v>
                </c:pt>
                <c:pt idx="16">
                  <c:v>Wien (1)</c:v>
                </c:pt>
                <c:pt idx="17">
                  <c:v>Zürich (4)</c:v>
                </c:pt>
              </c:strCache>
            </c:strRef>
          </c:cat>
          <c:val>
            <c:numRef>
              <c:f>Tabelle1!$C$24:$T$24</c:f>
              <c:numCache>
                <c:formatCode>General</c:formatCode>
                <c:ptCount val="18"/>
                <c:pt idx="0">
                  <c:v>2</c:v>
                </c:pt>
                <c:pt idx="1">
                  <c:v>3</c:v>
                </c:pt>
                <c:pt idx="2">
                  <c:v>0</c:v>
                </c:pt>
                <c:pt idx="3">
                  <c:v>0</c:v>
                </c:pt>
                <c:pt idx="4">
                  <c:v>1</c:v>
                </c:pt>
                <c:pt idx="5">
                  <c:v>0</c:v>
                </c:pt>
                <c:pt idx="6">
                  <c:v>1</c:v>
                </c:pt>
                <c:pt idx="7">
                  <c:v>5</c:v>
                </c:pt>
                <c:pt idx="8">
                  <c:v>7</c:v>
                </c:pt>
                <c:pt idx="9">
                  <c:v>1</c:v>
                </c:pt>
                <c:pt idx="10">
                  <c:v>0</c:v>
                </c:pt>
                <c:pt idx="11">
                  <c:v>4</c:v>
                </c:pt>
                <c:pt idx="12">
                  <c:v>0</c:v>
                </c:pt>
                <c:pt idx="13">
                  <c:v>0</c:v>
                </c:pt>
                <c:pt idx="14">
                  <c:v>0</c:v>
                </c:pt>
                <c:pt idx="15">
                  <c:v>3</c:v>
                </c:pt>
                <c:pt idx="16">
                  <c:v>3</c:v>
                </c:pt>
                <c:pt idx="17">
                  <c:v>0</c:v>
                </c:pt>
              </c:numCache>
            </c:numRef>
          </c:val>
          <c:extLst>
            <c:ext xmlns:c16="http://schemas.microsoft.com/office/drawing/2014/chart" uri="{C3380CC4-5D6E-409C-BE32-E72D297353CC}">
              <c16:uniqueId val="{00000001-28F2-4ABB-AB2F-A70366F07258}"/>
            </c:ext>
          </c:extLst>
        </c:ser>
        <c:ser>
          <c:idx val="2"/>
          <c:order val="2"/>
          <c:tx>
            <c:strRef>
              <c:f>Tabelle1!$B$25</c:f>
              <c:strCache>
                <c:ptCount val="1"/>
                <c:pt idx="0">
                  <c:v>Rang 3</c:v>
                </c:pt>
              </c:strCache>
            </c:strRef>
          </c:tx>
          <c:spPr>
            <a:prstGeom prst="rect">
              <a:avLst/>
            </a:prstGeom>
            <a:solidFill>
              <a:schemeClr val="bg2">
                <a:lumMod val="50000"/>
              </a:schemeClr>
            </a:solidFill>
            <a:ln>
              <a:noFill/>
            </a:ln>
            <a:effectLst/>
          </c:spPr>
          <c:invertIfNegative val="0"/>
          <c:cat>
            <c:strRef>
              <c:f>Tabelle1!$C$22:$T$22</c:f>
              <c:strCache>
                <c:ptCount val="18"/>
                <c:pt idx="0">
                  <c:v>UB (2)</c:v>
                </c:pt>
                <c:pt idx="1">
                  <c:v>UAB (1)</c:v>
                </c:pt>
                <c:pt idx="2">
                  <c:v>Brne (2)</c:v>
                </c:pt>
                <c:pt idx="3">
                  <c:v>Firenze (2)</c:v>
                </c:pt>
                <c:pt idx="4">
                  <c:v>Galway (3)</c:v>
                </c:pt>
                <c:pt idx="5">
                  <c:v>Geneve (2)</c:v>
                </c:pt>
                <c:pt idx="6">
                  <c:v>Granada (1)</c:v>
                </c:pt>
                <c:pt idx="7">
                  <c:v>Groningen (1)</c:v>
                </c:pt>
                <c:pt idx="8">
                  <c:v>Madrid (2)</c:v>
                </c:pt>
                <c:pt idx="9">
                  <c:v>Nantes (2)</c:v>
                </c:pt>
                <c:pt idx="10">
                  <c:v>Newcastle (2)</c:v>
                </c:pt>
                <c:pt idx="11">
                  <c:v>Porto (2)</c:v>
                </c:pt>
                <c:pt idx="12">
                  <c:v>Sevilla (2)</c:v>
                </c:pt>
                <c:pt idx="13">
                  <c:v>Trnave (1)</c:v>
                </c:pt>
                <c:pt idx="14">
                  <c:v>Twente (1)</c:v>
                </c:pt>
                <c:pt idx="15">
                  <c:v>Valencia (2)</c:v>
                </c:pt>
                <c:pt idx="16">
                  <c:v>Wien (1)</c:v>
                </c:pt>
                <c:pt idx="17">
                  <c:v>Zürich (4)</c:v>
                </c:pt>
              </c:strCache>
            </c:strRef>
          </c:cat>
          <c:val>
            <c:numRef>
              <c:f>Tabelle1!$C$25:$T$25</c:f>
              <c:numCache>
                <c:formatCode>General</c:formatCode>
                <c:ptCount val="18"/>
                <c:pt idx="0">
                  <c:v>3</c:v>
                </c:pt>
                <c:pt idx="1">
                  <c:v>0</c:v>
                </c:pt>
                <c:pt idx="2">
                  <c:v>0</c:v>
                </c:pt>
                <c:pt idx="3">
                  <c:v>1</c:v>
                </c:pt>
                <c:pt idx="4">
                  <c:v>2</c:v>
                </c:pt>
                <c:pt idx="5">
                  <c:v>1</c:v>
                </c:pt>
                <c:pt idx="6">
                  <c:v>1</c:v>
                </c:pt>
                <c:pt idx="7">
                  <c:v>2</c:v>
                </c:pt>
                <c:pt idx="8">
                  <c:v>2</c:v>
                </c:pt>
                <c:pt idx="9">
                  <c:v>2</c:v>
                </c:pt>
                <c:pt idx="10">
                  <c:v>0</c:v>
                </c:pt>
                <c:pt idx="11">
                  <c:v>1</c:v>
                </c:pt>
                <c:pt idx="12">
                  <c:v>0</c:v>
                </c:pt>
                <c:pt idx="13">
                  <c:v>1</c:v>
                </c:pt>
                <c:pt idx="14">
                  <c:v>2</c:v>
                </c:pt>
                <c:pt idx="15">
                  <c:v>4</c:v>
                </c:pt>
                <c:pt idx="16">
                  <c:v>3</c:v>
                </c:pt>
                <c:pt idx="17">
                  <c:v>0</c:v>
                </c:pt>
              </c:numCache>
            </c:numRef>
          </c:val>
          <c:extLst>
            <c:ext xmlns:c16="http://schemas.microsoft.com/office/drawing/2014/chart" uri="{C3380CC4-5D6E-409C-BE32-E72D297353CC}">
              <c16:uniqueId val="{00000002-28F2-4ABB-AB2F-A70366F07258}"/>
            </c:ext>
          </c:extLst>
        </c:ser>
        <c:ser>
          <c:idx val="3"/>
          <c:order val="3"/>
          <c:tx>
            <c:strRef>
              <c:f>Tabelle1!$B$26</c:f>
              <c:strCache>
                <c:ptCount val="1"/>
                <c:pt idx="0">
                  <c:v>Rang 4</c:v>
                </c:pt>
              </c:strCache>
            </c:strRef>
          </c:tx>
          <c:spPr>
            <a:prstGeom prst="rect">
              <a:avLst/>
            </a:prstGeom>
            <a:solidFill>
              <a:schemeClr val="bg2">
                <a:lumMod val="25000"/>
              </a:schemeClr>
            </a:solidFill>
            <a:ln>
              <a:noFill/>
            </a:ln>
            <a:effectLst/>
          </c:spPr>
          <c:invertIfNegative val="0"/>
          <c:cat>
            <c:strRef>
              <c:f>Tabelle1!$C$22:$T$22</c:f>
              <c:strCache>
                <c:ptCount val="18"/>
                <c:pt idx="0">
                  <c:v>UB (2)</c:v>
                </c:pt>
                <c:pt idx="1">
                  <c:v>UAB (1)</c:v>
                </c:pt>
                <c:pt idx="2">
                  <c:v>Brne (2)</c:v>
                </c:pt>
                <c:pt idx="3">
                  <c:v>Firenze (2)</c:v>
                </c:pt>
                <c:pt idx="4">
                  <c:v>Galway (3)</c:v>
                </c:pt>
                <c:pt idx="5">
                  <c:v>Geneve (2)</c:v>
                </c:pt>
                <c:pt idx="6">
                  <c:v>Granada (1)</c:v>
                </c:pt>
                <c:pt idx="7">
                  <c:v>Groningen (1)</c:v>
                </c:pt>
                <c:pt idx="8">
                  <c:v>Madrid (2)</c:v>
                </c:pt>
                <c:pt idx="9">
                  <c:v>Nantes (2)</c:v>
                </c:pt>
                <c:pt idx="10">
                  <c:v>Newcastle (2)</c:v>
                </c:pt>
                <c:pt idx="11">
                  <c:v>Porto (2)</c:v>
                </c:pt>
                <c:pt idx="12">
                  <c:v>Sevilla (2)</c:v>
                </c:pt>
                <c:pt idx="13">
                  <c:v>Trnave (1)</c:v>
                </c:pt>
                <c:pt idx="14">
                  <c:v>Twente (1)</c:v>
                </c:pt>
                <c:pt idx="15">
                  <c:v>Valencia (2)</c:v>
                </c:pt>
                <c:pt idx="16">
                  <c:v>Wien (1)</c:v>
                </c:pt>
                <c:pt idx="17">
                  <c:v>Zürich (4)</c:v>
                </c:pt>
              </c:strCache>
            </c:strRef>
          </c:cat>
          <c:val>
            <c:numRef>
              <c:f>Tabelle1!$C$26:$T$26</c:f>
              <c:numCache>
                <c:formatCode>General</c:formatCode>
                <c:ptCount val="18"/>
                <c:pt idx="0">
                  <c:v>2</c:v>
                </c:pt>
                <c:pt idx="1">
                  <c:v>0</c:v>
                </c:pt>
                <c:pt idx="2">
                  <c:v>2</c:v>
                </c:pt>
                <c:pt idx="3">
                  <c:v>2</c:v>
                </c:pt>
                <c:pt idx="4">
                  <c:v>0</c:v>
                </c:pt>
                <c:pt idx="5">
                  <c:v>0</c:v>
                </c:pt>
                <c:pt idx="6">
                  <c:v>0</c:v>
                </c:pt>
                <c:pt idx="7">
                  <c:v>2</c:v>
                </c:pt>
                <c:pt idx="8">
                  <c:v>3</c:v>
                </c:pt>
                <c:pt idx="9">
                  <c:v>3</c:v>
                </c:pt>
                <c:pt idx="10">
                  <c:v>0</c:v>
                </c:pt>
                <c:pt idx="11">
                  <c:v>0</c:v>
                </c:pt>
                <c:pt idx="12">
                  <c:v>3</c:v>
                </c:pt>
                <c:pt idx="13">
                  <c:v>0</c:v>
                </c:pt>
                <c:pt idx="14">
                  <c:v>1</c:v>
                </c:pt>
                <c:pt idx="15">
                  <c:v>3</c:v>
                </c:pt>
                <c:pt idx="16">
                  <c:v>2</c:v>
                </c:pt>
                <c:pt idx="17">
                  <c:v>1</c:v>
                </c:pt>
              </c:numCache>
            </c:numRef>
          </c:val>
          <c:extLst>
            <c:ext xmlns:c16="http://schemas.microsoft.com/office/drawing/2014/chart" uri="{C3380CC4-5D6E-409C-BE32-E72D297353CC}">
              <c16:uniqueId val="{00000003-28F2-4ABB-AB2F-A70366F07258}"/>
            </c:ext>
          </c:extLst>
        </c:ser>
        <c:dLbls>
          <c:showLegendKey val="0"/>
          <c:showVal val="0"/>
          <c:showCatName val="0"/>
          <c:showSerName val="0"/>
          <c:showPercent val="0"/>
          <c:showBubbleSize val="0"/>
        </c:dLbls>
        <c:gapWidth val="150"/>
        <c:overlap val="100"/>
        <c:axId val="1123562767"/>
        <c:axId val="893892831"/>
      </c:barChart>
      <c:catAx>
        <c:axId val="1123562767"/>
        <c:scaling>
          <c:orientation val="minMax"/>
        </c:scaling>
        <c:delete val="0"/>
        <c:axPos val="l"/>
        <c:title>
          <c:tx>
            <c:rich>
              <a:bodyPr rot="-5400000" spcFirstLastPara="1" vertOverflow="ellipsis" vert="horz" wrap="square" anchor="ctr" anchorCtr="1"/>
              <a:lstStyle/>
              <a:p>
                <a:pPr>
                  <a:defRPr sz="1000" b="0" i="0" u="none" strike="noStrike" baseline="0">
                    <a:solidFill>
                      <a:schemeClr val="tx1"/>
                    </a:solidFill>
                    <a:latin typeface="+mn-lt"/>
                    <a:ea typeface="+mn-ea"/>
                    <a:cs typeface="+mn-cs"/>
                  </a:defRPr>
                </a:pPr>
                <a:r>
                  <a:rPr lang="de-DE">
                    <a:solidFill>
                      <a:schemeClr val="tx1"/>
                    </a:solidFill>
                  </a:rPr>
                  <a:t>Universität (Anzahl Plätze)</a:t>
                </a:r>
              </a:p>
            </c:rich>
          </c:tx>
          <c:overlay val="0"/>
          <c:spPr>
            <a:prstGeom prst="rect">
              <a:avLst/>
            </a:prstGeom>
            <a:noFill/>
            <a:ln>
              <a:noFill/>
            </a:ln>
            <a:effectLst/>
          </c:spPr>
          <c:txPr>
            <a:bodyPr rot="-5400000" spcFirstLastPara="1" vertOverflow="ellipsis" vert="horz" wrap="square" anchor="ctr" anchorCtr="1"/>
            <a:lstStyle/>
            <a:p>
              <a:pPr>
                <a:defRPr sz="1000" b="0" i="0" u="none" strike="noStrike" baseline="0">
                  <a:solidFill>
                    <a:schemeClr val="tx1"/>
                  </a:solidFill>
                  <a:latin typeface="+mn-lt"/>
                  <a:ea typeface="+mn-ea"/>
                  <a:cs typeface="+mn-cs"/>
                </a:defRPr>
              </a:pPr>
              <a:endParaRPr lang="de-DE"/>
            </a:p>
          </c:txPr>
        </c:title>
        <c:numFmt formatCode="General" sourceLinked="1"/>
        <c:majorTickMark val="none"/>
        <c:minorTickMark val="none"/>
        <c:tickLblPos val="nextTo"/>
        <c:spPr bwMode="auto">
          <a:prstGeom prst="rect">
            <a:avLst/>
          </a:prstGeom>
          <a:noFill/>
          <a:ln w="9525" cap="flat" cmpd="sng" algn="ctr">
            <a:solidFill>
              <a:srgbClr val="232323"/>
            </a:solidFill>
            <a:round/>
          </a:ln>
          <a:effectLst/>
        </c:spPr>
        <c:txPr>
          <a:bodyPr rot="-60000000" spcFirstLastPara="1" vertOverflow="ellipsis" vert="horz" wrap="square" anchor="ctr" anchorCtr="1"/>
          <a:lstStyle/>
          <a:p>
            <a:pPr>
              <a:defRPr sz="900" b="0" i="0" u="none" strike="noStrike" baseline="0">
                <a:solidFill>
                  <a:schemeClr val="tx1"/>
                </a:solidFill>
                <a:latin typeface="Aptos Narrow"/>
                <a:ea typeface="Arial"/>
                <a:cs typeface="Arial"/>
              </a:defRPr>
            </a:pPr>
            <a:endParaRPr lang="de-DE"/>
          </a:p>
        </c:txPr>
        <c:crossAx val="893892831"/>
        <c:crosses val="autoZero"/>
        <c:auto val="1"/>
        <c:lblAlgn val="ctr"/>
        <c:lblOffset val="100"/>
        <c:noMultiLvlLbl val="0"/>
      </c:catAx>
      <c:valAx>
        <c:axId val="893892831"/>
        <c:scaling>
          <c:orientation val="minMax"/>
        </c:scaling>
        <c:delete val="0"/>
        <c:axPos val="b"/>
        <c:majorGridlines>
          <c:spPr bwMode="auto">
            <a:prstGeom prst="rect">
              <a:avLst/>
            </a:prstGeom>
            <a:ln w="9525" cap="flat" cmpd="sng" algn="ctr">
              <a:solidFill>
                <a:schemeClr val="tx1">
                  <a:lumMod val="15000"/>
                  <a:lumOff val="85000"/>
                </a:schemeClr>
              </a:solidFill>
              <a:round/>
            </a:ln>
            <a:effectLst/>
          </c:spPr>
        </c:majorGridlines>
        <c:numFmt formatCode="General" sourceLinked="1"/>
        <c:majorTickMark val="none"/>
        <c:minorTickMark val="none"/>
        <c:tickLblPos val="nextTo"/>
        <c:spPr>
          <a:prstGeom prst="rect">
            <a:avLst/>
          </a:prstGeom>
          <a:noFill/>
          <a:ln>
            <a:solidFill>
              <a:srgbClr val="232323"/>
            </a:solidFill>
          </a:ln>
          <a:effectLst/>
        </c:spPr>
        <c:txPr>
          <a:bodyPr rot="-60000000" spcFirstLastPara="1" vertOverflow="ellipsis" vert="horz" wrap="square" anchor="ctr" anchorCtr="1"/>
          <a:lstStyle/>
          <a:p>
            <a:pPr>
              <a:defRPr sz="900" b="0" i="0" u="none" strike="noStrike" baseline="0">
                <a:solidFill>
                  <a:schemeClr val="tx1"/>
                </a:solidFill>
                <a:latin typeface="Aptos Narrow"/>
                <a:ea typeface="Arial"/>
                <a:cs typeface="Arial"/>
              </a:defRPr>
            </a:pPr>
            <a:endParaRPr lang="de-DE"/>
          </a:p>
        </c:txPr>
        <c:crossAx val="1123562767"/>
        <c:crosses val="autoZero"/>
        <c:crossBetween val="between"/>
        <c:majorUnit val="1"/>
      </c:valAx>
      <c:spPr>
        <a:prstGeom prst="rect">
          <a:avLst/>
        </a:prstGeom>
        <a:noFill/>
        <a:ln>
          <a:noFill/>
        </a:ln>
        <a:effectLst/>
      </c:spPr>
    </c:plotArea>
    <c:legend>
      <c:legendPos val="b"/>
      <c:overlay val="0"/>
      <c:spPr>
        <a:prstGeom prst="rect">
          <a:avLst/>
        </a:prstGeom>
        <a:noFill/>
        <a:ln>
          <a:noFill/>
        </a:ln>
        <a:effectLst/>
      </c:spPr>
      <c:txPr>
        <a:bodyPr rot="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de-DE"/>
        </a:p>
      </c:txPr>
    </c:legend>
    <c:plotVisOnly val="1"/>
    <c:dispBlanksAs val="gap"/>
    <c:showDLblsOverMax val="0"/>
  </c:chart>
  <c:spPr bwMode="auto">
    <a:xfrm>
      <a:off x="2180491" y="1146873"/>
      <a:ext cx="7048500" cy="5549900"/>
    </a:xfrm>
    <a:prstGeom prst="rect">
      <a:avLst/>
    </a:prstGeom>
    <a:noFill/>
    <a:ln w="9525" cap="flat" cmpd="sng" algn="ctr">
      <a:noFill/>
      <a:round/>
    </a:ln>
    <a:effectLst/>
  </c:spPr>
  <c:txPr>
    <a:bodyPr/>
    <a:lstStyle/>
    <a:p>
      <a:pPr>
        <a:defRPr/>
      </a:pPr>
      <a:endParaRPr lang="de-DE"/>
    </a:p>
  </c:txPr>
  <c:externalData r:id="rId4">
    <c:autoUpdate val="1"/>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cs:axisTitle>
  <cs:categoryAxis>
    <cs:lnRef idx="0"/>
    <cs:fillRef idx="0"/>
    <cs:effectRef idx="0"/>
    <cs:fontRef idx="minor">
      <a:schemeClr val="tx1">
        <a:lumMod val="65000"/>
        <a:lumOff val="35000"/>
      </a:schemeClr>
    </cs:fontRef>
    <cs:spPr bwMode="auto">
      <a:prstGeom prst="rect">
        <a:avLst/>
      </a:prstGeom>
      <a:ln w="9525" cap="flat" cmpd="sng" algn="ctr">
        <a:solidFill>
          <a:schemeClr val="tx1">
            <a:lumMod val="15000"/>
            <a:lumOff val="85000"/>
          </a:schemeClr>
        </a:solidFill>
        <a:round/>
      </a:ln>
    </cs:spPr>
    <cs:defRPr sz="900"/>
  </cs:categoryAxis>
  <cs:chartArea>
    <cs:lnRef idx="0"/>
    <cs:fillRef idx="0"/>
    <cs:effectRef idx="0"/>
    <cs:fontRef idx="minor">
      <a:schemeClr val="tx1"/>
    </cs:fontRef>
    <cs:spPr bwMode="auto">
      <a:prstGeom prst="rect">
        <a:avLst/>
      </a:prstGeom>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75000"/>
        <a:lumOff val="25000"/>
      </a:schemeClr>
    </cs:fontRef>
    <cs:defRPr sz="900"/>
  </cs:dataLabel>
  <cs:dataLabelCallout>
    <cs:lnRef idx="0"/>
    <cs:fillRef idx="0"/>
    <cs:effectRef idx="0"/>
    <cs:fontRef idx="minor">
      <a:schemeClr val="dk1">
        <a:lumMod val="65000"/>
        <a:lumOff val="35000"/>
      </a:schemeClr>
    </cs:fontRef>
    <cs:spPr bwMode="auto">
      <a:prstGeom prst="rect">
        <a:avLst/>
      </a:prstGeom>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bwMode="auto">
      <a:prstGeom prst="rect">
        <a:avLst/>
      </a:prstGeom>
      <a:ln w="28575" cap="rnd">
        <a:solidFill>
          <a:schemeClr val="phClr"/>
        </a:solidFill>
        <a:round/>
      </a:ln>
    </cs:spPr>
  </cs:dataPointLine>
  <cs:dataPointMarker>
    <cs:lnRef idx="0">
      <cs:styleClr val="auto"/>
    </cs:lnRef>
    <cs:fillRef idx="1">
      <cs:styleClr val="auto"/>
    </cs:fillRef>
    <cs:effectRef idx="0"/>
    <cs:fontRef idx="minor">
      <a:schemeClr val="tx1"/>
    </cs:fontRef>
    <cs:spPr bwMode="auto">
      <a:prstGeom prst="rect">
        <a:avLst/>
      </a:prstGeom>
      <a:ln w="9525">
        <a:solidFill>
          <a:schemeClr val="phClr"/>
        </a:solidFill>
      </a:ln>
    </cs:spPr>
  </cs:dataPointMarker>
  <cs:dataPointMarkerLayout/>
  <cs:dataPointWireframe>
    <cs:lnRef idx="0">
      <cs:styleClr val="auto"/>
    </cs:lnRef>
    <cs:fillRef idx="1"/>
    <cs:effectRef idx="0"/>
    <cs:fontRef idx="minor">
      <a:schemeClr val="tx1"/>
    </cs:fontRef>
    <cs:spPr bwMode="auto">
      <a:prstGeom prst="rect">
        <a:avLst/>
      </a:prstGeom>
      <a:ln w="9525" cap="rnd">
        <a:solidFill>
          <a:schemeClr val="phClr"/>
        </a:solidFill>
        <a:round/>
      </a:ln>
    </cs:spPr>
  </cs:dataPointWireframe>
  <cs:dataTable>
    <cs:lnRef idx="0"/>
    <cs:fillRef idx="0"/>
    <cs:effectRef idx="0"/>
    <cs:fontRef idx="minor">
      <a:schemeClr val="tx1">
        <a:lumMod val="65000"/>
        <a:lumOff val="35000"/>
      </a:schemeClr>
    </cs:fontRef>
    <cs:spPr bwMode="auto">
      <a:prstGeom prst="rect">
        <a:avLst/>
      </a:prstGeom>
      <a:noFill/>
      <a:ln w="9525" cap="flat" cmpd="sng" algn="ctr">
        <a:solidFill>
          <a:schemeClr val="tx1">
            <a:lumMod val="15000"/>
            <a:lumOff val="85000"/>
          </a:schemeClr>
        </a:solidFill>
        <a:round/>
      </a:ln>
    </cs:spPr>
    <cs:defRPr sz="900"/>
  </cs:dataTable>
  <cs:downBar>
    <cs:lnRef idx="0"/>
    <cs:fillRef idx="0"/>
    <cs:effectRef idx="0"/>
    <cs:fontRef idx="minor">
      <a:schemeClr val="tx1"/>
    </cs:fontRef>
    <cs:spPr bwMode="auto">
      <a:prstGeom prst="rect">
        <a:avLst/>
      </a:prstGeom>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dropLine>
  <cs:errorBar>
    <cs:lnRef idx="0"/>
    <cs:fillRef idx="0"/>
    <cs:effectRef idx="0"/>
    <cs:fontRef idx="minor">
      <a:schemeClr val="tx1"/>
    </cs:fontRef>
    <cs:spPr bwMode="auto">
      <a:prstGeom prst="rect">
        <a:avLst/>
      </a:prstGeom>
      <a:ln w="9525" cap="flat" cmpd="sng" algn="ctr">
        <a:solidFill>
          <a:schemeClr val="tx1">
            <a:lumMod val="65000"/>
            <a:lumOff val="35000"/>
          </a:schemeClr>
        </a:solidFill>
        <a:round/>
      </a:ln>
    </cs:spPr>
  </cs:errorBar>
  <cs:floor>
    <cs:lnRef idx="0"/>
    <cs:fillRef idx="0"/>
    <cs:effectRef idx="0"/>
    <cs:fontRef idx="minor">
      <a:schemeClr val="tx1"/>
    </cs:fontRef>
    <cs:spPr bwMode="auto">
      <a:prstGeom prst="rect">
        <a:avLst/>
      </a:prstGeom>
      <a:noFill/>
      <a:ln>
        <a:noFill/>
      </a:ln>
    </cs:spPr>
  </cs:floor>
  <cs:gridlineMajor>
    <cs:lnRef idx="0"/>
    <cs:fillRef idx="0"/>
    <cs:effectRef idx="0"/>
    <cs:fontRef idx="minor">
      <a:schemeClr val="tx1"/>
    </cs:fontRef>
    <cs:spPr bwMode="auto">
      <a:prstGeom prst="rect">
        <a:avLst/>
      </a:prstGeom>
      <a:ln w="9525" cap="flat" cmpd="sng" algn="ctr">
        <a:solidFill>
          <a:schemeClr val="tx1">
            <a:lumMod val="15000"/>
            <a:lumOff val="85000"/>
          </a:schemeClr>
        </a:solidFill>
        <a:round/>
      </a:ln>
    </cs:spPr>
  </cs:gridlineMajor>
  <cs:gridlineMinor>
    <cs:lnRef idx="0"/>
    <cs:fillRef idx="0"/>
    <cs:effectRef idx="0"/>
    <cs:fontRef idx="minor">
      <a:schemeClr val="tx1"/>
    </cs:fontRef>
    <cs:spPr bwMode="auto">
      <a:prstGeom prst="rect">
        <a:avLst/>
      </a:prstGeom>
      <a:ln w="9525" cap="flat" cmpd="sng" algn="ctr">
        <a:solidFill>
          <a:schemeClr val="tx1">
            <a:lumMod val="5000"/>
            <a:lumOff val="95000"/>
          </a:schemeClr>
        </a:solidFill>
        <a:round/>
      </a:ln>
    </cs:spPr>
  </cs:gridlineMinor>
  <cs:hiLoLine>
    <cs:lnRef idx="0"/>
    <cs:fillRef idx="0"/>
    <cs:effectRef idx="0"/>
    <cs:fontRef idx="minor">
      <a:schemeClr val="tx1"/>
    </cs:fontRef>
    <cs:spPr bwMode="auto">
      <a:prstGeom prst="rect">
        <a:avLst/>
      </a:prstGeom>
      <a:ln w="9525" cap="flat" cmpd="sng" algn="ctr">
        <a:solidFill>
          <a:schemeClr val="tx1">
            <a:lumMod val="50000"/>
            <a:lumOff val="50000"/>
          </a:schemeClr>
        </a:solidFill>
        <a:round/>
      </a:ln>
    </cs:spPr>
  </cs:hiLoLine>
  <cs:leader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900"/>
  </cs:seriesAxis>
  <cs:series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spc="0"/>
  </cs:title>
  <cs:trendline>
    <cs:lnRef idx="0">
      <cs:styleClr val="auto"/>
    </cs:lnRef>
    <cs:fillRef idx="0"/>
    <cs:effectRef idx="0"/>
    <cs:fontRef idx="minor">
      <a:schemeClr val="tx1"/>
    </cs:fontRef>
    <cs:spPr bwMode="auto">
      <a:prstGeom prst="rect">
        <a:avLst/>
      </a:prstGeom>
      <a:ln w="19050" cap="rnd">
        <a:solidFill>
          <a:schemeClr val="phClr"/>
        </a:solidFill>
        <a:prstDash val="sysDot"/>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tx1"/>
    </cs:fontRef>
    <cs:spPr bwMode="auto">
      <a:prstGeom prst="rect">
        <a:avLst/>
      </a:prstGeom>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spPr bwMode="auto">
      <a:prstGeom prst="rect">
        <a:avLst/>
      </a:prstGeom>
      <a:noFill/>
      <a:ln>
        <a:noFill/>
      </a:ln>
    </cs:spPr>
  </cs:wall>
</cs:chartStyle>
</file>

<file path=ppt/diagrams/_rels/data2.xml.rels><?xml version="1.0" encoding="UTF-8" standalone="yes"?>
<Relationships xmlns="http://schemas.openxmlformats.org/package/2006/relationships"><Relationship Id="rId2" Type="http://schemas.openxmlformats.org/officeDocument/2006/relationships/hyperlink" Target="https://www.lmu.de/psyedu/de/studium-und-lehre/studium-im-ausland/" TargetMode="External"/><Relationship Id="rId1" Type="http://schemas.openxmlformats.org/officeDocument/2006/relationships/hyperlink" Target="https://lmu.moveon4.de/form/5813384083fb966347722df7/deu"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www.lmu.de/psyedu/de/studium-und-lehre/studium-im-ausland/" TargetMode="External"/><Relationship Id="rId1" Type="http://schemas.openxmlformats.org/officeDocument/2006/relationships/hyperlink" Target="https://lmu.moveon4.de/form/5813384083fb966347722df7/deu"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20782E-E2B9-A44D-B383-E96C3407C776}" type="doc">
      <dgm:prSet loTypeId="urn:microsoft.com/office/officeart/2005/8/layout/chevron1#2" loCatId="" qsTypeId="urn:microsoft.com/office/officeart/2005/8/quickstyle/simple1#1" qsCatId="simple" csTypeId="urn:microsoft.com/office/officeart/2005/8/colors/accent1_2" csCatId="accent1" phldr="1"/>
      <dgm:spPr bwMode="auto"/>
    </dgm:pt>
    <dgm:pt modelId="{DD7A3F71-F901-884A-B970-A7C6B8E55AFE}">
      <dgm:prSet phldrT="[Text]"/>
      <dgm:spPr bwMode="auto"/>
      <dgm:t>
        <a:bodyPr/>
        <a:lstStyle/>
        <a:p>
          <a:pPr rtl="0">
            <a:defRPr/>
          </a:pPr>
          <a:r>
            <a:rPr lang="de-DE" b="1"/>
            <a:t>2-3 Monate vorher</a:t>
          </a:r>
          <a:endParaRPr/>
        </a:p>
        <a:p>
          <a:pPr rtl="0">
            <a:defRPr/>
          </a:pPr>
          <a:r>
            <a:rPr lang="de-DE"/>
            <a:t>Recherche</a:t>
          </a:r>
          <a:endParaRPr/>
        </a:p>
      </dgm:t>
    </dgm:pt>
    <dgm:pt modelId="{B45AF593-E1F7-5949-9F4D-8D3998E3184C}" type="parTrans" cxnId="{21ACF3D0-8E18-504F-918D-3CF4A3014284}">
      <dgm:prSet/>
      <dgm:spPr bwMode="auto"/>
      <dgm:t>
        <a:bodyPr/>
        <a:lstStyle/>
        <a:p>
          <a:pPr>
            <a:defRPr/>
          </a:pPr>
          <a:endParaRPr lang="de-DE"/>
        </a:p>
      </dgm:t>
    </dgm:pt>
    <dgm:pt modelId="{3EB33FB1-7C11-F641-AE95-1888D9E5D78E}" type="sibTrans" cxnId="{21ACF3D0-8E18-504F-918D-3CF4A3014284}">
      <dgm:prSet/>
      <dgm:spPr bwMode="auto"/>
      <dgm:t>
        <a:bodyPr/>
        <a:lstStyle/>
        <a:p>
          <a:pPr>
            <a:defRPr/>
          </a:pPr>
          <a:endParaRPr lang="de-DE"/>
        </a:p>
      </dgm:t>
    </dgm:pt>
    <dgm:pt modelId="{1E35AAE3-A98A-CF42-9502-B2C2266C1642}">
      <dgm:prSet phldrT="[Text]"/>
      <dgm:spPr bwMode="auto"/>
      <dgm:t>
        <a:bodyPr/>
        <a:lstStyle/>
        <a:p>
          <a:pPr rtl="0">
            <a:defRPr/>
          </a:pPr>
          <a:r>
            <a:rPr lang="de-DE" b="1"/>
            <a:t>Mind. 1 Monat vorher</a:t>
          </a:r>
          <a:endParaRPr/>
        </a:p>
        <a:p>
          <a:pPr rtl="0">
            <a:defRPr/>
          </a:pPr>
          <a:r>
            <a:rPr lang="de-DE"/>
            <a:t>Bewerbungsunterlagen </a:t>
          </a:r>
          <a:endParaRPr/>
        </a:p>
        <a:p>
          <a:pPr rtl="0">
            <a:defRPr/>
          </a:pPr>
          <a:r>
            <a:rPr lang="de-DE"/>
            <a:t>sammeln</a:t>
          </a:r>
          <a:endParaRPr/>
        </a:p>
      </dgm:t>
    </dgm:pt>
    <dgm:pt modelId="{CA702D1C-9A34-2D45-A31B-4A2C57466FA1}" type="parTrans" cxnId="{DBC9C017-AA39-074E-ABF6-629025740AA2}">
      <dgm:prSet/>
      <dgm:spPr bwMode="auto"/>
      <dgm:t>
        <a:bodyPr/>
        <a:lstStyle/>
        <a:p>
          <a:pPr>
            <a:defRPr/>
          </a:pPr>
          <a:endParaRPr lang="de-DE"/>
        </a:p>
      </dgm:t>
    </dgm:pt>
    <dgm:pt modelId="{BF4995CC-0187-A44C-B6A3-F198B1FF7C50}" type="sibTrans" cxnId="{DBC9C017-AA39-074E-ABF6-629025740AA2}">
      <dgm:prSet/>
      <dgm:spPr bwMode="auto"/>
      <dgm:t>
        <a:bodyPr/>
        <a:lstStyle/>
        <a:p>
          <a:pPr>
            <a:defRPr/>
          </a:pPr>
          <a:endParaRPr lang="de-DE"/>
        </a:p>
      </dgm:t>
    </dgm:pt>
    <dgm:pt modelId="{12868701-94A9-6A47-B9CE-6808FE98A969}">
      <dgm:prSet phldrT="[Text]"/>
      <dgm:spPr bwMode="auto"/>
      <dgm:t>
        <a:bodyPr/>
        <a:lstStyle/>
        <a:p>
          <a:pPr rtl="0">
            <a:defRPr/>
          </a:pPr>
          <a:r>
            <a:rPr lang="de-DE" b="1"/>
            <a:t>15.01. </a:t>
          </a:r>
          <a:endParaRPr/>
        </a:p>
        <a:p>
          <a:pPr rtl="0">
            <a:defRPr/>
          </a:pPr>
          <a:r>
            <a:rPr lang="de-DE"/>
            <a:t>Bewerbungsschluss</a:t>
          </a:r>
          <a:endParaRPr/>
        </a:p>
      </dgm:t>
    </dgm:pt>
    <dgm:pt modelId="{70B4C176-1B1B-614B-9836-D6553CABBAB6}" type="parTrans" cxnId="{3067D8F5-66CF-4C4D-B24E-F4B5BAA8797B}">
      <dgm:prSet/>
      <dgm:spPr bwMode="auto"/>
      <dgm:t>
        <a:bodyPr/>
        <a:lstStyle/>
        <a:p>
          <a:pPr>
            <a:defRPr/>
          </a:pPr>
          <a:endParaRPr lang="de-DE"/>
        </a:p>
      </dgm:t>
    </dgm:pt>
    <dgm:pt modelId="{E3257477-129F-D94A-96F5-843082554992}" type="sibTrans" cxnId="{3067D8F5-66CF-4C4D-B24E-F4B5BAA8797B}">
      <dgm:prSet/>
      <dgm:spPr bwMode="auto"/>
      <dgm:t>
        <a:bodyPr/>
        <a:lstStyle/>
        <a:p>
          <a:pPr>
            <a:defRPr/>
          </a:pPr>
          <a:endParaRPr lang="de-DE"/>
        </a:p>
      </dgm:t>
    </dgm:pt>
    <dgm:pt modelId="{C1B9BEA4-8C6A-CB4F-ACF8-24AE344EE62A}" type="pres">
      <dgm:prSet presAssocID="{3820782E-E2B9-A44D-B383-E96C3407C776}" presName="Name0" presStyleCnt="0">
        <dgm:presLayoutVars>
          <dgm:dir/>
          <dgm:animLvl val="lvl"/>
          <dgm:resizeHandles val="exact"/>
        </dgm:presLayoutVars>
      </dgm:prSet>
      <dgm:spPr bwMode="auto"/>
    </dgm:pt>
    <dgm:pt modelId="{303FE7F9-ABF9-9841-A079-559F13F1A35D}" type="pres">
      <dgm:prSet presAssocID="{DD7A3F71-F901-884A-B970-A7C6B8E55AFE}" presName="parTxOnly" presStyleLbl="node1" presStyleIdx="0" presStyleCnt="3">
        <dgm:presLayoutVars>
          <dgm:chMax val="0"/>
          <dgm:chPref val="0"/>
          <dgm:bulletEnabled val="1"/>
        </dgm:presLayoutVars>
      </dgm:prSet>
      <dgm:spPr bwMode="auto"/>
    </dgm:pt>
    <dgm:pt modelId="{92030516-3AE6-754C-BDCE-8CCA72A5B561}" type="pres">
      <dgm:prSet presAssocID="{3EB33FB1-7C11-F641-AE95-1888D9E5D78E}" presName="parTxOnlySpace" presStyleCnt="0"/>
      <dgm:spPr bwMode="auto"/>
    </dgm:pt>
    <dgm:pt modelId="{059A6410-960B-F04B-92D0-86C688F30072}" type="pres">
      <dgm:prSet presAssocID="{1E35AAE3-A98A-CF42-9502-B2C2266C1642}" presName="parTxOnly" presStyleLbl="node1" presStyleIdx="1" presStyleCnt="3">
        <dgm:presLayoutVars>
          <dgm:chMax val="0"/>
          <dgm:chPref val="0"/>
          <dgm:bulletEnabled val="1"/>
        </dgm:presLayoutVars>
      </dgm:prSet>
      <dgm:spPr bwMode="auto"/>
    </dgm:pt>
    <dgm:pt modelId="{3B10C013-333D-E243-9EAE-D4EC75D9ACCB}" type="pres">
      <dgm:prSet presAssocID="{BF4995CC-0187-A44C-B6A3-F198B1FF7C50}" presName="parTxOnlySpace" presStyleCnt="0"/>
      <dgm:spPr bwMode="auto"/>
    </dgm:pt>
    <dgm:pt modelId="{4C0784D5-9F4D-9449-B1C2-B72243B0118C}" type="pres">
      <dgm:prSet presAssocID="{12868701-94A9-6A47-B9CE-6808FE98A969}" presName="parTxOnly" presStyleLbl="node1" presStyleIdx="2" presStyleCnt="3">
        <dgm:presLayoutVars>
          <dgm:chMax val="0"/>
          <dgm:chPref val="0"/>
          <dgm:bulletEnabled val="1"/>
        </dgm:presLayoutVars>
      </dgm:prSet>
      <dgm:spPr bwMode="auto"/>
    </dgm:pt>
  </dgm:ptLst>
  <dgm:cxnLst>
    <dgm:cxn modelId="{2A760902-B4E7-4B45-AA80-269DD90B5B0C}" type="presOf" srcId="{12868701-94A9-6A47-B9CE-6808FE98A969}" destId="{4C0784D5-9F4D-9449-B1C2-B72243B0118C}" srcOrd="0" destOrd="0" presId="urn:microsoft.com/office/officeart/2005/8/layout/chevron1#2"/>
    <dgm:cxn modelId="{DBC9C017-AA39-074E-ABF6-629025740AA2}" srcId="{3820782E-E2B9-A44D-B383-E96C3407C776}" destId="{1E35AAE3-A98A-CF42-9502-B2C2266C1642}" srcOrd="1" destOrd="0" parTransId="{CA702D1C-9A34-2D45-A31B-4A2C57466FA1}" sibTransId="{BF4995CC-0187-A44C-B6A3-F198B1FF7C50}"/>
    <dgm:cxn modelId="{93852843-2723-4349-B205-C51C9E6B45EB}" type="presOf" srcId="{1E35AAE3-A98A-CF42-9502-B2C2266C1642}" destId="{059A6410-960B-F04B-92D0-86C688F30072}" srcOrd="0" destOrd="0" presId="urn:microsoft.com/office/officeart/2005/8/layout/chevron1#2"/>
    <dgm:cxn modelId="{344C2C74-328F-844B-9D6A-EBD00B0B2DAD}" type="presOf" srcId="{3820782E-E2B9-A44D-B383-E96C3407C776}" destId="{C1B9BEA4-8C6A-CB4F-ACF8-24AE344EE62A}" srcOrd="0" destOrd="0" presId="urn:microsoft.com/office/officeart/2005/8/layout/chevron1#2"/>
    <dgm:cxn modelId="{CFE8008A-FE1D-5649-82B0-0B375B78755E}" type="presOf" srcId="{DD7A3F71-F901-884A-B970-A7C6B8E55AFE}" destId="{303FE7F9-ABF9-9841-A079-559F13F1A35D}" srcOrd="0" destOrd="0" presId="urn:microsoft.com/office/officeart/2005/8/layout/chevron1#2"/>
    <dgm:cxn modelId="{21ACF3D0-8E18-504F-918D-3CF4A3014284}" srcId="{3820782E-E2B9-A44D-B383-E96C3407C776}" destId="{DD7A3F71-F901-884A-B970-A7C6B8E55AFE}" srcOrd="0" destOrd="0" parTransId="{B45AF593-E1F7-5949-9F4D-8D3998E3184C}" sibTransId="{3EB33FB1-7C11-F641-AE95-1888D9E5D78E}"/>
    <dgm:cxn modelId="{3067D8F5-66CF-4C4D-B24E-F4B5BAA8797B}" srcId="{3820782E-E2B9-A44D-B383-E96C3407C776}" destId="{12868701-94A9-6A47-B9CE-6808FE98A969}" srcOrd="2" destOrd="0" parTransId="{70B4C176-1B1B-614B-9836-D6553CABBAB6}" sibTransId="{E3257477-129F-D94A-96F5-843082554992}"/>
    <dgm:cxn modelId="{B7CF4AF4-A33C-B648-900D-2D8BFD6DD993}" type="presParOf" srcId="{C1B9BEA4-8C6A-CB4F-ACF8-24AE344EE62A}" destId="{303FE7F9-ABF9-9841-A079-559F13F1A35D}" srcOrd="0" destOrd="0" presId="urn:microsoft.com/office/officeart/2005/8/layout/chevron1#2"/>
    <dgm:cxn modelId="{3EB35560-170F-5C47-A833-06C502CE2460}" type="presParOf" srcId="{C1B9BEA4-8C6A-CB4F-ACF8-24AE344EE62A}" destId="{92030516-3AE6-754C-BDCE-8CCA72A5B561}" srcOrd="1" destOrd="0" presId="urn:microsoft.com/office/officeart/2005/8/layout/chevron1#2"/>
    <dgm:cxn modelId="{C0184547-7530-4342-B2A2-78DCCB748708}" type="presParOf" srcId="{C1B9BEA4-8C6A-CB4F-ACF8-24AE344EE62A}" destId="{059A6410-960B-F04B-92D0-86C688F30072}" srcOrd="2" destOrd="0" presId="urn:microsoft.com/office/officeart/2005/8/layout/chevron1#2"/>
    <dgm:cxn modelId="{C2B1C3F8-5496-F146-B4DA-63E81D5DB19B}" type="presParOf" srcId="{C1B9BEA4-8C6A-CB4F-ACF8-24AE344EE62A}" destId="{3B10C013-333D-E243-9EAE-D4EC75D9ACCB}" srcOrd="3" destOrd="0" presId="urn:microsoft.com/office/officeart/2005/8/layout/chevron1#2"/>
    <dgm:cxn modelId="{EFEFCB49-B000-9349-B5EC-D2B50A12F3E9}" type="presParOf" srcId="{C1B9BEA4-8C6A-CB4F-ACF8-24AE344EE62A}" destId="{4C0784D5-9F4D-9449-B1C2-B72243B0118C}" srcOrd="4" destOrd="0" presId="urn:microsoft.com/office/officeart/2005/8/layout/chevron1#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0BE99E-5179-BC45-9CDC-AE9765016AAA}" type="doc">
      <dgm:prSet loTypeId="urn:microsoft.com/office/officeart/2005/8/layout/chevron2#1" loCatId="" qsTypeId="urn:microsoft.com/office/officeart/2005/8/quickstyle/simple1" qsCatId="simple" csTypeId="urn:microsoft.com/office/officeart/2005/8/colors/accent1_2" csCatId="accent1" phldr="1"/>
      <dgm:spPr bwMode="auto"/>
      <dgm:t>
        <a:bodyPr/>
        <a:lstStyle/>
        <a:p>
          <a:pPr>
            <a:defRPr/>
          </a:pPr>
          <a:endParaRPr lang="de-DE"/>
        </a:p>
      </dgm:t>
    </dgm:pt>
    <dgm:pt modelId="{C1AF0C96-1D26-4243-9BF9-A3AA86ED3E1A}">
      <dgm:prSet phldrT="[Text]" custT="1"/>
      <dgm:spPr bwMode="auto"/>
      <dgm:t>
        <a:bodyPr/>
        <a:lstStyle/>
        <a:p>
          <a:pPr rtl="0">
            <a:defRPr/>
          </a:pPr>
          <a:r>
            <a:rPr lang="de-DE" sz="1400"/>
            <a:t>Abgabe der Bewerbung</a:t>
          </a:r>
          <a:endParaRPr/>
        </a:p>
      </dgm:t>
    </dgm:pt>
    <dgm:pt modelId="{7D064D22-1ED1-324D-A553-7556F3D4C176}" type="parTrans" cxnId="{A832539E-41B2-6941-9D9D-66146639860D}">
      <dgm:prSet/>
      <dgm:spPr bwMode="auto"/>
      <dgm:t>
        <a:bodyPr/>
        <a:lstStyle/>
        <a:p>
          <a:pPr>
            <a:defRPr/>
          </a:pPr>
          <a:endParaRPr lang="de-DE"/>
        </a:p>
      </dgm:t>
    </dgm:pt>
    <dgm:pt modelId="{22E549D6-C76E-BB45-B1A9-68F66C1F0090}" type="sibTrans" cxnId="{A832539E-41B2-6941-9D9D-66146639860D}">
      <dgm:prSet/>
      <dgm:spPr bwMode="auto"/>
      <dgm:t>
        <a:bodyPr/>
        <a:lstStyle/>
        <a:p>
          <a:pPr>
            <a:defRPr/>
          </a:pPr>
          <a:endParaRPr lang="de-DE"/>
        </a:p>
      </dgm:t>
    </dgm:pt>
    <dgm:pt modelId="{C223CB71-3F13-204D-8E6C-2865672AB805}">
      <dgm:prSet phldrT="[Text]" custT="1"/>
      <dgm:spPr bwMode="auto"/>
      <dgm:t>
        <a:bodyPr/>
        <a:lstStyle/>
        <a:p>
          <a:pPr rtl="0">
            <a:defRPr/>
          </a:pPr>
          <a:r>
            <a:rPr lang="de-DE" sz="1800"/>
            <a:t>Erasmus: über das </a:t>
          </a:r>
          <a:r>
            <a:rPr lang="de-DE" sz="1800" u="sng">
              <a:hlinkClick xmlns:r="http://schemas.openxmlformats.org/officeDocument/2006/relationships" r:id="rId1"/>
            </a:rPr>
            <a:t>online Portal </a:t>
          </a:r>
          <a:r>
            <a:rPr lang="de-DE" sz="1800"/>
            <a:t>und per Mail am 15.01.</a:t>
          </a:r>
          <a:endParaRPr/>
        </a:p>
      </dgm:t>
    </dgm:pt>
    <dgm:pt modelId="{102B898B-D895-2F46-9FE3-2B6CDF3FCAAA}" type="parTrans" cxnId="{18F62060-C3A4-E94F-B5C9-7C06C33128A5}">
      <dgm:prSet/>
      <dgm:spPr bwMode="auto"/>
      <dgm:t>
        <a:bodyPr/>
        <a:lstStyle/>
        <a:p>
          <a:pPr>
            <a:defRPr/>
          </a:pPr>
          <a:endParaRPr lang="de-DE"/>
        </a:p>
      </dgm:t>
    </dgm:pt>
    <dgm:pt modelId="{15D5B94D-928A-5046-83AB-6B15914482DD}" type="sibTrans" cxnId="{18F62060-C3A4-E94F-B5C9-7C06C33128A5}">
      <dgm:prSet/>
      <dgm:spPr bwMode="auto"/>
      <dgm:t>
        <a:bodyPr/>
        <a:lstStyle/>
        <a:p>
          <a:pPr>
            <a:defRPr/>
          </a:pPr>
          <a:endParaRPr lang="de-DE"/>
        </a:p>
      </dgm:t>
    </dgm:pt>
    <dgm:pt modelId="{0C61485E-0A95-8445-BD9E-D8B96D46516E}">
      <dgm:prSet phldrT="[Text]" custT="1"/>
      <dgm:spPr bwMode="auto"/>
      <dgm:t>
        <a:bodyPr/>
        <a:lstStyle/>
        <a:p>
          <a:pPr rtl="0">
            <a:defRPr/>
          </a:pPr>
          <a:r>
            <a:rPr lang="de-DE" sz="1800"/>
            <a:t>Benötigte Unterlagen: s. </a:t>
          </a:r>
          <a:r>
            <a:rPr lang="de-DE" sz="1800" u="sng">
              <a:hlinkClick xmlns:r="http://schemas.openxmlformats.org/officeDocument/2006/relationships" r:id="rId2"/>
            </a:rPr>
            <a:t>Link</a:t>
          </a:r>
          <a:endParaRPr lang="de-DE" sz="2000"/>
        </a:p>
      </dgm:t>
    </dgm:pt>
    <dgm:pt modelId="{642ACD8A-3785-EE47-8D82-5ADDEC32E092}" type="parTrans" cxnId="{9CF74AF3-0997-4E49-BA23-F2DC032BB1B3}">
      <dgm:prSet/>
      <dgm:spPr bwMode="auto"/>
      <dgm:t>
        <a:bodyPr/>
        <a:lstStyle/>
        <a:p>
          <a:pPr>
            <a:defRPr/>
          </a:pPr>
          <a:endParaRPr lang="de-DE"/>
        </a:p>
      </dgm:t>
    </dgm:pt>
    <dgm:pt modelId="{68984648-4C46-2E45-98F3-3541DF76673B}" type="sibTrans" cxnId="{9CF74AF3-0997-4E49-BA23-F2DC032BB1B3}">
      <dgm:prSet/>
      <dgm:spPr bwMode="auto"/>
      <dgm:t>
        <a:bodyPr/>
        <a:lstStyle/>
        <a:p>
          <a:pPr>
            <a:defRPr/>
          </a:pPr>
          <a:endParaRPr lang="de-DE"/>
        </a:p>
      </dgm:t>
    </dgm:pt>
    <dgm:pt modelId="{EEC4C560-1C54-F746-9A3C-30098216A087}">
      <dgm:prSet phldrT="[Text]" custT="1"/>
      <dgm:spPr bwMode="auto"/>
      <dgm:t>
        <a:bodyPr/>
        <a:lstStyle/>
        <a:p>
          <a:pPr rtl="0">
            <a:defRPr/>
          </a:pPr>
          <a:r>
            <a:rPr lang="de-DE" sz="1400"/>
            <a:t>Entscheidung über die Platzvergabe</a:t>
          </a:r>
          <a:endParaRPr/>
        </a:p>
      </dgm:t>
    </dgm:pt>
    <dgm:pt modelId="{A5C42928-C136-3847-B8D2-631EF05E9F1B}" type="parTrans" cxnId="{15D02F8E-6A0C-E741-A220-0D3E9B68B31F}">
      <dgm:prSet/>
      <dgm:spPr bwMode="auto"/>
      <dgm:t>
        <a:bodyPr/>
        <a:lstStyle/>
        <a:p>
          <a:pPr>
            <a:defRPr/>
          </a:pPr>
          <a:endParaRPr lang="de-DE"/>
        </a:p>
      </dgm:t>
    </dgm:pt>
    <dgm:pt modelId="{996DAC59-4339-CD42-860C-CF9BB91786D5}" type="sibTrans" cxnId="{15D02F8E-6A0C-E741-A220-0D3E9B68B31F}">
      <dgm:prSet/>
      <dgm:spPr bwMode="auto"/>
      <dgm:t>
        <a:bodyPr/>
        <a:lstStyle/>
        <a:p>
          <a:pPr>
            <a:defRPr/>
          </a:pPr>
          <a:endParaRPr lang="de-DE"/>
        </a:p>
      </dgm:t>
    </dgm:pt>
    <dgm:pt modelId="{3B495C3B-726C-E440-B0D5-0F0D289F2CD9}">
      <dgm:prSet phldrT="[Text]" custT="1"/>
      <dgm:spPr bwMode="auto"/>
      <dgm:t>
        <a:bodyPr/>
        <a:lstStyle/>
        <a:p>
          <a:pPr rtl="0">
            <a:defRPr/>
          </a:pPr>
          <a:r>
            <a:rPr lang="de-DE" sz="1800"/>
            <a:t>Per Mail ca. im März</a:t>
          </a:r>
          <a:endParaRPr/>
        </a:p>
      </dgm:t>
    </dgm:pt>
    <dgm:pt modelId="{A512B501-5B10-3141-992E-0E628D97FF95}" type="parTrans" cxnId="{E9CC37B7-79AE-6646-AD9E-F27ECC96F9B5}">
      <dgm:prSet/>
      <dgm:spPr bwMode="auto"/>
      <dgm:t>
        <a:bodyPr/>
        <a:lstStyle/>
        <a:p>
          <a:pPr>
            <a:defRPr/>
          </a:pPr>
          <a:endParaRPr lang="de-DE"/>
        </a:p>
      </dgm:t>
    </dgm:pt>
    <dgm:pt modelId="{FDA2566E-3CCC-5845-8D1D-53E9C3BF88E7}" type="sibTrans" cxnId="{E9CC37B7-79AE-6646-AD9E-F27ECC96F9B5}">
      <dgm:prSet/>
      <dgm:spPr bwMode="auto"/>
      <dgm:t>
        <a:bodyPr/>
        <a:lstStyle/>
        <a:p>
          <a:pPr>
            <a:defRPr/>
          </a:pPr>
          <a:endParaRPr lang="de-DE"/>
        </a:p>
      </dgm:t>
    </dgm:pt>
    <dgm:pt modelId="{B0A2CDAC-FC6C-4D4A-8D05-F232E2C42411}">
      <dgm:prSet phldrT="[Text]" custT="1"/>
      <dgm:spPr bwMode="auto"/>
      <dgm:t>
        <a:bodyPr/>
        <a:lstStyle/>
        <a:p>
          <a:pPr rtl="0">
            <a:defRPr/>
          </a:pPr>
          <a:r>
            <a:rPr lang="de-DE" sz="1800" dirty="0"/>
            <a:t>Bitte antworten Sie zeitnah, damit im Falle eines Rücktritts der Platz noch vergeben werden kann</a:t>
          </a:r>
          <a:endParaRPr dirty="0"/>
        </a:p>
      </dgm:t>
    </dgm:pt>
    <dgm:pt modelId="{26C10A27-51C7-BC4B-9CFA-B44B8EB11F7B}" type="parTrans" cxnId="{ECEC18CA-BA64-AB49-A0B7-6BDF12337D40}">
      <dgm:prSet/>
      <dgm:spPr bwMode="auto"/>
      <dgm:t>
        <a:bodyPr/>
        <a:lstStyle/>
        <a:p>
          <a:pPr>
            <a:defRPr/>
          </a:pPr>
          <a:endParaRPr lang="de-DE"/>
        </a:p>
      </dgm:t>
    </dgm:pt>
    <dgm:pt modelId="{C3D6A6A5-794C-E84A-9DE2-5BEF740F630E}" type="sibTrans" cxnId="{ECEC18CA-BA64-AB49-A0B7-6BDF12337D40}">
      <dgm:prSet/>
      <dgm:spPr bwMode="auto"/>
      <dgm:t>
        <a:bodyPr/>
        <a:lstStyle/>
        <a:p>
          <a:pPr>
            <a:defRPr/>
          </a:pPr>
          <a:endParaRPr lang="de-DE"/>
        </a:p>
      </dgm:t>
    </dgm:pt>
    <dgm:pt modelId="{A96BD860-22BB-3147-945B-2CFDA180A74D}">
      <dgm:prSet phldrT="[Text]" custT="1"/>
      <dgm:spPr bwMode="auto"/>
      <dgm:t>
        <a:bodyPr/>
        <a:lstStyle/>
        <a:p>
          <a:pPr rtl="0">
            <a:defRPr/>
          </a:pPr>
          <a:r>
            <a:rPr lang="de-DE" sz="1400"/>
            <a:t>Bewerbung an der Gastuni</a:t>
          </a:r>
        </a:p>
      </dgm:t>
    </dgm:pt>
    <dgm:pt modelId="{CDC38381-D68B-B144-B94D-2EE7F3E7262A}" type="parTrans" cxnId="{863765BE-EB3E-E145-96C8-12FE4830E66A}">
      <dgm:prSet/>
      <dgm:spPr bwMode="auto"/>
      <dgm:t>
        <a:bodyPr/>
        <a:lstStyle/>
        <a:p>
          <a:pPr>
            <a:defRPr/>
          </a:pPr>
          <a:endParaRPr lang="de-DE"/>
        </a:p>
      </dgm:t>
    </dgm:pt>
    <dgm:pt modelId="{FE187748-E061-F143-9CB6-F972FE606EC9}" type="sibTrans" cxnId="{863765BE-EB3E-E145-96C8-12FE4830E66A}">
      <dgm:prSet/>
      <dgm:spPr bwMode="auto"/>
      <dgm:t>
        <a:bodyPr/>
        <a:lstStyle/>
        <a:p>
          <a:pPr>
            <a:defRPr/>
          </a:pPr>
          <a:endParaRPr lang="de-DE"/>
        </a:p>
      </dgm:t>
    </dgm:pt>
    <dgm:pt modelId="{30EB5166-1052-C14C-922B-ACDCB7BDFEAC}">
      <dgm:prSet phldrT="[Text]" custT="1"/>
      <dgm:spPr bwMode="auto"/>
      <dgm:t>
        <a:bodyPr/>
        <a:lstStyle/>
        <a:p>
          <a:pPr rtl="0">
            <a:defRPr/>
          </a:pPr>
          <a:r>
            <a:rPr lang="de-DE" sz="1800"/>
            <a:t>Eigene Recherchen auf Websiten der Gastuni empfohlen (für Links s. Website/Moodle)</a:t>
          </a:r>
          <a:endParaRPr/>
        </a:p>
      </dgm:t>
    </dgm:pt>
    <dgm:pt modelId="{45E3D888-CC5A-7040-9289-CA15B29C84CC}" type="parTrans" cxnId="{F58A3B09-E45F-384B-A1CB-3F8C8E3AE1F3}">
      <dgm:prSet/>
      <dgm:spPr bwMode="auto"/>
      <dgm:t>
        <a:bodyPr/>
        <a:lstStyle/>
        <a:p>
          <a:pPr>
            <a:defRPr/>
          </a:pPr>
          <a:endParaRPr lang="de-DE"/>
        </a:p>
      </dgm:t>
    </dgm:pt>
    <dgm:pt modelId="{6A4512E3-78F8-5A44-BE25-6D5D16048AAA}" type="sibTrans" cxnId="{F58A3B09-E45F-384B-A1CB-3F8C8E3AE1F3}">
      <dgm:prSet/>
      <dgm:spPr bwMode="auto"/>
      <dgm:t>
        <a:bodyPr/>
        <a:lstStyle/>
        <a:p>
          <a:pPr>
            <a:defRPr/>
          </a:pPr>
          <a:endParaRPr lang="de-DE"/>
        </a:p>
      </dgm:t>
    </dgm:pt>
    <dgm:pt modelId="{1BFBD837-CC2B-0C4D-A492-4567FC242253}">
      <dgm:prSet phldrT="[Text]" custT="1"/>
      <dgm:spPr bwMode="auto"/>
      <dgm:t>
        <a:bodyPr/>
        <a:lstStyle/>
        <a:p>
          <a:pPr rtl="0">
            <a:defRPr/>
          </a:pPr>
          <a:r>
            <a:rPr lang="de-DE" sz="1800"/>
            <a:t>Ggf. Sprachnachweise nachholen </a:t>
          </a:r>
          <a:endParaRPr/>
        </a:p>
      </dgm:t>
    </dgm:pt>
    <dgm:pt modelId="{38C96086-1413-6748-A16E-04E6EE92D8B0}" type="parTrans" cxnId="{7E843DC9-0B42-5A47-9DF3-5A8A44466C80}">
      <dgm:prSet/>
      <dgm:spPr bwMode="auto"/>
    </dgm:pt>
    <dgm:pt modelId="{AB1FABF2-7376-9E4A-B064-6084C08457B0}" type="sibTrans" cxnId="{7E843DC9-0B42-5A47-9DF3-5A8A44466C80}">
      <dgm:prSet/>
      <dgm:spPr bwMode="auto"/>
    </dgm:pt>
    <dgm:pt modelId="{129F2E11-AE4A-483F-A4E6-D8058C493054}">
      <dgm:prSet phldrT="[Text]" custT="1"/>
      <dgm:spPr bwMode="auto"/>
      <dgm:t>
        <a:bodyPr/>
        <a:lstStyle/>
        <a:p>
          <a:pPr rtl="0">
            <a:defRPr/>
          </a:pPr>
          <a:r>
            <a:rPr lang="de-DE" sz="1800" dirty="0"/>
            <a:t>Im Falle der Ablehnung: </a:t>
          </a:r>
          <a:r>
            <a:rPr lang="de-DE" sz="1800" dirty="0" err="1"/>
            <a:t>ggfsl</a:t>
          </a:r>
          <a:r>
            <a:rPr lang="de-DE" sz="1800" dirty="0"/>
            <a:t>. Nachrückverfahren (zentral über das International Office)</a:t>
          </a:r>
          <a:endParaRPr sz="1800" dirty="0"/>
        </a:p>
      </dgm:t>
    </dgm:pt>
    <dgm:pt modelId="{C0DCFB45-9E39-4438-8179-5DB69A272F4A}" type="parTrans" cxnId="{8AAC4B15-36F1-46B0-AE4F-3E4A71B6E5DA}">
      <dgm:prSet/>
      <dgm:spPr/>
    </dgm:pt>
    <dgm:pt modelId="{357E5FE4-F33C-4F13-B89E-3DF83B4D24B1}" type="sibTrans" cxnId="{8AAC4B15-36F1-46B0-AE4F-3E4A71B6E5DA}">
      <dgm:prSet/>
      <dgm:spPr/>
    </dgm:pt>
    <dgm:pt modelId="{4D0EDD73-6B3A-384D-8BEC-3C6B7BE957D0}" type="pres">
      <dgm:prSet presAssocID="{2A0BE99E-5179-BC45-9CDC-AE9765016AAA}" presName="linearFlow" presStyleCnt="0">
        <dgm:presLayoutVars>
          <dgm:dir/>
          <dgm:animLvl val="lvl"/>
          <dgm:resizeHandles val="exact"/>
        </dgm:presLayoutVars>
      </dgm:prSet>
      <dgm:spPr bwMode="auto"/>
    </dgm:pt>
    <dgm:pt modelId="{7CE53D60-C9FF-F640-A703-7C17E17E3B66}" type="pres">
      <dgm:prSet presAssocID="{C1AF0C96-1D26-4243-9BF9-A3AA86ED3E1A}" presName="composite" presStyleCnt="0"/>
      <dgm:spPr bwMode="auto"/>
    </dgm:pt>
    <dgm:pt modelId="{D149C993-91F3-DB43-8BD2-C60532C79DB4}" type="pres">
      <dgm:prSet presAssocID="{C1AF0C96-1D26-4243-9BF9-A3AA86ED3E1A}" presName="parentText" presStyleLbl="alignNode1" presStyleIdx="0" presStyleCnt="3">
        <dgm:presLayoutVars>
          <dgm:chMax val="1"/>
          <dgm:bulletEnabled val="1"/>
        </dgm:presLayoutVars>
      </dgm:prSet>
      <dgm:spPr bwMode="auto"/>
    </dgm:pt>
    <dgm:pt modelId="{58C37DBF-067F-F94A-9B35-C1DC97BC6FED}" type="pres">
      <dgm:prSet presAssocID="{C1AF0C96-1D26-4243-9BF9-A3AA86ED3E1A}" presName="descendantText" presStyleLbl="alignAcc1" presStyleIdx="0" presStyleCnt="3">
        <dgm:presLayoutVars>
          <dgm:bulletEnabled val="1"/>
        </dgm:presLayoutVars>
      </dgm:prSet>
      <dgm:spPr bwMode="auto"/>
    </dgm:pt>
    <dgm:pt modelId="{2F5D1B05-D7E0-D94E-8264-A36C9E67D46E}" type="pres">
      <dgm:prSet presAssocID="{22E549D6-C76E-BB45-B1A9-68F66C1F0090}" presName="sp" presStyleCnt="0"/>
      <dgm:spPr bwMode="auto"/>
    </dgm:pt>
    <dgm:pt modelId="{17D4FE6E-B340-7D40-B977-77278BEEF40E}" type="pres">
      <dgm:prSet presAssocID="{EEC4C560-1C54-F746-9A3C-30098216A087}" presName="composite" presStyleCnt="0"/>
      <dgm:spPr bwMode="auto"/>
    </dgm:pt>
    <dgm:pt modelId="{C1B930D0-5A94-4442-904F-5EC20125766C}" type="pres">
      <dgm:prSet presAssocID="{EEC4C560-1C54-F746-9A3C-30098216A087}" presName="parentText" presStyleLbl="alignNode1" presStyleIdx="1" presStyleCnt="3">
        <dgm:presLayoutVars>
          <dgm:chMax val="1"/>
          <dgm:bulletEnabled val="1"/>
        </dgm:presLayoutVars>
      </dgm:prSet>
      <dgm:spPr bwMode="auto"/>
    </dgm:pt>
    <dgm:pt modelId="{B2AD8BBE-C990-A748-9478-6CD80C08B8D7}" type="pres">
      <dgm:prSet presAssocID="{EEC4C560-1C54-F746-9A3C-30098216A087}" presName="descendantText" presStyleLbl="alignAcc1" presStyleIdx="1" presStyleCnt="3" custScaleY="137497">
        <dgm:presLayoutVars>
          <dgm:bulletEnabled val="1"/>
        </dgm:presLayoutVars>
      </dgm:prSet>
      <dgm:spPr bwMode="auto"/>
    </dgm:pt>
    <dgm:pt modelId="{45D07E43-E2EE-5243-8DA8-0D46F73AF4DB}" type="pres">
      <dgm:prSet presAssocID="{996DAC59-4339-CD42-860C-CF9BB91786D5}" presName="sp" presStyleCnt="0"/>
      <dgm:spPr bwMode="auto"/>
    </dgm:pt>
    <dgm:pt modelId="{FB60C4DB-1939-5445-B1E9-C7D8ECF07081}" type="pres">
      <dgm:prSet presAssocID="{A96BD860-22BB-3147-945B-2CFDA180A74D}" presName="composite" presStyleCnt="0"/>
      <dgm:spPr bwMode="auto"/>
    </dgm:pt>
    <dgm:pt modelId="{3E64ABD6-6552-AB4B-B73F-5771B8205BD4}" type="pres">
      <dgm:prSet presAssocID="{A96BD860-22BB-3147-945B-2CFDA180A74D}" presName="parentText" presStyleLbl="alignNode1" presStyleIdx="2" presStyleCnt="3">
        <dgm:presLayoutVars>
          <dgm:chMax val="1"/>
          <dgm:bulletEnabled val="1"/>
        </dgm:presLayoutVars>
      </dgm:prSet>
      <dgm:spPr bwMode="auto"/>
    </dgm:pt>
    <dgm:pt modelId="{32655FC0-83FB-5040-B85D-A32C3E61B343}" type="pres">
      <dgm:prSet presAssocID="{A96BD860-22BB-3147-945B-2CFDA180A74D}" presName="descendantText" presStyleLbl="alignAcc1" presStyleIdx="2" presStyleCnt="3">
        <dgm:presLayoutVars>
          <dgm:bulletEnabled val="1"/>
        </dgm:presLayoutVars>
      </dgm:prSet>
      <dgm:spPr bwMode="auto"/>
    </dgm:pt>
  </dgm:ptLst>
  <dgm:cxnLst>
    <dgm:cxn modelId="{297C7202-423D-FB42-A0C7-D04A11C8ADFF}" type="presOf" srcId="{30EB5166-1052-C14C-922B-ACDCB7BDFEAC}" destId="{32655FC0-83FB-5040-B85D-A32C3E61B343}" srcOrd="0" destOrd="0" presId="urn:microsoft.com/office/officeart/2005/8/layout/chevron2#1"/>
    <dgm:cxn modelId="{F58A3B09-E45F-384B-A1CB-3F8C8E3AE1F3}" srcId="{A96BD860-22BB-3147-945B-2CFDA180A74D}" destId="{30EB5166-1052-C14C-922B-ACDCB7BDFEAC}" srcOrd="0" destOrd="0" parTransId="{45E3D888-CC5A-7040-9289-CA15B29C84CC}" sibTransId="{6A4512E3-78F8-5A44-BE25-6D5D16048AAA}"/>
    <dgm:cxn modelId="{E558980A-F746-EB45-B109-F364895C581E}" type="presOf" srcId="{EEC4C560-1C54-F746-9A3C-30098216A087}" destId="{C1B930D0-5A94-4442-904F-5EC20125766C}" srcOrd="0" destOrd="0" presId="urn:microsoft.com/office/officeart/2005/8/layout/chevron2#1"/>
    <dgm:cxn modelId="{F7F64F0D-303E-B14D-86D9-1C228F349BB0}" type="presOf" srcId="{0C61485E-0A95-8445-BD9E-D8B96D46516E}" destId="{58C37DBF-067F-F94A-9B35-C1DC97BC6FED}" srcOrd="0" destOrd="1" presId="urn:microsoft.com/office/officeart/2005/8/layout/chevron2#1"/>
    <dgm:cxn modelId="{8AAC4B15-36F1-46B0-AE4F-3E4A71B6E5DA}" srcId="{EEC4C560-1C54-F746-9A3C-30098216A087}" destId="{129F2E11-AE4A-483F-A4E6-D8058C493054}" srcOrd="2" destOrd="0" parTransId="{C0DCFB45-9E39-4438-8179-5DB69A272F4A}" sibTransId="{357E5FE4-F33C-4F13-B89E-3DF83B4D24B1}"/>
    <dgm:cxn modelId="{F7F8761F-2DF8-224D-AF83-34647A4E3E76}" type="presOf" srcId="{C1AF0C96-1D26-4243-9BF9-A3AA86ED3E1A}" destId="{D149C993-91F3-DB43-8BD2-C60532C79DB4}" srcOrd="0" destOrd="0" presId="urn:microsoft.com/office/officeart/2005/8/layout/chevron2#1"/>
    <dgm:cxn modelId="{D51D9640-9804-6E40-96E8-843D678B57C8}" type="presOf" srcId="{3B495C3B-726C-E440-B0D5-0F0D289F2CD9}" destId="{B2AD8BBE-C990-A748-9478-6CD80C08B8D7}" srcOrd="0" destOrd="0" presId="urn:microsoft.com/office/officeart/2005/8/layout/chevron2#1"/>
    <dgm:cxn modelId="{0CB9455F-C767-E345-8141-88E2CF020EC2}" type="presOf" srcId="{A96BD860-22BB-3147-945B-2CFDA180A74D}" destId="{3E64ABD6-6552-AB4B-B73F-5771B8205BD4}" srcOrd="0" destOrd="0" presId="urn:microsoft.com/office/officeart/2005/8/layout/chevron2#1"/>
    <dgm:cxn modelId="{18F62060-C3A4-E94F-B5C9-7C06C33128A5}" srcId="{C1AF0C96-1D26-4243-9BF9-A3AA86ED3E1A}" destId="{C223CB71-3F13-204D-8E6C-2865672AB805}" srcOrd="0" destOrd="0" parTransId="{102B898B-D895-2F46-9FE3-2B6CDF3FCAAA}" sibTransId="{15D5B94D-928A-5046-83AB-6B15914482DD}"/>
    <dgm:cxn modelId="{A8A6A36B-1A53-744E-A1A5-0F2D188D44C6}" type="presOf" srcId="{2A0BE99E-5179-BC45-9CDC-AE9765016AAA}" destId="{4D0EDD73-6B3A-384D-8BEC-3C6B7BE957D0}" srcOrd="0" destOrd="0" presId="urn:microsoft.com/office/officeart/2005/8/layout/chevron2#1"/>
    <dgm:cxn modelId="{92537A8A-37EF-1D4D-8676-347DD71D8520}" type="presOf" srcId="{B0A2CDAC-FC6C-4D4A-8D05-F232E2C42411}" destId="{B2AD8BBE-C990-A748-9478-6CD80C08B8D7}" srcOrd="0" destOrd="1" presId="urn:microsoft.com/office/officeart/2005/8/layout/chevron2#1"/>
    <dgm:cxn modelId="{15D02F8E-6A0C-E741-A220-0D3E9B68B31F}" srcId="{2A0BE99E-5179-BC45-9CDC-AE9765016AAA}" destId="{EEC4C560-1C54-F746-9A3C-30098216A087}" srcOrd="1" destOrd="0" parTransId="{A5C42928-C136-3847-B8D2-631EF05E9F1B}" sibTransId="{996DAC59-4339-CD42-860C-CF9BB91786D5}"/>
    <dgm:cxn modelId="{A832539E-41B2-6941-9D9D-66146639860D}" srcId="{2A0BE99E-5179-BC45-9CDC-AE9765016AAA}" destId="{C1AF0C96-1D26-4243-9BF9-A3AA86ED3E1A}" srcOrd="0" destOrd="0" parTransId="{7D064D22-1ED1-324D-A553-7556F3D4C176}" sibTransId="{22E549D6-C76E-BB45-B1A9-68F66C1F0090}"/>
    <dgm:cxn modelId="{E9CC37B7-79AE-6646-AD9E-F27ECC96F9B5}" srcId="{EEC4C560-1C54-F746-9A3C-30098216A087}" destId="{3B495C3B-726C-E440-B0D5-0F0D289F2CD9}" srcOrd="0" destOrd="0" parTransId="{A512B501-5B10-3141-992E-0E628D97FF95}" sibTransId="{FDA2566E-3CCC-5845-8D1D-53E9C3BF88E7}"/>
    <dgm:cxn modelId="{863765BE-EB3E-E145-96C8-12FE4830E66A}" srcId="{2A0BE99E-5179-BC45-9CDC-AE9765016AAA}" destId="{A96BD860-22BB-3147-945B-2CFDA180A74D}" srcOrd="2" destOrd="0" parTransId="{CDC38381-D68B-B144-B94D-2EE7F3E7262A}" sibTransId="{FE187748-E061-F143-9CB6-F972FE606EC9}"/>
    <dgm:cxn modelId="{7E843DC9-0B42-5A47-9DF3-5A8A44466C80}" srcId="{A96BD860-22BB-3147-945B-2CFDA180A74D}" destId="{1BFBD837-CC2B-0C4D-A492-4567FC242253}" srcOrd="1" destOrd="0" parTransId="{38C96086-1413-6748-A16E-04E6EE92D8B0}" sibTransId="{AB1FABF2-7376-9E4A-B064-6084C08457B0}"/>
    <dgm:cxn modelId="{ECEC18CA-BA64-AB49-A0B7-6BDF12337D40}" srcId="{EEC4C560-1C54-F746-9A3C-30098216A087}" destId="{B0A2CDAC-FC6C-4D4A-8D05-F232E2C42411}" srcOrd="1" destOrd="0" parTransId="{26C10A27-51C7-BC4B-9CFA-B44B8EB11F7B}" sibTransId="{C3D6A6A5-794C-E84A-9DE2-5BEF740F630E}"/>
    <dgm:cxn modelId="{6DBA85DC-7655-3144-9AE5-E7EFE8B0A0BC}" type="presOf" srcId="{1BFBD837-CC2B-0C4D-A492-4567FC242253}" destId="{32655FC0-83FB-5040-B85D-A32C3E61B343}" srcOrd="0" destOrd="1" presId="urn:microsoft.com/office/officeart/2005/8/layout/chevron2#1"/>
    <dgm:cxn modelId="{2672C3E4-7428-47CA-9DD1-3D56FE01B404}" type="presOf" srcId="{129F2E11-AE4A-483F-A4E6-D8058C493054}" destId="{B2AD8BBE-C990-A748-9478-6CD80C08B8D7}" srcOrd="0" destOrd="2" presId="urn:microsoft.com/office/officeart/2005/8/layout/chevron2#1"/>
    <dgm:cxn modelId="{3FB14DE6-E0A6-FE4E-BFFF-CDC3C20F44F5}" type="presOf" srcId="{C223CB71-3F13-204D-8E6C-2865672AB805}" destId="{58C37DBF-067F-F94A-9B35-C1DC97BC6FED}" srcOrd="0" destOrd="0" presId="urn:microsoft.com/office/officeart/2005/8/layout/chevron2#1"/>
    <dgm:cxn modelId="{9CF74AF3-0997-4E49-BA23-F2DC032BB1B3}" srcId="{C1AF0C96-1D26-4243-9BF9-A3AA86ED3E1A}" destId="{0C61485E-0A95-8445-BD9E-D8B96D46516E}" srcOrd="1" destOrd="0" parTransId="{642ACD8A-3785-EE47-8D82-5ADDEC32E092}" sibTransId="{68984648-4C46-2E45-98F3-3541DF76673B}"/>
    <dgm:cxn modelId="{F003E88B-A9B9-1045-9175-1BAF6F212CED}" type="presParOf" srcId="{4D0EDD73-6B3A-384D-8BEC-3C6B7BE957D0}" destId="{7CE53D60-C9FF-F640-A703-7C17E17E3B66}" srcOrd="0" destOrd="0" presId="urn:microsoft.com/office/officeart/2005/8/layout/chevron2#1"/>
    <dgm:cxn modelId="{9918EBDA-19C7-8E42-92BB-089E829B25B4}" type="presParOf" srcId="{7CE53D60-C9FF-F640-A703-7C17E17E3B66}" destId="{D149C993-91F3-DB43-8BD2-C60532C79DB4}" srcOrd="0" destOrd="0" presId="urn:microsoft.com/office/officeart/2005/8/layout/chevron2#1"/>
    <dgm:cxn modelId="{CFBCE877-962B-C546-9DE6-56CE282BB6EE}" type="presParOf" srcId="{7CE53D60-C9FF-F640-A703-7C17E17E3B66}" destId="{58C37DBF-067F-F94A-9B35-C1DC97BC6FED}" srcOrd="1" destOrd="0" presId="urn:microsoft.com/office/officeart/2005/8/layout/chevron2#1"/>
    <dgm:cxn modelId="{2367B606-12C7-3D45-BB5A-ED0FFA5BB9A8}" type="presParOf" srcId="{4D0EDD73-6B3A-384D-8BEC-3C6B7BE957D0}" destId="{2F5D1B05-D7E0-D94E-8264-A36C9E67D46E}" srcOrd="1" destOrd="0" presId="urn:microsoft.com/office/officeart/2005/8/layout/chevron2#1"/>
    <dgm:cxn modelId="{4ADC66DB-EDDC-F544-80E1-06E3FAAE71D2}" type="presParOf" srcId="{4D0EDD73-6B3A-384D-8BEC-3C6B7BE957D0}" destId="{17D4FE6E-B340-7D40-B977-77278BEEF40E}" srcOrd="2" destOrd="0" presId="urn:microsoft.com/office/officeart/2005/8/layout/chevron2#1"/>
    <dgm:cxn modelId="{F9AA0EC5-F6B5-664E-8DAF-D7E4A09B18CC}" type="presParOf" srcId="{17D4FE6E-B340-7D40-B977-77278BEEF40E}" destId="{C1B930D0-5A94-4442-904F-5EC20125766C}" srcOrd="0" destOrd="0" presId="urn:microsoft.com/office/officeart/2005/8/layout/chevron2#1"/>
    <dgm:cxn modelId="{606D46EE-D60A-A140-996F-4394AD0D03BA}" type="presParOf" srcId="{17D4FE6E-B340-7D40-B977-77278BEEF40E}" destId="{B2AD8BBE-C990-A748-9478-6CD80C08B8D7}" srcOrd="1" destOrd="0" presId="urn:microsoft.com/office/officeart/2005/8/layout/chevron2#1"/>
    <dgm:cxn modelId="{AE0985A1-C8E1-FF42-9FB3-4C7571B8260B}" type="presParOf" srcId="{4D0EDD73-6B3A-384D-8BEC-3C6B7BE957D0}" destId="{45D07E43-E2EE-5243-8DA8-0D46F73AF4DB}" srcOrd="3" destOrd="0" presId="urn:microsoft.com/office/officeart/2005/8/layout/chevron2#1"/>
    <dgm:cxn modelId="{4D3FFFBE-4F1E-4D4A-9276-17081A8CECCE}" type="presParOf" srcId="{4D0EDD73-6B3A-384D-8BEC-3C6B7BE957D0}" destId="{FB60C4DB-1939-5445-B1E9-C7D8ECF07081}" srcOrd="4" destOrd="0" presId="urn:microsoft.com/office/officeart/2005/8/layout/chevron2#1"/>
    <dgm:cxn modelId="{FCC70916-5347-924C-8485-534396500C66}" type="presParOf" srcId="{FB60C4DB-1939-5445-B1E9-C7D8ECF07081}" destId="{3E64ABD6-6552-AB4B-B73F-5771B8205BD4}" srcOrd="0" destOrd="0" presId="urn:microsoft.com/office/officeart/2005/8/layout/chevron2#1"/>
    <dgm:cxn modelId="{C590FD30-EE1C-FA40-8D5E-0A352729F65D}" type="presParOf" srcId="{FB60C4DB-1939-5445-B1E9-C7D8ECF07081}" destId="{32655FC0-83FB-5040-B85D-A32C3E61B343}" srcOrd="1" destOrd="0" presId="urn:microsoft.com/office/officeart/2005/8/layout/chevron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0BE99E-5179-BC45-9CDC-AE9765016AAA}" type="doc">
      <dgm:prSet loTypeId="urn:microsoft.com/office/officeart/2005/8/layout/chevron2#2" loCatId="" qsTypeId="urn:microsoft.com/office/officeart/2005/8/quickstyle/simple1" qsCatId="simple" csTypeId="urn:microsoft.com/office/officeart/2005/8/colors/accent1_2" csCatId="accent1" phldr="1"/>
      <dgm:spPr bwMode="auto"/>
      <dgm:t>
        <a:bodyPr/>
        <a:lstStyle/>
        <a:p>
          <a:pPr>
            <a:defRPr/>
          </a:pPr>
          <a:endParaRPr lang="de-DE"/>
        </a:p>
      </dgm:t>
    </dgm:pt>
    <dgm:pt modelId="{C1AF0C96-1D26-4243-9BF9-A3AA86ED3E1A}">
      <dgm:prSet phldrT="[Text]" custT="1"/>
      <dgm:spPr bwMode="auto"/>
      <dgm:t>
        <a:bodyPr/>
        <a:lstStyle/>
        <a:p>
          <a:pPr rtl="0">
            <a:defRPr/>
          </a:pPr>
          <a:r>
            <a:rPr lang="de-DE" sz="1400"/>
            <a:t>Learning Agreement</a:t>
          </a:r>
          <a:endParaRPr/>
        </a:p>
      </dgm:t>
    </dgm:pt>
    <dgm:pt modelId="{7D064D22-1ED1-324D-A553-7556F3D4C176}" type="parTrans" cxnId="{A832539E-41B2-6941-9D9D-66146639860D}">
      <dgm:prSet/>
      <dgm:spPr bwMode="auto"/>
      <dgm:t>
        <a:bodyPr/>
        <a:lstStyle/>
        <a:p>
          <a:pPr>
            <a:defRPr/>
          </a:pPr>
          <a:endParaRPr lang="de-DE"/>
        </a:p>
      </dgm:t>
    </dgm:pt>
    <dgm:pt modelId="{22E549D6-C76E-BB45-B1A9-68F66C1F0090}" type="sibTrans" cxnId="{A832539E-41B2-6941-9D9D-66146639860D}">
      <dgm:prSet/>
      <dgm:spPr bwMode="auto"/>
      <dgm:t>
        <a:bodyPr/>
        <a:lstStyle/>
        <a:p>
          <a:pPr>
            <a:defRPr/>
          </a:pPr>
          <a:endParaRPr lang="de-DE"/>
        </a:p>
      </dgm:t>
    </dgm:pt>
    <dgm:pt modelId="{C223CB71-3F13-204D-8E6C-2865672AB805}">
      <dgm:prSet phldrT="[Text]" custT="1"/>
      <dgm:spPr bwMode="auto"/>
      <dgm:t>
        <a:bodyPr/>
        <a:lstStyle/>
        <a:p>
          <a:pPr rtl="0">
            <a:defRPr/>
          </a:pPr>
          <a:r>
            <a:rPr lang="de-DE" sz="1800"/>
            <a:t>Erstellen eines Learning Agreements</a:t>
          </a:r>
          <a:endParaRPr/>
        </a:p>
      </dgm:t>
    </dgm:pt>
    <dgm:pt modelId="{102B898B-D895-2F46-9FE3-2B6CDF3FCAAA}" type="parTrans" cxnId="{18F62060-C3A4-E94F-B5C9-7C06C33128A5}">
      <dgm:prSet/>
      <dgm:spPr bwMode="auto"/>
      <dgm:t>
        <a:bodyPr/>
        <a:lstStyle/>
        <a:p>
          <a:pPr>
            <a:defRPr/>
          </a:pPr>
          <a:endParaRPr lang="de-DE"/>
        </a:p>
      </dgm:t>
    </dgm:pt>
    <dgm:pt modelId="{15D5B94D-928A-5046-83AB-6B15914482DD}" type="sibTrans" cxnId="{18F62060-C3A4-E94F-B5C9-7C06C33128A5}">
      <dgm:prSet/>
      <dgm:spPr bwMode="auto"/>
      <dgm:t>
        <a:bodyPr/>
        <a:lstStyle/>
        <a:p>
          <a:pPr>
            <a:defRPr/>
          </a:pPr>
          <a:endParaRPr lang="de-DE"/>
        </a:p>
      </dgm:t>
    </dgm:pt>
    <dgm:pt modelId="{EEC4C560-1C54-F746-9A3C-30098216A087}">
      <dgm:prSet phldrT="[Text]" custT="1"/>
      <dgm:spPr bwMode="auto"/>
      <dgm:t>
        <a:bodyPr/>
        <a:lstStyle/>
        <a:p>
          <a:pPr rtl="0">
            <a:defRPr/>
          </a:pPr>
          <a:r>
            <a:rPr lang="de-DE" sz="1400"/>
            <a:t>Weitere Schritte</a:t>
          </a:r>
          <a:endParaRPr/>
        </a:p>
      </dgm:t>
    </dgm:pt>
    <dgm:pt modelId="{A5C42928-C136-3847-B8D2-631EF05E9F1B}" type="parTrans" cxnId="{15D02F8E-6A0C-E741-A220-0D3E9B68B31F}">
      <dgm:prSet/>
      <dgm:spPr bwMode="auto"/>
      <dgm:t>
        <a:bodyPr/>
        <a:lstStyle/>
        <a:p>
          <a:pPr>
            <a:defRPr/>
          </a:pPr>
          <a:endParaRPr lang="de-DE"/>
        </a:p>
      </dgm:t>
    </dgm:pt>
    <dgm:pt modelId="{996DAC59-4339-CD42-860C-CF9BB91786D5}" type="sibTrans" cxnId="{15D02F8E-6A0C-E741-A220-0D3E9B68B31F}">
      <dgm:prSet/>
      <dgm:spPr bwMode="auto"/>
      <dgm:t>
        <a:bodyPr/>
        <a:lstStyle/>
        <a:p>
          <a:pPr>
            <a:defRPr/>
          </a:pPr>
          <a:endParaRPr lang="de-DE"/>
        </a:p>
      </dgm:t>
    </dgm:pt>
    <dgm:pt modelId="{3B495C3B-726C-E440-B0D5-0F0D289F2CD9}">
      <dgm:prSet phldrT="[Text]" custT="1"/>
      <dgm:spPr bwMode="auto"/>
      <dgm:t>
        <a:bodyPr/>
        <a:lstStyle/>
        <a:p>
          <a:pPr rtl="0">
            <a:defRPr/>
          </a:pPr>
          <a:r>
            <a:rPr lang="de-DE" sz="1800"/>
            <a:t>Weitere Infos und hilfreiche Checklisten erhalten Sie über die Moodle Plattform des International Office</a:t>
          </a:r>
          <a:endParaRPr/>
        </a:p>
      </dgm:t>
    </dgm:pt>
    <dgm:pt modelId="{A512B501-5B10-3141-992E-0E628D97FF95}" type="parTrans" cxnId="{E9CC37B7-79AE-6646-AD9E-F27ECC96F9B5}">
      <dgm:prSet/>
      <dgm:spPr bwMode="auto"/>
      <dgm:t>
        <a:bodyPr/>
        <a:lstStyle/>
        <a:p>
          <a:pPr>
            <a:defRPr/>
          </a:pPr>
          <a:endParaRPr lang="de-DE"/>
        </a:p>
      </dgm:t>
    </dgm:pt>
    <dgm:pt modelId="{FDA2566E-3CCC-5845-8D1D-53E9C3BF88E7}" type="sibTrans" cxnId="{E9CC37B7-79AE-6646-AD9E-F27ECC96F9B5}">
      <dgm:prSet/>
      <dgm:spPr bwMode="auto"/>
      <dgm:t>
        <a:bodyPr/>
        <a:lstStyle/>
        <a:p>
          <a:pPr>
            <a:defRPr/>
          </a:pPr>
          <a:endParaRPr lang="de-DE"/>
        </a:p>
      </dgm:t>
    </dgm:pt>
    <dgm:pt modelId="{AD943A34-5A55-3D45-848E-29006C4F1914}">
      <dgm:prSet phldrT="[Text]" custT="1"/>
      <dgm:spPr bwMode="auto"/>
      <dgm:t>
        <a:bodyPr/>
        <a:lstStyle/>
        <a:p>
          <a:pPr rtl="0">
            <a:defRPr/>
          </a:pPr>
          <a:r>
            <a:rPr lang="de-DE" sz="1800" dirty="0"/>
            <a:t>Annex2 ausfüllen im Falle des Verzichts auf Anerkennung</a:t>
          </a:r>
          <a:endParaRPr dirty="0"/>
        </a:p>
      </dgm:t>
    </dgm:pt>
    <dgm:pt modelId="{26C73D8B-FC5C-C54C-8E8A-D6E3766216A7}" type="parTrans" cxnId="{01853ECF-9792-484F-A82B-DCC88D15704B}">
      <dgm:prSet/>
      <dgm:spPr bwMode="auto"/>
      <dgm:t>
        <a:bodyPr/>
        <a:lstStyle/>
        <a:p>
          <a:pPr>
            <a:defRPr/>
          </a:pPr>
          <a:endParaRPr lang="de-DE"/>
        </a:p>
      </dgm:t>
    </dgm:pt>
    <dgm:pt modelId="{A887E15D-8B3C-F548-8BA3-E779A6CDE4A1}" type="sibTrans" cxnId="{01853ECF-9792-484F-A82B-DCC88D15704B}">
      <dgm:prSet/>
      <dgm:spPr bwMode="auto"/>
      <dgm:t>
        <a:bodyPr/>
        <a:lstStyle/>
        <a:p>
          <a:pPr>
            <a:defRPr/>
          </a:pPr>
          <a:endParaRPr lang="de-DE"/>
        </a:p>
      </dgm:t>
    </dgm:pt>
    <dgm:pt modelId="{9515C1B3-2E26-7143-A07D-3C66924670ED}">
      <dgm:prSet phldrT="[Text]" custT="1"/>
      <dgm:spPr bwMode="auto"/>
      <dgm:t>
        <a:bodyPr/>
        <a:lstStyle/>
        <a:p>
          <a:pPr rtl="0">
            <a:defRPr/>
          </a:pPr>
          <a:r>
            <a:rPr lang="de-DE" sz="1800" b="0" i="0" u="none"/>
            <a:t>Zugangsschlüssel dazu erhalten Sie ab April vom LMU Erasmus-Büro zusammen mit der Zusage für Ihren Erasmus-Platz</a:t>
          </a:r>
          <a:endParaRPr lang="de-DE" sz="1800"/>
        </a:p>
      </dgm:t>
    </dgm:pt>
    <dgm:pt modelId="{7C3FA7F8-E763-CE4B-B33D-D2193195918B}" type="parTrans" cxnId="{D07F3265-CB84-FA40-B5F5-F9B0D767E484}">
      <dgm:prSet/>
      <dgm:spPr bwMode="auto"/>
      <dgm:t>
        <a:bodyPr/>
        <a:lstStyle/>
        <a:p>
          <a:pPr>
            <a:defRPr/>
          </a:pPr>
          <a:endParaRPr lang="de-DE"/>
        </a:p>
      </dgm:t>
    </dgm:pt>
    <dgm:pt modelId="{5998E019-05CC-5A46-BFF7-7C0D64996867}" type="sibTrans" cxnId="{D07F3265-CB84-FA40-B5F5-F9B0D767E484}">
      <dgm:prSet/>
      <dgm:spPr bwMode="auto"/>
      <dgm:t>
        <a:bodyPr/>
        <a:lstStyle/>
        <a:p>
          <a:pPr>
            <a:defRPr/>
          </a:pPr>
          <a:endParaRPr lang="de-DE"/>
        </a:p>
      </dgm:t>
    </dgm:pt>
    <dgm:pt modelId="{4D0EDD73-6B3A-384D-8BEC-3C6B7BE957D0}" type="pres">
      <dgm:prSet presAssocID="{2A0BE99E-5179-BC45-9CDC-AE9765016AAA}" presName="linearFlow" presStyleCnt="0">
        <dgm:presLayoutVars>
          <dgm:dir/>
          <dgm:animLvl val="lvl"/>
          <dgm:resizeHandles val="exact"/>
        </dgm:presLayoutVars>
      </dgm:prSet>
      <dgm:spPr bwMode="auto"/>
    </dgm:pt>
    <dgm:pt modelId="{7CE53D60-C9FF-F640-A703-7C17E17E3B66}" type="pres">
      <dgm:prSet presAssocID="{C1AF0C96-1D26-4243-9BF9-A3AA86ED3E1A}" presName="composite" presStyleCnt="0"/>
      <dgm:spPr bwMode="auto"/>
    </dgm:pt>
    <dgm:pt modelId="{D149C993-91F3-DB43-8BD2-C60532C79DB4}" type="pres">
      <dgm:prSet presAssocID="{C1AF0C96-1D26-4243-9BF9-A3AA86ED3E1A}" presName="parentText" presStyleLbl="alignNode1" presStyleIdx="0" presStyleCnt="2">
        <dgm:presLayoutVars>
          <dgm:chMax val="1"/>
          <dgm:bulletEnabled val="1"/>
        </dgm:presLayoutVars>
      </dgm:prSet>
      <dgm:spPr bwMode="auto"/>
    </dgm:pt>
    <dgm:pt modelId="{58C37DBF-067F-F94A-9B35-C1DC97BC6FED}" type="pres">
      <dgm:prSet presAssocID="{C1AF0C96-1D26-4243-9BF9-A3AA86ED3E1A}" presName="descendantText" presStyleLbl="alignAcc1" presStyleIdx="0" presStyleCnt="2">
        <dgm:presLayoutVars>
          <dgm:bulletEnabled val="1"/>
        </dgm:presLayoutVars>
      </dgm:prSet>
      <dgm:spPr bwMode="auto"/>
    </dgm:pt>
    <dgm:pt modelId="{2F5D1B05-D7E0-D94E-8264-A36C9E67D46E}" type="pres">
      <dgm:prSet presAssocID="{22E549D6-C76E-BB45-B1A9-68F66C1F0090}" presName="sp" presStyleCnt="0"/>
      <dgm:spPr bwMode="auto"/>
    </dgm:pt>
    <dgm:pt modelId="{17D4FE6E-B340-7D40-B977-77278BEEF40E}" type="pres">
      <dgm:prSet presAssocID="{EEC4C560-1C54-F746-9A3C-30098216A087}" presName="composite" presStyleCnt="0"/>
      <dgm:spPr bwMode="auto"/>
    </dgm:pt>
    <dgm:pt modelId="{C1B930D0-5A94-4442-904F-5EC20125766C}" type="pres">
      <dgm:prSet presAssocID="{EEC4C560-1C54-F746-9A3C-30098216A087}" presName="parentText" presStyleLbl="alignNode1" presStyleIdx="1" presStyleCnt="2">
        <dgm:presLayoutVars>
          <dgm:chMax val="1"/>
          <dgm:bulletEnabled val="1"/>
        </dgm:presLayoutVars>
      </dgm:prSet>
      <dgm:spPr bwMode="auto"/>
    </dgm:pt>
    <dgm:pt modelId="{B2AD8BBE-C990-A748-9478-6CD80C08B8D7}" type="pres">
      <dgm:prSet presAssocID="{EEC4C560-1C54-F746-9A3C-30098216A087}" presName="descendantText" presStyleLbl="alignAcc1" presStyleIdx="1" presStyleCnt="2">
        <dgm:presLayoutVars>
          <dgm:bulletEnabled val="1"/>
        </dgm:presLayoutVars>
      </dgm:prSet>
      <dgm:spPr bwMode="auto"/>
    </dgm:pt>
  </dgm:ptLst>
  <dgm:cxnLst>
    <dgm:cxn modelId="{E558980A-F746-EB45-B109-F364895C581E}" type="presOf" srcId="{EEC4C560-1C54-F746-9A3C-30098216A087}" destId="{C1B930D0-5A94-4442-904F-5EC20125766C}" srcOrd="0" destOrd="0" presId="urn:microsoft.com/office/officeart/2005/8/layout/chevron2#2"/>
    <dgm:cxn modelId="{F012C118-4AF7-C744-A0BF-916B8DB74FD6}" type="presOf" srcId="{9515C1B3-2E26-7143-A07D-3C66924670ED}" destId="{B2AD8BBE-C990-A748-9478-6CD80C08B8D7}" srcOrd="0" destOrd="1" presId="urn:microsoft.com/office/officeart/2005/8/layout/chevron2#2"/>
    <dgm:cxn modelId="{F7F8761F-2DF8-224D-AF83-34647A4E3E76}" type="presOf" srcId="{C1AF0C96-1D26-4243-9BF9-A3AA86ED3E1A}" destId="{D149C993-91F3-DB43-8BD2-C60532C79DB4}" srcOrd="0" destOrd="0" presId="urn:microsoft.com/office/officeart/2005/8/layout/chevron2#2"/>
    <dgm:cxn modelId="{D51D9640-9804-6E40-96E8-843D678B57C8}" type="presOf" srcId="{3B495C3B-726C-E440-B0D5-0F0D289F2CD9}" destId="{B2AD8BBE-C990-A748-9478-6CD80C08B8D7}" srcOrd="0" destOrd="0" presId="urn:microsoft.com/office/officeart/2005/8/layout/chevron2#2"/>
    <dgm:cxn modelId="{18F62060-C3A4-E94F-B5C9-7C06C33128A5}" srcId="{C1AF0C96-1D26-4243-9BF9-A3AA86ED3E1A}" destId="{C223CB71-3F13-204D-8E6C-2865672AB805}" srcOrd="0" destOrd="0" parTransId="{102B898B-D895-2F46-9FE3-2B6CDF3FCAAA}" sibTransId="{15D5B94D-928A-5046-83AB-6B15914482DD}"/>
    <dgm:cxn modelId="{D07F3265-CB84-FA40-B5F5-F9B0D767E484}" srcId="{EEC4C560-1C54-F746-9A3C-30098216A087}" destId="{9515C1B3-2E26-7143-A07D-3C66924670ED}" srcOrd="1" destOrd="0" parTransId="{7C3FA7F8-E763-CE4B-B33D-D2193195918B}" sibTransId="{5998E019-05CC-5A46-BFF7-7C0D64996867}"/>
    <dgm:cxn modelId="{A8A6A36B-1A53-744E-A1A5-0F2D188D44C6}" type="presOf" srcId="{2A0BE99E-5179-BC45-9CDC-AE9765016AAA}" destId="{4D0EDD73-6B3A-384D-8BEC-3C6B7BE957D0}" srcOrd="0" destOrd="0" presId="urn:microsoft.com/office/officeart/2005/8/layout/chevron2#2"/>
    <dgm:cxn modelId="{15D02F8E-6A0C-E741-A220-0D3E9B68B31F}" srcId="{2A0BE99E-5179-BC45-9CDC-AE9765016AAA}" destId="{EEC4C560-1C54-F746-9A3C-30098216A087}" srcOrd="1" destOrd="0" parTransId="{A5C42928-C136-3847-B8D2-631EF05E9F1B}" sibTransId="{996DAC59-4339-CD42-860C-CF9BB91786D5}"/>
    <dgm:cxn modelId="{A832539E-41B2-6941-9D9D-66146639860D}" srcId="{2A0BE99E-5179-BC45-9CDC-AE9765016AAA}" destId="{C1AF0C96-1D26-4243-9BF9-A3AA86ED3E1A}" srcOrd="0" destOrd="0" parTransId="{7D064D22-1ED1-324D-A553-7556F3D4C176}" sibTransId="{22E549D6-C76E-BB45-B1A9-68F66C1F0090}"/>
    <dgm:cxn modelId="{E9CC37B7-79AE-6646-AD9E-F27ECC96F9B5}" srcId="{EEC4C560-1C54-F746-9A3C-30098216A087}" destId="{3B495C3B-726C-E440-B0D5-0F0D289F2CD9}" srcOrd="0" destOrd="0" parTransId="{A512B501-5B10-3141-992E-0E628D97FF95}" sibTransId="{FDA2566E-3CCC-5845-8D1D-53E9C3BF88E7}"/>
    <dgm:cxn modelId="{01853ECF-9792-484F-A82B-DCC88D15704B}" srcId="{C1AF0C96-1D26-4243-9BF9-A3AA86ED3E1A}" destId="{AD943A34-5A55-3D45-848E-29006C4F1914}" srcOrd="1" destOrd="0" parTransId="{26C73D8B-FC5C-C54C-8E8A-D6E3766216A7}" sibTransId="{A887E15D-8B3C-F548-8BA3-E779A6CDE4A1}"/>
    <dgm:cxn modelId="{3FB14DE6-E0A6-FE4E-BFFF-CDC3C20F44F5}" type="presOf" srcId="{C223CB71-3F13-204D-8E6C-2865672AB805}" destId="{58C37DBF-067F-F94A-9B35-C1DC97BC6FED}" srcOrd="0" destOrd="0" presId="urn:microsoft.com/office/officeart/2005/8/layout/chevron2#2"/>
    <dgm:cxn modelId="{698894F7-95EE-624B-9FA3-B778A805D839}" type="presOf" srcId="{AD943A34-5A55-3D45-848E-29006C4F1914}" destId="{58C37DBF-067F-F94A-9B35-C1DC97BC6FED}" srcOrd="0" destOrd="1" presId="urn:microsoft.com/office/officeart/2005/8/layout/chevron2#2"/>
    <dgm:cxn modelId="{F003E88B-A9B9-1045-9175-1BAF6F212CED}" type="presParOf" srcId="{4D0EDD73-6B3A-384D-8BEC-3C6B7BE957D0}" destId="{7CE53D60-C9FF-F640-A703-7C17E17E3B66}" srcOrd="0" destOrd="0" presId="urn:microsoft.com/office/officeart/2005/8/layout/chevron2#2"/>
    <dgm:cxn modelId="{9918EBDA-19C7-8E42-92BB-089E829B25B4}" type="presParOf" srcId="{7CE53D60-C9FF-F640-A703-7C17E17E3B66}" destId="{D149C993-91F3-DB43-8BD2-C60532C79DB4}" srcOrd="0" destOrd="0" presId="urn:microsoft.com/office/officeart/2005/8/layout/chevron2#2"/>
    <dgm:cxn modelId="{CFBCE877-962B-C546-9DE6-56CE282BB6EE}" type="presParOf" srcId="{7CE53D60-C9FF-F640-A703-7C17E17E3B66}" destId="{58C37DBF-067F-F94A-9B35-C1DC97BC6FED}" srcOrd="1" destOrd="0" presId="urn:microsoft.com/office/officeart/2005/8/layout/chevron2#2"/>
    <dgm:cxn modelId="{2367B606-12C7-3D45-BB5A-ED0FFA5BB9A8}" type="presParOf" srcId="{4D0EDD73-6B3A-384D-8BEC-3C6B7BE957D0}" destId="{2F5D1B05-D7E0-D94E-8264-A36C9E67D46E}" srcOrd="1" destOrd="0" presId="urn:microsoft.com/office/officeart/2005/8/layout/chevron2#2"/>
    <dgm:cxn modelId="{4ADC66DB-EDDC-F544-80E1-06E3FAAE71D2}" type="presParOf" srcId="{4D0EDD73-6B3A-384D-8BEC-3C6B7BE957D0}" destId="{17D4FE6E-B340-7D40-B977-77278BEEF40E}" srcOrd="2" destOrd="0" presId="urn:microsoft.com/office/officeart/2005/8/layout/chevron2#2"/>
    <dgm:cxn modelId="{F9AA0EC5-F6B5-664E-8DAF-D7E4A09B18CC}" type="presParOf" srcId="{17D4FE6E-B340-7D40-B977-77278BEEF40E}" destId="{C1B930D0-5A94-4442-904F-5EC20125766C}" srcOrd="0" destOrd="0" presId="urn:microsoft.com/office/officeart/2005/8/layout/chevron2#2"/>
    <dgm:cxn modelId="{606D46EE-D60A-A140-996F-4394AD0D03BA}" type="presParOf" srcId="{17D4FE6E-B340-7D40-B977-77278BEEF40E}" destId="{B2AD8BBE-C990-A748-9478-6CD80C08B8D7}" srcOrd="1" destOrd="0" presId="urn:microsoft.com/office/officeart/2005/8/layout/chevron2#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FE7F9-ABF9-9841-A079-559F13F1A35D}">
      <dsp:nvSpPr>
        <dsp:cNvPr id="0" name=""/>
        <dsp:cNvSpPr/>
      </dsp:nvSpPr>
      <dsp:spPr bwMode="auto">
        <a:xfrm>
          <a:off x="2381" y="2129102"/>
          <a:ext cx="2901156" cy="11604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rtl="0">
            <a:lnSpc>
              <a:spcPct val="90000"/>
            </a:lnSpc>
            <a:spcBef>
              <a:spcPct val="0"/>
            </a:spcBef>
            <a:spcAft>
              <a:spcPct val="35000"/>
            </a:spcAft>
            <a:buNone/>
            <a:defRPr/>
          </a:pPr>
          <a:r>
            <a:rPr lang="de-DE" sz="1200" b="1" kern="1200"/>
            <a:t>2-3 Monate vorher</a:t>
          </a:r>
          <a:endParaRPr sz="1200" kern="1200"/>
        </a:p>
        <a:p>
          <a:pPr marL="0" lvl="0" indent="0" algn="ctr" defTabSz="533400" rtl="0">
            <a:lnSpc>
              <a:spcPct val="90000"/>
            </a:lnSpc>
            <a:spcBef>
              <a:spcPct val="0"/>
            </a:spcBef>
            <a:spcAft>
              <a:spcPct val="35000"/>
            </a:spcAft>
            <a:buNone/>
            <a:defRPr/>
          </a:pPr>
          <a:r>
            <a:rPr lang="de-DE" sz="1200" kern="1200"/>
            <a:t>Recherche</a:t>
          </a:r>
          <a:endParaRPr sz="1200" kern="1200"/>
        </a:p>
      </dsp:txBody>
      <dsp:txXfrm>
        <a:off x="582612" y="2129102"/>
        <a:ext cx="1740694" cy="1160462"/>
      </dsp:txXfrm>
    </dsp:sp>
    <dsp:sp modelId="{059A6410-960B-F04B-92D0-86C688F30072}">
      <dsp:nvSpPr>
        <dsp:cNvPr id="0" name=""/>
        <dsp:cNvSpPr/>
      </dsp:nvSpPr>
      <dsp:spPr bwMode="auto">
        <a:xfrm>
          <a:off x="2613421" y="2129102"/>
          <a:ext cx="2901156" cy="11604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rtl="0">
            <a:lnSpc>
              <a:spcPct val="90000"/>
            </a:lnSpc>
            <a:spcBef>
              <a:spcPct val="0"/>
            </a:spcBef>
            <a:spcAft>
              <a:spcPct val="35000"/>
            </a:spcAft>
            <a:buNone/>
            <a:defRPr/>
          </a:pPr>
          <a:r>
            <a:rPr lang="de-DE" sz="1200" b="1" kern="1200"/>
            <a:t>Mind. 1 Monat vorher</a:t>
          </a:r>
          <a:endParaRPr sz="1200" kern="1200"/>
        </a:p>
        <a:p>
          <a:pPr marL="0" lvl="0" indent="0" algn="ctr" defTabSz="533400" rtl="0">
            <a:lnSpc>
              <a:spcPct val="90000"/>
            </a:lnSpc>
            <a:spcBef>
              <a:spcPct val="0"/>
            </a:spcBef>
            <a:spcAft>
              <a:spcPct val="35000"/>
            </a:spcAft>
            <a:buNone/>
            <a:defRPr/>
          </a:pPr>
          <a:r>
            <a:rPr lang="de-DE" sz="1200" kern="1200"/>
            <a:t>Bewerbungsunterlagen </a:t>
          </a:r>
          <a:endParaRPr sz="1200" kern="1200"/>
        </a:p>
        <a:p>
          <a:pPr marL="0" lvl="0" indent="0" algn="ctr" defTabSz="533400" rtl="0">
            <a:lnSpc>
              <a:spcPct val="90000"/>
            </a:lnSpc>
            <a:spcBef>
              <a:spcPct val="0"/>
            </a:spcBef>
            <a:spcAft>
              <a:spcPct val="35000"/>
            </a:spcAft>
            <a:buNone/>
            <a:defRPr/>
          </a:pPr>
          <a:r>
            <a:rPr lang="de-DE" sz="1200" kern="1200"/>
            <a:t>sammeln</a:t>
          </a:r>
          <a:endParaRPr sz="1200" kern="1200"/>
        </a:p>
      </dsp:txBody>
      <dsp:txXfrm>
        <a:off x="3193652" y="2129102"/>
        <a:ext cx="1740694" cy="1160462"/>
      </dsp:txXfrm>
    </dsp:sp>
    <dsp:sp modelId="{4C0784D5-9F4D-9449-B1C2-B72243B0118C}">
      <dsp:nvSpPr>
        <dsp:cNvPr id="0" name=""/>
        <dsp:cNvSpPr/>
      </dsp:nvSpPr>
      <dsp:spPr bwMode="auto">
        <a:xfrm>
          <a:off x="5224462" y="2129102"/>
          <a:ext cx="2901156" cy="11604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rgbClr val="000000"/>
        </a:lnRef>
        <a:fillRef idx="1">
          <a:srgbClr val="000000"/>
        </a:fillRef>
        <a:effectRef idx="0">
          <a:srgbClr val="00000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rtl="0">
            <a:lnSpc>
              <a:spcPct val="90000"/>
            </a:lnSpc>
            <a:spcBef>
              <a:spcPct val="0"/>
            </a:spcBef>
            <a:spcAft>
              <a:spcPct val="35000"/>
            </a:spcAft>
            <a:buNone/>
            <a:defRPr/>
          </a:pPr>
          <a:r>
            <a:rPr lang="de-DE" sz="1200" b="1" kern="1200"/>
            <a:t>15.01. </a:t>
          </a:r>
          <a:endParaRPr sz="1200" kern="1200"/>
        </a:p>
        <a:p>
          <a:pPr marL="0" lvl="0" indent="0" algn="ctr" defTabSz="533400" rtl="0">
            <a:lnSpc>
              <a:spcPct val="90000"/>
            </a:lnSpc>
            <a:spcBef>
              <a:spcPct val="0"/>
            </a:spcBef>
            <a:spcAft>
              <a:spcPct val="35000"/>
            </a:spcAft>
            <a:buNone/>
            <a:defRPr/>
          </a:pPr>
          <a:r>
            <a:rPr lang="de-DE" sz="1200" kern="1200"/>
            <a:t>Bewerbungsschluss</a:t>
          </a:r>
          <a:endParaRPr sz="1200" kern="1200"/>
        </a:p>
      </dsp:txBody>
      <dsp:txXfrm>
        <a:off x="5804693" y="2129102"/>
        <a:ext cx="1740694" cy="1160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9C993-91F3-DB43-8BD2-C60532C79DB4}">
      <dsp:nvSpPr>
        <dsp:cNvPr id="0" name=""/>
        <dsp:cNvSpPr/>
      </dsp:nvSpPr>
      <dsp:spPr bwMode="auto">
        <a:xfrm rot="5400000">
          <a:off x="-237858" y="240346"/>
          <a:ext cx="1585720" cy="11100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defRPr/>
          </a:pPr>
          <a:r>
            <a:rPr lang="de-DE" sz="1400" kern="1200"/>
            <a:t>Abgabe der Bewerbung</a:t>
          </a:r>
          <a:endParaRPr kern="1200"/>
        </a:p>
      </dsp:txBody>
      <dsp:txXfrm rot="-5400000">
        <a:off x="0" y="557490"/>
        <a:ext cx="1110004" cy="475716"/>
      </dsp:txXfrm>
    </dsp:sp>
    <dsp:sp modelId="{58C37DBF-067F-F94A-9B35-C1DC97BC6FED}">
      <dsp:nvSpPr>
        <dsp:cNvPr id="0" name=""/>
        <dsp:cNvSpPr/>
      </dsp:nvSpPr>
      <dsp:spPr bwMode="auto">
        <a:xfrm rot="5400000">
          <a:off x="4513804" y="-3401311"/>
          <a:ext cx="1030718" cy="783831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defRPr/>
          </a:pPr>
          <a:r>
            <a:rPr lang="de-DE" sz="1800" kern="1200"/>
            <a:t>Erasmus: über das </a:t>
          </a:r>
          <a:r>
            <a:rPr lang="de-DE" sz="1800" u="sng" kern="1200">
              <a:hlinkClick xmlns:r="http://schemas.openxmlformats.org/officeDocument/2006/relationships" r:id="rId1"/>
            </a:rPr>
            <a:t>online Portal </a:t>
          </a:r>
          <a:r>
            <a:rPr lang="de-DE" sz="1800" kern="1200"/>
            <a:t>und per Mail am 15.01.</a:t>
          </a:r>
          <a:endParaRPr kern="1200"/>
        </a:p>
        <a:p>
          <a:pPr marL="171450" lvl="1" indent="-171450" algn="l" defTabSz="800100" rtl="0">
            <a:lnSpc>
              <a:spcPct val="90000"/>
            </a:lnSpc>
            <a:spcBef>
              <a:spcPct val="0"/>
            </a:spcBef>
            <a:spcAft>
              <a:spcPct val="15000"/>
            </a:spcAft>
            <a:buChar char="•"/>
            <a:defRPr/>
          </a:pPr>
          <a:r>
            <a:rPr lang="de-DE" sz="1800" kern="1200"/>
            <a:t>Benötigte Unterlagen: s. </a:t>
          </a:r>
          <a:r>
            <a:rPr lang="de-DE" sz="1800" u="sng" kern="1200">
              <a:hlinkClick xmlns:r="http://schemas.openxmlformats.org/officeDocument/2006/relationships" r:id="rId2"/>
            </a:rPr>
            <a:t>Link</a:t>
          </a:r>
          <a:endParaRPr lang="de-DE" sz="2000" kern="1200"/>
        </a:p>
      </dsp:txBody>
      <dsp:txXfrm rot="-5400000">
        <a:off x="1110004" y="52805"/>
        <a:ext cx="7788002" cy="930086"/>
      </dsp:txXfrm>
    </dsp:sp>
    <dsp:sp modelId="{C1B930D0-5A94-4442-904F-5EC20125766C}">
      <dsp:nvSpPr>
        <dsp:cNvPr id="0" name=""/>
        <dsp:cNvSpPr/>
      </dsp:nvSpPr>
      <dsp:spPr bwMode="auto">
        <a:xfrm rot="5400000">
          <a:off x="-237858" y="1834146"/>
          <a:ext cx="1585720" cy="11100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defRPr/>
          </a:pPr>
          <a:r>
            <a:rPr lang="de-DE" sz="1400" kern="1200"/>
            <a:t>Entscheidung über die Platzvergabe</a:t>
          </a:r>
          <a:endParaRPr kern="1200"/>
        </a:p>
      </dsp:txBody>
      <dsp:txXfrm rot="-5400000">
        <a:off x="0" y="2151290"/>
        <a:ext cx="1110004" cy="475716"/>
      </dsp:txXfrm>
    </dsp:sp>
    <dsp:sp modelId="{B2AD8BBE-C990-A748-9478-6CD80C08B8D7}">
      <dsp:nvSpPr>
        <dsp:cNvPr id="0" name=""/>
        <dsp:cNvSpPr/>
      </dsp:nvSpPr>
      <dsp:spPr bwMode="auto">
        <a:xfrm rot="5400000">
          <a:off x="4320187" y="-1807240"/>
          <a:ext cx="1417952" cy="783831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defRPr/>
          </a:pPr>
          <a:r>
            <a:rPr lang="de-DE" sz="1800" kern="1200"/>
            <a:t>Per Mail ca. im März</a:t>
          </a:r>
          <a:endParaRPr kern="1200"/>
        </a:p>
        <a:p>
          <a:pPr marL="171450" lvl="1" indent="-171450" algn="l" defTabSz="800100" rtl="0">
            <a:lnSpc>
              <a:spcPct val="90000"/>
            </a:lnSpc>
            <a:spcBef>
              <a:spcPct val="0"/>
            </a:spcBef>
            <a:spcAft>
              <a:spcPct val="15000"/>
            </a:spcAft>
            <a:buChar char="•"/>
            <a:defRPr/>
          </a:pPr>
          <a:r>
            <a:rPr lang="de-DE" sz="1800" kern="1200" dirty="0"/>
            <a:t>Bitte antworten Sie zeitnah, damit im Falle eines Rücktritts der Platz noch vergeben werden kann</a:t>
          </a:r>
          <a:endParaRPr kern="1200" dirty="0"/>
        </a:p>
        <a:p>
          <a:pPr marL="171450" lvl="1" indent="-171450" algn="l" defTabSz="800100" rtl="0">
            <a:lnSpc>
              <a:spcPct val="90000"/>
            </a:lnSpc>
            <a:spcBef>
              <a:spcPct val="0"/>
            </a:spcBef>
            <a:spcAft>
              <a:spcPct val="15000"/>
            </a:spcAft>
            <a:buChar char="•"/>
            <a:defRPr/>
          </a:pPr>
          <a:r>
            <a:rPr lang="de-DE" sz="1800" kern="1200" dirty="0"/>
            <a:t>Im Falle der Ablehnung: </a:t>
          </a:r>
          <a:r>
            <a:rPr lang="de-DE" sz="1800" kern="1200" dirty="0" err="1"/>
            <a:t>ggfsl</a:t>
          </a:r>
          <a:r>
            <a:rPr lang="de-DE" sz="1800" kern="1200" dirty="0"/>
            <a:t>. Nachrückverfahren (zentral über das International Office)</a:t>
          </a:r>
          <a:endParaRPr sz="1800" kern="1200" dirty="0"/>
        </a:p>
      </dsp:txBody>
      <dsp:txXfrm rot="-5400000">
        <a:off x="1110005" y="1472161"/>
        <a:ext cx="7769099" cy="1279514"/>
      </dsp:txXfrm>
    </dsp:sp>
    <dsp:sp modelId="{3E64ABD6-6552-AB4B-B73F-5771B8205BD4}">
      <dsp:nvSpPr>
        <dsp:cNvPr id="0" name=""/>
        <dsp:cNvSpPr/>
      </dsp:nvSpPr>
      <dsp:spPr bwMode="auto">
        <a:xfrm rot="5400000">
          <a:off x="-237858" y="3234600"/>
          <a:ext cx="1585720" cy="11100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defRPr/>
          </a:pPr>
          <a:r>
            <a:rPr lang="de-DE" sz="1400" kern="1200"/>
            <a:t>Bewerbung an der Gastuni</a:t>
          </a:r>
        </a:p>
      </dsp:txBody>
      <dsp:txXfrm rot="-5400000">
        <a:off x="0" y="3551744"/>
        <a:ext cx="1110004" cy="475716"/>
      </dsp:txXfrm>
    </dsp:sp>
    <dsp:sp modelId="{32655FC0-83FB-5040-B85D-A32C3E61B343}">
      <dsp:nvSpPr>
        <dsp:cNvPr id="0" name=""/>
        <dsp:cNvSpPr/>
      </dsp:nvSpPr>
      <dsp:spPr bwMode="auto">
        <a:xfrm rot="5400000">
          <a:off x="4513804" y="-407058"/>
          <a:ext cx="1030718" cy="783831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defRPr/>
          </a:pPr>
          <a:r>
            <a:rPr lang="de-DE" sz="1800" kern="1200"/>
            <a:t>Eigene Recherchen auf Websiten der Gastuni empfohlen (für Links s. Website/Moodle)</a:t>
          </a:r>
          <a:endParaRPr kern="1200"/>
        </a:p>
        <a:p>
          <a:pPr marL="171450" lvl="1" indent="-171450" algn="l" defTabSz="800100" rtl="0">
            <a:lnSpc>
              <a:spcPct val="90000"/>
            </a:lnSpc>
            <a:spcBef>
              <a:spcPct val="0"/>
            </a:spcBef>
            <a:spcAft>
              <a:spcPct val="15000"/>
            </a:spcAft>
            <a:buChar char="•"/>
            <a:defRPr/>
          </a:pPr>
          <a:r>
            <a:rPr lang="de-DE" sz="1800" kern="1200"/>
            <a:t>Ggf. Sprachnachweise nachholen </a:t>
          </a:r>
          <a:endParaRPr kern="1200"/>
        </a:p>
      </dsp:txBody>
      <dsp:txXfrm rot="-5400000">
        <a:off x="1110004" y="3047058"/>
        <a:ext cx="7788002" cy="9300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9C993-91F3-DB43-8BD2-C60532C79DB4}">
      <dsp:nvSpPr>
        <dsp:cNvPr id="0" name=""/>
        <dsp:cNvSpPr/>
      </dsp:nvSpPr>
      <dsp:spPr bwMode="auto">
        <a:xfrm rot="5400000">
          <a:off x="-364691" y="367917"/>
          <a:ext cx="2431277" cy="170189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defRPr/>
          </a:pPr>
          <a:r>
            <a:rPr lang="de-DE" sz="1400" kern="1200"/>
            <a:t>Learning Agreement</a:t>
          </a:r>
          <a:endParaRPr kern="1200"/>
        </a:p>
      </dsp:txBody>
      <dsp:txXfrm rot="-5400000">
        <a:off x="1" y="854172"/>
        <a:ext cx="1701894" cy="729383"/>
      </dsp:txXfrm>
    </dsp:sp>
    <dsp:sp modelId="{58C37DBF-067F-F94A-9B35-C1DC97BC6FED}">
      <dsp:nvSpPr>
        <dsp:cNvPr id="0" name=""/>
        <dsp:cNvSpPr/>
      </dsp:nvSpPr>
      <dsp:spPr bwMode="auto">
        <a:xfrm rot="5400000">
          <a:off x="4534943" y="-2829822"/>
          <a:ext cx="1580330" cy="724642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defRPr/>
          </a:pPr>
          <a:r>
            <a:rPr lang="de-DE" sz="1800" kern="1200"/>
            <a:t>Erstellen eines Learning Agreements</a:t>
          </a:r>
          <a:endParaRPr kern="1200"/>
        </a:p>
        <a:p>
          <a:pPr marL="171450" lvl="1" indent="-171450" algn="l" defTabSz="800100" rtl="0">
            <a:lnSpc>
              <a:spcPct val="90000"/>
            </a:lnSpc>
            <a:spcBef>
              <a:spcPct val="0"/>
            </a:spcBef>
            <a:spcAft>
              <a:spcPct val="15000"/>
            </a:spcAft>
            <a:buChar char="•"/>
            <a:defRPr/>
          </a:pPr>
          <a:r>
            <a:rPr lang="de-DE" sz="1800" kern="1200" dirty="0"/>
            <a:t>Annex2 ausfüllen im Falle des Verzichts auf Anerkennung</a:t>
          </a:r>
          <a:endParaRPr kern="1200" dirty="0"/>
        </a:p>
      </dsp:txBody>
      <dsp:txXfrm rot="-5400000">
        <a:off x="1701895" y="80371"/>
        <a:ext cx="7169283" cy="1426040"/>
      </dsp:txXfrm>
    </dsp:sp>
    <dsp:sp modelId="{C1B930D0-5A94-4442-904F-5EC20125766C}">
      <dsp:nvSpPr>
        <dsp:cNvPr id="0" name=""/>
        <dsp:cNvSpPr/>
      </dsp:nvSpPr>
      <dsp:spPr bwMode="auto">
        <a:xfrm rot="5400000">
          <a:off x="-364691" y="2515138"/>
          <a:ext cx="2431277" cy="170189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defRPr/>
          </a:pPr>
          <a:r>
            <a:rPr lang="de-DE" sz="1400" kern="1200"/>
            <a:t>Weitere Schritte</a:t>
          </a:r>
          <a:endParaRPr kern="1200"/>
        </a:p>
      </dsp:txBody>
      <dsp:txXfrm rot="-5400000">
        <a:off x="1" y="3001393"/>
        <a:ext cx="1701894" cy="729383"/>
      </dsp:txXfrm>
    </dsp:sp>
    <dsp:sp modelId="{B2AD8BBE-C990-A748-9478-6CD80C08B8D7}">
      <dsp:nvSpPr>
        <dsp:cNvPr id="0" name=""/>
        <dsp:cNvSpPr/>
      </dsp:nvSpPr>
      <dsp:spPr bwMode="auto">
        <a:xfrm rot="5400000">
          <a:off x="4534943" y="-682601"/>
          <a:ext cx="1580330" cy="724642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defRPr/>
          </a:pPr>
          <a:r>
            <a:rPr lang="de-DE" sz="1800" kern="1200"/>
            <a:t>Weitere Infos und hilfreiche Checklisten erhalten Sie über die Moodle Plattform des International Office</a:t>
          </a:r>
          <a:endParaRPr kern="1200"/>
        </a:p>
        <a:p>
          <a:pPr marL="171450" lvl="1" indent="-171450" algn="l" defTabSz="800100" rtl="0">
            <a:lnSpc>
              <a:spcPct val="90000"/>
            </a:lnSpc>
            <a:spcBef>
              <a:spcPct val="0"/>
            </a:spcBef>
            <a:spcAft>
              <a:spcPct val="15000"/>
            </a:spcAft>
            <a:buChar char="•"/>
            <a:defRPr/>
          </a:pPr>
          <a:r>
            <a:rPr lang="de-DE" sz="1800" b="0" i="0" u="none" kern="1200"/>
            <a:t>Zugangsschlüssel dazu erhalten Sie ab April vom LMU Erasmus-Büro zusammen mit der Zusage für Ihren Erasmus-Platz</a:t>
          </a:r>
          <a:endParaRPr lang="de-DE" sz="1800" kern="1200"/>
        </a:p>
      </dsp:txBody>
      <dsp:txXfrm rot="-5400000">
        <a:off x="1701895" y="2227592"/>
        <a:ext cx="7169283" cy="142604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2">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shape xmlns:r="http://schemas.openxmlformats.org/officeDocument/2006/relationships" r:blip="">
      <dgm:adjLst/>
    </dgm:shape>
    <dgm:presOf/>
    <dgm:varLst>
      <dgm:dir/>
      <dgm:animLvl val="lvl"/>
      <dgm:resizeHandles val="exact"/>
    </dgm:varLst>
    <dgm:choose name="Name1">
      <dgm:if name="Name2" func="var" arg="dir" op="equ" val="norm">
        <dgm:alg type="lin"/>
      </dgm:if>
      <dgm:else name="Name3">
        <dgm:alg type="lin">
          <dgm:param type="linDir" val="fromR"/>
        </dgm:alg>
      </dgm:else>
    </dgm:choose>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ruleLst>
              <dgm:rule type="h" val="INF" fact="NaN" max="NaN"/>
            </dgm:ruleLst>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layoutNode name="parTx">
              <dgm:alg type="tx"/>
              <dgm:presOf axis="self" ptType="node"/>
              <dgm:ruleLst>
                <dgm:rule type="h" val="INF" fact="NaN" max="NaN"/>
              </dgm:ruleLst>
              <dgm:varLst>
                <dgm:chMax val="0"/>
                <dgm:chPref val="0"/>
                <dgm:bulletEnabled val="1"/>
              </dgm:varLst>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layoutNode>
            <dgm:layoutNode name="desTx" styleLbl="revTx">
              <dgm:alg type="tx">
                <dgm:param type="stBulletLvl" val="1"/>
              </dgm:alg>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varLst>
                <dgm:bulletEnabled val="1"/>
              </dgm:varLst>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alg type="tx"/>
            <dgm:presOf axis="self" ptType="node"/>
            <dgm:ruleLst>
              <dgm:rule type="primFontSz" val="5" fact="NaN" max="NaN"/>
            </dgm:ruleLst>
            <dgm:varLst>
              <dgm:chMax val="0"/>
              <dgm:chPref val="0"/>
              <dgm:bulletEnabled val="1"/>
            </dgm:varLst>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2#1">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varLst>
      <dgm:dir/>
      <dgm:animLvl val="lvl"/>
      <dgm:resizeHandles val="exact"/>
    </dgm:varLst>
    <dgm:forEach name="Name0" axis="ch" ptType="node">
      <dgm:layoutNode name="composite">
        <dgm:alg type="composite"/>
        <dgm:shape xmlns:r="http://schemas.openxmlformats.org/officeDocument/2006/relationships" r:blip="">
          <dgm:adjLst/>
        </dgm:shape>
        <dgm:presOf/>
        <dgm:ruleLst/>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layoutNode name="parentText" styleLbl="alignNode1">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varLst>
            <dgm:chMax val="1"/>
            <dgm:bulletEnabled val="1"/>
          </dgm:varLst>
        </dgm:layoutNode>
        <dgm:layoutNode name="descendantText" styleLbl="alignAcc1">
          <dgm:presOf axis="des" ptType="node"/>
          <dgm:ruleLst>
            <dgm:rule type="primFontSz" val="5" fact="NaN" max="NaN"/>
          </dgm:ruleLst>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varLst>
      <dgm:dir/>
      <dgm:animLvl val="lvl"/>
      <dgm:resizeHandles val="exact"/>
    </dgm:varLst>
    <dgm:forEach name="Name0" axis="ch" ptType="node">
      <dgm:layoutNode name="composite">
        <dgm:alg type="composite"/>
        <dgm:shape xmlns:r="http://schemas.openxmlformats.org/officeDocument/2006/relationships" r:blip="">
          <dgm:adjLst/>
        </dgm:shape>
        <dgm:presOf/>
        <dgm:ruleLst/>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layoutNode name="parentText" styleLbl="alignNode1">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varLst>
            <dgm:chMax val="1"/>
            <dgm:bulletEnabled val="1"/>
          </dgm:varLst>
        </dgm:layoutNode>
        <dgm:layoutNode name="descendantText" styleLbl="alignAcc1">
          <dgm:presOf axis="des" ptType="node"/>
          <dgm:ruleLst>
            <dgm:rule type="primFontSz" val="5" fact="NaN" max="NaN"/>
          </dgm:ruleLst>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alig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asst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b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callout">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ImgPlace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hp">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fg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ln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0">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node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2D1">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2">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3">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parChTrans2D4">
    <dgm:scene3d>
      <a:camera prst="orthographicFront"/>
      <a:lightRig rig="threePt" dir="t"/>
    </dgm:scene3d>
    <dgm:sp3d/>
    <dgm:txPr/>
    <dgm:style>
      <a:lnRef idx="2">
        <a:srgbClr val="000000"/>
      </a:lnRef>
      <a:fillRef idx="1">
        <a:srgbClr val="000000"/>
      </a:fillRef>
      <a:effectRef idx="0">
        <a:srgbClr val="000000"/>
      </a:effectRef>
      <a:fontRef idx="minor">
        <a:schemeClr val="lt1"/>
      </a:fontRef>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sibTrans2D1">
    <dgm:scene3d>
      <a:camera prst="orthographicFront"/>
      <a:lightRig rig="threePt" dir="t"/>
    </dgm:scene3d>
    <dgm:sp3d/>
    <dgm:txPr/>
    <dgm:style>
      <a:lnRef idx="0">
        <a:srgbClr val="000000"/>
      </a:lnRef>
      <a:fillRef idx="1">
        <a:srgbClr val="000000"/>
      </a:fillRef>
      <a:effectRef idx="0">
        <a:srgbClr val="000000"/>
      </a:effectRef>
      <a:fontRef idx="minor">
        <a:schemeClr val="lt1"/>
      </a:fontRef>
    </dgm:style>
  </dgm:styleLbl>
  <dgm:styleLbl name="solidAlign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2">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vennNode1">
    <dgm:scene3d>
      <a:camera prst="orthographicFront"/>
      <a:lightRig rig="threePt" dir="t"/>
    </dgm:scene3d>
    <dgm:sp3d/>
    <dgm:txPr/>
    <dgm:style>
      <a:lnRef idx="2">
        <a:srgbClr val="000000"/>
      </a:lnRef>
      <a:fillRef idx="1">
        <a:srgbClr val="000000"/>
      </a:fillRef>
      <a:effectRef idx="0">
        <a:srgbClr val="00000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745864017"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atin typeface="Arial"/>
                <a:cs typeface="Arial"/>
              </a:defRPr>
            </a:lvl1pPr>
          </a:lstStyle>
          <a:p>
            <a:pPr>
              <a:defRPr/>
            </a:pPr>
            <a:endParaRPr lang="de-DE"/>
          </a:p>
        </p:txBody>
      </p:sp>
      <p:sp>
        <p:nvSpPr>
          <p:cNvPr id="1185954997"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atin typeface="Arial"/>
                <a:cs typeface="Arial"/>
              </a:defRPr>
            </a:lvl1pPr>
          </a:lstStyle>
          <a:p>
            <a:pPr>
              <a:defRPr/>
            </a:pPr>
            <a:fld id="{41C3ABC7-27AC-6D40-86E4-0C355E54A764}" type="datetimeFigureOut">
              <a:rPr lang="de-DE"/>
              <a:t>02.12.25</a:t>
            </a:fld>
            <a:endParaRPr lang="de-DE"/>
          </a:p>
        </p:txBody>
      </p:sp>
      <p:sp>
        <p:nvSpPr>
          <p:cNvPr id="724812513"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1662093236"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505909786"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atin typeface="Arial"/>
                <a:cs typeface="Arial"/>
              </a:defRPr>
            </a:lvl1pPr>
          </a:lstStyle>
          <a:p>
            <a:pPr>
              <a:defRPr/>
            </a:pPr>
            <a:endParaRPr lang="de-DE"/>
          </a:p>
        </p:txBody>
      </p:sp>
      <p:sp>
        <p:nvSpPr>
          <p:cNvPr id="1644266863"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atin typeface="Arial"/>
                <a:cs typeface="Arial"/>
              </a:defRPr>
            </a:lvl1pPr>
          </a:lstStyle>
          <a:p>
            <a:pPr>
              <a:defRPr/>
            </a:pPr>
            <a:fld id="{9E1CAD0D-262D-F145-A422-6EFA995C3514}"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rtl="0">
      <a:defRPr sz="1200">
        <a:solidFill>
          <a:schemeClr val="tx1"/>
        </a:solidFill>
        <a:latin typeface="Arial"/>
        <a:ea typeface="+mn-ea"/>
        <a:cs typeface="Arial"/>
      </a:defRPr>
    </a:lvl1pPr>
    <a:lvl2pPr marL="457200" algn="l" defTabSz="914400" rtl="0">
      <a:defRPr sz="1200">
        <a:solidFill>
          <a:schemeClr val="tx1"/>
        </a:solidFill>
        <a:latin typeface="Arial"/>
        <a:ea typeface="+mn-ea"/>
        <a:cs typeface="Arial"/>
      </a:defRPr>
    </a:lvl2pPr>
    <a:lvl3pPr marL="914400" algn="l" defTabSz="914400" rtl="0">
      <a:defRPr sz="1200">
        <a:solidFill>
          <a:schemeClr val="tx1"/>
        </a:solidFill>
        <a:latin typeface="Arial"/>
        <a:ea typeface="+mn-ea"/>
        <a:cs typeface="Arial"/>
      </a:defRPr>
    </a:lvl3pPr>
    <a:lvl4pPr marL="1371600" algn="l" defTabSz="914400" rtl="0">
      <a:defRPr sz="1200">
        <a:solidFill>
          <a:schemeClr val="tx1"/>
        </a:solidFill>
        <a:latin typeface="Arial"/>
        <a:ea typeface="+mn-ea"/>
        <a:cs typeface="Arial"/>
      </a:defRPr>
    </a:lvl4pPr>
    <a:lvl5pPr marL="1828800" algn="l" defTabSz="914400" rtl="0">
      <a:defRPr sz="1200">
        <a:solidFill>
          <a:schemeClr val="tx1"/>
        </a:solidFill>
        <a:latin typeface="Arial"/>
        <a:ea typeface="+mn-ea"/>
        <a:cs typeface="Arial"/>
      </a:defRPr>
    </a:lvl5pPr>
    <a:lvl6pPr marL="2286000" algn="l" defTabSz="914400" rtl="0">
      <a:defRPr sz="1200">
        <a:solidFill>
          <a:schemeClr val="tx1"/>
        </a:solidFill>
        <a:latin typeface="+mn-lt"/>
        <a:ea typeface="+mn-ea"/>
        <a:cs typeface="+mn-cs"/>
      </a:defRPr>
    </a:lvl6pPr>
    <a:lvl7pPr marL="2743200" algn="l" defTabSz="914400" rtl="0">
      <a:defRPr sz="1200">
        <a:solidFill>
          <a:schemeClr val="tx1"/>
        </a:solidFill>
        <a:latin typeface="+mn-lt"/>
        <a:ea typeface="+mn-ea"/>
        <a:cs typeface="+mn-cs"/>
      </a:defRPr>
    </a:lvl7pPr>
    <a:lvl8pPr marL="3200400" algn="l" defTabSz="914400" rtl="0">
      <a:defRPr sz="1200">
        <a:solidFill>
          <a:schemeClr val="tx1"/>
        </a:solidFill>
        <a:latin typeface="+mn-lt"/>
        <a:ea typeface="+mn-ea"/>
        <a:cs typeface="+mn-cs"/>
      </a:defRPr>
    </a:lvl8pPr>
    <a:lvl9pPr marL="3657600" algn="l" defTabSz="914400" rtl="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54AB07D-E2A8-F783-C5E6-7CF279A77FFA}"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E716CA2-12A8-E32C-C987-C3C3B2882F69}" type="slidenum">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81144759" name="Folienbildplatzhalter 1"/>
          <p:cNvSpPr>
            <a:spLocks noGrp="1" noRot="1" noChangeAspect="1"/>
          </p:cNvSpPr>
          <p:nvPr>
            <p:ph type="sldImg"/>
          </p:nvPr>
        </p:nvSpPr>
        <p:spPr bwMode="auto"/>
      </p:sp>
      <p:sp>
        <p:nvSpPr>
          <p:cNvPr id="837741863" name="Notizenplatzhalter 2"/>
          <p:cNvSpPr>
            <a:spLocks noGrp="1"/>
          </p:cNvSpPr>
          <p:nvPr>
            <p:ph type="body" idx="1"/>
          </p:nvPr>
        </p:nvSpPr>
        <p:spPr bwMode="auto"/>
        <p:txBody>
          <a:bodyPr/>
          <a:lstStyle/>
          <a:p>
            <a:pPr>
              <a:defRPr/>
            </a:pPr>
            <a:r>
              <a:rPr lang="de-DE"/>
              <a:t>Bewerbung über die Plattform! Mail zur Sicherheit</a:t>
            </a:r>
            <a:endParaRPr/>
          </a:p>
          <a:p>
            <a:pPr>
              <a:defRPr/>
            </a:pPr>
            <a:endParaRPr lang="de-DE"/>
          </a:p>
          <a:p>
            <a:pPr>
              <a:defRPr/>
            </a:pPr>
            <a:r>
              <a:rPr lang="de-DE"/>
              <a:t>Recherchen: Moodle Kurs verweisen</a:t>
            </a:r>
            <a:endParaRPr/>
          </a:p>
        </p:txBody>
      </p:sp>
      <p:sp>
        <p:nvSpPr>
          <p:cNvPr id="296962022" name="Foliennummernplatzhalter 3"/>
          <p:cNvSpPr>
            <a:spLocks noGrp="1"/>
          </p:cNvSpPr>
          <p:nvPr>
            <p:ph type="sldNum" sz="quarter" idx="5"/>
          </p:nvPr>
        </p:nvSpPr>
        <p:spPr bwMode="auto"/>
        <p:txBody>
          <a:bodyPr/>
          <a:lstStyle/>
          <a:p>
            <a:pPr>
              <a:defRPr/>
            </a:pPr>
            <a:fld id="{9E1CAD0D-262D-F145-A422-6EFA995C3514}" type="slidenum">
              <a:rPr lang="de-DE"/>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02243973" name="Folienbildplatzhalter 1"/>
          <p:cNvSpPr>
            <a:spLocks noGrp="1" noRot="1" noChangeAspect="1"/>
          </p:cNvSpPr>
          <p:nvPr>
            <p:ph type="sldImg"/>
          </p:nvPr>
        </p:nvSpPr>
        <p:spPr bwMode="auto"/>
      </p:sp>
      <p:sp>
        <p:nvSpPr>
          <p:cNvPr id="938748325" name="Notizenplatzhalter 2"/>
          <p:cNvSpPr>
            <a:spLocks noGrp="1"/>
          </p:cNvSpPr>
          <p:nvPr>
            <p:ph type="body" idx="1"/>
          </p:nvPr>
        </p:nvSpPr>
        <p:spPr bwMode="auto"/>
        <p:txBody>
          <a:bodyPr/>
          <a:lstStyle/>
          <a:p>
            <a:pPr>
              <a:defRPr/>
            </a:pPr>
            <a:r>
              <a:rPr lang="de-DE"/>
              <a:t>Bewerbung über die Plattform! Mail zur Sicherheit</a:t>
            </a:r>
            <a:endParaRPr/>
          </a:p>
          <a:p>
            <a:pPr>
              <a:defRPr/>
            </a:pPr>
            <a:endParaRPr lang="de-DE"/>
          </a:p>
          <a:p>
            <a:pPr>
              <a:defRPr/>
            </a:pPr>
            <a:r>
              <a:rPr lang="de-DE"/>
              <a:t>Recherchen: Moodle Kurs verweisen</a:t>
            </a:r>
            <a:endParaRPr/>
          </a:p>
        </p:txBody>
      </p:sp>
      <p:sp>
        <p:nvSpPr>
          <p:cNvPr id="170783203" name="Foliennummernplatzhalter 3"/>
          <p:cNvSpPr>
            <a:spLocks noGrp="1"/>
          </p:cNvSpPr>
          <p:nvPr>
            <p:ph type="sldNum" sz="quarter" idx="5"/>
          </p:nvPr>
        </p:nvSpPr>
        <p:spPr bwMode="auto"/>
        <p:txBody>
          <a:bodyPr/>
          <a:lstStyle/>
          <a:p>
            <a:pPr>
              <a:defRPr/>
            </a:pPr>
            <a:fld id="{9E1CAD0D-262D-F145-A422-6EFA995C3514}" type="slidenum">
              <a:rPr lang="de-DE"/>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41649775" name="Folienbildplatzhalter 1"/>
          <p:cNvSpPr>
            <a:spLocks noGrp="1" noRot="1" noChangeAspect="1"/>
          </p:cNvSpPr>
          <p:nvPr>
            <p:ph type="sldImg"/>
          </p:nvPr>
        </p:nvSpPr>
        <p:spPr bwMode="auto"/>
      </p:sp>
      <p:sp>
        <p:nvSpPr>
          <p:cNvPr id="983088698" name="Notizenplatzhalter 2"/>
          <p:cNvSpPr>
            <a:spLocks noGrp="1"/>
          </p:cNvSpPr>
          <p:nvPr>
            <p:ph type="body" idx="1"/>
          </p:nvPr>
        </p:nvSpPr>
        <p:spPr bwMode="auto"/>
        <p:txBody>
          <a:bodyPr/>
          <a:lstStyle/>
          <a:p>
            <a:pPr>
              <a:defRPr/>
            </a:pPr>
            <a:endParaRPr lang="de-DE"/>
          </a:p>
        </p:txBody>
      </p:sp>
      <p:sp>
        <p:nvSpPr>
          <p:cNvPr id="603812087" name="Foliennummernplatzhalter 3"/>
          <p:cNvSpPr>
            <a:spLocks noGrp="1"/>
          </p:cNvSpPr>
          <p:nvPr>
            <p:ph type="sldNum" sz="quarter" idx="5"/>
          </p:nvPr>
        </p:nvSpPr>
        <p:spPr bwMode="auto"/>
        <p:txBody>
          <a:bodyPr/>
          <a:lstStyle/>
          <a:p>
            <a:pPr>
              <a:defRPr/>
            </a:pPr>
            <a:fld id="{9E1CAD0D-262D-F145-A422-6EFA995C3514}" type="slidenum">
              <a:rPr lang="de-DE"/>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5ADB377-AF5C-BAB4-DFAA-7F1D284A5CE7}"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17223893" name="Folienbildplatzhalter 1"/>
          <p:cNvSpPr>
            <a:spLocks noGrp="1" noRot="1" noChangeAspect="1"/>
          </p:cNvSpPr>
          <p:nvPr>
            <p:ph type="sldImg"/>
          </p:nvPr>
        </p:nvSpPr>
        <p:spPr bwMode="auto"/>
      </p:sp>
      <p:sp>
        <p:nvSpPr>
          <p:cNvPr id="849443906" name="Notizenplatzhalter 2"/>
          <p:cNvSpPr>
            <a:spLocks noGrp="1"/>
          </p:cNvSpPr>
          <p:nvPr>
            <p:ph type="body" idx="1"/>
          </p:nvPr>
        </p:nvSpPr>
        <p:spPr bwMode="auto"/>
        <p:txBody>
          <a:bodyPr/>
          <a:lstStyle/>
          <a:p>
            <a:pPr>
              <a:defRPr/>
            </a:pPr>
            <a:endParaRPr lang="de-DE"/>
          </a:p>
        </p:txBody>
      </p:sp>
      <p:sp>
        <p:nvSpPr>
          <p:cNvPr id="276441199" name="Foliennummernplatzhalter 3"/>
          <p:cNvSpPr>
            <a:spLocks noGrp="1"/>
          </p:cNvSpPr>
          <p:nvPr>
            <p:ph type="sldNum" sz="quarter" idx="5"/>
          </p:nvPr>
        </p:nvSpPr>
        <p:spPr bwMode="auto"/>
        <p:txBody>
          <a:bodyPr/>
          <a:lstStyle/>
          <a:p>
            <a:pPr>
              <a:defRPr/>
            </a:pPr>
            <a:fld id="{9E1CAD0D-262D-F145-A422-6EFA995C3514}" type="slidenum">
              <a:rPr lang="de-DE"/>
              <a:t>15</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31925481" name="Folienbildplatzhalter 1"/>
          <p:cNvSpPr>
            <a:spLocks noGrp="1" noRot="1" noChangeAspect="1"/>
          </p:cNvSpPr>
          <p:nvPr>
            <p:ph type="sldImg"/>
          </p:nvPr>
        </p:nvSpPr>
        <p:spPr bwMode="auto"/>
      </p:sp>
      <p:sp>
        <p:nvSpPr>
          <p:cNvPr id="1735125106" name="Notizenplatzhalter 2"/>
          <p:cNvSpPr>
            <a:spLocks noGrp="1"/>
          </p:cNvSpPr>
          <p:nvPr>
            <p:ph type="body" idx="1"/>
          </p:nvPr>
        </p:nvSpPr>
        <p:spPr bwMode="auto"/>
        <p:txBody>
          <a:bodyPr/>
          <a:lstStyle/>
          <a:p>
            <a:pPr>
              <a:defRPr/>
            </a:pPr>
            <a:endParaRPr lang="de-DE"/>
          </a:p>
        </p:txBody>
      </p:sp>
      <p:sp>
        <p:nvSpPr>
          <p:cNvPr id="554655810" name="Foliennummernplatzhalter 3"/>
          <p:cNvSpPr>
            <a:spLocks noGrp="1"/>
          </p:cNvSpPr>
          <p:nvPr>
            <p:ph type="sldNum" sz="quarter" idx="5"/>
          </p:nvPr>
        </p:nvSpPr>
        <p:spPr bwMode="auto"/>
        <p:txBody>
          <a:bodyPr/>
          <a:lstStyle/>
          <a:p>
            <a:pPr>
              <a:defRPr/>
            </a:pPr>
            <a:fld id="{9E1CAD0D-262D-F145-A422-6EFA995C3514}" type="slidenum">
              <a:rPr lang="de-DE"/>
              <a:t>16</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81267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1CAD0D-262D-F145-A422-6EFA995C3514}" type="slidenum">
              <a:rPr kumimoji="0" 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55844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D3D6C45-DC3D-1426-A255-6259CE085592}" type="slidenum">
              <a:rPr/>
              <a:t>25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73565349" name="Folienbildplatzhalter 1"/>
          <p:cNvSpPr>
            <a:spLocks noGrp="1" noRot="1" noChangeAspect="1"/>
          </p:cNvSpPr>
          <p:nvPr>
            <p:ph type="sldImg"/>
          </p:nvPr>
        </p:nvSpPr>
        <p:spPr bwMode="auto"/>
      </p:sp>
      <p:sp>
        <p:nvSpPr>
          <p:cNvPr id="742755946" name="Notizenplatzhalter 2"/>
          <p:cNvSpPr>
            <a:spLocks noGrp="1"/>
          </p:cNvSpPr>
          <p:nvPr>
            <p:ph type="body" idx="1"/>
          </p:nvPr>
        </p:nvSpPr>
        <p:spPr bwMode="auto"/>
        <p:txBody>
          <a:bodyPr/>
          <a:lstStyle/>
          <a:p>
            <a:pPr>
              <a:defRPr/>
            </a:pPr>
            <a:endParaRPr lang="de-DE"/>
          </a:p>
        </p:txBody>
      </p:sp>
      <p:sp>
        <p:nvSpPr>
          <p:cNvPr id="593335090" name="Foliennummernplatzhalter 3"/>
          <p:cNvSpPr>
            <a:spLocks noGrp="1"/>
          </p:cNvSpPr>
          <p:nvPr>
            <p:ph type="sldNum" sz="quarter" idx="5"/>
          </p:nvPr>
        </p:nvSpPr>
        <p:spPr bwMode="auto"/>
        <p:txBody>
          <a:bodyPr/>
          <a:lstStyle/>
          <a:p>
            <a:pPr>
              <a:defRPr/>
            </a:pPr>
            <a:fld id="{9E1CAD0D-262D-F145-A422-6EFA995C3514}" type="slidenum">
              <a:rPr lang="de-DE"/>
              <a:t>2</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226640D-4610-C76E-3A8A-4593CCA54BA5}" type="slidenum">
              <a:rPr/>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C01BC8F-1B9D-EB28-F32A-18E69FAAFE95}" type="slidenum">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FBDAFFD-3048-3467-5B03-8548C00A46C9}" type="slidenum">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8453500-1D7F-8F42-2597-6E10487A8597}" type="slidenum">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8893EBE-80E6-73FD-8F25-B7FB5AD57FAD}" type="slidenum">
              <a:r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8893EBE-80E6-73FD-8F25-B7FB5AD57FAD}" type="slidenum">
              <a:rPr/>
              <a:t>7</a:t>
            </a:fld>
            <a:endParaRPr/>
          </a:p>
        </p:txBody>
      </p:sp>
    </p:spTree>
    <p:extLst>
      <p:ext uri="{BB962C8B-B14F-4D97-AF65-F5344CB8AC3E}">
        <p14:creationId xmlns:p14="http://schemas.microsoft.com/office/powerpoint/2010/main" val="2890648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59308AD-F9A9-136C-7C4B-C48444ACDE2E}" type="slidenum">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136FD7E-2126-8ADC-43B9-8314B8257959}"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Präsentationstitel, LMU">
    <p:spTree>
      <p:nvGrpSpPr>
        <p:cNvPr id="1" name=""/>
        <p:cNvGrpSpPr/>
        <p:nvPr/>
      </p:nvGrpSpPr>
      <p:grpSpPr bwMode="auto">
        <a:xfrm>
          <a:off x="0" y="0"/>
          <a:ext cx="0" cy="0"/>
          <a:chOff x="0" y="0"/>
          <a:chExt cx="0" cy="0"/>
        </a:xfrm>
      </p:grpSpPr>
      <p:pic>
        <p:nvPicPr>
          <p:cNvPr id="1278055714" name="Grafik 8"/>
          <p:cNvPicPr>
            <a:picLocks noChangeAspect="1"/>
          </p:cNvPicPr>
          <p:nvPr userDrawn="1"/>
        </p:nvPicPr>
        <p:blipFill rotWithShape="1">
          <a:blip r:embed="rId2">
            <a:alphaModFix amt="14000"/>
          </a:blip>
          <a:srcRect t="8872" b="1719"/>
          <a:stretch/>
        </p:blipFill>
        <p:spPr bwMode="auto">
          <a:xfrm>
            <a:off x="10963933" y="449575"/>
            <a:ext cx="776688" cy="806400"/>
          </a:xfrm>
          <a:prstGeom prst="rect">
            <a:avLst/>
          </a:prstGeom>
        </p:spPr>
      </p:pic>
      <p:sp>
        <p:nvSpPr>
          <p:cNvPr id="1989412298" name="Textfeld 13"/>
          <p:cNvSpPr txBox="1"/>
          <p:nvPr userDrawn="1"/>
        </p:nvSpPr>
        <p:spPr bwMode="auto">
          <a:xfrm>
            <a:off x="4006545" y="431809"/>
            <a:ext cx="184731" cy="409343"/>
          </a:xfrm>
          <a:prstGeom prst="rect">
            <a:avLst/>
          </a:prstGeom>
          <a:noFill/>
        </p:spPr>
        <p:txBody>
          <a:bodyPr wrap="none" rtlCol="0">
            <a:spAutoFit/>
          </a:bodyPr>
          <a:lstStyle/>
          <a:p>
            <a:pPr>
              <a:defRPr/>
            </a:pPr>
            <a:endParaRPr lang="de-DE" sz="2050"/>
          </a:p>
        </p:txBody>
      </p:sp>
      <p:sp>
        <p:nvSpPr>
          <p:cNvPr id="1726032704" name="Textplatzhalter 4"/>
          <p:cNvSpPr>
            <a:spLocks noGrp="1"/>
          </p:cNvSpPr>
          <p:nvPr>
            <p:ph type="body" sz="quarter" idx="11" hasCustomPrompt="1"/>
          </p:nvPr>
        </p:nvSpPr>
        <p:spPr bwMode="auto">
          <a:xfrm>
            <a:off x="446400" y="5184000"/>
            <a:ext cx="4509913" cy="1276350"/>
          </a:xfrm>
          <a:prstGeom prst="rect">
            <a:avLst/>
          </a:prstGeom>
        </p:spPr>
        <p:txBody>
          <a:bodyPr lIns="0" tIns="0" rIns="0" bIns="0" anchor="b" anchorCtr="0"/>
          <a:lstStyle>
            <a:lvl1pPr marL="0" indent="0">
              <a:lnSpc>
                <a:spcPts val="1800"/>
              </a:lnSpc>
              <a:spcBef>
                <a:spcPts val="0"/>
              </a:spcBef>
              <a:buFontTx/>
              <a:buNone/>
              <a:defRPr sz="1600" b="1" i="0">
                <a:solidFill>
                  <a:schemeClr val="bg1"/>
                </a:solidFill>
                <a:latin typeface="Arial"/>
              </a:defRPr>
            </a:lvl1pPr>
            <a:lvl2pPr>
              <a:defRPr sz="1600" b="1" i="0">
                <a:solidFill>
                  <a:schemeClr val="bg1"/>
                </a:solidFill>
                <a:latin typeface="Arial"/>
              </a:defRPr>
            </a:lvl2pPr>
            <a:lvl3pPr>
              <a:defRPr sz="1600" b="1" i="0">
                <a:solidFill>
                  <a:schemeClr val="bg1"/>
                </a:solidFill>
                <a:latin typeface="Arial"/>
              </a:defRPr>
            </a:lvl3pPr>
            <a:lvl4pPr>
              <a:defRPr sz="1600" b="1" i="0">
                <a:solidFill>
                  <a:schemeClr val="bg1"/>
                </a:solidFill>
                <a:latin typeface="Arial"/>
              </a:defRPr>
            </a:lvl4pPr>
            <a:lvl5pPr>
              <a:defRPr sz="1600" b="1" i="0">
                <a:solidFill>
                  <a:schemeClr val="bg1"/>
                </a:solidFill>
                <a:latin typeface="Arial"/>
              </a:defRPr>
            </a:lvl5pPr>
          </a:lstStyle>
          <a:p>
            <a:pPr>
              <a:defRPr/>
            </a:pPr>
            <a:r>
              <a:rPr lang="de-DE" b="1">
                <a:latin typeface="Arial"/>
              </a:rPr>
              <a:t>Untertitel</a:t>
            </a:r>
            <a:endParaRPr/>
          </a:p>
          <a:p>
            <a:pPr>
              <a:defRPr/>
            </a:pPr>
            <a:r>
              <a:rPr lang="de-DE" b="1">
                <a:latin typeface="Arial"/>
              </a:rPr>
              <a:t>Dr. Max Maria Mustermann </a:t>
            </a:r>
            <a:br>
              <a:rPr lang="de-DE" b="1">
                <a:latin typeface="Arial"/>
              </a:rPr>
            </a:br>
            <a:r>
              <a:rPr lang="de-DE" b="1">
                <a:latin typeface="Arial"/>
              </a:rPr>
              <a:t>00.00.2020</a:t>
            </a:r>
            <a:endParaRPr lang="de-DE">
              <a:latin typeface="Arial"/>
            </a:endParaRPr>
          </a:p>
        </p:txBody>
      </p:sp>
      <p:sp>
        <p:nvSpPr>
          <p:cNvPr id="346620929" name="Titel 1"/>
          <p:cNvSpPr>
            <a:spLocks noGrp="1"/>
          </p:cNvSpPr>
          <p:nvPr>
            <p:ph type="title" hasCustomPrompt="1"/>
          </p:nvPr>
        </p:nvSpPr>
        <p:spPr bwMode="auto">
          <a:xfrm>
            <a:off x="442913" y="2189713"/>
            <a:ext cx="4513400" cy="1463042"/>
          </a:xfrm>
          <a:prstGeom prst="rect">
            <a:avLst/>
          </a:prstGeom>
        </p:spPr>
        <p:txBody>
          <a:bodyPr/>
          <a:lstStyle>
            <a:lvl1pPr>
              <a:defRPr sz="2800" b="1">
                <a:solidFill>
                  <a:schemeClr val="bg1"/>
                </a:solidFill>
              </a:defRPr>
            </a:lvl1pPr>
          </a:lstStyle>
          <a:p>
            <a:pPr>
              <a:defRPr/>
            </a:pPr>
            <a:r>
              <a:rPr lang="de-DE"/>
              <a:t>Präsentationstitel</a:t>
            </a:r>
            <a:endParaRPr/>
          </a:p>
        </p:txBody>
      </p:sp>
      <p:sp>
        <p:nvSpPr>
          <p:cNvPr id="2098347901" name="Textplatzhalter 3"/>
          <p:cNvSpPr>
            <a:spLocks noGrp="1"/>
          </p:cNvSpPr>
          <p:nvPr>
            <p:ph type="body" sz="quarter" idx="15" hasCustomPrompt="1"/>
          </p:nvPr>
        </p:nvSpPr>
        <p:spPr bwMode="auto">
          <a:xfrm>
            <a:off x="2286000" y="440471"/>
            <a:ext cx="7720013" cy="806450"/>
          </a:xfrm>
          <a:prstGeom prst="rect">
            <a:avLst/>
          </a:prstGeom>
        </p:spPr>
        <p:txBody>
          <a:bodyPr anchor="b"/>
          <a:lstStyle>
            <a:lvl1pPr marL="0" indent="0">
              <a:lnSpc>
                <a:spcPct val="100000"/>
              </a:lnSpc>
              <a:buNone/>
              <a:defRPr sz="700" b="1" cap="all" spc="80"/>
            </a:lvl1pPr>
          </a:lstStyle>
          <a:p>
            <a:pPr lvl="0">
              <a:defRPr/>
            </a:pPr>
            <a:r>
              <a:rPr lang="de-DE"/>
              <a:t>Überschrift / Titel / Einrichtung XY</a:t>
            </a:r>
            <a:endParaRPr/>
          </a:p>
        </p:txBody>
      </p:sp>
      <p:pic>
        <p:nvPicPr>
          <p:cNvPr id="1536327647" name="Bildplatzhalter 11"/>
          <p:cNvPicPr>
            <a:picLocks noChangeAspect="1"/>
          </p:cNvPicPr>
          <p:nvPr userDrawn="1"/>
        </p:nvPicPr>
        <p:blipFill rotWithShape="1">
          <a:blip r:embed="rId3"/>
          <a:srcRect t="5" b="4"/>
          <a:stretch/>
        </p:blipFill>
        <p:spPr bwMode="auto">
          <a:xfrm>
            <a:off x="5372100" y="1493641"/>
            <a:ext cx="6819900" cy="537368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Farbübersicht">
    <p:spTree>
      <p:nvGrpSpPr>
        <p:cNvPr id="1" name=""/>
        <p:cNvGrpSpPr/>
        <p:nvPr/>
      </p:nvGrpSpPr>
      <p:grpSpPr bwMode="auto">
        <a:xfrm>
          <a:off x="0" y="0"/>
          <a:ext cx="0" cy="0"/>
          <a:chOff x="0" y="0"/>
          <a:chExt cx="0" cy="0"/>
        </a:xfrm>
      </p:grpSpPr>
      <p:sp>
        <p:nvSpPr>
          <p:cNvPr id="1864230295" name="Foliennummernplatzhalter 5"/>
          <p:cNvSpPr>
            <a:spLocks noGrp="1"/>
          </p:cNvSpPr>
          <p:nvPr>
            <p:ph type="sldNum" sz="quarter" idx="4"/>
          </p:nvPr>
        </p:nvSpPr>
        <p:spPr bwMode="auto">
          <a:xfrm>
            <a:off x="446400" y="6426773"/>
            <a:ext cx="720000" cy="270000"/>
          </a:xfrm>
          <a:prstGeom prst="rect">
            <a:avLst/>
          </a:prstGeom>
        </p:spPr>
        <p:txBody>
          <a:bodyPr vert="horz" lIns="0" tIns="0" rIns="0" bIns="0" rtlCol="0" anchor="t" anchorCtr="0"/>
          <a:lstStyle>
            <a:lvl1pPr algn="l">
              <a:defRPr sz="1200" b="1" i="0">
                <a:solidFill>
                  <a:schemeClr val="tx1"/>
                </a:solidFill>
                <a:latin typeface="Arial"/>
              </a:defRPr>
            </a:lvl1pPr>
          </a:lstStyle>
          <a:p>
            <a:pPr algn="l">
              <a:defRPr/>
            </a:pPr>
            <a:fld id="{3889EAAA-2A39-E347-B0AA-909793490C00}" type="slidenum">
              <a:rPr lang="de-DE"/>
              <a:t>‹Nr.›</a:t>
            </a:fld>
            <a:endParaRPr lang="de-DE"/>
          </a:p>
        </p:txBody>
      </p:sp>
      <p:sp>
        <p:nvSpPr>
          <p:cNvPr id="553700494" name="Rechteck 51"/>
          <p:cNvSpPr/>
          <p:nvPr userDrawn="1"/>
        </p:nvSpPr>
        <p:spPr bwMode="auto">
          <a:xfrm>
            <a:off x="442800" y="1484313"/>
            <a:ext cx="832193" cy="685829"/>
          </a:xfrm>
          <a:prstGeom prst="rect">
            <a:avLst/>
          </a:prstGeom>
          <a:solidFill>
            <a:schemeClr val="tx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900" b="1">
                <a:solidFill>
                  <a:schemeClr val="bg1"/>
                </a:solidFill>
                <a:latin typeface="LMU CompatilFact"/>
              </a:rPr>
              <a:t>R 0</a:t>
            </a:r>
            <a:endParaRPr/>
          </a:p>
          <a:p>
            <a:pPr>
              <a:defRPr/>
            </a:pPr>
            <a:r>
              <a:rPr lang="de-DE" sz="900" b="1">
                <a:solidFill>
                  <a:schemeClr val="bg1"/>
                </a:solidFill>
                <a:latin typeface="LMU CompatilFact"/>
              </a:rPr>
              <a:t>G 136</a:t>
            </a:r>
            <a:endParaRPr/>
          </a:p>
          <a:p>
            <a:pPr>
              <a:defRPr/>
            </a:pPr>
            <a:r>
              <a:rPr lang="de-DE" sz="900" b="1">
                <a:solidFill>
                  <a:schemeClr val="bg1"/>
                </a:solidFill>
                <a:latin typeface="LMU CompatilFact"/>
              </a:rPr>
              <a:t>B 58</a:t>
            </a:r>
            <a:endParaRPr lang="de-DE" sz="900">
              <a:solidFill>
                <a:schemeClr val="bg1"/>
              </a:solidFill>
              <a:latin typeface="LMU CompatilFact"/>
            </a:endParaRPr>
          </a:p>
        </p:txBody>
      </p:sp>
      <p:sp>
        <p:nvSpPr>
          <p:cNvPr id="316769942" name="Rechteck 52"/>
          <p:cNvSpPr/>
          <p:nvPr userDrawn="1"/>
        </p:nvSpPr>
        <p:spPr bwMode="auto">
          <a:xfrm>
            <a:off x="2820756" y="1484313"/>
            <a:ext cx="832193" cy="685829"/>
          </a:xfrm>
          <a:prstGeom prst="rect">
            <a:avLst/>
          </a:prstGeom>
          <a:solidFill>
            <a:schemeClr val="bg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900" b="1">
                <a:solidFill>
                  <a:schemeClr val="tx2"/>
                </a:solidFill>
                <a:latin typeface="LMU CompatilFact"/>
              </a:rPr>
              <a:t>R 255</a:t>
            </a:r>
            <a:endParaRPr/>
          </a:p>
          <a:p>
            <a:pPr>
              <a:defRPr/>
            </a:pPr>
            <a:r>
              <a:rPr lang="de-DE" sz="900" b="1">
                <a:solidFill>
                  <a:schemeClr val="tx2"/>
                </a:solidFill>
                <a:latin typeface="LMU CompatilFact"/>
              </a:rPr>
              <a:t>G 255</a:t>
            </a:r>
            <a:endParaRPr/>
          </a:p>
          <a:p>
            <a:pPr>
              <a:defRPr/>
            </a:pPr>
            <a:r>
              <a:rPr lang="de-DE" sz="900" b="1">
                <a:solidFill>
                  <a:schemeClr val="tx2"/>
                </a:solidFill>
                <a:latin typeface="LMU CompatilFact"/>
              </a:rPr>
              <a:t>B 255</a:t>
            </a:r>
            <a:endParaRPr lang="de-DE" sz="900">
              <a:solidFill>
                <a:schemeClr val="tx2"/>
              </a:solidFill>
              <a:latin typeface="LMU CompatilFact"/>
            </a:endParaRPr>
          </a:p>
        </p:txBody>
      </p:sp>
      <p:sp>
        <p:nvSpPr>
          <p:cNvPr id="849797728" name="Rechteck 53"/>
          <p:cNvSpPr/>
          <p:nvPr userDrawn="1"/>
        </p:nvSpPr>
        <p:spPr bwMode="auto">
          <a:xfrm>
            <a:off x="1631777" y="1484313"/>
            <a:ext cx="832193" cy="685829"/>
          </a:xfrm>
          <a:prstGeom prst="rect">
            <a:avLst/>
          </a:prstGeom>
          <a:solidFill>
            <a:schemeClr val="tx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900" b="1">
                <a:solidFill>
                  <a:schemeClr val="bg1"/>
                </a:solidFill>
                <a:latin typeface="LMU CompatilFact"/>
              </a:rPr>
              <a:t>R 35</a:t>
            </a:r>
            <a:endParaRPr/>
          </a:p>
          <a:p>
            <a:pPr>
              <a:defRPr/>
            </a:pPr>
            <a:r>
              <a:rPr lang="de-DE" sz="900" b="1">
                <a:solidFill>
                  <a:schemeClr val="bg1"/>
                </a:solidFill>
                <a:latin typeface="LMU CompatilFact"/>
              </a:rPr>
              <a:t>G 35</a:t>
            </a:r>
            <a:endParaRPr/>
          </a:p>
          <a:p>
            <a:pPr>
              <a:defRPr/>
            </a:pPr>
            <a:r>
              <a:rPr lang="de-DE" sz="900" b="1">
                <a:solidFill>
                  <a:schemeClr val="bg1"/>
                </a:solidFill>
                <a:latin typeface="LMU CompatilFact"/>
              </a:rPr>
              <a:t>B 35</a:t>
            </a:r>
            <a:endParaRPr lang="de-DE" sz="900">
              <a:solidFill>
                <a:schemeClr val="bg1"/>
              </a:solidFill>
              <a:latin typeface="LMU CompatilFact"/>
            </a:endParaRPr>
          </a:p>
        </p:txBody>
      </p:sp>
      <p:sp>
        <p:nvSpPr>
          <p:cNvPr id="121023260" name="Rechteck 54"/>
          <p:cNvSpPr/>
          <p:nvPr userDrawn="1"/>
        </p:nvSpPr>
        <p:spPr bwMode="auto">
          <a:xfrm>
            <a:off x="442802" y="2240393"/>
            <a:ext cx="832193" cy="246221"/>
          </a:xfrm>
          <a:prstGeom prst="rect">
            <a:avLst/>
          </a:prstGeom>
        </p:spPr>
        <p:txBody>
          <a:bodyPr wrap="square" lIns="0" tIns="0" rIns="0" bIns="0">
            <a:spAutoFit/>
          </a:bodyPr>
          <a:lstStyle/>
          <a:p>
            <a:pPr>
              <a:defRPr/>
            </a:pPr>
            <a:r>
              <a:rPr lang="de-DE" sz="800" b="1">
                <a:solidFill>
                  <a:schemeClr val="tx2"/>
                </a:solidFill>
                <a:latin typeface="Arial"/>
              </a:rPr>
              <a:t>LMU Grün </a:t>
            </a:r>
            <a:br>
              <a:rPr lang="de-DE" sz="800" b="1">
                <a:solidFill>
                  <a:schemeClr val="tx2"/>
                </a:solidFill>
                <a:latin typeface="Arial"/>
              </a:rPr>
            </a:br>
            <a:endParaRPr lang="de-DE" sz="800">
              <a:solidFill>
                <a:schemeClr val="tx2"/>
              </a:solidFill>
              <a:latin typeface="Arial"/>
            </a:endParaRPr>
          </a:p>
        </p:txBody>
      </p:sp>
      <p:sp>
        <p:nvSpPr>
          <p:cNvPr id="92121040" name="Rechteck 55"/>
          <p:cNvSpPr/>
          <p:nvPr userDrawn="1"/>
        </p:nvSpPr>
        <p:spPr bwMode="auto">
          <a:xfrm>
            <a:off x="442800" y="3144823"/>
            <a:ext cx="607189" cy="500399"/>
          </a:xfrm>
          <a:prstGeom prst="rect">
            <a:avLst/>
          </a:prstGeom>
          <a:solidFill>
            <a:schemeClr val="bg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900" b="1">
                <a:solidFill>
                  <a:schemeClr val="bg1"/>
                </a:solidFill>
                <a:latin typeface="LMU CompatilFact"/>
              </a:rPr>
              <a:t>R 98</a:t>
            </a:r>
            <a:endParaRPr/>
          </a:p>
          <a:p>
            <a:pPr>
              <a:defRPr/>
            </a:pPr>
            <a:r>
              <a:rPr lang="de-DE" sz="900" b="1">
                <a:solidFill>
                  <a:schemeClr val="bg1"/>
                </a:solidFill>
                <a:latin typeface="LMU CompatilFact"/>
              </a:rPr>
              <a:t>G 100</a:t>
            </a:r>
            <a:endParaRPr/>
          </a:p>
          <a:p>
            <a:pPr>
              <a:defRPr/>
            </a:pPr>
            <a:r>
              <a:rPr lang="de-DE" sz="900" b="1">
                <a:solidFill>
                  <a:schemeClr val="bg1"/>
                </a:solidFill>
                <a:latin typeface="LMU CompatilFact"/>
              </a:rPr>
              <a:t>B 104</a:t>
            </a:r>
            <a:endParaRPr lang="de-DE" sz="900">
              <a:solidFill>
                <a:schemeClr val="bg1"/>
              </a:solidFill>
              <a:latin typeface="LMU CompatilFact"/>
            </a:endParaRPr>
          </a:p>
        </p:txBody>
      </p:sp>
      <p:sp>
        <p:nvSpPr>
          <p:cNvPr id="515970596" name="Rechteck 56"/>
          <p:cNvSpPr/>
          <p:nvPr userDrawn="1"/>
        </p:nvSpPr>
        <p:spPr bwMode="auto">
          <a:xfrm>
            <a:off x="2177818" y="3144823"/>
            <a:ext cx="607189" cy="500399"/>
          </a:xfrm>
          <a:prstGeom prst="rect">
            <a:avLst/>
          </a:prstGeom>
          <a:solidFill>
            <a:schemeClr val="accent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900" b="1">
                <a:solidFill>
                  <a:schemeClr val="bg1"/>
                </a:solidFill>
                <a:latin typeface="LMU CompatilFact"/>
              </a:rPr>
              <a:t>R 230</a:t>
            </a:r>
            <a:endParaRPr/>
          </a:p>
          <a:p>
            <a:pPr>
              <a:defRPr/>
            </a:pPr>
            <a:r>
              <a:rPr lang="de-DE" sz="900" b="1">
                <a:solidFill>
                  <a:schemeClr val="bg1"/>
                </a:solidFill>
                <a:latin typeface="LMU CompatilFact"/>
              </a:rPr>
              <a:t>G 230</a:t>
            </a:r>
            <a:endParaRPr/>
          </a:p>
          <a:p>
            <a:pPr>
              <a:defRPr/>
            </a:pPr>
            <a:r>
              <a:rPr lang="de-DE" sz="900" b="1">
                <a:solidFill>
                  <a:schemeClr val="bg1"/>
                </a:solidFill>
                <a:latin typeface="LMU CompatilFact"/>
              </a:rPr>
              <a:t>B 231</a:t>
            </a:r>
            <a:endParaRPr lang="de-DE" sz="900">
              <a:solidFill>
                <a:schemeClr val="bg1"/>
              </a:solidFill>
              <a:latin typeface="LMU CompatilFact"/>
            </a:endParaRPr>
          </a:p>
        </p:txBody>
      </p:sp>
      <p:sp>
        <p:nvSpPr>
          <p:cNvPr id="1027160858" name="Rechteck 57"/>
          <p:cNvSpPr/>
          <p:nvPr userDrawn="1"/>
        </p:nvSpPr>
        <p:spPr bwMode="auto">
          <a:xfrm>
            <a:off x="1310310" y="3144823"/>
            <a:ext cx="607189" cy="500399"/>
          </a:xfrm>
          <a:prstGeom prst="rect">
            <a:avLst/>
          </a:prstGeom>
          <a:solidFill>
            <a:schemeClr val="accent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900" b="1">
                <a:solidFill>
                  <a:schemeClr val="bg1"/>
                </a:solidFill>
                <a:latin typeface="LMU CompatilFact"/>
              </a:rPr>
              <a:t>R 192</a:t>
            </a:r>
            <a:endParaRPr/>
          </a:p>
          <a:p>
            <a:pPr>
              <a:defRPr/>
            </a:pPr>
            <a:r>
              <a:rPr lang="de-DE" sz="900" b="1">
                <a:solidFill>
                  <a:schemeClr val="bg1"/>
                </a:solidFill>
                <a:latin typeface="LMU CompatilFact"/>
              </a:rPr>
              <a:t>G 193</a:t>
            </a:r>
            <a:endParaRPr/>
          </a:p>
          <a:p>
            <a:pPr>
              <a:defRPr/>
            </a:pPr>
            <a:r>
              <a:rPr lang="de-DE" sz="900" b="1">
                <a:solidFill>
                  <a:schemeClr val="bg1"/>
                </a:solidFill>
                <a:latin typeface="LMU CompatilFact"/>
              </a:rPr>
              <a:t>B 195</a:t>
            </a:r>
            <a:endParaRPr lang="de-DE" sz="900">
              <a:solidFill>
                <a:schemeClr val="bg1"/>
              </a:solidFill>
              <a:latin typeface="LMU CompatilFact"/>
            </a:endParaRPr>
          </a:p>
        </p:txBody>
      </p:sp>
      <p:sp>
        <p:nvSpPr>
          <p:cNvPr id="196668133" name="Rechteck 58"/>
          <p:cNvSpPr/>
          <p:nvPr userDrawn="1"/>
        </p:nvSpPr>
        <p:spPr bwMode="auto">
          <a:xfrm>
            <a:off x="3045759" y="3144823"/>
            <a:ext cx="607189" cy="500399"/>
          </a:xfrm>
          <a:prstGeom prst="rect">
            <a:avLst/>
          </a:prstGeom>
          <a:solidFill>
            <a:schemeClr val="accent3"/>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900" b="1">
                <a:solidFill>
                  <a:schemeClr val="tx2"/>
                </a:solidFill>
                <a:latin typeface="LMU CompatilFact"/>
              </a:rPr>
              <a:t>R 245</a:t>
            </a:r>
            <a:endParaRPr/>
          </a:p>
          <a:p>
            <a:pPr>
              <a:defRPr/>
            </a:pPr>
            <a:r>
              <a:rPr lang="de-DE" sz="900" b="1">
                <a:solidFill>
                  <a:schemeClr val="tx2"/>
                </a:solidFill>
                <a:latin typeface="LMU CompatilFact"/>
              </a:rPr>
              <a:t>G 245</a:t>
            </a:r>
            <a:endParaRPr/>
          </a:p>
          <a:p>
            <a:pPr>
              <a:defRPr/>
            </a:pPr>
            <a:r>
              <a:rPr lang="de-DE" sz="900" b="1">
                <a:solidFill>
                  <a:schemeClr val="tx2"/>
                </a:solidFill>
                <a:latin typeface="LMU CompatilFact"/>
              </a:rPr>
              <a:t>B 245</a:t>
            </a:r>
            <a:endParaRPr lang="de-DE" sz="900">
              <a:solidFill>
                <a:schemeClr val="tx2"/>
              </a:solidFill>
              <a:latin typeface="LMU CompatilFact"/>
            </a:endParaRPr>
          </a:p>
        </p:txBody>
      </p:sp>
      <p:sp>
        <p:nvSpPr>
          <p:cNvPr id="187296203" name="Rechteck 59"/>
          <p:cNvSpPr/>
          <p:nvPr userDrawn="1"/>
        </p:nvSpPr>
        <p:spPr bwMode="auto">
          <a:xfrm>
            <a:off x="442802" y="3750534"/>
            <a:ext cx="607188" cy="246221"/>
          </a:xfrm>
          <a:prstGeom prst="rect">
            <a:avLst/>
          </a:prstGeom>
        </p:spPr>
        <p:txBody>
          <a:bodyPr wrap="square" lIns="0" tIns="0" rIns="0" bIns="0">
            <a:spAutoFit/>
          </a:bodyPr>
          <a:lstStyle/>
          <a:p>
            <a:pPr>
              <a:defRPr/>
            </a:pPr>
            <a:r>
              <a:rPr lang="de-DE" sz="800" b="1">
                <a:solidFill>
                  <a:schemeClr val="tx2"/>
                </a:solidFill>
                <a:latin typeface="Arial"/>
              </a:rPr>
              <a:t>Sekundär Dunkelgrau</a:t>
            </a:r>
            <a:endParaRPr lang="de-DE" sz="800">
              <a:solidFill>
                <a:schemeClr val="tx2"/>
              </a:solidFill>
              <a:latin typeface="Arial"/>
            </a:endParaRPr>
          </a:p>
        </p:txBody>
      </p:sp>
      <p:sp>
        <p:nvSpPr>
          <p:cNvPr id="188879070" name="Rechteck 60"/>
          <p:cNvSpPr/>
          <p:nvPr userDrawn="1"/>
        </p:nvSpPr>
        <p:spPr bwMode="auto">
          <a:xfrm>
            <a:off x="1310310" y="3750534"/>
            <a:ext cx="607188" cy="246221"/>
          </a:xfrm>
          <a:prstGeom prst="rect">
            <a:avLst/>
          </a:prstGeom>
        </p:spPr>
        <p:txBody>
          <a:bodyPr wrap="square" lIns="0" tIns="0" rIns="0" bIns="0">
            <a:spAutoFit/>
          </a:bodyPr>
          <a:lstStyle/>
          <a:p>
            <a:pPr>
              <a:defRPr/>
            </a:pPr>
            <a:r>
              <a:rPr lang="de-DE" sz="800" b="1">
                <a:solidFill>
                  <a:schemeClr val="tx2"/>
                </a:solidFill>
                <a:latin typeface="Arial"/>
              </a:rPr>
              <a:t>Sekundär Mittelgrau</a:t>
            </a:r>
            <a:endParaRPr lang="de-DE" sz="800">
              <a:solidFill>
                <a:schemeClr val="tx2"/>
              </a:solidFill>
              <a:latin typeface="Arial"/>
            </a:endParaRPr>
          </a:p>
        </p:txBody>
      </p:sp>
      <p:sp>
        <p:nvSpPr>
          <p:cNvPr id="1670799444" name="Rechteck 61"/>
          <p:cNvSpPr/>
          <p:nvPr userDrawn="1"/>
        </p:nvSpPr>
        <p:spPr bwMode="auto">
          <a:xfrm>
            <a:off x="2187234" y="3750534"/>
            <a:ext cx="607188" cy="246221"/>
          </a:xfrm>
          <a:prstGeom prst="rect">
            <a:avLst/>
          </a:prstGeom>
        </p:spPr>
        <p:txBody>
          <a:bodyPr wrap="square" lIns="0" tIns="0" rIns="0" bIns="0">
            <a:spAutoFit/>
          </a:bodyPr>
          <a:lstStyle/>
          <a:p>
            <a:pPr>
              <a:defRPr/>
            </a:pPr>
            <a:r>
              <a:rPr lang="de-DE" sz="800" b="1">
                <a:solidFill>
                  <a:schemeClr val="tx2"/>
                </a:solidFill>
                <a:latin typeface="Arial"/>
              </a:rPr>
              <a:t>Sekundär Hellgrau</a:t>
            </a:r>
            <a:endParaRPr lang="de-DE" sz="800">
              <a:solidFill>
                <a:schemeClr val="tx2"/>
              </a:solidFill>
              <a:latin typeface="Arial"/>
            </a:endParaRPr>
          </a:p>
        </p:txBody>
      </p:sp>
      <p:sp>
        <p:nvSpPr>
          <p:cNvPr id="301319844" name="Rechteck 62"/>
          <p:cNvSpPr/>
          <p:nvPr userDrawn="1"/>
        </p:nvSpPr>
        <p:spPr bwMode="auto">
          <a:xfrm>
            <a:off x="3048909" y="3750534"/>
            <a:ext cx="607188" cy="246221"/>
          </a:xfrm>
          <a:prstGeom prst="rect">
            <a:avLst/>
          </a:prstGeom>
        </p:spPr>
        <p:txBody>
          <a:bodyPr wrap="square" lIns="0" tIns="0" rIns="0" bIns="0">
            <a:spAutoFit/>
          </a:bodyPr>
          <a:lstStyle/>
          <a:p>
            <a:pPr>
              <a:defRPr/>
            </a:pPr>
            <a:r>
              <a:rPr lang="de-DE" sz="800" b="1">
                <a:solidFill>
                  <a:schemeClr val="tx2"/>
                </a:solidFill>
                <a:latin typeface="Arial"/>
              </a:rPr>
              <a:t>Sekundär Lichtgrau</a:t>
            </a:r>
            <a:endParaRPr lang="de-DE" sz="800">
              <a:solidFill>
                <a:schemeClr val="tx2"/>
              </a:solidFill>
              <a:latin typeface="Arial"/>
            </a:endParaRPr>
          </a:p>
        </p:txBody>
      </p:sp>
      <p:sp>
        <p:nvSpPr>
          <p:cNvPr id="690671470" name="Rechteck 63"/>
          <p:cNvSpPr/>
          <p:nvPr userDrawn="1"/>
        </p:nvSpPr>
        <p:spPr bwMode="auto">
          <a:xfrm>
            <a:off x="1617118" y="2240392"/>
            <a:ext cx="832193" cy="123111"/>
          </a:xfrm>
          <a:prstGeom prst="rect">
            <a:avLst/>
          </a:prstGeom>
        </p:spPr>
        <p:txBody>
          <a:bodyPr wrap="square" lIns="0" tIns="0" rIns="0" bIns="0">
            <a:spAutoFit/>
          </a:bodyPr>
          <a:lstStyle/>
          <a:p>
            <a:pPr>
              <a:defRPr/>
            </a:pPr>
            <a:r>
              <a:rPr lang="de-DE" sz="800" b="1">
                <a:solidFill>
                  <a:schemeClr val="tx2"/>
                </a:solidFill>
                <a:latin typeface="Arial"/>
              </a:rPr>
              <a:t>Schwarz</a:t>
            </a:r>
            <a:endParaRPr lang="de-DE" sz="800">
              <a:solidFill>
                <a:schemeClr val="tx2"/>
              </a:solidFill>
              <a:latin typeface="Arial"/>
            </a:endParaRPr>
          </a:p>
        </p:txBody>
      </p:sp>
      <p:sp>
        <p:nvSpPr>
          <p:cNvPr id="1120444929" name="Rechteck 64"/>
          <p:cNvSpPr/>
          <p:nvPr userDrawn="1"/>
        </p:nvSpPr>
        <p:spPr bwMode="auto">
          <a:xfrm>
            <a:off x="2821937" y="2240392"/>
            <a:ext cx="832193" cy="123111"/>
          </a:xfrm>
          <a:prstGeom prst="rect">
            <a:avLst/>
          </a:prstGeom>
        </p:spPr>
        <p:txBody>
          <a:bodyPr wrap="square" lIns="0" tIns="0" rIns="0" bIns="0">
            <a:spAutoFit/>
          </a:bodyPr>
          <a:lstStyle/>
          <a:p>
            <a:pPr>
              <a:defRPr/>
            </a:pPr>
            <a:r>
              <a:rPr lang="de-DE" sz="800" b="1">
                <a:solidFill>
                  <a:schemeClr val="tx2"/>
                </a:solidFill>
                <a:latin typeface="Arial"/>
              </a:rPr>
              <a:t>Weiss</a:t>
            </a:r>
            <a:endParaRPr lang="de-DE" sz="800">
              <a:solidFill>
                <a:schemeClr val="tx2"/>
              </a:solidFill>
              <a:latin typeface="Arial"/>
            </a:endParaRPr>
          </a:p>
        </p:txBody>
      </p:sp>
      <p:sp>
        <p:nvSpPr>
          <p:cNvPr id="589304997" name="Rechteck 65"/>
          <p:cNvSpPr/>
          <p:nvPr userDrawn="1"/>
        </p:nvSpPr>
        <p:spPr bwMode="auto">
          <a:xfrm>
            <a:off x="4619182" y="1485446"/>
            <a:ext cx="607189" cy="500399"/>
          </a:xfrm>
          <a:prstGeom prst="rect">
            <a:avLst/>
          </a:prstGeom>
          <a:solidFill>
            <a:schemeClr val="accent4"/>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900" b="1">
                <a:solidFill>
                  <a:schemeClr val="bg1"/>
                </a:solidFill>
                <a:latin typeface="LMU CompatilFact"/>
              </a:rPr>
              <a:t>R 15</a:t>
            </a:r>
            <a:endParaRPr/>
          </a:p>
          <a:p>
            <a:pPr>
              <a:defRPr/>
            </a:pPr>
            <a:r>
              <a:rPr lang="de-DE" sz="900" b="1">
                <a:solidFill>
                  <a:schemeClr val="bg1"/>
                </a:solidFill>
                <a:latin typeface="LMU CompatilFact"/>
              </a:rPr>
              <a:t>G 25</a:t>
            </a:r>
            <a:endParaRPr/>
          </a:p>
          <a:p>
            <a:pPr>
              <a:defRPr/>
            </a:pPr>
            <a:r>
              <a:rPr lang="de-DE" sz="900" b="1">
                <a:solidFill>
                  <a:schemeClr val="bg1"/>
                </a:solidFill>
                <a:latin typeface="LMU CompatilFact"/>
              </a:rPr>
              <a:t>B 135</a:t>
            </a:r>
            <a:endParaRPr lang="de-DE" sz="900">
              <a:solidFill>
                <a:schemeClr val="bg1"/>
              </a:solidFill>
              <a:latin typeface="LMU CompatilFact"/>
            </a:endParaRPr>
          </a:p>
        </p:txBody>
      </p:sp>
      <p:sp>
        <p:nvSpPr>
          <p:cNvPr id="1422015160" name="Rechteck 66"/>
          <p:cNvSpPr/>
          <p:nvPr userDrawn="1"/>
        </p:nvSpPr>
        <p:spPr bwMode="auto">
          <a:xfrm>
            <a:off x="6354200" y="1485446"/>
            <a:ext cx="607189" cy="500399"/>
          </a:xfrm>
          <a:prstGeom prst="rect">
            <a:avLst/>
          </a:prstGeom>
          <a:solidFill>
            <a:schemeClr val="accent6"/>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900" b="1">
                <a:solidFill>
                  <a:schemeClr val="bg1"/>
                </a:solidFill>
                <a:latin typeface="LMU CompatilFact"/>
              </a:rPr>
              <a:t>R 140</a:t>
            </a:r>
            <a:endParaRPr/>
          </a:p>
          <a:p>
            <a:pPr>
              <a:defRPr/>
            </a:pPr>
            <a:r>
              <a:rPr lang="de-DE" sz="900" b="1">
                <a:solidFill>
                  <a:schemeClr val="bg1"/>
                </a:solidFill>
                <a:latin typeface="LMU CompatilFact"/>
              </a:rPr>
              <a:t>G 64</a:t>
            </a:r>
            <a:endParaRPr/>
          </a:p>
          <a:p>
            <a:pPr>
              <a:defRPr/>
            </a:pPr>
            <a:r>
              <a:rPr lang="de-DE" sz="900" b="1">
                <a:solidFill>
                  <a:schemeClr val="bg1"/>
                </a:solidFill>
                <a:latin typeface="LMU CompatilFact"/>
              </a:rPr>
              <a:t>B 145</a:t>
            </a:r>
            <a:endParaRPr lang="de-DE" sz="900">
              <a:solidFill>
                <a:schemeClr val="bg1"/>
              </a:solidFill>
              <a:latin typeface="LMU CompatilFact"/>
            </a:endParaRPr>
          </a:p>
        </p:txBody>
      </p:sp>
      <p:sp>
        <p:nvSpPr>
          <p:cNvPr id="1383192143" name="Rechteck 67"/>
          <p:cNvSpPr/>
          <p:nvPr userDrawn="1"/>
        </p:nvSpPr>
        <p:spPr bwMode="auto">
          <a:xfrm>
            <a:off x="5486692" y="1485446"/>
            <a:ext cx="607189" cy="500399"/>
          </a:xfrm>
          <a:prstGeom prst="rect">
            <a:avLst/>
          </a:prstGeom>
          <a:solidFill>
            <a:schemeClr val="accent5"/>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900" b="1">
                <a:solidFill>
                  <a:schemeClr val="bg1"/>
                </a:solidFill>
                <a:latin typeface="LMU CompatilFact"/>
              </a:rPr>
              <a:t>R 100</a:t>
            </a:r>
            <a:endParaRPr/>
          </a:p>
          <a:p>
            <a:pPr>
              <a:defRPr/>
            </a:pPr>
            <a:r>
              <a:rPr lang="de-DE" sz="900" b="1">
                <a:solidFill>
                  <a:schemeClr val="bg1"/>
                </a:solidFill>
                <a:latin typeface="LMU CompatilFact"/>
              </a:rPr>
              <a:t>G 59</a:t>
            </a:r>
            <a:endParaRPr/>
          </a:p>
          <a:p>
            <a:pPr>
              <a:defRPr/>
            </a:pPr>
            <a:r>
              <a:rPr lang="de-DE" sz="900" b="1">
                <a:solidFill>
                  <a:schemeClr val="bg1"/>
                </a:solidFill>
                <a:latin typeface="LMU CompatilFact"/>
              </a:rPr>
              <a:t>B 227</a:t>
            </a:r>
            <a:endParaRPr lang="de-DE" sz="900">
              <a:solidFill>
                <a:schemeClr val="bg1"/>
              </a:solidFill>
              <a:latin typeface="LMU CompatilFact"/>
            </a:endParaRPr>
          </a:p>
        </p:txBody>
      </p:sp>
      <p:sp>
        <p:nvSpPr>
          <p:cNvPr id="1682129004" name="Rechteck 68"/>
          <p:cNvSpPr/>
          <p:nvPr userDrawn="1"/>
        </p:nvSpPr>
        <p:spPr bwMode="auto">
          <a:xfrm>
            <a:off x="7222141" y="1485446"/>
            <a:ext cx="607189" cy="500399"/>
          </a:xfrm>
          <a:prstGeom prst="rect">
            <a:avLst/>
          </a:prstGeom>
          <a:solidFill>
            <a:srgbClr val="DC0D15"/>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900" b="1">
                <a:solidFill>
                  <a:schemeClr val="bg1"/>
                </a:solidFill>
                <a:latin typeface="LMU CompatilFact"/>
              </a:rPr>
              <a:t>R 215</a:t>
            </a:r>
            <a:endParaRPr/>
          </a:p>
          <a:p>
            <a:pPr>
              <a:defRPr/>
            </a:pPr>
            <a:r>
              <a:rPr lang="de-DE" sz="900" b="1">
                <a:solidFill>
                  <a:schemeClr val="bg1"/>
                </a:solidFill>
                <a:latin typeface="LMU CompatilFact"/>
              </a:rPr>
              <a:t>G 25</a:t>
            </a:r>
            <a:endParaRPr/>
          </a:p>
          <a:p>
            <a:pPr>
              <a:defRPr/>
            </a:pPr>
            <a:r>
              <a:rPr lang="de-DE" sz="900" b="1">
                <a:solidFill>
                  <a:schemeClr val="bg1"/>
                </a:solidFill>
                <a:latin typeface="LMU CompatilFact"/>
              </a:rPr>
              <a:t>B 25</a:t>
            </a:r>
            <a:endParaRPr lang="de-DE" sz="900">
              <a:solidFill>
                <a:schemeClr val="bg1"/>
              </a:solidFill>
              <a:latin typeface="LMU CompatilFact"/>
            </a:endParaRPr>
          </a:p>
        </p:txBody>
      </p:sp>
      <p:sp>
        <p:nvSpPr>
          <p:cNvPr id="1683738290" name="Rechteck 69"/>
          <p:cNvSpPr/>
          <p:nvPr userDrawn="1"/>
        </p:nvSpPr>
        <p:spPr bwMode="auto">
          <a:xfrm>
            <a:off x="4619184" y="2091157"/>
            <a:ext cx="607188" cy="123111"/>
          </a:xfrm>
          <a:prstGeom prst="rect">
            <a:avLst/>
          </a:prstGeom>
        </p:spPr>
        <p:txBody>
          <a:bodyPr wrap="square" lIns="0" tIns="0" rIns="0" bIns="0">
            <a:spAutoFit/>
          </a:bodyPr>
          <a:lstStyle/>
          <a:p>
            <a:pPr>
              <a:defRPr/>
            </a:pPr>
            <a:r>
              <a:rPr lang="de-DE" sz="800" b="1">
                <a:solidFill>
                  <a:schemeClr val="tx2"/>
                </a:solidFill>
                <a:latin typeface="Arial"/>
              </a:rPr>
              <a:t>Akzent Blau</a:t>
            </a:r>
            <a:endParaRPr lang="de-DE" sz="800">
              <a:solidFill>
                <a:schemeClr val="tx2"/>
              </a:solidFill>
              <a:latin typeface="Arial"/>
            </a:endParaRPr>
          </a:p>
        </p:txBody>
      </p:sp>
      <p:sp>
        <p:nvSpPr>
          <p:cNvPr id="1493372865" name="Rechteck 70"/>
          <p:cNvSpPr/>
          <p:nvPr userDrawn="1"/>
        </p:nvSpPr>
        <p:spPr bwMode="auto">
          <a:xfrm>
            <a:off x="5486691" y="2091157"/>
            <a:ext cx="705915" cy="123111"/>
          </a:xfrm>
          <a:prstGeom prst="rect">
            <a:avLst/>
          </a:prstGeom>
        </p:spPr>
        <p:txBody>
          <a:bodyPr wrap="square" lIns="0" tIns="0" rIns="0" bIns="0">
            <a:spAutoFit/>
          </a:bodyPr>
          <a:lstStyle/>
          <a:p>
            <a:pPr>
              <a:defRPr/>
            </a:pPr>
            <a:r>
              <a:rPr lang="de-DE" sz="800" b="1">
                <a:solidFill>
                  <a:schemeClr val="tx2"/>
                </a:solidFill>
                <a:latin typeface="Arial"/>
              </a:rPr>
              <a:t>Akzent Cyan</a:t>
            </a:r>
            <a:endParaRPr lang="de-DE" sz="800">
              <a:solidFill>
                <a:schemeClr val="tx2"/>
              </a:solidFill>
              <a:latin typeface="Arial"/>
            </a:endParaRPr>
          </a:p>
        </p:txBody>
      </p:sp>
      <p:sp>
        <p:nvSpPr>
          <p:cNvPr id="730236186" name="Rechteck 71"/>
          <p:cNvSpPr/>
          <p:nvPr userDrawn="1"/>
        </p:nvSpPr>
        <p:spPr bwMode="auto">
          <a:xfrm>
            <a:off x="6363616" y="2091157"/>
            <a:ext cx="705914" cy="123111"/>
          </a:xfrm>
          <a:prstGeom prst="rect">
            <a:avLst/>
          </a:prstGeom>
        </p:spPr>
        <p:txBody>
          <a:bodyPr wrap="square" lIns="0" tIns="0" rIns="0" bIns="0">
            <a:spAutoFit/>
          </a:bodyPr>
          <a:lstStyle/>
          <a:p>
            <a:pPr>
              <a:defRPr/>
            </a:pPr>
            <a:r>
              <a:rPr lang="de-DE" sz="800" b="1">
                <a:solidFill>
                  <a:schemeClr val="tx2"/>
                </a:solidFill>
                <a:latin typeface="Arial"/>
              </a:rPr>
              <a:t>Akzent Violett</a:t>
            </a:r>
            <a:endParaRPr lang="de-DE" sz="800">
              <a:solidFill>
                <a:schemeClr val="tx2"/>
              </a:solidFill>
              <a:latin typeface="Arial"/>
            </a:endParaRPr>
          </a:p>
        </p:txBody>
      </p:sp>
      <p:sp>
        <p:nvSpPr>
          <p:cNvPr id="1100686148" name="Rechteck 72"/>
          <p:cNvSpPr/>
          <p:nvPr userDrawn="1"/>
        </p:nvSpPr>
        <p:spPr bwMode="auto">
          <a:xfrm>
            <a:off x="7225291" y="2091157"/>
            <a:ext cx="607188" cy="123111"/>
          </a:xfrm>
          <a:prstGeom prst="rect">
            <a:avLst/>
          </a:prstGeom>
        </p:spPr>
        <p:txBody>
          <a:bodyPr wrap="square" lIns="0" tIns="0" rIns="0" bIns="0">
            <a:spAutoFit/>
          </a:bodyPr>
          <a:lstStyle/>
          <a:p>
            <a:pPr>
              <a:defRPr/>
            </a:pPr>
            <a:r>
              <a:rPr lang="de-DE" sz="800" b="1">
                <a:solidFill>
                  <a:schemeClr val="tx2"/>
                </a:solidFill>
                <a:latin typeface="Arial"/>
              </a:rPr>
              <a:t>Akzent Rot</a:t>
            </a:r>
            <a:endParaRPr lang="de-DE" sz="800">
              <a:solidFill>
                <a:schemeClr val="tx2"/>
              </a:solidFill>
              <a:latin typeface="Arial"/>
            </a:endParaRPr>
          </a:p>
        </p:txBody>
      </p:sp>
      <p:sp>
        <p:nvSpPr>
          <p:cNvPr id="623652865" name="Rechteck 73"/>
          <p:cNvSpPr/>
          <p:nvPr userDrawn="1"/>
        </p:nvSpPr>
        <p:spPr bwMode="auto">
          <a:xfrm>
            <a:off x="4619182" y="2490933"/>
            <a:ext cx="607189" cy="500399"/>
          </a:xfrm>
          <a:prstGeom prst="rect">
            <a:avLst/>
          </a:prstGeom>
          <a:solidFill>
            <a:srgbClr val="F1870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900" b="1">
                <a:solidFill>
                  <a:schemeClr val="bg1"/>
                </a:solidFill>
                <a:latin typeface="LMU CompatilFact"/>
              </a:rPr>
              <a:t>R 241</a:t>
            </a:r>
            <a:endParaRPr/>
          </a:p>
          <a:p>
            <a:pPr>
              <a:defRPr/>
            </a:pPr>
            <a:r>
              <a:rPr lang="de-DE" sz="900" b="1">
                <a:solidFill>
                  <a:schemeClr val="bg1"/>
                </a:solidFill>
                <a:latin typeface="LMU CompatilFact"/>
              </a:rPr>
              <a:t>G 135</a:t>
            </a:r>
            <a:endParaRPr/>
          </a:p>
          <a:p>
            <a:pPr>
              <a:defRPr/>
            </a:pPr>
            <a:r>
              <a:rPr lang="de-DE" sz="900" b="1">
                <a:solidFill>
                  <a:schemeClr val="bg1"/>
                </a:solidFill>
                <a:latin typeface="LMU CompatilFact"/>
              </a:rPr>
              <a:t>B 0</a:t>
            </a:r>
            <a:endParaRPr lang="de-DE" sz="900">
              <a:solidFill>
                <a:schemeClr val="bg1"/>
              </a:solidFill>
              <a:latin typeface="LMU CompatilFact"/>
            </a:endParaRPr>
          </a:p>
        </p:txBody>
      </p:sp>
      <p:sp>
        <p:nvSpPr>
          <p:cNvPr id="772132543" name="Rechteck 74"/>
          <p:cNvSpPr/>
          <p:nvPr userDrawn="1"/>
        </p:nvSpPr>
        <p:spPr bwMode="auto">
          <a:xfrm>
            <a:off x="4619184" y="3096644"/>
            <a:ext cx="867508" cy="123111"/>
          </a:xfrm>
          <a:prstGeom prst="rect">
            <a:avLst/>
          </a:prstGeom>
        </p:spPr>
        <p:txBody>
          <a:bodyPr wrap="square" lIns="0" tIns="0" rIns="0" bIns="0">
            <a:spAutoFit/>
          </a:bodyPr>
          <a:lstStyle/>
          <a:p>
            <a:pPr>
              <a:defRPr/>
            </a:pPr>
            <a:r>
              <a:rPr lang="de-DE" sz="800" b="1">
                <a:solidFill>
                  <a:schemeClr val="tx2"/>
                </a:solidFill>
                <a:latin typeface="Arial"/>
              </a:rPr>
              <a:t>Akzent Orange</a:t>
            </a:r>
            <a:endParaRPr/>
          </a:p>
        </p:txBody>
      </p:sp>
      <p:sp>
        <p:nvSpPr>
          <p:cNvPr id="383086186" name="Titel 1"/>
          <p:cNvSpPr>
            <a:spLocks noGrp="1"/>
          </p:cNvSpPr>
          <p:nvPr>
            <p:ph type="title" hasCustomPrompt="1"/>
          </p:nvPr>
        </p:nvSpPr>
        <p:spPr bwMode="auto">
          <a:xfrm>
            <a:off x="2177818" y="444257"/>
            <a:ext cx="9571269" cy="1049985"/>
          </a:xfrm>
          <a:prstGeom prst="rect">
            <a:avLst/>
          </a:prstGeom>
        </p:spPr>
        <p:txBody>
          <a:bodyPr/>
          <a:lstStyle>
            <a:lvl1pPr marL="0" indent="0">
              <a:buFont typeface="Arial"/>
              <a:buNone/>
              <a:defRPr sz="2200" b="1"/>
            </a:lvl1pPr>
          </a:lstStyle>
          <a:p>
            <a:pPr>
              <a:defRPr/>
            </a:pPr>
            <a:r>
              <a:rPr lang="de-DE"/>
              <a:t>Farbübersicht</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Titel_mit_Inhalt">
    <p:spTree>
      <p:nvGrpSpPr>
        <p:cNvPr id="1" name=""/>
        <p:cNvGrpSpPr/>
        <p:nvPr/>
      </p:nvGrpSpPr>
      <p:grpSpPr bwMode="auto">
        <a:xfrm>
          <a:off x="0" y="0"/>
          <a:ext cx="0" cy="0"/>
          <a:chOff x="0" y="0"/>
          <a:chExt cx="0" cy="0"/>
        </a:xfrm>
      </p:grpSpPr>
      <p:sp>
        <p:nvSpPr>
          <p:cNvPr id="198085600" name="Foliennummernplatzhalter 5"/>
          <p:cNvSpPr>
            <a:spLocks noGrp="1"/>
          </p:cNvSpPr>
          <p:nvPr>
            <p:ph type="sldNum" sz="quarter" idx="4"/>
          </p:nvPr>
        </p:nvSpPr>
        <p:spPr bwMode="auto">
          <a:xfrm>
            <a:off x="446400" y="6426773"/>
            <a:ext cx="720000" cy="270000"/>
          </a:xfrm>
          <a:prstGeom prst="rect">
            <a:avLst/>
          </a:prstGeom>
        </p:spPr>
        <p:txBody>
          <a:bodyPr vert="horz" lIns="0" tIns="0" rIns="0" bIns="0" rtlCol="0" anchor="t" anchorCtr="0"/>
          <a:lstStyle>
            <a:lvl1pPr algn="l">
              <a:defRPr sz="1200" b="1" i="0">
                <a:solidFill>
                  <a:schemeClr val="tx1"/>
                </a:solidFill>
                <a:latin typeface="Arial"/>
              </a:defRPr>
            </a:lvl1pPr>
          </a:lstStyle>
          <a:p>
            <a:pPr algn="l">
              <a:defRPr/>
            </a:pPr>
            <a:fld id="{3889EAAA-2A39-E347-B0AA-909793490C00}" type="slidenum">
              <a:rPr lang="de-DE"/>
              <a:t>‹Nr.›</a:t>
            </a:fld>
            <a:endParaRPr lang="de-DE"/>
          </a:p>
        </p:txBody>
      </p:sp>
      <p:sp>
        <p:nvSpPr>
          <p:cNvPr id="1782566569" name="Titel 1"/>
          <p:cNvSpPr>
            <a:spLocks noGrp="1"/>
          </p:cNvSpPr>
          <p:nvPr>
            <p:ph type="title" hasCustomPrompt="1"/>
          </p:nvPr>
        </p:nvSpPr>
        <p:spPr bwMode="auto">
          <a:xfrm>
            <a:off x="2180492" y="444257"/>
            <a:ext cx="9568595" cy="1049985"/>
          </a:xfrm>
          <a:prstGeom prst="rect">
            <a:avLst/>
          </a:prstGeom>
        </p:spPr>
        <p:txBody>
          <a:bodyPr/>
          <a:lstStyle>
            <a:lvl1pPr marL="0" indent="0">
              <a:buFont typeface="Arial"/>
              <a:buNone/>
              <a:defRPr sz="2200" b="1"/>
            </a:lvl1pPr>
          </a:lstStyle>
          <a:p>
            <a:pPr>
              <a:defRPr/>
            </a:pPr>
            <a:r>
              <a:rPr lang="de-DE"/>
              <a:t>Titel mit Inhalt</a:t>
            </a:r>
            <a:endParaRPr/>
          </a:p>
        </p:txBody>
      </p:sp>
      <p:sp>
        <p:nvSpPr>
          <p:cNvPr id="53770353" name="Inhaltsplatzhalter 4"/>
          <p:cNvSpPr>
            <a:spLocks noGrp="1"/>
          </p:cNvSpPr>
          <p:nvPr>
            <p:ph sz="quarter" idx="10"/>
          </p:nvPr>
        </p:nvSpPr>
        <p:spPr bwMode="auto">
          <a:xfrm>
            <a:off x="446088" y="1484313"/>
            <a:ext cx="11303000" cy="4929187"/>
          </a:xfrm>
          <a:prstGeom prst="rect">
            <a:avLst/>
          </a:prstGeom>
        </p:spPr>
        <p:txBody>
          <a:bodyPr/>
          <a:lstStyle>
            <a:lvl1pPr>
              <a:buClr>
                <a:schemeClr val="tx1"/>
              </a:buClr>
              <a:defRPr sz="2200">
                <a:solidFill>
                  <a:srgbClr val="616468"/>
                </a:solidFill>
              </a:defRPr>
            </a:lvl1pPr>
            <a:lvl2pPr>
              <a:buClr>
                <a:schemeClr val="tx1"/>
              </a:buClr>
              <a:defRPr sz="2100">
                <a:solidFill>
                  <a:srgbClr val="616468"/>
                </a:solidFill>
              </a:defRPr>
            </a:lvl2pPr>
            <a:lvl3pPr>
              <a:buClr>
                <a:schemeClr val="tx1"/>
              </a:buClr>
              <a:defRPr sz="2000">
                <a:solidFill>
                  <a:srgbClr val="616468"/>
                </a:solidFill>
              </a:defRPr>
            </a:lvl3pPr>
            <a:lvl4pPr>
              <a:buClr>
                <a:schemeClr val="tx1"/>
              </a:buClr>
              <a:defRPr sz="1900">
                <a:solidFill>
                  <a:srgbClr val="616468"/>
                </a:solidFill>
              </a:defRPr>
            </a:lvl4pPr>
            <a:lvl5pPr>
              <a:buClr>
                <a:schemeClr val="tx1"/>
              </a:buClr>
              <a:defRPr sz="1800">
                <a:solidFill>
                  <a:srgbClr val="616468"/>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Nur_Titel">
    <p:spTree>
      <p:nvGrpSpPr>
        <p:cNvPr id="1" name=""/>
        <p:cNvGrpSpPr/>
        <p:nvPr/>
      </p:nvGrpSpPr>
      <p:grpSpPr bwMode="auto">
        <a:xfrm>
          <a:off x="0" y="0"/>
          <a:ext cx="0" cy="0"/>
          <a:chOff x="0" y="0"/>
          <a:chExt cx="0" cy="0"/>
        </a:xfrm>
      </p:grpSpPr>
      <p:sp>
        <p:nvSpPr>
          <p:cNvPr id="168021876" name="Foliennummernplatzhalter 5"/>
          <p:cNvSpPr>
            <a:spLocks noGrp="1"/>
          </p:cNvSpPr>
          <p:nvPr>
            <p:ph type="sldNum" sz="quarter" idx="4"/>
          </p:nvPr>
        </p:nvSpPr>
        <p:spPr bwMode="auto">
          <a:xfrm>
            <a:off x="446400" y="6426773"/>
            <a:ext cx="720000" cy="270000"/>
          </a:xfrm>
          <a:prstGeom prst="rect">
            <a:avLst/>
          </a:prstGeom>
        </p:spPr>
        <p:txBody>
          <a:bodyPr vert="horz" lIns="0" tIns="0" rIns="0" bIns="0" rtlCol="0" anchor="t" anchorCtr="0"/>
          <a:lstStyle>
            <a:lvl1pPr algn="l">
              <a:defRPr sz="1200" b="1" i="0">
                <a:solidFill>
                  <a:schemeClr val="tx1"/>
                </a:solidFill>
                <a:latin typeface="Arial"/>
              </a:defRPr>
            </a:lvl1pPr>
          </a:lstStyle>
          <a:p>
            <a:pPr algn="l">
              <a:defRPr/>
            </a:pPr>
            <a:fld id="{3889EAAA-2A39-E347-B0AA-909793490C00}" type="slidenum">
              <a:rPr lang="de-DE"/>
              <a:t>‹Nr.›</a:t>
            </a:fld>
            <a:endParaRPr lang="de-DE"/>
          </a:p>
        </p:txBody>
      </p:sp>
      <p:sp>
        <p:nvSpPr>
          <p:cNvPr id="245210925" name="Titel 1"/>
          <p:cNvSpPr>
            <a:spLocks noGrp="1"/>
          </p:cNvSpPr>
          <p:nvPr>
            <p:ph type="title" hasCustomPrompt="1"/>
          </p:nvPr>
        </p:nvSpPr>
        <p:spPr bwMode="auto">
          <a:xfrm>
            <a:off x="2171700" y="444257"/>
            <a:ext cx="9577387" cy="1049985"/>
          </a:xfrm>
          <a:prstGeom prst="rect">
            <a:avLst/>
          </a:prstGeom>
        </p:spPr>
        <p:txBody>
          <a:bodyPr/>
          <a:lstStyle>
            <a:lvl1pPr marL="0" indent="0">
              <a:buFont typeface="Arial"/>
              <a:buNone/>
              <a:defRPr sz="2200" b="1"/>
            </a:lvl1pPr>
          </a:lstStyle>
          <a:p>
            <a:pPr>
              <a:defRPr/>
            </a:pPr>
            <a:r>
              <a:rPr lang="de-DE"/>
              <a:t>Nur Titel</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Kapiteltrenner">
    <p:spTree>
      <p:nvGrpSpPr>
        <p:cNvPr id="1" name=""/>
        <p:cNvGrpSpPr/>
        <p:nvPr/>
      </p:nvGrpSpPr>
      <p:grpSpPr bwMode="auto">
        <a:xfrm>
          <a:off x="0" y="0"/>
          <a:ext cx="0" cy="0"/>
          <a:chOff x="0" y="0"/>
          <a:chExt cx="0" cy="0"/>
        </a:xfrm>
      </p:grpSpPr>
      <p:sp>
        <p:nvSpPr>
          <p:cNvPr id="1347921934" name="Titel 1"/>
          <p:cNvSpPr>
            <a:spLocks noGrp="1"/>
          </p:cNvSpPr>
          <p:nvPr>
            <p:ph type="title" hasCustomPrompt="1"/>
          </p:nvPr>
        </p:nvSpPr>
        <p:spPr bwMode="auto">
          <a:xfrm>
            <a:off x="446400" y="2151208"/>
            <a:ext cx="7200000" cy="1418469"/>
          </a:xfrm>
          <a:prstGeom prst="rect">
            <a:avLst/>
          </a:prstGeom>
        </p:spPr>
        <p:txBody>
          <a:bodyPr/>
          <a:lstStyle>
            <a:lvl1pPr>
              <a:defRPr sz="2800" b="1"/>
            </a:lvl1pPr>
          </a:lstStyle>
          <a:p>
            <a:pPr>
              <a:defRPr/>
            </a:pPr>
            <a:r>
              <a:rPr lang="de-DE"/>
              <a:t>1. Erstes Kapitel</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Rücktitel">
    <p:spTree>
      <p:nvGrpSpPr>
        <p:cNvPr id="1" name=""/>
        <p:cNvGrpSpPr/>
        <p:nvPr/>
      </p:nvGrpSpPr>
      <p:grpSpPr bwMode="auto">
        <a:xfrm>
          <a:off x="0" y="0"/>
          <a:ext cx="0" cy="0"/>
          <a:chOff x="0" y="0"/>
          <a:chExt cx="0" cy="0"/>
        </a:xfrm>
      </p:grpSpPr>
      <p:sp>
        <p:nvSpPr>
          <p:cNvPr id="864327619" name="Textplatzhalter 4"/>
          <p:cNvSpPr>
            <a:spLocks noGrp="1"/>
          </p:cNvSpPr>
          <p:nvPr>
            <p:ph type="body" sz="quarter" idx="11" hasCustomPrompt="1"/>
          </p:nvPr>
        </p:nvSpPr>
        <p:spPr bwMode="auto">
          <a:xfrm>
            <a:off x="446400" y="5184000"/>
            <a:ext cx="5649600" cy="1276350"/>
          </a:xfrm>
          <a:prstGeom prst="rect">
            <a:avLst/>
          </a:prstGeom>
        </p:spPr>
        <p:txBody>
          <a:bodyPr lIns="0" tIns="0" rIns="0" bIns="0" anchor="b" anchorCtr="0"/>
          <a:lstStyle>
            <a:lvl1pPr marL="0" indent="0">
              <a:lnSpc>
                <a:spcPts val="1800"/>
              </a:lnSpc>
              <a:spcBef>
                <a:spcPts val="0"/>
              </a:spcBef>
              <a:buFontTx/>
              <a:buNone/>
              <a:defRPr sz="1600" b="1" i="0">
                <a:solidFill>
                  <a:schemeClr val="bg1"/>
                </a:solidFill>
                <a:latin typeface="Arial"/>
              </a:defRPr>
            </a:lvl1pPr>
            <a:lvl2pPr>
              <a:defRPr sz="1600" b="1" i="0">
                <a:solidFill>
                  <a:schemeClr val="bg1"/>
                </a:solidFill>
                <a:latin typeface="Arial"/>
              </a:defRPr>
            </a:lvl2pPr>
            <a:lvl3pPr>
              <a:defRPr sz="1600" b="1" i="0">
                <a:solidFill>
                  <a:schemeClr val="bg1"/>
                </a:solidFill>
                <a:latin typeface="Arial"/>
              </a:defRPr>
            </a:lvl3pPr>
            <a:lvl4pPr>
              <a:defRPr sz="1600" b="1" i="0">
                <a:solidFill>
                  <a:schemeClr val="bg1"/>
                </a:solidFill>
                <a:latin typeface="Arial"/>
              </a:defRPr>
            </a:lvl4pPr>
            <a:lvl5pPr>
              <a:defRPr sz="1600" b="1" i="0">
                <a:solidFill>
                  <a:schemeClr val="bg1"/>
                </a:solidFill>
                <a:latin typeface="Arial"/>
              </a:defRPr>
            </a:lvl5pPr>
          </a:lstStyle>
          <a:p>
            <a:pPr>
              <a:defRPr/>
            </a:pPr>
            <a:r>
              <a:rPr lang="de-DE" b="1">
                <a:latin typeface="Arial"/>
              </a:rPr>
              <a:t>Absendername </a:t>
            </a:r>
            <a:br>
              <a:rPr lang="de-DE" b="1">
                <a:latin typeface="Arial"/>
              </a:rPr>
            </a:br>
            <a:r>
              <a:rPr lang="de-DE" b="1">
                <a:latin typeface="Arial"/>
              </a:rPr>
              <a:t>Musterstraße 00 · 80000 München · Tel. +49 89 0000 0000 </a:t>
            </a:r>
            <a:br>
              <a:rPr lang="de-DE" b="1">
                <a:latin typeface="Arial"/>
              </a:rPr>
            </a:br>
            <a:r>
              <a:rPr lang="de-DE" b="1">
                <a:latin typeface="Arial"/>
              </a:rPr>
              <a:t>info@musterdomain.de · www.musterdomain.de</a:t>
            </a:r>
            <a:endParaRPr lang="de-DE">
              <a:latin typeface="Arial"/>
            </a:endParaRPr>
          </a:p>
        </p:txBody>
      </p:sp>
      <p:pic>
        <p:nvPicPr>
          <p:cNvPr id="2015271172" name="Grafik 4"/>
          <p:cNvPicPr>
            <a:picLocks noChangeAspect="1"/>
          </p:cNvPicPr>
          <p:nvPr userDrawn="1"/>
        </p:nvPicPr>
        <p:blipFill rotWithShape="1">
          <a:blip r:embed="rId2">
            <a:alphaModFix amt="25000"/>
          </a:blip>
          <a:stretch/>
        </p:blipFill>
        <p:spPr bwMode="auto">
          <a:xfrm>
            <a:off x="8648700" y="2743200"/>
            <a:ext cx="3543300" cy="41148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äsentationstitel, LMU">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F51A07C-FE1A-F540-8B1D-0E34068DA5FD}"/>
              </a:ext>
            </a:extLst>
          </p:cNvPr>
          <p:cNvPicPr>
            <a:picLocks noChangeAspect="1"/>
          </p:cNvPicPr>
          <p:nvPr userDrawn="1"/>
        </p:nvPicPr>
        <p:blipFill rotWithShape="1">
          <a:blip r:embed="rId2">
            <a:alphaModFix amt="14000"/>
          </a:blip>
          <a:srcRect t="8872" b="1720"/>
          <a:stretch/>
        </p:blipFill>
        <p:spPr>
          <a:xfrm>
            <a:off x="10963933" y="449575"/>
            <a:ext cx="776688" cy="806400"/>
          </a:xfrm>
          <a:prstGeom prst="rect">
            <a:avLst/>
          </a:prstGeom>
        </p:spPr>
      </p:pic>
      <p:sp>
        <p:nvSpPr>
          <p:cNvPr id="14" name="Textfeld 13">
            <a:extLst>
              <a:ext uri="{FF2B5EF4-FFF2-40B4-BE49-F238E27FC236}">
                <a16:creationId xmlns:a16="http://schemas.microsoft.com/office/drawing/2014/main" id="{7533C79E-54DD-6F46-82D1-830E85DABCAD}"/>
              </a:ext>
            </a:extLst>
          </p:cNvPr>
          <p:cNvSpPr txBox="1"/>
          <p:nvPr userDrawn="1"/>
        </p:nvSpPr>
        <p:spPr>
          <a:xfrm>
            <a:off x="4006545" y="431809"/>
            <a:ext cx="184731" cy="409343"/>
          </a:xfrm>
          <a:prstGeom prst="rect">
            <a:avLst/>
          </a:prstGeom>
          <a:noFill/>
        </p:spPr>
        <p:txBody>
          <a:bodyPr wrap="none" rtlCol="0">
            <a:spAutoFit/>
          </a:bodyPr>
          <a:lstStyle/>
          <a:p>
            <a:endParaRPr lang="de-DE" sz="2060" dirty="0"/>
          </a:p>
        </p:txBody>
      </p:sp>
      <p:sp>
        <p:nvSpPr>
          <p:cNvPr id="10" name="Textplatzhalter 4">
            <a:extLst>
              <a:ext uri="{FF2B5EF4-FFF2-40B4-BE49-F238E27FC236}">
                <a16:creationId xmlns:a16="http://schemas.microsoft.com/office/drawing/2014/main" id="{32C0B7F7-E1DB-3246-A459-8E85B8A521F5}"/>
              </a:ext>
            </a:extLst>
          </p:cNvPr>
          <p:cNvSpPr>
            <a:spLocks noGrp="1"/>
          </p:cNvSpPr>
          <p:nvPr>
            <p:ph type="body" sz="quarter" idx="11" hasCustomPrompt="1"/>
          </p:nvPr>
        </p:nvSpPr>
        <p:spPr>
          <a:xfrm>
            <a:off x="446400" y="5184000"/>
            <a:ext cx="4509913"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Untertitel</a:t>
            </a:r>
          </a:p>
          <a:p>
            <a:r>
              <a:rPr lang="de-DE" b="1" dirty="0">
                <a:effectLst/>
                <a:latin typeface="Arial" panose="020B0604020202020204" pitchFamily="34" charset="0"/>
              </a:rPr>
              <a:t>Dr. Max Maria Mustermann </a:t>
            </a:r>
            <a:br>
              <a:rPr lang="de-DE" b="1" dirty="0">
                <a:effectLst/>
                <a:latin typeface="Arial" panose="020B0604020202020204" pitchFamily="34" charset="0"/>
              </a:rPr>
            </a:br>
            <a:r>
              <a:rPr lang="de-DE" b="1" dirty="0">
                <a:effectLst/>
                <a:latin typeface="Arial" panose="020B0604020202020204" pitchFamily="34" charset="0"/>
              </a:rPr>
              <a:t>00.00.2020</a:t>
            </a:r>
            <a:endParaRPr lang="de-DE" dirty="0">
              <a:effectLst/>
              <a:latin typeface="Arial" panose="020B0604020202020204" pitchFamily="34" charset="0"/>
            </a:endParaRPr>
          </a:p>
        </p:txBody>
      </p:sp>
      <p:sp>
        <p:nvSpPr>
          <p:cNvPr id="8" name="Titel 1">
            <a:extLst>
              <a:ext uri="{FF2B5EF4-FFF2-40B4-BE49-F238E27FC236}">
                <a16:creationId xmlns:a16="http://schemas.microsoft.com/office/drawing/2014/main" id="{82BFC629-71E6-471E-8487-188A0F977CE1}"/>
              </a:ext>
            </a:extLst>
          </p:cNvPr>
          <p:cNvSpPr>
            <a:spLocks noGrp="1"/>
          </p:cNvSpPr>
          <p:nvPr>
            <p:ph type="title" hasCustomPrompt="1"/>
          </p:nvPr>
        </p:nvSpPr>
        <p:spPr>
          <a:xfrm>
            <a:off x="442913" y="2189713"/>
            <a:ext cx="4513400" cy="1463042"/>
          </a:xfrm>
          <a:prstGeom prst="rect">
            <a:avLst/>
          </a:prstGeom>
        </p:spPr>
        <p:txBody>
          <a:bodyPr/>
          <a:lstStyle>
            <a:lvl1pPr>
              <a:defRPr sz="2800" b="1">
                <a:solidFill>
                  <a:schemeClr val="bg1"/>
                </a:solidFill>
              </a:defRPr>
            </a:lvl1pPr>
          </a:lstStyle>
          <a:p>
            <a:r>
              <a:rPr lang="de-DE" dirty="0"/>
              <a:t>Präsentationstitel</a:t>
            </a:r>
          </a:p>
        </p:txBody>
      </p:sp>
      <p:sp>
        <p:nvSpPr>
          <p:cNvPr id="4" name="Textplatzhalter 3">
            <a:extLst>
              <a:ext uri="{FF2B5EF4-FFF2-40B4-BE49-F238E27FC236}">
                <a16:creationId xmlns:a16="http://schemas.microsoft.com/office/drawing/2014/main" id="{6B23C141-9C08-4C77-B8A1-5F3A1981A0FE}"/>
              </a:ext>
            </a:extLst>
          </p:cNvPr>
          <p:cNvSpPr>
            <a:spLocks noGrp="1"/>
          </p:cNvSpPr>
          <p:nvPr>
            <p:ph type="body" sz="quarter" idx="15" hasCustomPrompt="1"/>
          </p:nvPr>
        </p:nvSpPr>
        <p:spPr>
          <a:xfrm>
            <a:off x="2286000" y="440471"/>
            <a:ext cx="7720013" cy="806450"/>
          </a:xfrm>
          <a:prstGeom prst="rect">
            <a:avLst/>
          </a:prstGeom>
        </p:spPr>
        <p:txBody>
          <a:bodyPr anchor="b"/>
          <a:lstStyle>
            <a:lvl1pPr marL="0" indent="0">
              <a:lnSpc>
                <a:spcPct val="100000"/>
              </a:lnSpc>
              <a:buNone/>
              <a:defRPr sz="680" b="1" cap="all" spc="80" baseline="0"/>
            </a:lvl1pPr>
          </a:lstStyle>
          <a:p>
            <a:pPr lvl="0"/>
            <a:r>
              <a:rPr lang="de-DE" dirty="0"/>
              <a:t>Überschrift / Titel / Einrichtung XY</a:t>
            </a:r>
          </a:p>
        </p:txBody>
      </p:sp>
      <p:pic>
        <p:nvPicPr>
          <p:cNvPr id="11" name="Bildplatzhalter 11">
            <a:extLst>
              <a:ext uri="{FF2B5EF4-FFF2-40B4-BE49-F238E27FC236}">
                <a16:creationId xmlns:a16="http://schemas.microsoft.com/office/drawing/2014/main" id="{78077E49-BB75-47DD-A564-32F635D2129E}"/>
              </a:ext>
            </a:extLst>
          </p:cNvPr>
          <p:cNvPicPr>
            <a:picLocks noChangeAspect="1"/>
          </p:cNvPicPr>
          <p:nvPr userDrawn="1"/>
        </p:nvPicPr>
        <p:blipFill>
          <a:blip r:embed="rId3"/>
          <a:srcRect t="5" b="5"/>
          <a:stretch>
            <a:fillRect/>
          </a:stretch>
        </p:blipFill>
        <p:spPr>
          <a:xfrm>
            <a:off x="5372100" y="1493641"/>
            <a:ext cx="6819900" cy="5373687"/>
          </a:xfrm>
          <a:prstGeom prst="rect">
            <a:avLst/>
          </a:prstGeom>
        </p:spPr>
      </p:pic>
    </p:spTree>
    <p:extLst>
      <p:ext uri="{BB962C8B-B14F-4D97-AF65-F5344CB8AC3E}">
        <p14:creationId xmlns:p14="http://schemas.microsoft.com/office/powerpoint/2010/main" val="1766565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äsentationstitel, Bi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F51A07C-FE1A-F540-8B1D-0E34068DA5FD}"/>
              </a:ext>
            </a:extLst>
          </p:cNvPr>
          <p:cNvPicPr>
            <a:picLocks noChangeAspect="1"/>
          </p:cNvPicPr>
          <p:nvPr userDrawn="1"/>
        </p:nvPicPr>
        <p:blipFill rotWithShape="1">
          <a:blip r:embed="rId2">
            <a:alphaModFix amt="14000"/>
          </a:blip>
          <a:srcRect t="8872" b="1720"/>
          <a:stretch/>
        </p:blipFill>
        <p:spPr>
          <a:xfrm>
            <a:off x="10963933" y="449575"/>
            <a:ext cx="776688" cy="806400"/>
          </a:xfrm>
          <a:prstGeom prst="rect">
            <a:avLst/>
          </a:prstGeom>
        </p:spPr>
      </p:pic>
      <p:sp>
        <p:nvSpPr>
          <p:cNvPr id="14" name="Textfeld 13">
            <a:extLst>
              <a:ext uri="{FF2B5EF4-FFF2-40B4-BE49-F238E27FC236}">
                <a16:creationId xmlns:a16="http://schemas.microsoft.com/office/drawing/2014/main" id="{7533C79E-54DD-6F46-82D1-830E85DABCAD}"/>
              </a:ext>
            </a:extLst>
          </p:cNvPr>
          <p:cNvSpPr txBox="1"/>
          <p:nvPr userDrawn="1"/>
        </p:nvSpPr>
        <p:spPr>
          <a:xfrm>
            <a:off x="4006545" y="431809"/>
            <a:ext cx="184731" cy="409343"/>
          </a:xfrm>
          <a:prstGeom prst="rect">
            <a:avLst/>
          </a:prstGeom>
          <a:noFill/>
        </p:spPr>
        <p:txBody>
          <a:bodyPr wrap="none" rtlCol="0">
            <a:spAutoFit/>
          </a:bodyPr>
          <a:lstStyle/>
          <a:p>
            <a:endParaRPr lang="de-DE" sz="2060" dirty="0"/>
          </a:p>
        </p:txBody>
      </p:sp>
      <p:sp>
        <p:nvSpPr>
          <p:cNvPr id="10" name="Textplatzhalter 4">
            <a:extLst>
              <a:ext uri="{FF2B5EF4-FFF2-40B4-BE49-F238E27FC236}">
                <a16:creationId xmlns:a16="http://schemas.microsoft.com/office/drawing/2014/main" id="{32C0B7F7-E1DB-3246-A459-8E85B8A521F5}"/>
              </a:ext>
            </a:extLst>
          </p:cNvPr>
          <p:cNvSpPr>
            <a:spLocks noGrp="1"/>
          </p:cNvSpPr>
          <p:nvPr>
            <p:ph type="body" sz="quarter" idx="11" hasCustomPrompt="1"/>
          </p:nvPr>
        </p:nvSpPr>
        <p:spPr>
          <a:xfrm>
            <a:off x="446400" y="5184000"/>
            <a:ext cx="4509913"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Untertitel</a:t>
            </a:r>
          </a:p>
          <a:p>
            <a:r>
              <a:rPr lang="de-DE" b="1" dirty="0">
                <a:effectLst/>
                <a:latin typeface="Arial" panose="020B0604020202020204" pitchFamily="34" charset="0"/>
              </a:rPr>
              <a:t>Dr. Max Maria Mustermann </a:t>
            </a:r>
            <a:br>
              <a:rPr lang="de-DE" b="1" dirty="0">
                <a:effectLst/>
                <a:latin typeface="Arial" panose="020B0604020202020204" pitchFamily="34" charset="0"/>
              </a:rPr>
            </a:br>
            <a:r>
              <a:rPr lang="de-DE" b="1" dirty="0">
                <a:effectLst/>
                <a:latin typeface="Arial" panose="020B0604020202020204" pitchFamily="34" charset="0"/>
              </a:rPr>
              <a:t>00.00.2020</a:t>
            </a:r>
            <a:endParaRPr lang="de-DE" dirty="0">
              <a:effectLst/>
              <a:latin typeface="Arial" panose="020B0604020202020204" pitchFamily="34" charset="0"/>
            </a:endParaRPr>
          </a:p>
        </p:txBody>
      </p:sp>
      <p:sp>
        <p:nvSpPr>
          <p:cNvPr id="8" name="Titel 1">
            <a:extLst>
              <a:ext uri="{FF2B5EF4-FFF2-40B4-BE49-F238E27FC236}">
                <a16:creationId xmlns:a16="http://schemas.microsoft.com/office/drawing/2014/main" id="{82BFC629-71E6-471E-8487-188A0F977CE1}"/>
              </a:ext>
            </a:extLst>
          </p:cNvPr>
          <p:cNvSpPr>
            <a:spLocks noGrp="1"/>
          </p:cNvSpPr>
          <p:nvPr>
            <p:ph type="title" hasCustomPrompt="1"/>
          </p:nvPr>
        </p:nvSpPr>
        <p:spPr>
          <a:xfrm>
            <a:off x="442913" y="2189713"/>
            <a:ext cx="4513400" cy="1463042"/>
          </a:xfrm>
          <a:prstGeom prst="rect">
            <a:avLst/>
          </a:prstGeom>
        </p:spPr>
        <p:txBody>
          <a:bodyPr/>
          <a:lstStyle>
            <a:lvl1pPr>
              <a:defRPr sz="2800" b="1">
                <a:solidFill>
                  <a:schemeClr val="bg1"/>
                </a:solidFill>
              </a:defRPr>
            </a:lvl1pPr>
          </a:lstStyle>
          <a:p>
            <a:r>
              <a:rPr lang="de-DE" dirty="0"/>
              <a:t>Präsentationstitel</a:t>
            </a:r>
          </a:p>
        </p:txBody>
      </p:sp>
      <p:sp>
        <p:nvSpPr>
          <p:cNvPr id="3" name="Bildplatzhalter 2">
            <a:extLst>
              <a:ext uri="{FF2B5EF4-FFF2-40B4-BE49-F238E27FC236}">
                <a16:creationId xmlns:a16="http://schemas.microsoft.com/office/drawing/2014/main" id="{684D7C6A-4C73-4663-8682-62AF58C8B94E}"/>
              </a:ext>
            </a:extLst>
          </p:cNvPr>
          <p:cNvSpPr>
            <a:spLocks noGrp="1"/>
          </p:cNvSpPr>
          <p:nvPr>
            <p:ph type="pic" sz="quarter" idx="14"/>
          </p:nvPr>
        </p:nvSpPr>
        <p:spPr>
          <a:xfrm>
            <a:off x="5372100" y="1484313"/>
            <a:ext cx="6819900" cy="5373687"/>
          </a:xfrm>
          <a:prstGeom prst="rect">
            <a:avLst/>
          </a:prstGeom>
        </p:spPr>
        <p:txBody>
          <a:bodyPr/>
          <a:lstStyle>
            <a:lvl1pPr marL="0" indent="0">
              <a:buNone/>
              <a:defRPr/>
            </a:lvl1pPr>
          </a:lstStyle>
          <a:p>
            <a:r>
              <a:rPr lang="de-DE"/>
              <a:t>Bild durch Klicken auf Symbol hinzufügen</a:t>
            </a:r>
            <a:endParaRPr lang="de-DE" dirty="0"/>
          </a:p>
        </p:txBody>
      </p:sp>
      <p:sp>
        <p:nvSpPr>
          <p:cNvPr id="4" name="Textplatzhalter 3">
            <a:extLst>
              <a:ext uri="{FF2B5EF4-FFF2-40B4-BE49-F238E27FC236}">
                <a16:creationId xmlns:a16="http://schemas.microsoft.com/office/drawing/2014/main" id="{6B23C141-9C08-4C77-B8A1-5F3A1981A0FE}"/>
              </a:ext>
            </a:extLst>
          </p:cNvPr>
          <p:cNvSpPr>
            <a:spLocks noGrp="1"/>
          </p:cNvSpPr>
          <p:nvPr>
            <p:ph type="body" sz="quarter" idx="15" hasCustomPrompt="1"/>
          </p:nvPr>
        </p:nvSpPr>
        <p:spPr>
          <a:xfrm>
            <a:off x="2286000" y="440471"/>
            <a:ext cx="7720013" cy="806450"/>
          </a:xfrm>
          <a:prstGeom prst="rect">
            <a:avLst/>
          </a:prstGeom>
        </p:spPr>
        <p:txBody>
          <a:bodyPr anchor="b"/>
          <a:lstStyle>
            <a:lvl1pPr marL="0" indent="0">
              <a:lnSpc>
                <a:spcPct val="100000"/>
              </a:lnSpc>
              <a:buNone/>
              <a:defRPr sz="680" b="1" cap="all" spc="80" baseline="0"/>
            </a:lvl1pPr>
          </a:lstStyle>
          <a:p>
            <a:pPr lvl="0"/>
            <a:r>
              <a:rPr lang="de-DE" dirty="0"/>
              <a:t>Überschrift / Titel / Einrichtung XY</a:t>
            </a:r>
          </a:p>
        </p:txBody>
      </p:sp>
    </p:spTree>
    <p:extLst>
      <p:ext uri="{BB962C8B-B14F-4D97-AF65-F5344CB8AC3E}">
        <p14:creationId xmlns:p14="http://schemas.microsoft.com/office/powerpoint/2010/main" val="2833682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äsentationstitel, LMU, LogoTeileinheit">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7533C79E-54DD-6F46-82D1-830E85DABCAD}"/>
              </a:ext>
            </a:extLst>
          </p:cNvPr>
          <p:cNvSpPr txBox="1"/>
          <p:nvPr userDrawn="1"/>
        </p:nvSpPr>
        <p:spPr>
          <a:xfrm>
            <a:off x="4006545" y="431809"/>
            <a:ext cx="184731" cy="409343"/>
          </a:xfrm>
          <a:prstGeom prst="rect">
            <a:avLst/>
          </a:prstGeom>
          <a:noFill/>
        </p:spPr>
        <p:txBody>
          <a:bodyPr wrap="none" rtlCol="0">
            <a:spAutoFit/>
          </a:bodyPr>
          <a:lstStyle/>
          <a:p>
            <a:endParaRPr lang="de-DE" sz="2060" dirty="0"/>
          </a:p>
        </p:txBody>
      </p:sp>
      <p:sp>
        <p:nvSpPr>
          <p:cNvPr id="15" name="Bildplatzhalter 6">
            <a:extLst>
              <a:ext uri="{FF2B5EF4-FFF2-40B4-BE49-F238E27FC236}">
                <a16:creationId xmlns:a16="http://schemas.microsoft.com/office/drawing/2014/main" id="{9E3EC0D9-ADF9-484A-8AF7-707A2C63BA89}"/>
              </a:ext>
            </a:extLst>
          </p:cNvPr>
          <p:cNvSpPr>
            <a:spLocks noGrp="1"/>
          </p:cNvSpPr>
          <p:nvPr>
            <p:ph type="pic" sz="quarter" idx="13"/>
          </p:nvPr>
        </p:nvSpPr>
        <p:spPr>
          <a:xfrm>
            <a:off x="10469881" y="613578"/>
            <a:ext cx="886967" cy="455148"/>
          </a:xfrm>
          <a:prstGeom prst="rect">
            <a:avLst/>
          </a:prstGeom>
        </p:spPr>
        <p:txBody>
          <a:bodyPr anchor="ctr" anchorCtr="0"/>
          <a:lstStyle>
            <a:lvl1pPr algn="ctr">
              <a:buFontTx/>
              <a:buNone/>
              <a:defRPr sz="800" baseline="0"/>
            </a:lvl1pPr>
          </a:lstStyle>
          <a:p>
            <a:r>
              <a:rPr lang="de-DE"/>
              <a:t>Bild durch Klicken auf Symbol hinzufügen</a:t>
            </a:r>
            <a:endParaRPr lang="de-DE" dirty="0"/>
          </a:p>
        </p:txBody>
      </p:sp>
      <p:sp>
        <p:nvSpPr>
          <p:cNvPr id="17" name="Textplatzhalter 4">
            <a:extLst>
              <a:ext uri="{FF2B5EF4-FFF2-40B4-BE49-F238E27FC236}">
                <a16:creationId xmlns:a16="http://schemas.microsoft.com/office/drawing/2014/main" id="{80A05923-C642-2E4E-840A-327720B765D1}"/>
              </a:ext>
            </a:extLst>
          </p:cNvPr>
          <p:cNvSpPr>
            <a:spLocks noGrp="1"/>
          </p:cNvSpPr>
          <p:nvPr>
            <p:ph type="body" sz="quarter" idx="11" hasCustomPrompt="1"/>
          </p:nvPr>
        </p:nvSpPr>
        <p:spPr>
          <a:xfrm>
            <a:off x="446400" y="5184000"/>
            <a:ext cx="4509913"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Untertitel</a:t>
            </a:r>
          </a:p>
          <a:p>
            <a:r>
              <a:rPr lang="de-DE" b="1" dirty="0">
                <a:effectLst/>
                <a:latin typeface="Arial" panose="020B0604020202020204" pitchFamily="34" charset="0"/>
              </a:rPr>
              <a:t>Dr. Max Maria Mustermann </a:t>
            </a:r>
            <a:br>
              <a:rPr lang="de-DE" b="1" dirty="0">
                <a:effectLst/>
                <a:latin typeface="Arial" panose="020B0604020202020204" pitchFamily="34" charset="0"/>
              </a:rPr>
            </a:br>
            <a:r>
              <a:rPr lang="de-DE" b="1" dirty="0">
                <a:effectLst/>
                <a:latin typeface="Arial" panose="020B0604020202020204" pitchFamily="34" charset="0"/>
              </a:rPr>
              <a:t>00.00.2020</a:t>
            </a:r>
            <a:endParaRPr lang="de-DE" dirty="0">
              <a:effectLst/>
              <a:latin typeface="Arial" panose="020B0604020202020204" pitchFamily="34" charset="0"/>
            </a:endParaRPr>
          </a:p>
        </p:txBody>
      </p:sp>
      <p:sp>
        <p:nvSpPr>
          <p:cNvPr id="8" name="Titel 1">
            <a:extLst>
              <a:ext uri="{FF2B5EF4-FFF2-40B4-BE49-F238E27FC236}">
                <a16:creationId xmlns:a16="http://schemas.microsoft.com/office/drawing/2014/main" id="{454D6F9D-B6EB-4F72-A2AF-B87B1D3A9A48}"/>
              </a:ext>
            </a:extLst>
          </p:cNvPr>
          <p:cNvSpPr>
            <a:spLocks noGrp="1"/>
          </p:cNvSpPr>
          <p:nvPr>
            <p:ph type="title" hasCustomPrompt="1"/>
          </p:nvPr>
        </p:nvSpPr>
        <p:spPr>
          <a:xfrm>
            <a:off x="442913" y="2189713"/>
            <a:ext cx="4513400" cy="1463042"/>
          </a:xfrm>
          <a:prstGeom prst="rect">
            <a:avLst/>
          </a:prstGeom>
        </p:spPr>
        <p:txBody>
          <a:bodyPr/>
          <a:lstStyle>
            <a:lvl1pPr>
              <a:defRPr sz="2800" b="1">
                <a:solidFill>
                  <a:schemeClr val="bg1"/>
                </a:solidFill>
              </a:defRPr>
            </a:lvl1pPr>
          </a:lstStyle>
          <a:p>
            <a:r>
              <a:rPr lang="de-DE" dirty="0"/>
              <a:t>Präsentationstitel</a:t>
            </a:r>
          </a:p>
        </p:txBody>
      </p:sp>
      <p:sp>
        <p:nvSpPr>
          <p:cNvPr id="9" name="Textplatzhalter 3">
            <a:extLst>
              <a:ext uri="{FF2B5EF4-FFF2-40B4-BE49-F238E27FC236}">
                <a16:creationId xmlns:a16="http://schemas.microsoft.com/office/drawing/2014/main" id="{4397F4FF-24FF-46A8-9FD5-D8297FC3345C}"/>
              </a:ext>
            </a:extLst>
          </p:cNvPr>
          <p:cNvSpPr>
            <a:spLocks noGrp="1"/>
          </p:cNvSpPr>
          <p:nvPr>
            <p:ph type="body" sz="quarter" idx="16" hasCustomPrompt="1"/>
          </p:nvPr>
        </p:nvSpPr>
        <p:spPr>
          <a:xfrm>
            <a:off x="2286000" y="440471"/>
            <a:ext cx="7720013" cy="806450"/>
          </a:xfrm>
          <a:prstGeom prst="rect">
            <a:avLst/>
          </a:prstGeom>
        </p:spPr>
        <p:txBody>
          <a:bodyPr anchor="b"/>
          <a:lstStyle>
            <a:lvl1pPr marL="0" indent="0">
              <a:lnSpc>
                <a:spcPct val="100000"/>
              </a:lnSpc>
              <a:buNone/>
              <a:defRPr sz="680" b="1" cap="all" spc="80" baseline="0"/>
            </a:lvl1pPr>
          </a:lstStyle>
          <a:p>
            <a:pPr lvl="0"/>
            <a:r>
              <a:rPr lang="de-DE" dirty="0"/>
              <a:t>Überschrift / Titel / Einrichtung XY</a:t>
            </a:r>
          </a:p>
        </p:txBody>
      </p:sp>
      <p:pic>
        <p:nvPicPr>
          <p:cNvPr id="10" name="Bildplatzhalter 11">
            <a:extLst>
              <a:ext uri="{FF2B5EF4-FFF2-40B4-BE49-F238E27FC236}">
                <a16:creationId xmlns:a16="http://schemas.microsoft.com/office/drawing/2014/main" id="{E49330AE-63CD-4FA0-B981-354A53DBEE02}"/>
              </a:ext>
            </a:extLst>
          </p:cNvPr>
          <p:cNvPicPr>
            <a:picLocks noChangeAspect="1"/>
          </p:cNvPicPr>
          <p:nvPr userDrawn="1"/>
        </p:nvPicPr>
        <p:blipFill>
          <a:blip r:embed="rId2"/>
          <a:srcRect t="5" b="5"/>
          <a:stretch>
            <a:fillRect/>
          </a:stretch>
        </p:blipFill>
        <p:spPr>
          <a:xfrm>
            <a:off x="5372100" y="1493641"/>
            <a:ext cx="6819900" cy="5373687"/>
          </a:xfrm>
          <a:prstGeom prst="rect">
            <a:avLst/>
          </a:prstGeom>
        </p:spPr>
      </p:pic>
    </p:spTree>
    <p:extLst>
      <p:ext uri="{BB962C8B-B14F-4D97-AF65-F5344CB8AC3E}">
        <p14:creationId xmlns:p14="http://schemas.microsoft.com/office/powerpoint/2010/main" val="1053712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äsentationstitel, Bild, LogoTeileinheit">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7533C79E-54DD-6F46-82D1-830E85DABCAD}"/>
              </a:ext>
            </a:extLst>
          </p:cNvPr>
          <p:cNvSpPr txBox="1"/>
          <p:nvPr userDrawn="1"/>
        </p:nvSpPr>
        <p:spPr>
          <a:xfrm>
            <a:off x="4006545" y="431809"/>
            <a:ext cx="184731" cy="409343"/>
          </a:xfrm>
          <a:prstGeom prst="rect">
            <a:avLst/>
          </a:prstGeom>
          <a:noFill/>
        </p:spPr>
        <p:txBody>
          <a:bodyPr wrap="none" rtlCol="0">
            <a:spAutoFit/>
          </a:bodyPr>
          <a:lstStyle/>
          <a:p>
            <a:endParaRPr lang="de-DE" sz="2060" dirty="0"/>
          </a:p>
        </p:txBody>
      </p:sp>
      <p:sp>
        <p:nvSpPr>
          <p:cNvPr id="15" name="Bildplatzhalter 6">
            <a:extLst>
              <a:ext uri="{FF2B5EF4-FFF2-40B4-BE49-F238E27FC236}">
                <a16:creationId xmlns:a16="http://schemas.microsoft.com/office/drawing/2014/main" id="{9E3EC0D9-ADF9-484A-8AF7-707A2C63BA89}"/>
              </a:ext>
            </a:extLst>
          </p:cNvPr>
          <p:cNvSpPr>
            <a:spLocks noGrp="1"/>
          </p:cNvSpPr>
          <p:nvPr>
            <p:ph type="pic" sz="quarter" idx="13"/>
          </p:nvPr>
        </p:nvSpPr>
        <p:spPr>
          <a:xfrm>
            <a:off x="10469881" y="613578"/>
            <a:ext cx="886967" cy="455148"/>
          </a:xfrm>
          <a:prstGeom prst="rect">
            <a:avLst/>
          </a:prstGeom>
        </p:spPr>
        <p:txBody>
          <a:bodyPr anchor="ctr" anchorCtr="0"/>
          <a:lstStyle>
            <a:lvl1pPr algn="ctr">
              <a:buFontTx/>
              <a:buNone/>
              <a:defRPr sz="800" baseline="0"/>
            </a:lvl1pPr>
          </a:lstStyle>
          <a:p>
            <a:r>
              <a:rPr lang="de-DE"/>
              <a:t>Bild durch Klicken auf Symbol hinzufügen</a:t>
            </a:r>
            <a:endParaRPr lang="de-DE" dirty="0"/>
          </a:p>
        </p:txBody>
      </p:sp>
      <p:sp>
        <p:nvSpPr>
          <p:cNvPr id="17" name="Textplatzhalter 4">
            <a:extLst>
              <a:ext uri="{FF2B5EF4-FFF2-40B4-BE49-F238E27FC236}">
                <a16:creationId xmlns:a16="http://schemas.microsoft.com/office/drawing/2014/main" id="{80A05923-C642-2E4E-840A-327720B765D1}"/>
              </a:ext>
            </a:extLst>
          </p:cNvPr>
          <p:cNvSpPr>
            <a:spLocks noGrp="1"/>
          </p:cNvSpPr>
          <p:nvPr>
            <p:ph type="body" sz="quarter" idx="11" hasCustomPrompt="1"/>
          </p:nvPr>
        </p:nvSpPr>
        <p:spPr>
          <a:xfrm>
            <a:off x="446400" y="5184000"/>
            <a:ext cx="4509913"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Untertitel</a:t>
            </a:r>
          </a:p>
          <a:p>
            <a:r>
              <a:rPr lang="de-DE" b="1" dirty="0">
                <a:effectLst/>
                <a:latin typeface="Arial" panose="020B0604020202020204" pitchFamily="34" charset="0"/>
              </a:rPr>
              <a:t>Dr. Max Maria Mustermann </a:t>
            </a:r>
            <a:br>
              <a:rPr lang="de-DE" b="1" dirty="0">
                <a:effectLst/>
                <a:latin typeface="Arial" panose="020B0604020202020204" pitchFamily="34" charset="0"/>
              </a:rPr>
            </a:br>
            <a:r>
              <a:rPr lang="de-DE" b="1" dirty="0">
                <a:effectLst/>
                <a:latin typeface="Arial" panose="020B0604020202020204" pitchFamily="34" charset="0"/>
              </a:rPr>
              <a:t>00.00.2020</a:t>
            </a:r>
            <a:endParaRPr lang="de-DE" dirty="0">
              <a:effectLst/>
              <a:latin typeface="Arial" panose="020B0604020202020204" pitchFamily="34" charset="0"/>
            </a:endParaRPr>
          </a:p>
        </p:txBody>
      </p:sp>
      <p:sp>
        <p:nvSpPr>
          <p:cNvPr id="8" name="Titel 1">
            <a:extLst>
              <a:ext uri="{FF2B5EF4-FFF2-40B4-BE49-F238E27FC236}">
                <a16:creationId xmlns:a16="http://schemas.microsoft.com/office/drawing/2014/main" id="{454D6F9D-B6EB-4F72-A2AF-B87B1D3A9A48}"/>
              </a:ext>
            </a:extLst>
          </p:cNvPr>
          <p:cNvSpPr>
            <a:spLocks noGrp="1"/>
          </p:cNvSpPr>
          <p:nvPr>
            <p:ph type="title" hasCustomPrompt="1"/>
          </p:nvPr>
        </p:nvSpPr>
        <p:spPr>
          <a:xfrm>
            <a:off x="442913" y="2189713"/>
            <a:ext cx="4513400" cy="1463042"/>
          </a:xfrm>
          <a:prstGeom prst="rect">
            <a:avLst/>
          </a:prstGeom>
        </p:spPr>
        <p:txBody>
          <a:bodyPr/>
          <a:lstStyle>
            <a:lvl1pPr>
              <a:defRPr sz="2800" b="1">
                <a:solidFill>
                  <a:schemeClr val="bg1"/>
                </a:solidFill>
              </a:defRPr>
            </a:lvl1pPr>
          </a:lstStyle>
          <a:p>
            <a:r>
              <a:rPr lang="de-DE" dirty="0"/>
              <a:t>Präsentationstitel</a:t>
            </a:r>
          </a:p>
        </p:txBody>
      </p:sp>
      <p:sp>
        <p:nvSpPr>
          <p:cNvPr id="3" name="Bildplatzhalter 2">
            <a:extLst>
              <a:ext uri="{FF2B5EF4-FFF2-40B4-BE49-F238E27FC236}">
                <a16:creationId xmlns:a16="http://schemas.microsoft.com/office/drawing/2014/main" id="{78D60EF3-4399-487D-BFA4-B4727760F97A}"/>
              </a:ext>
            </a:extLst>
          </p:cNvPr>
          <p:cNvSpPr>
            <a:spLocks noGrp="1"/>
          </p:cNvSpPr>
          <p:nvPr>
            <p:ph type="pic" sz="quarter" idx="15"/>
          </p:nvPr>
        </p:nvSpPr>
        <p:spPr>
          <a:xfrm>
            <a:off x="5362575" y="1484313"/>
            <a:ext cx="6829425" cy="5373687"/>
          </a:xfrm>
          <a:prstGeom prst="rect">
            <a:avLst/>
          </a:prstGeom>
        </p:spPr>
        <p:txBody>
          <a:bodyPr/>
          <a:lstStyle>
            <a:lvl1pPr marL="0" indent="0">
              <a:buNone/>
              <a:defRPr/>
            </a:lvl1pPr>
          </a:lstStyle>
          <a:p>
            <a:r>
              <a:rPr lang="de-DE"/>
              <a:t>Bild durch Klicken auf Symbol hinzufügen</a:t>
            </a:r>
          </a:p>
        </p:txBody>
      </p:sp>
      <p:sp>
        <p:nvSpPr>
          <p:cNvPr id="9" name="Textplatzhalter 3">
            <a:extLst>
              <a:ext uri="{FF2B5EF4-FFF2-40B4-BE49-F238E27FC236}">
                <a16:creationId xmlns:a16="http://schemas.microsoft.com/office/drawing/2014/main" id="{4397F4FF-24FF-46A8-9FD5-D8297FC3345C}"/>
              </a:ext>
            </a:extLst>
          </p:cNvPr>
          <p:cNvSpPr>
            <a:spLocks noGrp="1"/>
          </p:cNvSpPr>
          <p:nvPr>
            <p:ph type="body" sz="quarter" idx="16" hasCustomPrompt="1"/>
          </p:nvPr>
        </p:nvSpPr>
        <p:spPr>
          <a:xfrm>
            <a:off x="2286000" y="440471"/>
            <a:ext cx="7720013" cy="806450"/>
          </a:xfrm>
          <a:prstGeom prst="rect">
            <a:avLst/>
          </a:prstGeom>
        </p:spPr>
        <p:txBody>
          <a:bodyPr anchor="b"/>
          <a:lstStyle>
            <a:lvl1pPr marL="0" indent="0">
              <a:lnSpc>
                <a:spcPct val="100000"/>
              </a:lnSpc>
              <a:buNone/>
              <a:defRPr sz="680" b="1" cap="all" spc="80" baseline="0"/>
            </a:lvl1pPr>
          </a:lstStyle>
          <a:p>
            <a:pPr lvl="0"/>
            <a:r>
              <a:rPr lang="de-DE" dirty="0"/>
              <a:t>Überschrift / Titel / Einrichtung XY</a:t>
            </a:r>
          </a:p>
        </p:txBody>
      </p:sp>
    </p:spTree>
    <p:extLst>
      <p:ext uri="{BB962C8B-B14F-4D97-AF65-F5344CB8AC3E}">
        <p14:creationId xmlns:p14="http://schemas.microsoft.com/office/powerpoint/2010/main" val="3912904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äsentationstitel">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A01B540-1535-644B-B828-DE3173BE5EAF}"/>
              </a:ext>
            </a:extLst>
          </p:cNvPr>
          <p:cNvSpPr/>
          <p:nvPr userDrawn="1"/>
        </p:nvSpPr>
        <p:spPr>
          <a:xfrm>
            <a:off x="5376454" y="1484313"/>
            <a:ext cx="6815545" cy="5373687"/>
          </a:xfrm>
          <a:prstGeom prst="rect">
            <a:avLst/>
          </a:prstGeom>
          <a:solidFill>
            <a:srgbClr val="616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feld 13">
            <a:extLst>
              <a:ext uri="{FF2B5EF4-FFF2-40B4-BE49-F238E27FC236}">
                <a16:creationId xmlns:a16="http://schemas.microsoft.com/office/drawing/2014/main" id="{7533C79E-54DD-6F46-82D1-830E85DABCAD}"/>
              </a:ext>
            </a:extLst>
          </p:cNvPr>
          <p:cNvSpPr txBox="1"/>
          <p:nvPr userDrawn="1"/>
        </p:nvSpPr>
        <p:spPr>
          <a:xfrm>
            <a:off x="4006545" y="431809"/>
            <a:ext cx="184731" cy="409343"/>
          </a:xfrm>
          <a:prstGeom prst="rect">
            <a:avLst/>
          </a:prstGeom>
          <a:noFill/>
        </p:spPr>
        <p:txBody>
          <a:bodyPr wrap="none" rtlCol="0">
            <a:spAutoFit/>
          </a:bodyPr>
          <a:lstStyle/>
          <a:p>
            <a:endParaRPr lang="de-DE" sz="2060" dirty="0"/>
          </a:p>
        </p:txBody>
      </p:sp>
      <p:pic>
        <p:nvPicPr>
          <p:cNvPr id="4" name="Grafik 3">
            <a:extLst>
              <a:ext uri="{FF2B5EF4-FFF2-40B4-BE49-F238E27FC236}">
                <a16:creationId xmlns:a16="http://schemas.microsoft.com/office/drawing/2014/main" id="{06968607-CF30-B14E-8DDB-DAB295493CFF}"/>
              </a:ext>
            </a:extLst>
          </p:cNvPr>
          <p:cNvPicPr>
            <a:picLocks noChangeAspect="1"/>
          </p:cNvPicPr>
          <p:nvPr userDrawn="1"/>
        </p:nvPicPr>
        <p:blipFill>
          <a:blip r:embed="rId2">
            <a:alphaModFix/>
          </a:blip>
          <a:stretch>
            <a:fillRect/>
          </a:stretch>
        </p:blipFill>
        <p:spPr>
          <a:xfrm>
            <a:off x="8648700" y="2743200"/>
            <a:ext cx="3543300" cy="4114800"/>
          </a:xfrm>
          <a:prstGeom prst="rect">
            <a:avLst/>
          </a:prstGeom>
        </p:spPr>
      </p:pic>
      <p:sp>
        <p:nvSpPr>
          <p:cNvPr id="11" name="Textplatzhalter 4">
            <a:extLst>
              <a:ext uri="{FF2B5EF4-FFF2-40B4-BE49-F238E27FC236}">
                <a16:creationId xmlns:a16="http://schemas.microsoft.com/office/drawing/2014/main" id="{9AD86DE8-5751-A440-B2C4-58BF4A19C043}"/>
              </a:ext>
            </a:extLst>
          </p:cNvPr>
          <p:cNvSpPr>
            <a:spLocks noGrp="1"/>
          </p:cNvSpPr>
          <p:nvPr>
            <p:ph type="body" sz="quarter" idx="11" hasCustomPrompt="1"/>
          </p:nvPr>
        </p:nvSpPr>
        <p:spPr>
          <a:xfrm>
            <a:off x="446400" y="5184000"/>
            <a:ext cx="4509913"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Untertitel</a:t>
            </a:r>
          </a:p>
          <a:p>
            <a:r>
              <a:rPr lang="de-DE" b="1" dirty="0">
                <a:effectLst/>
                <a:latin typeface="Arial" panose="020B0604020202020204" pitchFamily="34" charset="0"/>
              </a:rPr>
              <a:t>Dr. Max Maria Mustermann </a:t>
            </a:r>
            <a:br>
              <a:rPr lang="de-DE" b="1" dirty="0">
                <a:effectLst/>
                <a:latin typeface="Arial" panose="020B0604020202020204" pitchFamily="34" charset="0"/>
              </a:rPr>
            </a:br>
            <a:r>
              <a:rPr lang="de-DE" b="1" dirty="0">
                <a:effectLst/>
                <a:latin typeface="Arial" panose="020B0604020202020204" pitchFamily="34" charset="0"/>
              </a:rPr>
              <a:t>00.00.2020</a:t>
            </a:r>
            <a:endParaRPr lang="de-DE" dirty="0">
              <a:effectLst/>
              <a:latin typeface="Arial" panose="020B0604020202020204" pitchFamily="34" charset="0"/>
            </a:endParaRPr>
          </a:p>
        </p:txBody>
      </p:sp>
      <p:sp>
        <p:nvSpPr>
          <p:cNvPr id="9" name="Titel 1">
            <a:extLst>
              <a:ext uri="{FF2B5EF4-FFF2-40B4-BE49-F238E27FC236}">
                <a16:creationId xmlns:a16="http://schemas.microsoft.com/office/drawing/2014/main" id="{A0925BAD-1A03-46E3-83C6-927F3F232287}"/>
              </a:ext>
            </a:extLst>
          </p:cNvPr>
          <p:cNvSpPr>
            <a:spLocks noGrp="1"/>
          </p:cNvSpPr>
          <p:nvPr>
            <p:ph type="title" hasCustomPrompt="1"/>
          </p:nvPr>
        </p:nvSpPr>
        <p:spPr>
          <a:xfrm>
            <a:off x="442913" y="2189713"/>
            <a:ext cx="4513400" cy="1463042"/>
          </a:xfrm>
          <a:prstGeom prst="rect">
            <a:avLst/>
          </a:prstGeom>
        </p:spPr>
        <p:txBody>
          <a:bodyPr/>
          <a:lstStyle>
            <a:lvl1pPr>
              <a:defRPr sz="2800" b="1">
                <a:solidFill>
                  <a:schemeClr val="bg1"/>
                </a:solidFill>
              </a:defRPr>
            </a:lvl1pPr>
          </a:lstStyle>
          <a:p>
            <a:r>
              <a:rPr lang="de-DE" dirty="0"/>
              <a:t>Präsentationstitel</a:t>
            </a:r>
          </a:p>
        </p:txBody>
      </p:sp>
      <p:sp>
        <p:nvSpPr>
          <p:cNvPr id="10" name="Textplatzhalter 3">
            <a:extLst>
              <a:ext uri="{FF2B5EF4-FFF2-40B4-BE49-F238E27FC236}">
                <a16:creationId xmlns:a16="http://schemas.microsoft.com/office/drawing/2014/main" id="{8A3F8208-5ABF-4B9A-B91A-356813173BB7}"/>
              </a:ext>
            </a:extLst>
          </p:cNvPr>
          <p:cNvSpPr>
            <a:spLocks noGrp="1"/>
          </p:cNvSpPr>
          <p:nvPr>
            <p:ph type="body" sz="quarter" idx="15" hasCustomPrompt="1"/>
          </p:nvPr>
        </p:nvSpPr>
        <p:spPr>
          <a:xfrm>
            <a:off x="2286000" y="440471"/>
            <a:ext cx="7720013" cy="806450"/>
          </a:xfrm>
          <a:prstGeom prst="rect">
            <a:avLst/>
          </a:prstGeom>
        </p:spPr>
        <p:txBody>
          <a:bodyPr anchor="b"/>
          <a:lstStyle>
            <a:lvl1pPr marL="0" indent="0">
              <a:lnSpc>
                <a:spcPct val="100000"/>
              </a:lnSpc>
              <a:buNone/>
              <a:defRPr sz="680" b="1" cap="all" spc="80" baseline="0"/>
            </a:lvl1pPr>
          </a:lstStyle>
          <a:p>
            <a:pPr lvl="0"/>
            <a:r>
              <a:rPr lang="de-DE" dirty="0"/>
              <a:t>Überschrift / Titel / Einrichtung XY</a:t>
            </a:r>
          </a:p>
        </p:txBody>
      </p:sp>
    </p:spTree>
    <p:extLst>
      <p:ext uri="{BB962C8B-B14F-4D97-AF65-F5344CB8AC3E}">
        <p14:creationId xmlns:p14="http://schemas.microsoft.com/office/powerpoint/2010/main" val="25891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Präsentationstitel, Bild">
    <p:spTree>
      <p:nvGrpSpPr>
        <p:cNvPr id="1" name=""/>
        <p:cNvGrpSpPr/>
        <p:nvPr/>
      </p:nvGrpSpPr>
      <p:grpSpPr bwMode="auto">
        <a:xfrm>
          <a:off x="0" y="0"/>
          <a:ext cx="0" cy="0"/>
          <a:chOff x="0" y="0"/>
          <a:chExt cx="0" cy="0"/>
        </a:xfrm>
      </p:grpSpPr>
      <p:pic>
        <p:nvPicPr>
          <p:cNvPr id="1025020729" name="Grafik 8"/>
          <p:cNvPicPr>
            <a:picLocks noChangeAspect="1"/>
          </p:cNvPicPr>
          <p:nvPr userDrawn="1"/>
        </p:nvPicPr>
        <p:blipFill rotWithShape="1">
          <a:blip r:embed="rId2">
            <a:alphaModFix amt="14000"/>
          </a:blip>
          <a:srcRect t="8872" b="1719"/>
          <a:stretch/>
        </p:blipFill>
        <p:spPr bwMode="auto">
          <a:xfrm>
            <a:off x="10963933" y="449575"/>
            <a:ext cx="776688" cy="806400"/>
          </a:xfrm>
          <a:prstGeom prst="rect">
            <a:avLst/>
          </a:prstGeom>
        </p:spPr>
      </p:pic>
      <p:sp>
        <p:nvSpPr>
          <p:cNvPr id="1100960566" name="Textfeld 13"/>
          <p:cNvSpPr txBox="1"/>
          <p:nvPr userDrawn="1"/>
        </p:nvSpPr>
        <p:spPr bwMode="auto">
          <a:xfrm>
            <a:off x="4006545" y="431809"/>
            <a:ext cx="184731" cy="409343"/>
          </a:xfrm>
          <a:prstGeom prst="rect">
            <a:avLst/>
          </a:prstGeom>
          <a:noFill/>
        </p:spPr>
        <p:txBody>
          <a:bodyPr wrap="none" rtlCol="0">
            <a:spAutoFit/>
          </a:bodyPr>
          <a:lstStyle/>
          <a:p>
            <a:pPr>
              <a:defRPr/>
            </a:pPr>
            <a:endParaRPr lang="de-DE" sz="2050"/>
          </a:p>
        </p:txBody>
      </p:sp>
      <p:sp>
        <p:nvSpPr>
          <p:cNvPr id="1226178475" name="Textplatzhalter 4"/>
          <p:cNvSpPr>
            <a:spLocks noGrp="1"/>
          </p:cNvSpPr>
          <p:nvPr>
            <p:ph type="body" sz="quarter" idx="11" hasCustomPrompt="1"/>
          </p:nvPr>
        </p:nvSpPr>
        <p:spPr bwMode="auto">
          <a:xfrm>
            <a:off x="446400" y="5184000"/>
            <a:ext cx="4509913" cy="1276350"/>
          </a:xfrm>
          <a:prstGeom prst="rect">
            <a:avLst/>
          </a:prstGeom>
        </p:spPr>
        <p:txBody>
          <a:bodyPr lIns="0" tIns="0" rIns="0" bIns="0" anchor="b" anchorCtr="0"/>
          <a:lstStyle>
            <a:lvl1pPr marL="0" indent="0">
              <a:lnSpc>
                <a:spcPts val="1800"/>
              </a:lnSpc>
              <a:spcBef>
                <a:spcPts val="0"/>
              </a:spcBef>
              <a:buFontTx/>
              <a:buNone/>
              <a:defRPr sz="1600" b="1" i="0">
                <a:solidFill>
                  <a:schemeClr val="bg1"/>
                </a:solidFill>
                <a:latin typeface="Arial"/>
              </a:defRPr>
            </a:lvl1pPr>
            <a:lvl2pPr>
              <a:defRPr sz="1600" b="1" i="0">
                <a:solidFill>
                  <a:schemeClr val="bg1"/>
                </a:solidFill>
                <a:latin typeface="Arial"/>
              </a:defRPr>
            </a:lvl2pPr>
            <a:lvl3pPr>
              <a:defRPr sz="1600" b="1" i="0">
                <a:solidFill>
                  <a:schemeClr val="bg1"/>
                </a:solidFill>
                <a:latin typeface="Arial"/>
              </a:defRPr>
            </a:lvl3pPr>
            <a:lvl4pPr>
              <a:defRPr sz="1600" b="1" i="0">
                <a:solidFill>
                  <a:schemeClr val="bg1"/>
                </a:solidFill>
                <a:latin typeface="Arial"/>
              </a:defRPr>
            </a:lvl4pPr>
            <a:lvl5pPr>
              <a:defRPr sz="1600" b="1" i="0">
                <a:solidFill>
                  <a:schemeClr val="bg1"/>
                </a:solidFill>
                <a:latin typeface="Arial"/>
              </a:defRPr>
            </a:lvl5pPr>
          </a:lstStyle>
          <a:p>
            <a:pPr>
              <a:defRPr/>
            </a:pPr>
            <a:r>
              <a:rPr lang="de-DE" b="1">
                <a:latin typeface="Arial"/>
              </a:rPr>
              <a:t>Untertitel</a:t>
            </a:r>
            <a:endParaRPr/>
          </a:p>
          <a:p>
            <a:pPr>
              <a:defRPr/>
            </a:pPr>
            <a:r>
              <a:rPr lang="de-DE" b="1">
                <a:latin typeface="Arial"/>
              </a:rPr>
              <a:t>Dr. Max Maria Mustermann </a:t>
            </a:r>
            <a:br>
              <a:rPr lang="de-DE" b="1">
                <a:latin typeface="Arial"/>
              </a:rPr>
            </a:br>
            <a:r>
              <a:rPr lang="de-DE" b="1">
                <a:latin typeface="Arial"/>
              </a:rPr>
              <a:t>00.00.2020</a:t>
            </a:r>
            <a:endParaRPr lang="de-DE">
              <a:latin typeface="Arial"/>
            </a:endParaRPr>
          </a:p>
        </p:txBody>
      </p:sp>
      <p:sp>
        <p:nvSpPr>
          <p:cNvPr id="2009169861" name="Titel 1"/>
          <p:cNvSpPr>
            <a:spLocks noGrp="1"/>
          </p:cNvSpPr>
          <p:nvPr>
            <p:ph type="title" hasCustomPrompt="1"/>
          </p:nvPr>
        </p:nvSpPr>
        <p:spPr bwMode="auto">
          <a:xfrm>
            <a:off x="442913" y="2189713"/>
            <a:ext cx="4513400" cy="1463042"/>
          </a:xfrm>
          <a:prstGeom prst="rect">
            <a:avLst/>
          </a:prstGeom>
        </p:spPr>
        <p:txBody>
          <a:bodyPr/>
          <a:lstStyle>
            <a:lvl1pPr>
              <a:defRPr sz="2800" b="1">
                <a:solidFill>
                  <a:schemeClr val="bg1"/>
                </a:solidFill>
              </a:defRPr>
            </a:lvl1pPr>
          </a:lstStyle>
          <a:p>
            <a:pPr>
              <a:defRPr/>
            </a:pPr>
            <a:r>
              <a:rPr lang="de-DE"/>
              <a:t>Präsentationstitel</a:t>
            </a:r>
            <a:endParaRPr/>
          </a:p>
        </p:txBody>
      </p:sp>
      <p:sp>
        <p:nvSpPr>
          <p:cNvPr id="900541589" name="Bildplatzhalter 2"/>
          <p:cNvSpPr>
            <a:spLocks noGrp="1"/>
          </p:cNvSpPr>
          <p:nvPr>
            <p:ph type="pic" sz="quarter" idx="14"/>
          </p:nvPr>
        </p:nvSpPr>
        <p:spPr bwMode="auto">
          <a:xfrm>
            <a:off x="5372100" y="1484313"/>
            <a:ext cx="6819900" cy="5373687"/>
          </a:xfrm>
          <a:prstGeom prst="rect">
            <a:avLst/>
          </a:prstGeom>
        </p:spPr>
        <p:txBody>
          <a:bodyPr/>
          <a:lstStyle>
            <a:lvl1pPr marL="0" indent="0">
              <a:buNone/>
              <a:defRPr/>
            </a:lvl1pPr>
          </a:lstStyle>
          <a:p>
            <a:pPr>
              <a:defRPr/>
            </a:pPr>
            <a:r>
              <a:rPr lang="de-DE"/>
              <a:t>Bild durch Klicken auf Symbol hinzufügen</a:t>
            </a:r>
          </a:p>
        </p:txBody>
      </p:sp>
      <p:sp>
        <p:nvSpPr>
          <p:cNvPr id="1290190083" name="Textplatzhalter 3"/>
          <p:cNvSpPr>
            <a:spLocks noGrp="1"/>
          </p:cNvSpPr>
          <p:nvPr>
            <p:ph type="body" sz="quarter" idx="15" hasCustomPrompt="1"/>
          </p:nvPr>
        </p:nvSpPr>
        <p:spPr bwMode="auto">
          <a:xfrm>
            <a:off x="2286000" y="440471"/>
            <a:ext cx="7720013" cy="806450"/>
          </a:xfrm>
          <a:prstGeom prst="rect">
            <a:avLst/>
          </a:prstGeom>
        </p:spPr>
        <p:txBody>
          <a:bodyPr anchor="b"/>
          <a:lstStyle>
            <a:lvl1pPr marL="0" indent="0">
              <a:lnSpc>
                <a:spcPct val="100000"/>
              </a:lnSpc>
              <a:buNone/>
              <a:defRPr sz="700" b="1" cap="all" spc="80"/>
            </a:lvl1pPr>
          </a:lstStyle>
          <a:p>
            <a:pPr lvl="0">
              <a:defRPr/>
            </a:pPr>
            <a:r>
              <a:rPr lang="de-DE"/>
              <a:t>Überschrift / Titel / Einrichtung XY</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äsentationstitel, LogoTeileinhei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A01B540-1535-644B-B828-DE3173BE5EAF}"/>
              </a:ext>
            </a:extLst>
          </p:cNvPr>
          <p:cNvSpPr/>
          <p:nvPr userDrawn="1"/>
        </p:nvSpPr>
        <p:spPr>
          <a:xfrm>
            <a:off x="5376454" y="1484313"/>
            <a:ext cx="6815545" cy="53736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7533C79E-54DD-6F46-82D1-830E85DABCAD}"/>
              </a:ext>
            </a:extLst>
          </p:cNvPr>
          <p:cNvSpPr txBox="1"/>
          <p:nvPr userDrawn="1"/>
        </p:nvSpPr>
        <p:spPr>
          <a:xfrm>
            <a:off x="4006545" y="431809"/>
            <a:ext cx="184731" cy="409343"/>
          </a:xfrm>
          <a:prstGeom prst="rect">
            <a:avLst/>
          </a:prstGeom>
          <a:noFill/>
        </p:spPr>
        <p:txBody>
          <a:bodyPr wrap="none" rtlCol="0">
            <a:spAutoFit/>
          </a:bodyPr>
          <a:lstStyle/>
          <a:p>
            <a:endParaRPr lang="de-DE" sz="2060" dirty="0"/>
          </a:p>
        </p:txBody>
      </p:sp>
      <p:pic>
        <p:nvPicPr>
          <p:cNvPr id="4" name="Grafik 3">
            <a:extLst>
              <a:ext uri="{FF2B5EF4-FFF2-40B4-BE49-F238E27FC236}">
                <a16:creationId xmlns:a16="http://schemas.microsoft.com/office/drawing/2014/main" id="{06968607-CF30-B14E-8DDB-DAB295493CFF}"/>
              </a:ext>
            </a:extLst>
          </p:cNvPr>
          <p:cNvPicPr>
            <a:picLocks noChangeAspect="1"/>
          </p:cNvPicPr>
          <p:nvPr userDrawn="1"/>
        </p:nvPicPr>
        <p:blipFill>
          <a:blip r:embed="rId2">
            <a:alphaModFix/>
          </a:blip>
          <a:stretch>
            <a:fillRect/>
          </a:stretch>
        </p:blipFill>
        <p:spPr>
          <a:xfrm>
            <a:off x="8648700" y="2743200"/>
            <a:ext cx="3543300" cy="4114800"/>
          </a:xfrm>
          <a:prstGeom prst="rect">
            <a:avLst/>
          </a:prstGeom>
        </p:spPr>
      </p:pic>
      <p:sp>
        <p:nvSpPr>
          <p:cNvPr id="11" name="Textplatzhalter 4">
            <a:extLst>
              <a:ext uri="{FF2B5EF4-FFF2-40B4-BE49-F238E27FC236}">
                <a16:creationId xmlns:a16="http://schemas.microsoft.com/office/drawing/2014/main" id="{9AD86DE8-5751-A440-B2C4-58BF4A19C043}"/>
              </a:ext>
            </a:extLst>
          </p:cNvPr>
          <p:cNvSpPr>
            <a:spLocks noGrp="1"/>
          </p:cNvSpPr>
          <p:nvPr>
            <p:ph type="body" sz="quarter" idx="11" hasCustomPrompt="1"/>
          </p:nvPr>
        </p:nvSpPr>
        <p:spPr>
          <a:xfrm>
            <a:off x="446400" y="5184000"/>
            <a:ext cx="4509913"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Untertitel</a:t>
            </a:r>
          </a:p>
          <a:p>
            <a:r>
              <a:rPr lang="de-DE" b="1" dirty="0">
                <a:effectLst/>
                <a:latin typeface="Arial" panose="020B0604020202020204" pitchFamily="34" charset="0"/>
              </a:rPr>
              <a:t>Dr. Max Maria Mustermann </a:t>
            </a:r>
            <a:br>
              <a:rPr lang="de-DE" b="1" dirty="0">
                <a:effectLst/>
                <a:latin typeface="Arial" panose="020B0604020202020204" pitchFamily="34" charset="0"/>
              </a:rPr>
            </a:br>
            <a:r>
              <a:rPr lang="de-DE" b="1" dirty="0">
                <a:effectLst/>
                <a:latin typeface="Arial" panose="020B0604020202020204" pitchFamily="34" charset="0"/>
              </a:rPr>
              <a:t>00.00.2020</a:t>
            </a:r>
            <a:endParaRPr lang="de-DE" dirty="0">
              <a:effectLst/>
              <a:latin typeface="Arial" panose="020B0604020202020204" pitchFamily="34" charset="0"/>
            </a:endParaRPr>
          </a:p>
        </p:txBody>
      </p:sp>
      <p:sp>
        <p:nvSpPr>
          <p:cNvPr id="17" name="Bildplatzhalter 6">
            <a:extLst>
              <a:ext uri="{FF2B5EF4-FFF2-40B4-BE49-F238E27FC236}">
                <a16:creationId xmlns:a16="http://schemas.microsoft.com/office/drawing/2014/main" id="{CB3A64BB-66BD-574D-8D10-B6B91D0A2D65}"/>
              </a:ext>
            </a:extLst>
          </p:cNvPr>
          <p:cNvSpPr>
            <a:spLocks noGrp="1"/>
          </p:cNvSpPr>
          <p:nvPr>
            <p:ph type="pic" sz="quarter" idx="13"/>
          </p:nvPr>
        </p:nvSpPr>
        <p:spPr>
          <a:xfrm>
            <a:off x="10469881" y="613578"/>
            <a:ext cx="886967" cy="455148"/>
          </a:xfrm>
          <a:prstGeom prst="rect">
            <a:avLst/>
          </a:prstGeom>
        </p:spPr>
        <p:txBody>
          <a:bodyPr anchor="ctr" anchorCtr="0"/>
          <a:lstStyle>
            <a:lvl1pPr algn="ctr">
              <a:buFontTx/>
              <a:buNone/>
              <a:defRPr sz="800" baseline="0"/>
            </a:lvl1pPr>
          </a:lstStyle>
          <a:p>
            <a:r>
              <a:rPr lang="de-DE"/>
              <a:t>Bild durch Klicken auf Symbol hinzufügen</a:t>
            </a:r>
            <a:endParaRPr lang="de-DE" dirty="0"/>
          </a:p>
        </p:txBody>
      </p:sp>
      <p:sp>
        <p:nvSpPr>
          <p:cNvPr id="10" name="Titel 1">
            <a:extLst>
              <a:ext uri="{FF2B5EF4-FFF2-40B4-BE49-F238E27FC236}">
                <a16:creationId xmlns:a16="http://schemas.microsoft.com/office/drawing/2014/main" id="{9FD34168-7A63-4BE9-B1FA-940397BC8D24}"/>
              </a:ext>
            </a:extLst>
          </p:cNvPr>
          <p:cNvSpPr>
            <a:spLocks noGrp="1"/>
          </p:cNvSpPr>
          <p:nvPr>
            <p:ph type="title" hasCustomPrompt="1"/>
          </p:nvPr>
        </p:nvSpPr>
        <p:spPr>
          <a:xfrm>
            <a:off x="442913" y="2189713"/>
            <a:ext cx="4513400" cy="1463042"/>
          </a:xfrm>
          <a:prstGeom prst="rect">
            <a:avLst/>
          </a:prstGeom>
        </p:spPr>
        <p:txBody>
          <a:bodyPr/>
          <a:lstStyle>
            <a:lvl1pPr>
              <a:defRPr sz="2800" b="1">
                <a:solidFill>
                  <a:schemeClr val="bg1"/>
                </a:solidFill>
              </a:defRPr>
            </a:lvl1pPr>
          </a:lstStyle>
          <a:p>
            <a:r>
              <a:rPr lang="de-DE" dirty="0"/>
              <a:t>Präsentationstitel</a:t>
            </a:r>
          </a:p>
        </p:txBody>
      </p:sp>
      <p:sp>
        <p:nvSpPr>
          <p:cNvPr id="9" name="Textplatzhalter 3">
            <a:extLst>
              <a:ext uri="{FF2B5EF4-FFF2-40B4-BE49-F238E27FC236}">
                <a16:creationId xmlns:a16="http://schemas.microsoft.com/office/drawing/2014/main" id="{F69A4752-2B43-4B39-B027-47806A5DDC85}"/>
              </a:ext>
            </a:extLst>
          </p:cNvPr>
          <p:cNvSpPr>
            <a:spLocks noGrp="1"/>
          </p:cNvSpPr>
          <p:nvPr>
            <p:ph type="body" sz="quarter" idx="15" hasCustomPrompt="1"/>
          </p:nvPr>
        </p:nvSpPr>
        <p:spPr>
          <a:xfrm>
            <a:off x="2286000" y="440471"/>
            <a:ext cx="7720013" cy="806450"/>
          </a:xfrm>
          <a:prstGeom prst="rect">
            <a:avLst/>
          </a:prstGeom>
        </p:spPr>
        <p:txBody>
          <a:bodyPr anchor="b"/>
          <a:lstStyle>
            <a:lvl1pPr marL="0" indent="0">
              <a:lnSpc>
                <a:spcPct val="100000"/>
              </a:lnSpc>
              <a:buNone/>
              <a:defRPr sz="680" b="1" cap="all" spc="80" baseline="0"/>
            </a:lvl1pPr>
          </a:lstStyle>
          <a:p>
            <a:pPr lvl="0"/>
            <a:r>
              <a:rPr lang="de-DE" dirty="0"/>
              <a:t>Überschrift / Titel / Einrichtung XY</a:t>
            </a:r>
          </a:p>
        </p:txBody>
      </p:sp>
    </p:spTree>
    <p:extLst>
      <p:ext uri="{BB962C8B-B14F-4D97-AF65-F5344CB8AC3E}">
        <p14:creationId xmlns:p14="http://schemas.microsoft.com/office/powerpoint/2010/main" val="2726900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ücktitel">
    <p:spTree>
      <p:nvGrpSpPr>
        <p:cNvPr id="1" name=""/>
        <p:cNvGrpSpPr/>
        <p:nvPr/>
      </p:nvGrpSpPr>
      <p:grpSpPr>
        <a:xfrm>
          <a:off x="0" y="0"/>
          <a:ext cx="0" cy="0"/>
          <a:chOff x="0" y="0"/>
          <a:chExt cx="0" cy="0"/>
        </a:xfrm>
      </p:grpSpPr>
      <p:sp>
        <p:nvSpPr>
          <p:cNvPr id="4" name="Textplatzhalter 4">
            <a:extLst>
              <a:ext uri="{FF2B5EF4-FFF2-40B4-BE49-F238E27FC236}">
                <a16:creationId xmlns:a16="http://schemas.microsoft.com/office/drawing/2014/main" id="{63CEC714-79BB-CB4B-8FB7-5903011CD8B2}"/>
              </a:ext>
            </a:extLst>
          </p:cNvPr>
          <p:cNvSpPr>
            <a:spLocks noGrp="1"/>
          </p:cNvSpPr>
          <p:nvPr>
            <p:ph type="body" sz="quarter" idx="11" hasCustomPrompt="1"/>
          </p:nvPr>
        </p:nvSpPr>
        <p:spPr>
          <a:xfrm>
            <a:off x="446400" y="5184000"/>
            <a:ext cx="5649600" cy="1276350"/>
          </a:xfrm>
          <a:prstGeom prst="rect">
            <a:avLst/>
          </a:prstGeom>
        </p:spPr>
        <p:txBody>
          <a:bodyPr lIns="0" tIns="0" rIns="0" bIns="0" anchor="b" anchorCtr="0"/>
          <a:lstStyle>
            <a:lvl1pPr marL="0" indent="0" fontAlgn="b">
              <a:lnSpc>
                <a:spcPts val="1800"/>
              </a:lnSpc>
              <a:spcBef>
                <a:spcPts val="0"/>
              </a:spcBef>
              <a:buFontTx/>
              <a:buNone/>
              <a:defRPr sz="1600" b="1" i="0" baseline="0">
                <a:solidFill>
                  <a:schemeClr val="bg1"/>
                </a:solidFill>
                <a:latin typeface="Arial" panose="020B0604020202020204" pitchFamily="34" charset="0"/>
              </a:defRPr>
            </a:lvl1pPr>
            <a:lvl2pPr>
              <a:defRPr sz="1600" b="1" i="0" baseline="0">
                <a:solidFill>
                  <a:schemeClr val="bg1"/>
                </a:solidFill>
                <a:latin typeface="Arial" panose="020B0604020202020204" pitchFamily="34" charset="0"/>
              </a:defRPr>
            </a:lvl2pPr>
            <a:lvl3pPr>
              <a:defRPr sz="1600" b="1" i="0" baseline="0">
                <a:solidFill>
                  <a:schemeClr val="bg1"/>
                </a:solidFill>
                <a:latin typeface="Arial" panose="020B0604020202020204" pitchFamily="34" charset="0"/>
              </a:defRPr>
            </a:lvl3pPr>
            <a:lvl4pPr>
              <a:defRPr sz="1600" b="1" i="0" baseline="0">
                <a:solidFill>
                  <a:schemeClr val="bg1"/>
                </a:solidFill>
                <a:latin typeface="Arial" panose="020B0604020202020204" pitchFamily="34" charset="0"/>
              </a:defRPr>
            </a:lvl4pPr>
            <a:lvl5pPr>
              <a:defRPr sz="1600" b="1" i="0" baseline="0">
                <a:solidFill>
                  <a:schemeClr val="bg1"/>
                </a:solidFill>
                <a:latin typeface="Arial" panose="020B0604020202020204" pitchFamily="34" charset="0"/>
              </a:defRPr>
            </a:lvl5pPr>
          </a:lstStyle>
          <a:p>
            <a:r>
              <a:rPr lang="de-DE" b="1" dirty="0">
                <a:effectLst/>
                <a:latin typeface="Arial" panose="020B0604020202020204" pitchFamily="34" charset="0"/>
              </a:rPr>
              <a:t>Absendername </a:t>
            </a:r>
            <a:br>
              <a:rPr lang="de-DE" b="1" dirty="0">
                <a:effectLst/>
                <a:latin typeface="Arial" panose="020B0604020202020204" pitchFamily="34" charset="0"/>
              </a:rPr>
            </a:br>
            <a:r>
              <a:rPr lang="de-DE" b="1" dirty="0">
                <a:effectLst/>
                <a:latin typeface="Arial" panose="020B0604020202020204" pitchFamily="34" charset="0"/>
              </a:rPr>
              <a:t>Musterstraße 00 · 80000 München · Tel. +49 89 0000 0000 </a:t>
            </a:r>
            <a:br>
              <a:rPr lang="de-DE" b="1" dirty="0">
                <a:effectLst/>
                <a:latin typeface="Arial" panose="020B0604020202020204" pitchFamily="34" charset="0"/>
              </a:rPr>
            </a:br>
            <a:r>
              <a:rPr lang="de-DE" b="1" dirty="0" err="1">
                <a:effectLst/>
                <a:latin typeface="Arial" panose="020B0604020202020204" pitchFamily="34" charset="0"/>
              </a:rPr>
              <a:t>info@musterdomain.de</a:t>
            </a:r>
            <a:r>
              <a:rPr lang="de-DE" b="1" dirty="0">
                <a:effectLst/>
                <a:latin typeface="Arial" panose="020B0604020202020204" pitchFamily="34" charset="0"/>
              </a:rPr>
              <a:t> · </a:t>
            </a:r>
            <a:r>
              <a:rPr lang="de-DE" b="1" dirty="0" err="1">
                <a:effectLst/>
                <a:latin typeface="Arial" panose="020B0604020202020204" pitchFamily="34" charset="0"/>
              </a:rPr>
              <a:t>www.musterdomain.de</a:t>
            </a:r>
            <a:endParaRPr lang="de-DE" dirty="0">
              <a:effectLst/>
              <a:latin typeface="Arial" panose="020B0604020202020204" pitchFamily="34" charset="0"/>
            </a:endParaRPr>
          </a:p>
        </p:txBody>
      </p:sp>
      <p:pic>
        <p:nvPicPr>
          <p:cNvPr id="5" name="Grafik 4">
            <a:extLst>
              <a:ext uri="{FF2B5EF4-FFF2-40B4-BE49-F238E27FC236}">
                <a16:creationId xmlns:a16="http://schemas.microsoft.com/office/drawing/2014/main" id="{DCD72F1F-1A49-6848-A8CB-5DD9EC0B6D6C}"/>
              </a:ext>
            </a:extLst>
          </p:cNvPr>
          <p:cNvPicPr>
            <a:picLocks noChangeAspect="1"/>
          </p:cNvPicPr>
          <p:nvPr userDrawn="1"/>
        </p:nvPicPr>
        <p:blipFill>
          <a:blip r:embed="rId2">
            <a:alphaModFix amt="25000"/>
          </a:blip>
          <a:stretch>
            <a:fillRect/>
          </a:stretch>
        </p:blipFill>
        <p:spPr>
          <a:xfrm>
            <a:off x="8648700" y="2743200"/>
            <a:ext cx="3543300" cy="4114800"/>
          </a:xfrm>
          <a:prstGeom prst="rect">
            <a:avLst/>
          </a:prstGeom>
        </p:spPr>
      </p:pic>
    </p:spTree>
    <p:extLst>
      <p:ext uri="{BB962C8B-B14F-4D97-AF65-F5344CB8AC3E}">
        <p14:creationId xmlns:p14="http://schemas.microsoft.com/office/powerpoint/2010/main" val="1308601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Präsentationstitel, LMU, LogoTeileinheit">
    <p:spTree>
      <p:nvGrpSpPr>
        <p:cNvPr id="1" name=""/>
        <p:cNvGrpSpPr/>
        <p:nvPr/>
      </p:nvGrpSpPr>
      <p:grpSpPr bwMode="auto">
        <a:xfrm>
          <a:off x="0" y="0"/>
          <a:ext cx="0" cy="0"/>
          <a:chOff x="0" y="0"/>
          <a:chExt cx="0" cy="0"/>
        </a:xfrm>
      </p:grpSpPr>
      <p:sp>
        <p:nvSpPr>
          <p:cNvPr id="1837109947" name="Textfeld 13"/>
          <p:cNvSpPr txBox="1"/>
          <p:nvPr userDrawn="1"/>
        </p:nvSpPr>
        <p:spPr bwMode="auto">
          <a:xfrm>
            <a:off x="4006545" y="431809"/>
            <a:ext cx="184731" cy="409343"/>
          </a:xfrm>
          <a:prstGeom prst="rect">
            <a:avLst/>
          </a:prstGeom>
          <a:noFill/>
        </p:spPr>
        <p:txBody>
          <a:bodyPr wrap="none" rtlCol="0">
            <a:spAutoFit/>
          </a:bodyPr>
          <a:lstStyle/>
          <a:p>
            <a:pPr>
              <a:defRPr/>
            </a:pPr>
            <a:endParaRPr lang="de-DE" sz="2050"/>
          </a:p>
        </p:txBody>
      </p:sp>
      <p:sp>
        <p:nvSpPr>
          <p:cNvPr id="839859805" name="Bildplatzhalter 6"/>
          <p:cNvSpPr>
            <a:spLocks noGrp="1"/>
          </p:cNvSpPr>
          <p:nvPr>
            <p:ph type="pic" sz="quarter" idx="13"/>
          </p:nvPr>
        </p:nvSpPr>
        <p:spPr bwMode="auto">
          <a:xfrm>
            <a:off x="10469881" y="613578"/>
            <a:ext cx="886967" cy="455148"/>
          </a:xfrm>
          <a:prstGeom prst="rect">
            <a:avLst/>
          </a:prstGeom>
        </p:spPr>
        <p:txBody>
          <a:bodyPr anchor="ctr" anchorCtr="0"/>
          <a:lstStyle>
            <a:lvl1pPr algn="ctr">
              <a:buFontTx/>
              <a:buNone/>
              <a:defRPr sz="800"/>
            </a:lvl1pPr>
          </a:lstStyle>
          <a:p>
            <a:pPr>
              <a:defRPr/>
            </a:pPr>
            <a:r>
              <a:rPr lang="de-DE"/>
              <a:t>Bild durch Klicken auf Symbol hinzufügen</a:t>
            </a:r>
          </a:p>
        </p:txBody>
      </p:sp>
      <p:sp>
        <p:nvSpPr>
          <p:cNvPr id="1326523047" name="Textplatzhalter 4"/>
          <p:cNvSpPr>
            <a:spLocks noGrp="1"/>
          </p:cNvSpPr>
          <p:nvPr>
            <p:ph type="body" sz="quarter" idx="11" hasCustomPrompt="1"/>
          </p:nvPr>
        </p:nvSpPr>
        <p:spPr bwMode="auto">
          <a:xfrm>
            <a:off x="446400" y="5184000"/>
            <a:ext cx="4509913" cy="1276350"/>
          </a:xfrm>
          <a:prstGeom prst="rect">
            <a:avLst/>
          </a:prstGeom>
        </p:spPr>
        <p:txBody>
          <a:bodyPr lIns="0" tIns="0" rIns="0" bIns="0" anchor="b" anchorCtr="0"/>
          <a:lstStyle>
            <a:lvl1pPr marL="0" indent="0">
              <a:lnSpc>
                <a:spcPts val="1800"/>
              </a:lnSpc>
              <a:spcBef>
                <a:spcPts val="0"/>
              </a:spcBef>
              <a:buFontTx/>
              <a:buNone/>
              <a:defRPr sz="1600" b="1" i="0">
                <a:solidFill>
                  <a:schemeClr val="bg1"/>
                </a:solidFill>
                <a:latin typeface="Arial"/>
              </a:defRPr>
            </a:lvl1pPr>
            <a:lvl2pPr>
              <a:defRPr sz="1600" b="1" i="0">
                <a:solidFill>
                  <a:schemeClr val="bg1"/>
                </a:solidFill>
                <a:latin typeface="Arial"/>
              </a:defRPr>
            </a:lvl2pPr>
            <a:lvl3pPr>
              <a:defRPr sz="1600" b="1" i="0">
                <a:solidFill>
                  <a:schemeClr val="bg1"/>
                </a:solidFill>
                <a:latin typeface="Arial"/>
              </a:defRPr>
            </a:lvl3pPr>
            <a:lvl4pPr>
              <a:defRPr sz="1600" b="1" i="0">
                <a:solidFill>
                  <a:schemeClr val="bg1"/>
                </a:solidFill>
                <a:latin typeface="Arial"/>
              </a:defRPr>
            </a:lvl4pPr>
            <a:lvl5pPr>
              <a:defRPr sz="1600" b="1" i="0">
                <a:solidFill>
                  <a:schemeClr val="bg1"/>
                </a:solidFill>
                <a:latin typeface="Arial"/>
              </a:defRPr>
            </a:lvl5pPr>
          </a:lstStyle>
          <a:p>
            <a:pPr>
              <a:defRPr/>
            </a:pPr>
            <a:r>
              <a:rPr lang="de-DE" b="1">
                <a:latin typeface="Arial"/>
              </a:rPr>
              <a:t>Untertitel</a:t>
            </a:r>
            <a:endParaRPr/>
          </a:p>
          <a:p>
            <a:pPr>
              <a:defRPr/>
            </a:pPr>
            <a:r>
              <a:rPr lang="de-DE" b="1">
                <a:latin typeface="Arial"/>
              </a:rPr>
              <a:t>Dr. Max Maria Mustermann </a:t>
            </a:r>
            <a:br>
              <a:rPr lang="de-DE" b="1">
                <a:latin typeface="Arial"/>
              </a:rPr>
            </a:br>
            <a:r>
              <a:rPr lang="de-DE" b="1">
                <a:latin typeface="Arial"/>
              </a:rPr>
              <a:t>00.00.2020</a:t>
            </a:r>
            <a:endParaRPr lang="de-DE">
              <a:latin typeface="Arial"/>
            </a:endParaRPr>
          </a:p>
        </p:txBody>
      </p:sp>
      <p:sp>
        <p:nvSpPr>
          <p:cNvPr id="69171834" name="Titel 1"/>
          <p:cNvSpPr>
            <a:spLocks noGrp="1"/>
          </p:cNvSpPr>
          <p:nvPr>
            <p:ph type="title" hasCustomPrompt="1"/>
          </p:nvPr>
        </p:nvSpPr>
        <p:spPr bwMode="auto">
          <a:xfrm>
            <a:off x="442913" y="2189713"/>
            <a:ext cx="4513400" cy="1463042"/>
          </a:xfrm>
          <a:prstGeom prst="rect">
            <a:avLst/>
          </a:prstGeom>
        </p:spPr>
        <p:txBody>
          <a:bodyPr/>
          <a:lstStyle>
            <a:lvl1pPr>
              <a:defRPr sz="2800" b="1">
                <a:solidFill>
                  <a:schemeClr val="bg1"/>
                </a:solidFill>
              </a:defRPr>
            </a:lvl1pPr>
          </a:lstStyle>
          <a:p>
            <a:pPr>
              <a:defRPr/>
            </a:pPr>
            <a:r>
              <a:rPr lang="de-DE"/>
              <a:t>Präsentationstitel</a:t>
            </a:r>
            <a:endParaRPr/>
          </a:p>
        </p:txBody>
      </p:sp>
      <p:sp>
        <p:nvSpPr>
          <p:cNvPr id="1748675660" name="Textplatzhalter 3"/>
          <p:cNvSpPr>
            <a:spLocks noGrp="1"/>
          </p:cNvSpPr>
          <p:nvPr>
            <p:ph type="body" sz="quarter" idx="16" hasCustomPrompt="1"/>
          </p:nvPr>
        </p:nvSpPr>
        <p:spPr bwMode="auto">
          <a:xfrm>
            <a:off x="2286000" y="440471"/>
            <a:ext cx="7720013" cy="806450"/>
          </a:xfrm>
          <a:prstGeom prst="rect">
            <a:avLst/>
          </a:prstGeom>
        </p:spPr>
        <p:txBody>
          <a:bodyPr anchor="b"/>
          <a:lstStyle>
            <a:lvl1pPr marL="0" indent="0">
              <a:lnSpc>
                <a:spcPct val="100000"/>
              </a:lnSpc>
              <a:buNone/>
              <a:defRPr sz="700" b="1" cap="all" spc="80"/>
            </a:lvl1pPr>
          </a:lstStyle>
          <a:p>
            <a:pPr lvl="0">
              <a:defRPr/>
            </a:pPr>
            <a:r>
              <a:rPr lang="de-DE"/>
              <a:t>Überschrift / Titel / Einrichtung XY</a:t>
            </a:r>
            <a:endParaRPr/>
          </a:p>
        </p:txBody>
      </p:sp>
      <p:pic>
        <p:nvPicPr>
          <p:cNvPr id="2007470652" name="Bildplatzhalter 11"/>
          <p:cNvPicPr>
            <a:picLocks noChangeAspect="1"/>
          </p:cNvPicPr>
          <p:nvPr userDrawn="1"/>
        </p:nvPicPr>
        <p:blipFill rotWithShape="1">
          <a:blip r:embed="rId2"/>
          <a:srcRect t="5" b="4"/>
          <a:stretch/>
        </p:blipFill>
        <p:spPr bwMode="auto">
          <a:xfrm>
            <a:off x="5372100" y="1493641"/>
            <a:ext cx="6819900" cy="537368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Präsentationstitel, Bild, LogoTeileinheit">
    <p:spTree>
      <p:nvGrpSpPr>
        <p:cNvPr id="1" name=""/>
        <p:cNvGrpSpPr/>
        <p:nvPr/>
      </p:nvGrpSpPr>
      <p:grpSpPr bwMode="auto">
        <a:xfrm>
          <a:off x="0" y="0"/>
          <a:ext cx="0" cy="0"/>
          <a:chOff x="0" y="0"/>
          <a:chExt cx="0" cy="0"/>
        </a:xfrm>
      </p:grpSpPr>
      <p:sp>
        <p:nvSpPr>
          <p:cNvPr id="1486146715" name="Textfeld 13"/>
          <p:cNvSpPr txBox="1"/>
          <p:nvPr userDrawn="1"/>
        </p:nvSpPr>
        <p:spPr bwMode="auto">
          <a:xfrm>
            <a:off x="4006545" y="431809"/>
            <a:ext cx="184731" cy="409343"/>
          </a:xfrm>
          <a:prstGeom prst="rect">
            <a:avLst/>
          </a:prstGeom>
          <a:noFill/>
        </p:spPr>
        <p:txBody>
          <a:bodyPr wrap="none" rtlCol="0">
            <a:spAutoFit/>
          </a:bodyPr>
          <a:lstStyle/>
          <a:p>
            <a:pPr>
              <a:defRPr/>
            </a:pPr>
            <a:endParaRPr lang="de-DE" sz="2050"/>
          </a:p>
        </p:txBody>
      </p:sp>
      <p:sp>
        <p:nvSpPr>
          <p:cNvPr id="31650460" name="Bildplatzhalter 6"/>
          <p:cNvSpPr>
            <a:spLocks noGrp="1"/>
          </p:cNvSpPr>
          <p:nvPr>
            <p:ph type="pic" sz="quarter" idx="13"/>
          </p:nvPr>
        </p:nvSpPr>
        <p:spPr bwMode="auto">
          <a:xfrm>
            <a:off x="10469881" y="613578"/>
            <a:ext cx="886967" cy="455148"/>
          </a:xfrm>
          <a:prstGeom prst="rect">
            <a:avLst/>
          </a:prstGeom>
        </p:spPr>
        <p:txBody>
          <a:bodyPr anchor="ctr" anchorCtr="0"/>
          <a:lstStyle>
            <a:lvl1pPr algn="ctr">
              <a:buFontTx/>
              <a:buNone/>
              <a:defRPr sz="800"/>
            </a:lvl1pPr>
          </a:lstStyle>
          <a:p>
            <a:pPr>
              <a:defRPr/>
            </a:pPr>
            <a:r>
              <a:rPr lang="de-DE"/>
              <a:t>Bild durch Klicken auf Symbol hinzufügen</a:t>
            </a:r>
          </a:p>
        </p:txBody>
      </p:sp>
      <p:sp>
        <p:nvSpPr>
          <p:cNvPr id="1762505942" name="Textplatzhalter 4"/>
          <p:cNvSpPr>
            <a:spLocks noGrp="1"/>
          </p:cNvSpPr>
          <p:nvPr>
            <p:ph type="body" sz="quarter" idx="11" hasCustomPrompt="1"/>
          </p:nvPr>
        </p:nvSpPr>
        <p:spPr bwMode="auto">
          <a:xfrm>
            <a:off x="446400" y="5184000"/>
            <a:ext cx="4509913" cy="1276350"/>
          </a:xfrm>
          <a:prstGeom prst="rect">
            <a:avLst/>
          </a:prstGeom>
        </p:spPr>
        <p:txBody>
          <a:bodyPr lIns="0" tIns="0" rIns="0" bIns="0" anchor="b" anchorCtr="0"/>
          <a:lstStyle>
            <a:lvl1pPr marL="0" indent="0">
              <a:lnSpc>
                <a:spcPts val="1800"/>
              </a:lnSpc>
              <a:spcBef>
                <a:spcPts val="0"/>
              </a:spcBef>
              <a:buFontTx/>
              <a:buNone/>
              <a:defRPr sz="1600" b="1" i="0">
                <a:solidFill>
                  <a:schemeClr val="bg1"/>
                </a:solidFill>
                <a:latin typeface="Arial"/>
              </a:defRPr>
            </a:lvl1pPr>
            <a:lvl2pPr>
              <a:defRPr sz="1600" b="1" i="0">
                <a:solidFill>
                  <a:schemeClr val="bg1"/>
                </a:solidFill>
                <a:latin typeface="Arial"/>
              </a:defRPr>
            </a:lvl2pPr>
            <a:lvl3pPr>
              <a:defRPr sz="1600" b="1" i="0">
                <a:solidFill>
                  <a:schemeClr val="bg1"/>
                </a:solidFill>
                <a:latin typeface="Arial"/>
              </a:defRPr>
            </a:lvl3pPr>
            <a:lvl4pPr>
              <a:defRPr sz="1600" b="1" i="0">
                <a:solidFill>
                  <a:schemeClr val="bg1"/>
                </a:solidFill>
                <a:latin typeface="Arial"/>
              </a:defRPr>
            </a:lvl4pPr>
            <a:lvl5pPr>
              <a:defRPr sz="1600" b="1" i="0">
                <a:solidFill>
                  <a:schemeClr val="bg1"/>
                </a:solidFill>
                <a:latin typeface="Arial"/>
              </a:defRPr>
            </a:lvl5pPr>
          </a:lstStyle>
          <a:p>
            <a:pPr>
              <a:defRPr/>
            </a:pPr>
            <a:r>
              <a:rPr lang="de-DE" b="1">
                <a:latin typeface="Arial"/>
              </a:rPr>
              <a:t>Untertitel</a:t>
            </a:r>
            <a:endParaRPr/>
          </a:p>
          <a:p>
            <a:pPr>
              <a:defRPr/>
            </a:pPr>
            <a:r>
              <a:rPr lang="de-DE" b="1">
                <a:latin typeface="Arial"/>
              </a:rPr>
              <a:t>Dr. Max Maria Mustermann </a:t>
            </a:r>
            <a:br>
              <a:rPr lang="de-DE" b="1">
                <a:latin typeface="Arial"/>
              </a:rPr>
            </a:br>
            <a:r>
              <a:rPr lang="de-DE" b="1">
                <a:latin typeface="Arial"/>
              </a:rPr>
              <a:t>00.00.2020</a:t>
            </a:r>
            <a:endParaRPr lang="de-DE">
              <a:latin typeface="Arial"/>
            </a:endParaRPr>
          </a:p>
        </p:txBody>
      </p:sp>
      <p:sp>
        <p:nvSpPr>
          <p:cNvPr id="684983788" name="Titel 1"/>
          <p:cNvSpPr>
            <a:spLocks noGrp="1"/>
          </p:cNvSpPr>
          <p:nvPr>
            <p:ph type="title" hasCustomPrompt="1"/>
          </p:nvPr>
        </p:nvSpPr>
        <p:spPr bwMode="auto">
          <a:xfrm>
            <a:off x="442913" y="2189713"/>
            <a:ext cx="4513400" cy="1463042"/>
          </a:xfrm>
          <a:prstGeom prst="rect">
            <a:avLst/>
          </a:prstGeom>
        </p:spPr>
        <p:txBody>
          <a:bodyPr/>
          <a:lstStyle>
            <a:lvl1pPr>
              <a:defRPr sz="2800" b="1">
                <a:solidFill>
                  <a:schemeClr val="bg1"/>
                </a:solidFill>
              </a:defRPr>
            </a:lvl1pPr>
          </a:lstStyle>
          <a:p>
            <a:pPr>
              <a:defRPr/>
            </a:pPr>
            <a:r>
              <a:rPr lang="de-DE"/>
              <a:t>Präsentationstitel</a:t>
            </a:r>
            <a:endParaRPr/>
          </a:p>
        </p:txBody>
      </p:sp>
      <p:sp>
        <p:nvSpPr>
          <p:cNvPr id="1839380297" name="Bildplatzhalter 2"/>
          <p:cNvSpPr>
            <a:spLocks noGrp="1"/>
          </p:cNvSpPr>
          <p:nvPr>
            <p:ph type="pic" sz="quarter" idx="15"/>
          </p:nvPr>
        </p:nvSpPr>
        <p:spPr bwMode="auto">
          <a:xfrm>
            <a:off x="5362575" y="1484313"/>
            <a:ext cx="6829425" cy="5373687"/>
          </a:xfrm>
          <a:prstGeom prst="rect">
            <a:avLst/>
          </a:prstGeom>
        </p:spPr>
        <p:txBody>
          <a:bodyPr/>
          <a:lstStyle>
            <a:lvl1pPr marL="0" indent="0">
              <a:buNone/>
              <a:defRPr/>
            </a:lvl1pPr>
          </a:lstStyle>
          <a:p>
            <a:pPr>
              <a:defRPr/>
            </a:pPr>
            <a:r>
              <a:rPr lang="de-DE"/>
              <a:t>Bild durch Klicken auf Symbol hinzufügen</a:t>
            </a:r>
            <a:endParaRPr/>
          </a:p>
        </p:txBody>
      </p:sp>
      <p:sp>
        <p:nvSpPr>
          <p:cNvPr id="950516768" name="Textplatzhalter 3"/>
          <p:cNvSpPr>
            <a:spLocks noGrp="1"/>
          </p:cNvSpPr>
          <p:nvPr>
            <p:ph type="body" sz="quarter" idx="16" hasCustomPrompt="1"/>
          </p:nvPr>
        </p:nvSpPr>
        <p:spPr bwMode="auto">
          <a:xfrm>
            <a:off x="2286000" y="440471"/>
            <a:ext cx="7720013" cy="806450"/>
          </a:xfrm>
          <a:prstGeom prst="rect">
            <a:avLst/>
          </a:prstGeom>
        </p:spPr>
        <p:txBody>
          <a:bodyPr anchor="b"/>
          <a:lstStyle>
            <a:lvl1pPr marL="0" indent="0">
              <a:lnSpc>
                <a:spcPct val="100000"/>
              </a:lnSpc>
              <a:buNone/>
              <a:defRPr sz="700" b="1" cap="all" spc="80"/>
            </a:lvl1pPr>
          </a:lstStyle>
          <a:p>
            <a:pPr lvl="0">
              <a:defRPr/>
            </a:pPr>
            <a:r>
              <a:rPr lang="de-DE"/>
              <a:t>Überschrift / Titel / Einrichtung XY</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Präsentationstitel">
    <p:spTree>
      <p:nvGrpSpPr>
        <p:cNvPr id="1" name=""/>
        <p:cNvGrpSpPr/>
        <p:nvPr/>
      </p:nvGrpSpPr>
      <p:grpSpPr bwMode="auto">
        <a:xfrm>
          <a:off x="0" y="0"/>
          <a:ext cx="0" cy="0"/>
          <a:chOff x="0" y="0"/>
          <a:chExt cx="0" cy="0"/>
        </a:xfrm>
      </p:grpSpPr>
      <p:sp>
        <p:nvSpPr>
          <p:cNvPr id="1514094102" name="Rechteck 6"/>
          <p:cNvSpPr/>
          <p:nvPr userDrawn="1"/>
        </p:nvSpPr>
        <p:spPr bwMode="auto">
          <a:xfrm>
            <a:off x="5376454" y="1484313"/>
            <a:ext cx="6815545" cy="5373687"/>
          </a:xfrm>
          <a:prstGeom prst="rect">
            <a:avLst/>
          </a:prstGeom>
          <a:solidFill>
            <a:srgbClr val="616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76938708" name="Textfeld 13"/>
          <p:cNvSpPr txBox="1"/>
          <p:nvPr userDrawn="1"/>
        </p:nvSpPr>
        <p:spPr bwMode="auto">
          <a:xfrm>
            <a:off x="4006545" y="431809"/>
            <a:ext cx="184731" cy="409343"/>
          </a:xfrm>
          <a:prstGeom prst="rect">
            <a:avLst/>
          </a:prstGeom>
          <a:noFill/>
        </p:spPr>
        <p:txBody>
          <a:bodyPr wrap="none" rtlCol="0">
            <a:spAutoFit/>
          </a:bodyPr>
          <a:lstStyle/>
          <a:p>
            <a:pPr>
              <a:defRPr/>
            </a:pPr>
            <a:endParaRPr lang="de-DE" sz="2050"/>
          </a:p>
        </p:txBody>
      </p:sp>
      <p:pic>
        <p:nvPicPr>
          <p:cNvPr id="2134408511" name="Grafik 3"/>
          <p:cNvPicPr>
            <a:picLocks noChangeAspect="1"/>
          </p:cNvPicPr>
          <p:nvPr userDrawn="1"/>
        </p:nvPicPr>
        <p:blipFill rotWithShape="1">
          <a:blip r:embed="rId2">
            <a:alphaModFix/>
          </a:blip>
          <a:stretch/>
        </p:blipFill>
        <p:spPr bwMode="auto">
          <a:xfrm>
            <a:off x="8648700" y="2743200"/>
            <a:ext cx="3543300" cy="4114800"/>
          </a:xfrm>
          <a:prstGeom prst="rect">
            <a:avLst/>
          </a:prstGeom>
        </p:spPr>
      </p:pic>
      <p:sp>
        <p:nvSpPr>
          <p:cNvPr id="920112763" name="Textplatzhalter 4"/>
          <p:cNvSpPr>
            <a:spLocks noGrp="1"/>
          </p:cNvSpPr>
          <p:nvPr>
            <p:ph type="body" sz="quarter" idx="11" hasCustomPrompt="1"/>
          </p:nvPr>
        </p:nvSpPr>
        <p:spPr bwMode="auto">
          <a:xfrm>
            <a:off x="446400" y="5184000"/>
            <a:ext cx="4509913" cy="1276350"/>
          </a:xfrm>
          <a:prstGeom prst="rect">
            <a:avLst/>
          </a:prstGeom>
        </p:spPr>
        <p:txBody>
          <a:bodyPr lIns="0" tIns="0" rIns="0" bIns="0" anchor="b" anchorCtr="0"/>
          <a:lstStyle>
            <a:lvl1pPr marL="0" indent="0">
              <a:lnSpc>
                <a:spcPts val="1800"/>
              </a:lnSpc>
              <a:spcBef>
                <a:spcPts val="0"/>
              </a:spcBef>
              <a:buFontTx/>
              <a:buNone/>
              <a:defRPr sz="1600" b="1" i="0">
                <a:solidFill>
                  <a:schemeClr val="bg1"/>
                </a:solidFill>
                <a:latin typeface="Arial"/>
              </a:defRPr>
            </a:lvl1pPr>
            <a:lvl2pPr>
              <a:defRPr sz="1600" b="1" i="0">
                <a:solidFill>
                  <a:schemeClr val="bg1"/>
                </a:solidFill>
                <a:latin typeface="Arial"/>
              </a:defRPr>
            </a:lvl2pPr>
            <a:lvl3pPr>
              <a:defRPr sz="1600" b="1" i="0">
                <a:solidFill>
                  <a:schemeClr val="bg1"/>
                </a:solidFill>
                <a:latin typeface="Arial"/>
              </a:defRPr>
            </a:lvl3pPr>
            <a:lvl4pPr>
              <a:defRPr sz="1600" b="1" i="0">
                <a:solidFill>
                  <a:schemeClr val="bg1"/>
                </a:solidFill>
                <a:latin typeface="Arial"/>
              </a:defRPr>
            </a:lvl4pPr>
            <a:lvl5pPr>
              <a:defRPr sz="1600" b="1" i="0">
                <a:solidFill>
                  <a:schemeClr val="bg1"/>
                </a:solidFill>
                <a:latin typeface="Arial"/>
              </a:defRPr>
            </a:lvl5pPr>
          </a:lstStyle>
          <a:p>
            <a:pPr>
              <a:defRPr/>
            </a:pPr>
            <a:r>
              <a:rPr lang="de-DE" b="1">
                <a:latin typeface="Arial"/>
              </a:rPr>
              <a:t>Untertitel</a:t>
            </a:r>
            <a:endParaRPr/>
          </a:p>
          <a:p>
            <a:pPr>
              <a:defRPr/>
            </a:pPr>
            <a:r>
              <a:rPr lang="de-DE" b="1">
                <a:latin typeface="Arial"/>
              </a:rPr>
              <a:t>Dr. Max Maria Mustermann </a:t>
            </a:r>
            <a:br>
              <a:rPr lang="de-DE" b="1">
                <a:latin typeface="Arial"/>
              </a:rPr>
            </a:br>
            <a:r>
              <a:rPr lang="de-DE" b="1">
                <a:latin typeface="Arial"/>
              </a:rPr>
              <a:t>00.00.2020</a:t>
            </a:r>
            <a:endParaRPr lang="de-DE">
              <a:latin typeface="Arial"/>
            </a:endParaRPr>
          </a:p>
        </p:txBody>
      </p:sp>
      <p:sp>
        <p:nvSpPr>
          <p:cNvPr id="145064809" name="Titel 1"/>
          <p:cNvSpPr>
            <a:spLocks noGrp="1"/>
          </p:cNvSpPr>
          <p:nvPr>
            <p:ph type="title" hasCustomPrompt="1"/>
          </p:nvPr>
        </p:nvSpPr>
        <p:spPr bwMode="auto">
          <a:xfrm>
            <a:off x="442913" y="2189713"/>
            <a:ext cx="4513400" cy="1463042"/>
          </a:xfrm>
          <a:prstGeom prst="rect">
            <a:avLst/>
          </a:prstGeom>
        </p:spPr>
        <p:txBody>
          <a:bodyPr/>
          <a:lstStyle>
            <a:lvl1pPr>
              <a:defRPr sz="2800" b="1">
                <a:solidFill>
                  <a:schemeClr val="bg1"/>
                </a:solidFill>
              </a:defRPr>
            </a:lvl1pPr>
          </a:lstStyle>
          <a:p>
            <a:pPr>
              <a:defRPr/>
            </a:pPr>
            <a:r>
              <a:rPr lang="de-DE"/>
              <a:t>Präsentationstitel</a:t>
            </a:r>
            <a:endParaRPr/>
          </a:p>
        </p:txBody>
      </p:sp>
      <p:sp>
        <p:nvSpPr>
          <p:cNvPr id="2079757585" name="Textplatzhalter 3"/>
          <p:cNvSpPr>
            <a:spLocks noGrp="1"/>
          </p:cNvSpPr>
          <p:nvPr>
            <p:ph type="body" sz="quarter" idx="15" hasCustomPrompt="1"/>
          </p:nvPr>
        </p:nvSpPr>
        <p:spPr bwMode="auto">
          <a:xfrm>
            <a:off x="2286000" y="440471"/>
            <a:ext cx="7720013" cy="806450"/>
          </a:xfrm>
          <a:prstGeom prst="rect">
            <a:avLst/>
          </a:prstGeom>
        </p:spPr>
        <p:txBody>
          <a:bodyPr anchor="b"/>
          <a:lstStyle>
            <a:lvl1pPr marL="0" indent="0">
              <a:lnSpc>
                <a:spcPct val="100000"/>
              </a:lnSpc>
              <a:buNone/>
              <a:defRPr sz="700" b="1" cap="all" spc="80"/>
            </a:lvl1pPr>
          </a:lstStyle>
          <a:p>
            <a:pPr lvl="0">
              <a:defRPr/>
            </a:pPr>
            <a:r>
              <a:rPr lang="de-DE"/>
              <a:t>Überschrift / Titel / Einrichtung XY</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Präsentationstitel, LogoTeileinheit">
    <p:spTree>
      <p:nvGrpSpPr>
        <p:cNvPr id="1" name=""/>
        <p:cNvGrpSpPr/>
        <p:nvPr/>
      </p:nvGrpSpPr>
      <p:grpSpPr bwMode="auto">
        <a:xfrm>
          <a:off x="0" y="0"/>
          <a:ext cx="0" cy="0"/>
          <a:chOff x="0" y="0"/>
          <a:chExt cx="0" cy="0"/>
        </a:xfrm>
      </p:grpSpPr>
      <p:sp>
        <p:nvSpPr>
          <p:cNvPr id="1297065661" name="Rechteck 6"/>
          <p:cNvSpPr/>
          <p:nvPr userDrawn="1"/>
        </p:nvSpPr>
        <p:spPr bwMode="auto">
          <a:xfrm>
            <a:off x="5376454" y="1484313"/>
            <a:ext cx="6815545" cy="53736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82215240" name="Textfeld 13"/>
          <p:cNvSpPr txBox="1"/>
          <p:nvPr userDrawn="1"/>
        </p:nvSpPr>
        <p:spPr bwMode="auto">
          <a:xfrm>
            <a:off x="4006545" y="431809"/>
            <a:ext cx="184731" cy="409343"/>
          </a:xfrm>
          <a:prstGeom prst="rect">
            <a:avLst/>
          </a:prstGeom>
          <a:noFill/>
        </p:spPr>
        <p:txBody>
          <a:bodyPr wrap="none" rtlCol="0">
            <a:spAutoFit/>
          </a:bodyPr>
          <a:lstStyle/>
          <a:p>
            <a:pPr>
              <a:defRPr/>
            </a:pPr>
            <a:endParaRPr lang="de-DE" sz="2050"/>
          </a:p>
        </p:txBody>
      </p:sp>
      <p:pic>
        <p:nvPicPr>
          <p:cNvPr id="324020981" name="Grafik 3"/>
          <p:cNvPicPr>
            <a:picLocks noChangeAspect="1"/>
          </p:cNvPicPr>
          <p:nvPr userDrawn="1"/>
        </p:nvPicPr>
        <p:blipFill rotWithShape="1">
          <a:blip r:embed="rId2">
            <a:alphaModFix/>
          </a:blip>
          <a:stretch/>
        </p:blipFill>
        <p:spPr bwMode="auto">
          <a:xfrm>
            <a:off x="8648700" y="2743200"/>
            <a:ext cx="3543300" cy="4114800"/>
          </a:xfrm>
          <a:prstGeom prst="rect">
            <a:avLst/>
          </a:prstGeom>
        </p:spPr>
      </p:pic>
      <p:sp>
        <p:nvSpPr>
          <p:cNvPr id="895290539" name="Textplatzhalter 4"/>
          <p:cNvSpPr>
            <a:spLocks noGrp="1"/>
          </p:cNvSpPr>
          <p:nvPr>
            <p:ph type="body" sz="quarter" idx="11" hasCustomPrompt="1"/>
          </p:nvPr>
        </p:nvSpPr>
        <p:spPr bwMode="auto">
          <a:xfrm>
            <a:off x="446400" y="5184000"/>
            <a:ext cx="4509913" cy="1276350"/>
          </a:xfrm>
          <a:prstGeom prst="rect">
            <a:avLst/>
          </a:prstGeom>
        </p:spPr>
        <p:txBody>
          <a:bodyPr lIns="0" tIns="0" rIns="0" bIns="0" anchor="b" anchorCtr="0"/>
          <a:lstStyle>
            <a:lvl1pPr marL="0" indent="0">
              <a:lnSpc>
                <a:spcPts val="1800"/>
              </a:lnSpc>
              <a:spcBef>
                <a:spcPts val="0"/>
              </a:spcBef>
              <a:buFontTx/>
              <a:buNone/>
              <a:defRPr sz="1600" b="1" i="0">
                <a:solidFill>
                  <a:schemeClr val="bg1"/>
                </a:solidFill>
                <a:latin typeface="Arial"/>
              </a:defRPr>
            </a:lvl1pPr>
            <a:lvl2pPr>
              <a:defRPr sz="1600" b="1" i="0">
                <a:solidFill>
                  <a:schemeClr val="bg1"/>
                </a:solidFill>
                <a:latin typeface="Arial"/>
              </a:defRPr>
            </a:lvl2pPr>
            <a:lvl3pPr>
              <a:defRPr sz="1600" b="1" i="0">
                <a:solidFill>
                  <a:schemeClr val="bg1"/>
                </a:solidFill>
                <a:latin typeface="Arial"/>
              </a:defRPr>
            </a:lvl3pPr>
            <a:lvl4pPr>
              <a:defRPr sz="1600" b="1" i="0">
                <a:solidFill>
                  <a:schemeClr val="bg1"/>
                </a:solidFill>
                <a:latin typeface="Arial"/>
              </a:defRPr>
            </a:lvl4pPr>
            <a:lvl5pPr>
              <a:defRPr sz="1600" b="1" i="0">
                <a:solidFill>
                  <a:schemeClr val="bg1"/>
                </a:solidFill>
                <a:latin typeface="Arial"/>
              </a:defRPr>
            </a:lvl5pPr>
          </a:lstStyle>
          <a:p>
            <a:pPr>
              <a:defRPr/>
            </a:pPr>
            <a:r>
              <a:rPr lang="de-DE" b="1">
                <a:latin typeface="Arial"/>
              </a:rPr>
              <a:t>Untertitel</a:t>
            </a:r>
            <a:endParaRPr/>
          </a:p>
          <a:p>
            <a:pPr>
              <a:defRPr/>
            </a:pPr>
            <a:r>
              <a:rPr lang="de-DE" b="1">
                <a:latin typeface="Arial"/>
              </a:rPr>
              <a:t>Dr. Max Maria Mustermann </a:t>
            </a:r>
            <a:br>
              <a:rPr lang="de-DE" b="1">
                <a:latin typeface="Arial"/>
              </a:rPr>
            </a:br>
            <a:r>
              <a:rPr lang="de-DE" b="1">
                <a:latin typeface="Arial"/>
              </a:rPr>
              <a:t>00.00.2020</a:t>
            </a:r>
            <a:endParaRPr lang="de-DE">
              <a:latin typeface="Arial"/>
            </a:endParaRPr>
          </a:p>
        </p:txBody>
      </p:sp>
      <p:sp>
        <p:nvSpPr>
          <p:cNvPr id="1543931131" name="Bildplatzhalter 6"/>
          <p:cNvSpPr>
            <a:spLocks noGrp="1"/>
          </p:cNvSpPr>
          <p:nvPr>
            <p:ph type="pic" sz="quarter" idx="13"/>
          </p:nvPr>
        </p:nvSpPr>
        <p:spPr bwMode="auto">
          <a:xfrm>
            <a:off x="10469881" y="613578"/>
            <a:ext cx="886967" cy="455148"/>
          </a:xfrm>
          <a:prstGeom prst="rect">
            <a:avLst/>
          </a:prstGeom>
        </p:spPr>
        <p:txBody>
          <a:bodyPr anchor="ctr" anchorCtr="0"/>
          <a:lstStyle>
            <a:lvl1pPr algn="ctr">
              <a:buFontTx/>
              <a:buNone/>
              <a:defRPr sz="800"/>
            </a:lvl1pPr>
          </a:lstStyle>
          <a:p>
            <a:pPr>
              <a:defRPr/>
            </a:pPr>
            <a:r>
              <a:rPr lang="de-DE"/>
              <a:t>Bild durch Klicken auf Symbol hinzufügen</a:t>
            </a:r>
          </a:p>
        </p:txBody>
      </p:sp>
      <p:sp>
        <p:nvSpPr>
          <p:cNvPr id="1865393867" name="Titel 1"/>
          <p:cNvSpPr>
            <a:spLocks noGrp="1"/>
          </p:cNvSpPr>
          <p:nvPr>
            <p:ph type="title" hasCustomPrompt="1"/>
          </p:nvPr>
        </p:nvSpPr>
        <p:spPr bwMode="auto">
          <a:xfrm>
            <a:off x="442913" y="2189713"/>
            <a:ext cx="4513400" cy="1463042"/>
          </a:xfrm>
          <a:prstGeom prst="rect">
            <a:avLst/>
          </a:prstGeom>
        </p:spPr>
        <p:txBody>
          <a:bodyPr/>
          <a:lstStyle>
            <a:lvl1pPr>
              <a:defRPr sz="2800" b="1">
                <a:solidFill>
                  <a:schemeClr val="bg1"/>
                </a:solidFill>
              </a:defRPr>
            </a:lvl1pPr>
          </a:lstStyle>
          <a:p>
            <a:pPr>
              <a:defRPr/>
            </a:pPr>
            <a:r>
              <a:rPr lang="de-DE"/>
              <a:t>Präsentationstitel</a:t>
            </a:r>
            <a:endParaRPr/>
          </a:p>
        </p:txBody>
      </p:sp>
      <p:sp>
        <p:nvSpPr>
          <p:cNvPr id="920285589" name="Textplatzhalter 3"/>
          <p:cNvSpPr>
            <a:spLocks noGrp="1"/>
          </p:cNvSpPr>
          <p:nvPr>
            <p:ph type="body" sz="quarter" idx="15" hasCustomPrompt="1"/>
          </p:nvPr>
        </p:nvSpPr>
        <p:spPr bwMode="auto">
          <a:xfrm>
            <a:off x="2286000" y="440471"/>
            <a:ext cx="7720013" cy="806450"/>
          </a:xfrm>
          <a:prstGeom prst="rect">
            <a:avLst/>
          </a:prstGeom>
        </p:spPr>
        <p:txBody>
          <a:bodyPr anchor="b"/>
          <a:lstStyle>
            <a:lvl1pPr marL="0" indent="0">
              <a:lnSpc>
                <a:spcPct val="100000"/>
              </a:lnSpc>
              <a:buNone/>
              <a:defRPr sz="700" b="1" cap="all" spc="80"/>
            </a:lvl1pPr>
          </a:lstStyle>
          <a:p>
            <a:pPr lvl="0">
              <a:defRPr/>
            </a:pPr>
            <a:r>
              <a:rPr lang="de-DE"/>
              <a:t>Überschrift / Titel / Einrichtung XY</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Präsentationstitel">
    <p:spTree>
      <p:nvGrpSpPr>
        <p:cNvPr id="1" name=""/>
        <p:cNvGrpSpPr/>
        <p:nvPr/>
      </p:nvGrpSpPr>
      <p:grpSpPr bwMode="auto">
        <a:xfrm>
          <a:off x="0" y="0"/>
          <a:ext cx="0" cy="0"/>
          <a:chOff x="0" y="0"/>
          <a:chExt cx="0" cy="0"/>
        </a:xfrm>
      </p:grpSpPr>
      <p:sp>
        <p:nvSpPr>
          <p:cNvPr id="1210739537" name="Rechteck 6"/>
          <p:cNvSpPr/>
          <p:nvPr userDrawn="1"/>
        </p:nvSpPr>
        <p:spPr bwMode="auto">
          <a:xfrm>
            <a:off x="5376454" y="1484313"/>
            <a:ext cx="6815545" cy="5373687"/>
          </a:xfrm>
          <a:prstGeom prst="rect">
            <a:avLst/>
          </a:prstGeom>
          <a:solidFill>
            <a:srgbClr val="616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77362561" name="Textfeld 13"/>
          <p:cNvSpPr txBox="1"/>
          <p:nvPr userDrawn="1"/>
        </p:nvSpPr>
        <p:spPr bwMode="auto">
          <a:xfrm>
            <a:off x="4006545" y="431809"/>
            <a:ext cx="184731" cy="409343"/>
          </a:xfrm>
          <a:prstGeom prst="rect">
            <a:avLst/>
          </a:prstGeom>
          <a:noFill/>
        </p:spPr>
        <p:txBody>
          <a:bodyPr wrap="none" rtlCol="0">
            <a:spAutoFit/>
          </a:bodyPr>
          <a:lstStyle/>
          <a:p>
            <a:pPr>
              <a:defRPr/>
            </a:pPr>
            <a:endParaRPr lang="de-DE" sz="2050"/>
          </a:p>
        </p:txBody>
      </p:sp>
      <p:pic>
        <p:nvPicPr>
          <p:cNvPr id="1715599916" name="Grafik 3"/>
          <p:cNvPicPr>
            <a:picLocks noChangeAspect="1"/>
          </p:cNvPicPr>
          <p:nvPr userDrawn="1"/>
        </p:nvPicPr>
        <p:blipFill rotWithShape="1">
          <a:blip r:embed="rId2">
            <a:alphaModFix/>
          </a:blip>
          <a:stretch/>
        </p:blipFill>
        <p:spPr bwMode="auto">
          <a:xfrm>
            <a:off x="8648700" y="2743200"/>
            <a:ext cx="3543300" cy="4114800"/>
          </a:xfrm>
          <a:prstGeom prst="rect">
            <a:avLst/>
          </a:prstGeom>
        </p:spPr>
      </p:pic>
      <p:sp>
        <p:nvSpPr>
          <p:cNvPr id="901716282" name="Textplatzhalter 4"/>
          <p:cNvSpPr>
            <a:spLocks noGrp="1"/>
          </p:cNvSpPr>
          <p:nvPr>
            <p:ph type="body" sz="quarter" idx="11" hasCustomPrompt="1"/>
          </p:nvPr>
        </p:nvSpPr>
        <p:spPr bwMode="auto">
          <a:xfrm>
            <a:off x="446400" y="5184000"/>
            <a:ext cx="4509913" cy="1276350"/>
          </a:xfrm>
          <a:prstGeom prst="rect">
            <a:avLst/>
          </a:prstGeom>
        </p:spPr>
        <p:txBody>
          <a:bodyPr lIns="0" tIns="0" rIns="0" bIns="0" anchor="b" anchorCtr="0"/>
          <a:lstStyle>
            <a:lvl1pPr marL="0" indent="0">
              <a:lnSpc>
                <a:spcPts val="1800"/>
              </a:lnSpc>
              <a:spcBef>
                <a:spcPts val="0"/>
              </a:spcBef>
              <a:buFontTx/>
              <a:buNone/>
              <a:defRPr sz="1600" b="1" i="0">
                <a:solidFill>
                  <a:schemeClr val="bg1"/>
                </a:solidFill>
                <a:latin typeface="Arial"/>
              </a:defRPr>
            </a:lvl1pPr>
            <a:lvl2pPr>
              <a:defRPr sz="1600" b="1" i="0">
                <a:solidFill>
                  <a:schemeClr val="bg1"/>
                </a:solidFill>
                <a:latin typeface="Arial"/>
              </a:defRPr>
            </a:lvl2pPr>
            <a:lvl3pPr>
              <a:defRPr sz="1600" b="1" i="0">
                <a:solidFill>
                  <a:schemeClr val="bg1"/>
                </a:solidFill>
                <a:latin typeface="Arial"/>
              </a:defRPr>
            </a:lvl3pPr>
            <a:lvl4pPr>
              <a:defRPr sz="1600" b="1" i="0">
                <a:solidFill>
                  <a:schemeClr val="bg1"/>
                </a:solidFill>
                <a:latin typeface="Arial"/>
              </a:defRPr>
            </a:lvl4pPr>
            <a:lvl5pPr>
              <a:defRPr sz="1600" b="1" i="0">
                <a:solidFill>
                  <a:schemeClr val="bg1"/>
                </a:solidFill>
                <a:latin typeface="Arial"/>
              </a:defRPr>
            </a:lvl5pPr>
          </a:lstStyle>
          <a:p>
            <a:pPr>
              <a:defRPr/>
            </a:pPr>
            <a:r>
              <a:rPr lang="de-DE" b="1">
                <a:latin typeface="Arial"/>
              </a:rPr>
              <a:t>Untertitel</a:t>
            </a:r>
            <a:endParaRPr/>
          </a:p>
          <a:p>
            <a:pPr>
              <a:defRPr/>
            </a:pPr>
            <a:r>
              <a:rPr lang="de-DE" b="1">
                <a:latin typeface="Arial"/>
              </a:rPr>
              <a:t>Dr. Max Maria Mustermann </a:t>
            </a:r>
            <a:br>
              <a:rPr lang="de-DE" b="1">
                <a:latin typeface="Arial"/>
              </a:rPr>
            </a:br>
            <a:r>
              <a:rPr lang="de-DE" b="1">
                <a:latin typeface="Arial"/>
              </a:rPr>
              <a:t>00.00.2020</a:t>
            </a:r>
            <a:endParaRPr lang="de-DE">
              <a:latin typeface="Arial"/>
            </a:endParaRPr>
          </a:p>
        </p:txBody>
      </p:sp>
      <p:sp>
        <p:nvSpPr>
          <p:cNvPr id="1136513270" name="Titel 1"/>
          <p:cNvSpPr>
            <a:spLocks noGrp="1"/>
          </p:cNvSpPr>
          <p:nvPr>
            <p:ph type="title" hasCustomPrompt="1"/>
          </p:nvPr>
        </p:nvSpPr>
        <p:spPr bwMode="auto">
          <a:xfrm>
            <a:off x="442913" y="2189713"/>
            <a:ext cx="4513400" cy="1463042"/>
          </a:xfrm>
          <a:prstGeom prst="rect">
            <a:avLst/>
          </a:prstGeom>
        </p:spPr>
        <p:txBody>
          <a:bodyPr/>
          <a:lstStyle>
            <a:lvl1pPr>
              <a:defRPr sz="2800" b="1">
                <a:solidFill>
                  <a:schemeClr val="bg1"/>
                </a:solidFill>
              </a:defRPr>
            </a:lvl1pPr>
          </a:lstStyle>
          <a:p>
            <a:pPr>
              <a:defRPr/>
            </a:pPr>
            <a:r>
              <a:rPr lang="de-DE"/>
              <a:t>Präsentationstitel</a:t>
            </a:r>
            <a:endParaRPr/>
          </a:p>
        </p:txBody>
      </p:sp>
      <p:sp>
        <p:nvSpPr>
          <p:cNvPr id="1430402676" name="Textplatzhalter 3"/>
          <p:cNvSpPr>
            <a:spLocks noGrp="1"/>
          </p:cNvSpPr>
          <p:nvPr>
            <p:ph type="body" sz="quarter" idx="15" hasCustomPrompt="1"/>
          </p:nvPr>
        </p:nvSpPr>
        <p:spPr bwMode="auto">
          <a:xfrm>
            <a:off x="2286000" y="440471"/>
            <a:ext cx="7720013" cy="806450"/>
          </a:xfrm>
          <a:prstGeom prst="rect">
            <a:avLst/>
          </a:prstGeom>
        </p:spPr>
        <p:txBody>
          <a:bodyPr anchor="b"/>
          <a:lstStyle>
            <a:lvl1pPr marL="0" indent="0">
              <a:lnSpc>
                <a:spcPct val="100000"/>
              </a:lnSpc>
              <a:buNone/>
              <a:defRPr sz="700" b="1" cap="all" spc="80"/>
            </a:lvl1pPr>
          </a:lstStyle>
          <a:p>
            <a:pPr lvl="0">
              <a:defRPr/>
            </a:pPr>
            <a:r>
              <a:rPr lang="de-DE"/>
              <a:t>Überschrift / Titel / Einrichtung XY</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Kapiteltrenner">
    <p:spTree>
      <p:nvGrpSpPr>
        <p:cNvPr id="1" name=""/>
        <p:cNvGrpSpPr/>
        <p:nvPr/>
      </p:nvGrpSpPr>
      <p:grpSpPr bwMode="auto">
        <a:xfrm>
          <a:off x="0" y="0"/>
          <a:ext cx="0" cy="0"/>
          <a:chOff x="0" y="0"/>
          <a:chExt cx="0" cy="0"/>
        </a:xfrm>
      </p:grpSpPr>
      <p:sp>
        <p:nvSpPr>
          <p:cNvPr id="1309129845" name="Titel 1"/>
          <p:cNvSpPr>
            <a:spLocks noGrp="1"/>
          </p:cNvSpPr>
          <p:nvPr>
            <p:ph type="title" hasCustomPrompt="1"/>
          </p:nvPr>
        </p:nvSpPr>
        <p:spPr bwMode="auto">
          <a:xfrm>
            <a:off x="446400" y="2151208"/>
            <a:ext cx="7200000" cy="1418469"/>
          </a:xfrm>
          <a:prstGeom prst="rect">
            <a:avLst/>
          </a:prstGeom>
        </p:spPr>
        <p:txBody>
          <a:bodyPr/>
          <a:lstStyle>
            <a:lvl1pPr>
              <a:defRPr sz="2800" b="1"/>
            </a:lvl1pPr>
          </a:lstStyle>
          <a:p>
            <a:pPr>
              <a:defRPr/>
            </a:pPr>
            <a:r>
              <a:rPr lang="de-DE"/>
              <a:t>1. Erstes Kapitel</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nhalt">
    <p:spTree>
      <p:nvGrpSpPr>
        <p:cNvPr id="1" name=""/>
        <p:cNvGrpSpPr/>
        <p:nvPr/>
      </p:nvGrpSpPr>
      <p:grpSpPr bwMode="auto">
        <a:xfrm>
          <a:off x="0" y="0"/>
          <a:ext cx="0" cy="0"/>
          <a:chOff x="0" y="0"/>
          <a:chExt cx="0" cy="0"/>
        </a:xfrm>
      </p:grpSpPr>
      <p:sp>
        <p:nvSpPr>
          <p:cNvPr id="1525438030" name="Foliennummernplatzhalter 5"/>
          <p:cNvSpPr>
            <a:spLocks noGrp="1"/>
          </p:cNvSpPr>
          <p:nvPr>
            <p:ph type="sldNum" sz="quarter" idx="4"/>
          </p:nvPr>
        </p:nvSpPr>
        <p:spPr bwMode="auto">
          <a:xfrm>
            <a:off x="446400" y="6426773"/>
            <a:ext cx="720000" cy="270000"/>
          </a:xfrm>
          <a:prstGeom prst="rect">
            <a:avLst/>
          </a:prstGeom>
        </p:spPr>
        <p:txBody>
          <a:bodyPr vert="horz" lIns="0" tIns="0" rIns="0" bIns="0" rtlCol="0" anchor="t" anchorCtr="0"/>
          <a:lstStyle>
            <a:lvl1pPr algn="l">
              <a:defRPr sz="1200" b="1" i="0">
                <a:solidFill>
                  <a:schemeClr val="tx1"/>
                </a:solidFill>
                <a:latin typeface="Arial"/>
              </a:defRPr>
            </a:lvl1pPr>
          </a:lstStyle>
          <a:p>
            <a:pPr algn="l">
              <a:defRPr/>
            </a:pPr>
            <a:fld id="{3889EAAA-2A39-E347-B0AA-909793490C00}" type="slidenum">
              <a:rPr lang="de-DE"/>
              <a:t>‹Nr.›</a:t>
            </a:fld>
            <a:endParaRPr lang="de-DE"/>
          </a:p>
        </p:txBody>
      </p:sp>
      <p:sp>
        <p:nvSpPr>
          <p:cNvPr id="1991500563" name="Titel 1"/>
          <p:cNvSpPr>
            <a:spLocks noGrp="1"/>
          </p:cNvSpPr>
          <p:nvPr>
            <p:ph type="title" hasCustomPrompt="1"/>
          </p:nvPr>
        </p:nvSpPr>
        <p:spPr bwMode="auto">
          <a:xfrm>
            <a:off x="2180491" y="444249"/>
            <a:ext cx="9577019" cy="1042988"/>
          </a:xfrm>
          <a:prstGeom prst="rect">
            <a:avLst/>
          </a:prstGeom>
        </p:spPr>
        <p:txBody>
          <a:bodyPr/>
          <a:lstStyle>
            <a:lvl1pPr marL="0" indent="0">
              <a:buFont typeface="Arial"/>
              <a:buNone/>
              <a:defRPr sz="2200" b="1"/>
            </a:lvl1pPr>
          </a:lstStyle>
          <a:p>
            <a:pPr>
              <a:defRPr/>
            </a:pPr>
            <a:r>
              <a:rPr lang="de-DE"/>
              <a:t>Seitentitel mit einer Zeile oder</a:t>
            </a:r>
            <a:br>
              <a:rPr lang="de-DE"/>
            </a:br>
            <a:r>
              <a:rPr lang="de-DE"/>
              <a:t>maximal zwei Zeilen</a:t>
            </a:r>
            <a:endParaRPr/>
          </a:p>
        </p:txBody>
      </p:sp>
      <p:sp>
        <p:nvSpPr>
          <p:cNvPr id="10416618" name="Textplatzhalter 6"/>
          <p:cNvSpPr>
            <a:spLocks noGrp="1"/>
          </p:cNvSpPr>
          <p:nvPr>
            <p:ph type="body" sz="quarter" idx="12" hasCustomPrompt="1"/>
          </p:nvPr>
        </p:nvSpPr>
        <p:spPr bwMode="auto">
          <a:xfrm>
            <a:off x="360486" y="1493101"/>
            <a:ext cx="10166228" cy="938212"/>
          </a:xfrm>
          <a:prstGeom prst="rect">
            <a:avLst/>
          </a:prstGeom>
        </p:spPr>
        <p:txBody>
          <a:bodyPr/>
          <a:lstStyle>
            <a:lvl1pPr marL="0" indent="0">
              <a:lnSpc>
                <a:spcPts val="2280"/>
              </a:lnSpc>
              <a:spcBef>
                <a:spcPts val="0"/>
              </a:spcBef>
              <a:buNone/>
              <a:defRPr sz="1900">
                <a:solidFill>
                  <a:srgbClr val="616468"/>
                </a:solidFill>
              </a:defRPr>
            </a:lvl1pPr>
            <a:lvl2pPr marL="407778" indent="0">
              <a:buNone/>
              <a:defRPr sz="1900">
                <a:solidFill>
                  <a:schemeClr val="tx2"/>
                </a:solidFill>
              </a:defRPr>
            </a:lvl2pPr>
            <a:lvl3pPr marL="815557" indent="0">
              <a:buNone/>
              <a:defRPr>
                <a:solidFill>
                  <a:schemeClr val="tx2"/>
                </a:solidFill>
              </a:defRPr>
            </a:lvl3pPr>
            <a:lvl4pPr marL="1223335" indent="0">
              <a:buNone/>
              <a:defRPr>
                <a:solidFill>
                  <a:schemeClr val="tx2"/>
                </a:solidFill>
              </a:defRPr>
            </a:lvl4pPr>
            <a:lvl5pPr marL="1631113" indent="0">
              <a:buNone/>
              <a:defRPr>
                <a:solidFill>
                  <a:schemeClr val="tx2"/>
                </a:solidFill>
              </a:defRPr>
            </a:lvl5pPr>
          </a:lstStyle>
          <a:p>
            <a:pPr>
              <a:defRPr/>
            </a:pPr>
            <a:r>
              <a:rPr lang="de-DE">
                <a:solidFill>
                  <a:srgbClr val="2F2F2F"/>
                </a:solidFill>
                <a:latin typeface="Arial"/>
              </a:rPr>
              <a:t>Ne quatur? Quam incipietur accaepe lenduciae. Itae voluptatem facepelita dolupta pore pos venti blanien tionsec tempellabor magnam, soloreria quevoluptaturi dolores earis dolute vendae nobis ipsam lab ium as acculliqui di tecte es quam ressi ulparis apeliqui ipiet modio. </a:t>
            </a:r>
            <a:endParaRPr/>
          </a:p>
        </p:txBody>
      </p:sp>
      <p:sp>
        <p:nvSpPr>
          <p:cNvPr id="682879761" name="Textplatzhalter 8"/>
          <p:cNvSpPr>
            <a:spLocks noGrp="1"/>
          </p:cNvSpPr>
          <p:nvPr>
            <p:ph type="body" sz="quarter" idx="13" hasCustomPrompt="1"/>
          </p:nvPr>
        </p:nvSpPr>
        <p:spPr bwMode="auto">
          <a:xfrm>
            <a:off x="356684" y="2635982"/>
            <a:ext cx="10166228" cy="2859210"/>
          </a:xfrm>
          <a:prstGeom prst="rect">
            <a:avLst/>
          </a:prstGeom>
        </p:spPr>
        <p:txBody>
          <a:bodyPr/>
          <a:lstStyle>
            <a:lvl1pPr marL="324000" indent="-324000">
              <a:lnSpc>
                <a:spcPct val="100000"/>
              </a:lnSpc>
              <a:spcBef>
                <a:spcPts val="0"/>
              </a:spcBef>
              <a:spcAft>
                <a:spcPts val="0"/>
              </a:spcAft>
              <a:buClr>
                <a:schemeClr val="tx1"/>
              </a:buClr>
              <a:buFont typeface="Wingdings"/>
              <a:buChar char=""/>
              <a:defRPr sz="1900">
                <a:solidFill>
                  <a:srgbClr val="616468"/>
                </a:solidFill>
                <a:latin typeface="+mn-lt"/>
              </a:defRPr>
            </a:lvl1pPr>
            <a:lvl2pPr>
              <a:lnSpc>
                <a:spcPct val="100000"/>
              </a:lnSpc>
              <a:spcBef>
                <a:spcPts val="0"/>
              </a:spcBef>
              <a:defRPr sz="1900">
                <a:solidFill>
                  <a:srgbClr val="616468"/>
                </a:solidFill>
              </a:defRPr>
            </a:lvl2pPr>
          </a:lstStyle>
          <a:p>
            <a:pPr>
              <a:defRPr/>
            </a:pPr>
            <a:r>
              <a:rPr lang="de-DE">
                <a:solidFill>
                  <a:srgbClr val="2F2F2F"/>
                </a:solidFill>
                <a:latin typeface="Arial"/>
              </a:rPr>
              <a:t>Itaquas sitiam vent fuga. Pelit laut pliciis rem reptatio beatem illestius consecabo. Offici con re pedi omnis as essi sinci totae perit quamet aut liscium landia quiasit iuntur.</a:t>
            </a:r>
            <a:endParaRPr/>
          </a:p>
          <a:p>
            <a:pPr lvl="1">
              <a:defRPr/>
            </a:pPr>
            <a:r>
              <a:rPr lang="de-DE">
                <a:solidFill>
                  <a:srgbClr val="2F2F2F"/>
                </a:solidFill>
                <a:latin typeface="Arial"/>
              </a:rPr>
              <a:t>iuntur</a:t>
            </a:r>
          </a:p>
          <a:p>
            <a:pPr>
              <a:defRPr/>
            </a:pPr>
            <a:r>
              <a:rPr lang="de-DE">
                <a:solidFill>
                  <a:srgbClr val="2F2F2F"/>
                </a:solidFill>
                <a:latin typeface="Arial"/>
              </a:rPr>
              <a:t>Quunda doloreste volore volores maximus eatur sapicipici ab ium non nullori dis mos autem doluptassi saniscitate consequi audae simporem si venim fugia voloreptae res eturiam aut quiae coribus.</a:t>
            </a:r>
            <a:endParaRPr/>
          </a:p>
          <a:p>
            <a:pPr lvl="1">
              <a:defRPr/>
            </a:pPr>
            <a:r>
              <a:rPr lang="de-DE">
                <a:solidFill>
                  <a:srgbClr val="2F2F2F"/>
                </a:solidFill>
                <a:latin typeface="Arial"/>
              </a:rPr>
              <a:t>iuntur</a:t>
            </a:r>
          </a:p>
          <a:p>
            <a:pPr lvl="0">
              <a:defRPr/>
            </a:pPr>
            <a:r>
              <a:rPr lang="de-DE">
                <a:solidFill>
                  <a:srgbClr val="2F2F2F"/>
                </a:solidFill>
                <a:latin typeface="Arial"/>
              </a:rPr>
              <a:t>Ucia sam quid quo doles sequias rat facersp edissuntotas et, nis di berum verore, sequas represcium faccabo. Adistis dolor atur aliquatem quo modis accaecum nossunt, ipsam ratiam, voluptur?</a:t>
            </a:r>
            <a:endParaRPr/>
          </a:p>
          <a:p>
            <a:pPr lvl="1">
              <a:defRPr/>
            </a:pPr>
            <a:r>
              <a:rPr lang="de-DE">
                <a:solidFill>
                  <a:srgbClr val="2F2F2F"/>
                </a:solidFill>
                <a:latin typeface="Arial"/>
              </a:rPr>
              <a:t>iuntur</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7.xml"/><Relationship Id="rId4" Type="http://schemas.openxmlformats.org/officeDocument/2006/relationships/image" Target="../media/image6.sv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8.xml"/><Relationship Id="rId5" Type="http://schemas.openxmlformats.org/officeDocument/2006/relationships/image" Target="../media/image8.svg"/><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9.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5.xml"/><Relationship Id="rId1" Type="http://schemas.openxmlformats.org/officeDocument/2006/relationships/slideLayout" Target="../slideLayouts/slideLayout14.xml"/><Relationship Id="rId4" Type="http://schemas.openxmlformats.org/officeDocument/2006/relationships/image" Target="../media/image11.sv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17.xml"/><Relationship Id="rId7" Type="http://schemas.openxmlformats.org/officeDocument/2006/relationships/theme" Target="../theme/theme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theme" Target="../theme/theme7.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39716054" name="Rechteck 6"/>
          <p:cNvSpPr/>
          <p:nvPr userDrawn="1"/>
        </p:nvSpPr>
        <p:spPr bwMode="auto">
          <a:xfrm>
            <a:off x="1" y="1483200"/>
            <a:ext cx="5376454" cy="537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217723709" name="Grafik 13"/>
          <p:cNvPicPr>
            <a:picLocks noChangeAspect="1"/>
          </p:cNvPicPr>
          <p:nvPr userDrawn="1"/>
        </p:nvPicPr>
        <p:blipFill rotWithShape="1">
          <a:blip r:embed="rId8">
            <a:extLst>
              <a:ext uri="{96DAC541-7B7A-43D3-8B79-37D633B846F1}">
                <asvg:svgBlip xmlns:asvg="http://schemas.microsoft.com/office/drawing/2016/SVG/main" r:embed="rId9"/>
              </a:ext>
            </a:extLst>
          </a:blip>
          <a:stretch/>
        </p:blipFill>
        <p:spPr bwMode="auto">
          <a:xfrm>
            <a:off x="446400" y="434007"/>
            <a:ext cx="11303000" cy="825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p:txStyles>
    <p:titleStyle>
      <a:lvl1pPr algn="l" defTabSz="815557" rtl="0">
        <a:lnSpc>
          <a:spcPct val="90000"/>
        </a:lnSpc>
        <a:spcBef>
          <a:spcPts val="0"/>
        </a:spcBef>
        <a:buNone/>
        <a:defRPr sz="3950">
          <a:solidFill>
            <a:schemeClr val="tx1"/>
          </a:solidFill>
          <a:latin typeface="+mj-lt"/>
          <a:ea typeface="+mj-ea"/>
          <a:cs typeface="+mj-cs"/>
        </a:defRPr>
      </a:lvl1pPr>
    </p:titleStyle>
    <p:bodyStyle>
      <a:lvl1pPr marL="203890" indent="-203890" algn="l" defTabSz="815557" rtl="0">
        <a:lnSpc>
          <a:spcPct val="90000"/>
        </a:lnSpc>
        <a:spcBef>
          <a:spcPts val="892"/>
        </a:spcBef>
        <a:buFont typeface="Arial"/>
        <a:buChar char="•"/>
        <a:defRPr sz="2500">
          <a:solidFill>
            <a:schemeClr val="tx1"/>
          </a:solidFill>
          <a:latin typeface="+mn-lt"/>
          <a:ea typeface="+mn-ea"/>
          <a:cs typeface="+mn-cs"/>
        </a:defRPr>
      </a:lvl1pPr>
      <a:lvl2pPr marL="611668" indent="-203890" algn="l" defTabSz="815557" rtl="0">
        <a:lnSpc>
          <a:spcPct val="90000"/>
        </a:lnSpc>
        <a:spcBef>
          <a:spcPts val="446"/>
        </a:spcBef>
        <a:buFont typeface="Arial"/>
        <a:buChar char="•"/>
        <a:defRPr sz="2150">
          <a:solidFill>
            <a:schemeClr val="tx1"/>
          </a:solidFill>
          <a:latin typeface="+mn-lt"/>
          <a:ea typeface="+mn-ea"/>
          <a:cs typeface="+mn-cs"/>
        </a:defRPr>
      </a:lvl2pPr>
      <a:lvl3pPr marL="1019447" indent="-203890" algn="l" defTabSz="815557" rtl="0">
        <a:lnSpc>
          <a:spcPct val="90000"/>
        </a:lnSpc>
        <a:spcBef>
          <a:spcPts val="446"/>
        </a:spcBef>
        <a:buFont typeface="Arial"/>
        <a:buChar char="•"/>
        <a:defRPr sz="1800">
          <a:solidFill>
            <a:schemeClr val="tx1"/>
          </a:solidFill>
          <a:latin typeface="+mn-lt"/>
          <a:ea typeface="+mn-ea"/>
          <a:cs typeface="+mn-cs"/>
        </a:defRPr>
      </a:lvl3pPr>
      <a:lvl4pPr marL="1427225" indent="-203890" algn="l" defTabSz="815557" rtl="0">
        <a:lnSpc>
          <a:spcPct val="90000"/>
        </a:lnSpc>
        <a:spcBef>
          <a:spcPts val="446"/>
        </a:spcBef>
        <a:buFont typeface="Arial"/>
        <a:buChar char="•"/>
        <a:defRPr sz="1600">
          <a:solidFill>
            <a:schemeClr val="tx1"/>
          </a:solidFill>
          <a:latin typeface="+mn-lt"/>
          <a:ea typeface="+mn-ea"/>
          <a:cs typeface="+mn-cs"/>
        </a:defRPr>
      </a:lvl4pPr>
      <a:lvl5pPr marL="1835003" indent="-203890" algn="l" defTabSz="815557" rtl="0">
        <a:lnSpc>
          <a:spcPct val="90000"/>
        </a:lnSpc>
        <a:spcBef>
          <a:spcPts val="446"/>
        </a:spcBef>
        <a:buFont typeface="Arial"/>
        <a:buChar char="•"/>
        <a:defRPr sz="1600">
          <a:solidFill>
            <a:schemeClr val="tx1"/>
          </a:solidFill>
          <a:latin typeface="+mn-lt"/>
          <a:ea typeface="+mn-ea"/>
          <a:cs typeface="+mn-cs"/>
        </a:defRPr>
      </a:lvl5pPr>
      <a:lvl6pPr marL="2242782" indent="-203890" algn="l" defTabSz="815557" rtl="0">
        <a:lnSpc>
          <a:spcPct val="90000"/>
        </a:lnSpc>
        <a:spcBef>
          <a:spcPts val="446"/>
        </a:spcBef>
        <a:buFont typeface="Arial"/>
        <a:buChar char="•"/>
        <a:defRPr sz="1600">
          <a:solidFill>
            <a:schemeClr val="tx1"/>
          </a:solidFill>
          <a:latin typeface="+mn-lt"/>
          <a:ea typeface="+mn-ea"/>
          <a:cs typeface="+mn-cs"/>
        </a:defRPr>
      </a:lvl6pPr>
      <a:lvl7pPr marL="2650560" indent="-203890" algn="l" defTabSz="815557" rtl="0">
        <a:lnSpc>
          <a:spcPct val="90000"/>
        </a:lnSpc>
        <a:spcBef>
          <a:spcPts val="446"/>
        </a:spcBef>
        <a:buFont typeface="Arial"/>
        <a:buChar char="•"/>
        <a:defRPr sz="1600">
          <a:solidFill>
            <a:schemeClr val="tx1"/>
          </a:solidFill>
          <a:latin typeface="+mn-lt"/>
          <a:ea typeface="+mn-ea"/>
          <a:cs typeface="+mn-cs"/>
        </a:defRPr>
      </a:lvl7pPr>
      <a:lvl8pPr marL="3058339" indent="-203890" algn="l" defTabSz="815557" rtl="0">
        <a:lnSpc>
          <a:spcPct val="90000"/>
        </a:lnSpc>
        <a:spcBef>
          <a:spcPts val="446"/>
        </a:spcBef>
        <a:buFont typeface="Arial"/>
        <a:buChar char="•"/>
        <a:defRPr sz="1600">
          <a:solidFill>
            <a:schemeClr val="tx1"/>
          </a:solidFill>
          <a:latin typeface="+mn-lt"/>
          <a:ea typeface="+mn-ea"/>
          <a:cs typeface="+mn-cs"/>
        </a:defRPr>
      </a:lvl8pPr>
      <a:lvl9pPr marL="3466117" indent="-203890" algn="l" defTabSz="815557" rtl="0">
        <a:lnSpc>
          <a:spcPct val="90000"/>
        </a:lnSpc>
        <a:spcBef>
          <a:spcPts val="446"/>
        </a:spcBef>
        <a:buFont typeface="Arial"/>
        <a:buChar char="•"/>
        <a:defRPr sz="1600">
          <a:solidFill>
            <a:schemeClr val="tx1"/>
          </a:solidFill>
          <a:latin typeface="+mn-lt"/>
          <a:ea typeface="+mn-ea"/>
          <a:cs typeface="+mn-cs"/>
        </a:defRPr>
      </a:lvl9pPr>
    </p:bodyStyle>
    <p:otherStyle>
      <a:defPPr>
        <a:defRPr lang="en-US"/>
      </a:defPPr>
      <a:lvl1pPr marL="0" algn="l" defTabSz="815557" rtl="0">
        <a:defRPr sz="1600">
          <a:solidFill>
            <a:schemeClr val="tx1"/>
          </a:solidFill>
          <a:latin typeface="+mn-lt"/>
          <a:ea typeface="+mn-ea"/>
          <a:cs typeface="+mn-cs"/>
        </a:defRPr>
      </a:lvl1pPr>
      <a:lvl2pPr marL="407778" algn="l" defTabSz="815557" rtl="0">
        <a:defRPr sz="1600">
          <a:solidFill>
            <a:schemeClr val="tx1"/>
          </a:solidFill>
          <a:latin typeface="+mn-lt"/>
          <a:ea typeface="+mn-ea"/>
          <a:cs typeface="+mn-cs"/>
        </a:defRPr>
      </a:lvl2pPr>
      <a:lvl3pPr marL="815557" algn="l" defTabSz="815557" rtl="0">
        <a:defRPr sz="1600">
          <a:solidFill>
            <a:schemeClr val="tx1"/>
          </a:solidFill>
          <a:latin typeface="+mn-lt"/>
          <a:ea typeface="+mn-ea"/>
          <a:cs typeface="+mn-cs"/>
        </a:defRPr>
      </a:lvl3pPr>
      <a:lvl4pPr marL="1223335" algn="l" defTabSz="815557" rtl="0">
        <a:defRPr sz="1600">
          <a:solidFill>
            <a:schemeClr val="tx1"/>
          </a:solidFill>
          <a:latin typeface="+mn-lt"/>
          <a:ea typeface="+mn-ea"/>
          <a:cs typeface="+mn-cs"/>
        </a:defRPr>
      </a:lvl4pPr>
      <a:lvl5pPr marL="1631114" algn="l" defTabSz="815557" rtl="0">
        <a:defRPr sz="1600">
          <a:solidFill>
            <a:schemeClr val="tx1"/>
          </a:solidFill>
          <a:latin typeface="+mn-lt"/>
          <a:ea typeface="+mn-ea"/>
          <a:cs typeface="+mn-cs"/>
        </a:defRPr>
      </a:lvl5pPr>
      <a:lvl6pPr marL="2038891" algn="l" defTabSz="815557" rtl="0">
        <a:defRPr sz="1600">
          <a:solidFill>
            <a:schemeClr val="tx1"/>
          </a:solidFill>
          <a:latin typeface="+mn-lt"/>
          <a:ea typeface="+mn-ea"/>
          <a:cs typeface="+mn-cs"/>
        </a:defRPr>
      </a:lvl6pPr>
      <a:lvl7pPr marL="2446670" algn="l" defTabSz="815557" rtl="0">
        <a:defRPr sz="1600">
          <a:solidFill>
            <a:schemeClr val="tx1"/>
          </a:solidFill>
          <a:latin typeface="+mn-lt"/>
          <a:ea typeface="+mn-ea"/>
          <a:cs typeface="+mn-cs"/>
        </a:defRPr>
      </a:lvl7pPr>
      <a:lvl8pPr marL="2854449" algn="l" defTabSz="815557" rtl="0">
        <a:defRPr sz="1600">
          <a:solidFill>
            <a:schemeClr val="tx1"/>
          </a:solidFill>
          <a:latin typeface="+mn-lt"/>
          <a:ea typeface="+mn-ea"/>
          <a:cs typeface="+mn-cs"/>
        </a:defRPr>
      </a:lvl8pPr>
      <a:lvl9pPr marL="3262227" algn="l" defTabSz="815557" rtl="0">
        <a:defRPr sz="16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269667554" name="Rechteck 6"/>
          <p:cNvSpPr/>
          <p:nvPr userDrawn="1"/>
        </p:nvSpPr>
        <p:spPr bwMode="auto">
          <a:xfrm>
            <a:off x="1" y="1483200"/>
            <a:ext cx="5376454" cy="537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963542276" name="Grafik 4"/>
          <p:cNvPicPr>
            <a:picLocks noChangeAspect="1"/>
          </p:cNvPicPr>
          <p:nvPr userDrawn="1"/>
        </p:nvPicPr>
        <p:blipFill rotWithShape="1">
          <a:blip r:embed="rId3">
            <a:extLst>
              <a:ext uri="{96DAC541-7B7A-43D3-8B79-37D633B846F1}">
                <asvg:svgBlip xmlns:asvg="http://schemas.microsoft.com/office/drawing/2016/SVG/main" r:embed="rId4"/>
              </a:ext>
            </a:extLst>
          </a:blip>
          <a:stretch/>
        </p:blipFill>
        <p:spPr bwMode="auto">
          <a:xfrm>
            <a:off x="444500" y="416422"/>
            <a:ext cx="11303000" cy="825500"/>
          </a:xfrm>
          <a:prstGeom prst="rect">
            <a:avLst/>
          </a:prstGeom>
        </p:spPr>
      </p:pic>
    </p:spTree>
  </p:cSld>
  <p:clrMap bg1="lt1" tx1="dk1" bg2="lt2" tx2="dk2" accent1="accent1" accent2="accent2" accent3="accent3" accent4="accent4" accent5="accent5" accent6="accent6" hlink="hlink" folHlink="folHlink"/>
  <p:sldLayoutIdLst>
    <p:sldLayoutId id="2147483656" r:id="rId1"/>
  </p:sldLayoutIdLst>
  <p:hf hdr="0" ftr="0"/>
  <p:txStyles>
    <p:titleStyle>
      <a:lvl1pPr algn="l" defTabSz="815557" rtl="0">
        <a:lnSpc>
          <a:spcPct val="90000"/>
        </a:lnSpc>
        <a:spcBef>
          <a:spcPts val="0"/>
        </a:spcBef>
        <a:buNone/>
        <a:defRPr sz="3950">
          <a:solidFill>
            <a:schemeClr val="tx1"/>
          </a:solidFill>
          <a:latin typeface="+mj-lt"/>
          <a:ea typeface="+mj-ea"/>
          <a:cs typeface="+mj-cs"/>
        </a:defRPr>
      </a:lvl1pPr>
    </p:titleStyle>
    <p:bodyStyle>
      <a:lvl1pPr marL="203890" indent="-203890" algn="l" defTabSz="815557" rtl="0">
        <a:lnSpc>
          <a:spcPct val="90000"/>
        </a:lnSpc>
        <a:spcBef>
          <a:spcPts val="892"/>
        </a:spcBef>
        <a:buFont typeface="Arial"/>
        <a:buChar char="•"/>
        <a:defRPr sz="2500">
          <a:solidFill>
            <a:schemeClr val="tx1"/>
          </a:solidFill>
          <a:latin typeface="+mn-lt"/>
          <a:ea typeface="+mn-ea"/>
          <a:cs typeface="+mn-cs"/>
        </a:defRPr>
      </a:lvl1pPr>
      <a:lvl2pPr marL="611668" indent="-203890" algn="l" defTabSz="815557" rtl="0">
        <a:lnSpc>
          <a:spcPct val="90000"/>
        </a:lnSpc>
        <a:spcBef>
          <a:spcPts val="446"/>
        </a:spcBef>
        <a:buFont typeface="Arial"/>
        <a:buChar char="•"/>
        <a:defRPr sz="2150">
          <a:solidFill>
            <a:schemeClr val="tx1"/>
          </a:solidFill>
          <a:latin typeface="+mn-lt"/>
          <a:ea typeface="+mn-ea"/>
          <a:cs typeface="+mn-cs"/>
        </a:defRPr>
      </a:lvl2pPr>
      <a:lvl3pPr marL="1019447" indent="-203890" algn="l" defTabSz="815557" rtl="0">
        <a:lnSpc>
          <a:spcPct val="90000"/>
        </a:lnSpc>
        <a:spcBef>
          <a:spcPts val="446"/>
        </a:spcBef>
        <a:buFont typeface="Arial"/>
        <a:buChar char="•"/>
        <a:defRPr sz="1800">
          <a:solidFill>
            <a:schemeClr val="tx1"/>
          </a:solidFill>
          <a:latin typeface="+mn-lt"/>
          <a:ea typeface="+mn-ea"/>
          <a:cs typeface="+mn-cs"/>
        </a:defRPr>
      </a:lvl3pPr>
      <a:lvl4pPr marL="1427225" indent="-203890" algn="l" defTabSz="815557" rtl="0">
        <a:lnSpc>
          <a:spcPct val="90000"/>
        </a:lnSpc>
        <a:spcBef>
          <a:spcPts val="446"/>
        </a:spcBef>
        <a:buFont typeface="Arial"/>
        <a:buChar char="•"/>
        <a:defRPr sz="1600">
          <a:solidFill>
            <a:schemeClr val="tx1"/>
          </a:solidFill>
          <a:latin typeface="+mn-lt"/>
          <a:ea typeface="+mn-ea"/>
          <a:cs typeface="+mn-cs"/>
        </a:defRPr>
      </a:lvl4pPr>
      <a:lvl5pPr marL="1835003" indent="-203890" algn="l" defTabSz="815557" rtl="0">
        <a:lnSpc>
          <a:spcPct val="90000"/>
        </a:lnSpc>
        <a:spcBef>
          <a:spcPts val="446"/>
        </a:spcBef>
        <a:buFont typeface="Arial"/>
        <a:buChar char="•"/>
        <a:defRPr sz="1600">
          <a:solidFill>
            <a:schemeClr val="tx1"/>
          </a:solidFill>
          <a:latin typeface="+mn-lt"/>
          <a:ea typeface="+mn-ea"/>
          <a:cs typeface="+mn-cs"/>
        </a:defRPr>
      </a:lvl5pPr>
      <a:lvl6pPr marL="2242782" indent="-203890" algn="l" defTabSz="815557" rtl="0">
        <a:lnSpc>
          <a:spcPct val="90000"/>
        </a:lnSpc>
        <a:spcBef>
          <a:spcPts val="446"/>
        </a:spcBef>
        <a:buFont typeface="Arial"/>
        <a:buChar char="•"/>
        <a:defRPr sz="1600">
          <a:solidFill>
            <a:schemeClr val="tx1"/>
          </a:solidFill>
          <a:latin typeface="+mn-lt"/>
          <a:ea typeface="+mn-ea"/>
          <a:cs typeface="+mn-cs"/>
        </a:defRPr>
      </a:lvl6pPr>
      <a:lvl7pPr marL="2650560" indent="-203890" algn="l" defTabSz="815557" rtl="0">
        <a:lnSpc>
          <a:spcPct val="90000"/>
        </a:lnSpc>
        <a:spcBef>
          <a:spcPts val="446"/>
        </a:spcBef>
        <a:buFont typeface="Arial"/>
        <a:buChar char="•"/>
        <a:defRPr sz="1600">
          <a:solidFill>
            <a:schemeClr val="tx1"/>
          </a:solidFill>
          <a:latin typeface="+mn-lt"/>
          <a:ea typeface="+mn-ea"/>
          <a:cs typeface="+mn-cs"/>
        </a:defRPr>
      </a:lvl7pPr>
      <a:lvl8pPr marL="3058339" indent="-203890" algn="l" defTabSz="815557" rtl="0">
        <a:lnSpc>
          <a:spcPct val="90000"/>
        </a:lnSpc>
        <a:spcBef>
          <a:spcPts val="446"/>
        </a:spcBef>
        <a:buFont typeface="Arial"/>
        <a:buChar char="•"/>
        <a:defRPr sz="1600">
          <a:solidFill>
            <a:schemeClr val="tx1"/>
          </a:solidFill>
          <a:latin typeface="+mn-lt"/>
          <a:ea typeface="+mn-ea"/>
          <a:cs typeface="+mn-cs"/>
        </a:defRPr>
      </a:lvl8pPr>
      <a:lvl9pPr marL="3466117" indent="-203890" algn="l" defTabSz="815557" rtl="0">
        <a:lnSpc>
          <a:spcPct val="90000"/>
        </a:lnSpc>
        <a:spcBef>
          <a:spcPts val="446"/>
        </a:spcBef>
        <a:buFont typeface="Arial"/>
        <a:buChar char="•"/>
        <a:defRPr sz="1600">
          <a:solidFill>
            <a:schemeClr val="tx1"/>
          </a:solidFill>
          <a:latin typeface="+mn-lt"/>
          <a:ea typeface="+mn-ea"/>
          <a:cs typeface="+mn-cs"/>
        </a:defRPr>
      </a:lvl9pPr>
    </p:bodyStyle>
    <p:otherStyle>
      <a:defPPr>
        <a:defRPr lang="en-US"/>
      </a:defPPr>
      <a:lvl1pPr marL="0" algn="l" defTabSz="815557" rtl="0">
        <a:defRPr sz="1600">
          <a:solidFill>
            <a:schemeClr val="tx1"/>
          </a:solidFill>
          <a:latin typeface="+mn-lt"/>
          <a:ea typeface="+mn-ea"/>
          <a:cs typeface="+mn-cs"/>
        </a:defRPr>
      </a:lvl1pPr>
      <a:lvl2pPr marL="407778" algn="l" defTabSz="815557" rtl="0">
        <a:defRPr sz="1600">
          <a:solidFill>
            <a:schemeClr val="tx1"/>
          </a:solidFill>
          <a:latin typeface="+mn-lt"/>
          <a:ea typeface="+mn-ea"/>
          <a:cs typeface="+mn-cs"/>
        </a:defRPr>
      </a:lvl2pPr>
      <a:lvl3pPr marL="815557" algn="l" defTabSz="815557" rtl="0">
        <a:defRPr sz="1600">
          <a:solidFill>
            <a:schemeClr val="tx1"/>
          </a:solidFill>
          <a:latin typeface="+mn-lt"/>
          <a:ea typeface="+mn-ea"/>
          <a:cs typeface="+mn-cs"/>
        </a:defRPr>
      </a:lvl3pPr>
      <a:lvl4pPr marL="1223335" algn="l" defTabSz="815557" rtl="0">
        <a:defRPr sz="1600">
          <a:solidFill>
            <a:schemeClr val="tx1"/>
          </a:solidFill>
          <a:latin typeface="+mn-lt"/>
          <a:ea typeface="+mn-ea"/>
          <a:cs typeface="+mn-cs"/>
        </a:defRPr>
      </a:lvl4pPr>
      <a:lvl5pPr marL="1631114" algn="l" defTabSz="815557" rtl="0">
        <a:defRPr sz="1600">
          <a:solidFill>
            <a:schemeClr val="tx1"/>
          </a:solidFill>
          <a:latin typeface="+mn-lt"/>
          <a:ea typeface="+mn-ea"/>
          <a:cs typeface="+mn-cs"/>
        </a:defRPr>
      </a:lvl5pPr>
      <a:lvl6pPr marL="2038891" algn="l" defTabSz="815557" rtl="0">
        <a:defRPr sz="1600">
          <a:solidFill>
            <a:schemeClr val="tx1"/>
          </a:solidFill>
          <a:latin typeface="+mn-lt"/>
          <a:ea typeface="+mn-ea"/>
          <a:cs typeface="+mn-cs"/>
        </a:defRPr>
      </a:lvl6pPr>
      <a:lvl7pPr marL="2446670" algn="l" defTabSz="815557" rtl="0">
        <a:defRPr sz="1600">
          <a:solidFill>
            <a:schemeClr val="tx1"/>
          </a:solidFill>
          <a:latin typeface="+mn-lt"/>
          <a:ea typeface="+mn-ea"/>
          <a:cs typeface="+mn-cs"/>
        </a:defRPr>
      </a:lvl7pPr>
      <a:lvl8pPr marL="2854449" algn="l" defTabSz="815557" rtl="0">
        <a:defRPr sz="1600">
          <a:solidFill>
            <a:schemeClr val="tx1"/>
          </a:solidFill>
          <a:latin typeface="+mn-lt"/>
          <a:ea typeface="+mn-ea"/>
          <a:cs typeface="+mn-cs"/>
        </a:defRPr>
      </a:lvl8pPr>
      <a:lvl9pPr marL="3262227" algn="l" defTabSz="815557" rtl="0">
        <a:defRPr sz="16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pic>
        <p:nvPicPr>
          <p:cNvPr id="941893132" name="Grafik 2"/>
          <p:cNvPicPr>
            <a:picLocks noChangeAspect="1"/>
          </p:cNvPicPr>
          <p:nvPr userDrawn="1"/>
        </p:nvPicPr>
        <p:blipFill rotWithShape="1">
          <a:blip r:embed="rId3">
            <a:alphaModFix amt="15000"/>
          </a:blip>
          <a:stretch/>
        </p:blipFill>
        <p:spPr bwMode="auto">
          <a:xfrm>
            <a:off x="8648700" y="2743200"/>
            <a:ext cx="3543300" cy="4114800"/>
          </a:xfrm>
          <a:prstGeom prst="rect">
            <a:avLst/>
          </a:prstGeom>
        </p:spPr>
      </p:pic>
      <p:pic>
        <p:nvPicPr>
          <p:cNvPr id="336529216" name="Grafik 4"/>
          <p:cNvPicPr>
            <a:picLocks noChangeAspect="1"/>
          </p:cNvPicPr>
          <p:nvPr userDrawn="1"/>
        </p:nvPicPr>
        <p:blipFill rotWithShape="1">
          <a:blip r:embed="rId4">
            <a:extLst>
              <a:ext uri="{96DAC541-7B7A-43D3-8B79-37D633B846F1}">
                <asvg:svgBlip xmlns:asvg="http://schemas.microsoft.com/office/drawing/2016/SVG/main" r:embed="rId5"/>
              </a:ext>
            </a:extLst>
          </a:blip>
          <a:stretch/>
        </p:blipFill>
        <p:spPr bwMode="auto">
          <a:xfrm>
            <a:off x="446399" y="441325"/>
            <a:ext cx="1744349" cy="825500"/>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Lst>
  <p:hf hdr="0" ftr="0"/>
  <p:txStyles>
    <p:titleStyle>
      <a:lvl1pPr algn="l" defTabSz="815557" rtl="0">
        <a:lnSpc>
          <a:spcPct val="90000"/>
        </a:lnSpc>
        <a:spcBef>
          <a:spcPts val="0"/>
        </a:spcBef>
        <a:buNone/>
        <a:defRPr sz="3950">
          <a:solidFill>
            <a:schemeClr val="tx1"/>
          </a:solidFill>
          <a:latin typeface="+mj-lt"/>
          <a:ea typeface="+mj-ea"/>
          <a:cs typeface="+mj-cs"/>
        </a:defRPr>
      </a:lvl1pPr>
    </p:titleStyle>
    <p:bodyStyle>
      <a:lvl1pPr marL="203890" indent="-203890" algn="l" defTabSz="815557" rtl="0">
        <a:lnSpc>
          <a:spcPct val="90000"/>
        </a:lnSpc>
        <a:spcBef>
          <a:spcPts val="892"/>
        </a:spcBef>
        <a:buFont typeface="Arial"/>
        <a:buChar char="•"/>
        <a:defRPr sz="2500">
          <a:solidFill>
            <a:schemeClr val="tx1"/>
          </a:solidFill>
          <a:latin typeface="+mn-lt"/>
          <a:ea typeface="+mn-ea"/>
          <a:cs typeface="+mn-cs"/>
        </a:defRPr>
      </a:lvl1pPr>
      <a:lvl2pPr marL="611668" indent="-203890" algn="l" defTabSz="815557" rtl="0">
        <a:lnSpc>
          <a:spcPct val="90000"/>
        </a:lnSpc>
        <a:spcBef>
          <a:spcPts val="446"/>
        </a:spcBef>
        <a:buFont typeface="Arial"/>
        <a:buChar char="•"/>
        <a:defRPr sz="2150">
          <a:solidFill>
            <a:schemeClr val="tx1"/>
          </a:solidFill>
          <a:latin typeface="+mn-lt"/>
          <a:ea typeface="+mn-ea"/>
          <a:cs typeface="+mn-cs"/>
        </a:defRPr>
      </a:lvl2pPr>
      <a:lvl3pPr marL="1019447" indent="-203890" algn="l" defTabSz="815557" rtl="0">
        <a:lnSpc>
          <a:spcPct val="90000"/>
        </a:lnSpc>
        <a:spcBef>
          <a:spcPts val="446"/>
        </a:spcBef>
        <a:buFont typeface="Arial"/>
        <a:buChar char="•"/>
        <a:defRPr sz="1800">
          <a:solidFill>
            <a:schemeClr val="tx1"/>
          </a:solidFill>
          <a:latin typeface="+mn-lt"/>
          <a:ea typeface="+mn-ea"/>
          <a:cs typeface="+mn-cs"/>
        </a:defRPr>
      </a:lvl3pPr>
      <a:lvl4pPr marL="1427225" indent="-203890" algn="l" defTabSz="815557" rtl="0">
        <a:lnSpc>
          <a:spcPct val="90000"/>
        </a:lnSpc>
        <a:spcBef>
          <a:spcPts val="446"/>
        </a:spcBef>
        <a:buFont typeface="Arial"/>
        <a:buChar char="•"/>
        <a:defRPr sz="1600">
          <a:solidFill>
            <a:schemeClr val="tx1"/>
          </a:solidFill>
          <a:latin typeface="+mn-lt"/>
          <a:ea typeface="+mn-ea"/>
          <a:cs typeface="+mn-cs"/>
        </a:defRPr>
      </a:lvl4pPr>
      <a:lvl5pPr marL="1835003" indent="-203890" algn="l" defTabSz="815557" rtl="0">
        <a:lnSpc>
          <a:spcPct val="90000"/>
        </a:lnSpc>
        <a:spcBef>
          <a:spcPts val="446"/>
        </a:spcBef>
        <a:buFont typeface="Arial"/>
        <a:buChar char="•"/>
        <a:defRPr sz="1600">
          <a:solidFill>
            <a:schemeClr val="tx1"/>
          </a:solidFill>
          <a:latin typeface="+mn-lt"/>
          <a:ea typeface="+mn-ea"/>
          <a:cs typeface="+mn-cs"/>
        </a:defRPr>
      </a:lvl5pPr>
      <a:lvl6pPr marL="2242782" indent="-203890" algn="l" defTabSz="815557" rtl="0">
        <a:lnSpc>
          <a:spcPct val="90000"/>
        </a:lnSpc>
        <a:spcBef>
          <a:spcPts val="446"/>
        </a:spcBef>
        <a:buFont typeface="Arial"/>
        <a:buChar char="•"/>
        <a:defRPr sz="1600">
          <a:solidFill>
            <a:schemeClr val="tx1"/>
          </a:solidFill>
          <a:latin typeface="+mn-lt"/>
          <a:ea typeface="+mn-ea"/>
          <a:cs typeface="+mn-cs"/>
        </a:defRPr>
      </a:lvl6pPr>
      <a:lvl7pPr marL="2650560" indent="-203890" algn="l" defTabSz="815557" rtl="0">
        <a:lnSpc>
          <a:spcPct val="90000"/>
        </a:lnSpc>
        <a:spcBef>
          <a:spcPts val="446"/>
        </a:spcBef>
        <a:buFont typeface="Arial"/>
        <a:buChar char="•"/>
        <a:defRPr sz="1600">
          <a:solidFill>
            <a:schemeClr val="tx1"/>
          </a:solidFill>
          <a:latin typeface="+mn-lt"/>
          <a:ea typeface="+mn-ea"/>
          <a:cs typeface="+mn-cs"/>
        </a:defRPr>
      </a:lvl7pPr>
      <a:lvl8pPr marL="3058339" indent="-203890" algn="l" defTabSz="815557" rtl="0">
        <a:lnSpc>
          <a:spcPct val="90000"/>
        </a:lnSpc>
        <a:spcBef>
          <a:spcPts val="446"/>
        </a:spcBef>
        <a:buFont typeface="Arial"/>
        <a:buChar char="•"/>
        <a:defRPr sz="1600">
          <a:solidFill>
            <a:schemeClr val="tx1"/>
          </a:solidFill>
          <a:latin typeface="+mn-lt"/>
          <a:ea typeface="+mn-ea"/>
          <a:cs typeface="+mn-cs"/>
        </a:defRPr>
      </a:lvl8pPr>
      <a:lvl9pPr marL="3466117" indent="-203890" algn="l" defTabSz="815557" rtl="0">
        <a:lnSpc>
          <a:spcPct val="90000"/>
        </a:lnSpc>
        <a:spcBef>
          <a:spcPts val="446"/>
        </a:spcBef>
        <a:buFont typeface="Arial"/>
        <a:buChar char="•"/>
        <a:defRPr sz="1600">
          <a:solidFill>
            <a:schemeClr val="tx1"/>
          </a:solidFill>
          <a:latin typeface="+mn-lt"/>
          <a:ea typeface="+mn-ea"/>
          <a:cs typeface="+mn-cs"/>
        </a:defRPr>
      </a:lvl9pPr>
    </p:bodyStyle>
    <p:otherStyle>
      <a:defPPr>
        <a:defRPr lang="en-US"/>
      </a:defPPr>
      <a:lvl1pPr marL="0" algn="l" defTabSz="815557" rtl="0">
        <a:defRPr sz="1600">
          <a:solidFill>
            <a:schemeClr val="tx1"/>
          </a:solidFill>
          <a:latin typeface="+mn-lt"/>
          <a:ea typeface="+mn-ea"/>
          <a:cs typeface="+mn-cs"/>
        </a:defRPr>
      </a:lvl1pPr>
      <a:lvl2pPr marL="407778" algn="l" defTabSz="815557" rtl="0">
        <a:defRPr sz="1600">
          <a:solidFill>
            <a:schemeClr val="tx1"/>
          </a:solidFill>
          <a:latin typeface="+mn-lt"/>
          <a:ea typeface="+mn-ea"/>
          <a:cs typeface="+mn-cs"/>
        </a:defRPr>
      </a:lvl2pPr>
      <a:lvl3pPr marL="815557" algn="l" defTabSz="815557" rtl="0">
        <a:defRPr sz="1600">
          <a:solidFill>
            <a:schemeClr val="tx1"/>
          </a:solidFill>
          <a:latin typeface="+mn-lt"/>
          <a:ea typeface="+mn-ea"/>
          <a:cs typeface="+mn-cs"/>
        </a:defRPr>
      </a:lvl3pPr>
      <a:lvl4pPr marL="1223335" algn="l" defTabSz="815557" rtl="0">
        <a:defRPr sz="1600">
          <a:solidFill>
            <a:schemeClr val="tx1"/>
          </a:solidFill>
          <a:latin typeface="+mn-lt"/>
          <a:ea typeface="+mn-ea"/>
          <a:cs typeface="+mn-cs"/>
        </a:defRPr>
      </a:lvl4pPr>
      <a:lvl5pPr marL="1631114" algn="l" defTabSz="815557" rtl="0">
        <a:defRPr sz="1600">
          <a:solidFill>
            <a:schemeClr val="tx1"/>
          </a:solidFill>
          <a:latin typeface="+mn-lt"/>
          <a:ea typeface="+mn-ea"/>
          <a:cs typeface="+mn-cs"/>
        </a:defRPr>
      </a:lvl5pPr>
      <a:lvl6pPr marL="2038891" algn="l" defTabSz="815557" rtl="0">
        <a:defRPr sz="1600">
          <a:solidFill>
            <a:schemeClr val="tx1"/>
          </a:solidFill>
          <a:latin typeface="+mn-lt"/>
          <a:ea typeface="+mn-ea"/>
          <a:cs typeface="+mn-cs"/>
        </a:defRPr>
      </a:lvl6pPr>
      <a:lvl7pPr marL="2446670" algn="l" defTabSz="815557" rtl="0">
        <a:defRPr sz="1600">
          <a:solidFill>
            <a:schemeClr val="tx1"/>
          </a:solidFill>
          <a:latin typeface="+mn-lt"/>
          <a:ea typeface="+mn-ea"/>
          <a:cs typeface="+mn-cs"/>
        </a:defRPr>
      </a:lvl7pPr>
      <a:lvl8pPr marL="2854449" algn="l" defTabSz="815557" rtl="0">
        <a:defRPr sz="1600">
          <a:solidFill>
            <a:schemeClr val="tx1"/>
          </a:solidFill>
          <a:latin typeface="+mn-lt"/>
          <a:ea typeface="+mn-ea"/>
          <a:cs typeface="+mn-cs"/>
        </a:defRPr>
      </a:lvl8pPr>
      <a:lvl9pPr marL="3262227" algn="l" defTabSz="815557" rtl="0">
        <a:defRPr sz="16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pic>
        <p:nvPicPr>
          <p:cNvPr id="261952683" name="Grafik 1"/>
          <p:cNvPicPr>
            <a:picLocks noChangeAspect="1"/>
          </p:cNvPicPr>
          <p:nvPr userDrawn="1"/>
        </p:nvPicPr>
        <p:blipFill rotWithShape="1">
          <a:blip r:embed="rId7"/>
          <a:stretch/>
        </p:blipFill>
        <p:spPr bwMode="auto">
          <a:xfrm>
            <a:off x="446399" y="432533"/>
            <a:ext cx="1744349" cy="825500"/>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hf hdr="0" ftr="0"/>
  <p:txStyles>
    <p:titleStyle>
      <a:lvl1pPr algn="l" defTabSz="815557" rtl="0">
        <a:lnSpc>
          <a:spcPct val="90000"/>
        </a:lnSpc>
        <a:spcBef>
          <a:spcPts val="0"/>
        </a:spcBef>
        <a:buNone/>
        <a:defRPr sz="3950">
          <a:solidFill>
            <a:schemeClr val="tx1"/>
          </a:solidFill>
          <a:latin typeface="+mj-lt"/>
          <a:ea typeface="+mj-ea"/>
          <a:cs typeface="+mj-cs"/>
        </a:defRPr>
      </a:lvl1pPr>
    </p:titleStyle>
    <p:bodyStyle>
      <a:lvl1pPr marL="203890" indent="-203890" algn="l" defTabSz="815557" rtl="0">
        <a:lnSpc>
          <a:spcPct val="90000"/>
        </a:lnSpc>
        <a:spcBef>
          <a:spcPts val="892"/>
        </a:spcBef>
        <a:buFont typeface="Arial"/>
        <a:buChar char="•"/>
        <a:defRPr sz="2500">
          <a:solidFill>
            <a:schemeClr val="tx1"/>
          </a:solidFill>
          <a:latin typeface="+mn-lt"/>
          <a:ea typeface="+mn-ea"/>
          <a:cs typeface="+mn-cs"/>
        </a:defRPr>
      </a:lvl1pPr>
      <a:lvl2pPr marL="611668" indent="-203890" algn="l" defTabSz="815557" rtl="0">
        <a:lnSpc>
          <a:spcPct val="90000"/>
        </a:lnSpc>
        <a:spcBef>
          <a:spcPts val="446"/>
        </a:spcBef>
        <a:buFont typeface="Arial"/>
        <a:buChar char="•"/>
        <a:defRPr sz="2150">
          <a:solidFill>
            <a:schemeClr val="tx1"/>
          </a:solidFill>
          <a:latin typeface="+mn-lt"/>
          <a:ea typeface="+mn-ea"/>
          <a:cs typeface="+mn-cs"/>
        </a:defRPr>
      </a:lvl2pPr>
      <a:lvl3pPr marL="1019447" indent="-203890" algn="l" defTabSz="815557" rtl="0">
        <a:lnSpc>
          <a:spcPct val="90000"/>
        </a:lnSpc>
        <a:spcBef>
          <a:spcPts val="446"/>
        </a:spcBef>
        <a:buFont typeface="Arial"/>
        <a:buChar char="•"/>
        <a:defRPr sz="1800">
          <a:solidFill>
            <a:schemeClr val="tx1"/>
          </a:solidFill>
          <a:latin typeface="+mn-lt"/>
          <a:ea typeface="+mn-ea"/>
          <a:cs typeface="+mn-cs"/>
        </a:defRPr>
      </a:lvl3pPr>
      <a:lvl4pPr marL="1427225" indent="-203890" algn="l" defTabSz="815557" rtl="0">
        <a:lnSpc>
          <a:spcPct val="90000"/>
        </a:lnSpc>
        <a:spcBef>
          <a:spcPts val="446"/>
        </a:spcBef>
        <a:buFont typeface="Arial"/>
        <a:buChar char="•"/>
        <a:defRPr sz="1600">
          <a:solidFill>
            <a:schemeClr val="tx1"/>
          </a:solidFill>
          <a:latin typeface="+mn-lt"/>
          <a:ea typeface="+mn-ea"/>
          <a:cs typeface="+mn-cs"/>
        </a:defRPr>
      </a:lvl4pPr>
      <a:lvl5pPr marL="1835003" indent="-203890" algn="l" defTabSz="815557" rtl="0">
        <a:lnSpc>
          <a:spcPct val="90000"/>
        </a:lnSpc>
        <a:spcBef>
          <a:spcPts val="446"/>
        </a:spcBef>
        <a:buFont typeface="Arial"/>
        <a:buChar char="•"/>
        <a:defRPr sz="1600">
          <a:solidFill>
            <a:schemeClr val="tx1"/>
          </a:solidFill>
          <a:latin typeface="+mn-lt"/>
          <a:ea typeface="+mn-ea"/>
          <a:cs typeface="+mn-cs"/>
        </a:defRPr>
      </a:lvl5pPr>
      <a:lvl6pPr marL="2242782" indent="-203890" algn="l" defTabSz="815557" rtl="0">
        <a:lnSpc>
          <a:spcPct val="90000"/>
        </a:lnSpc>
        <a:spcBef>
          <a:spcPts val="446"/>
        </a:spcBef>
        <a:buFont typeface="Arial"/>
        <a:buChar char="•"/>
        <a:defRPr sz="1600">
          <a:solidFill>
            <a:schemeClr val="tx1"/>
          </a:solidFill>
          <a:latin typeface="+mn-lt"/>
          <a:ea typeface="+mn-ea"/>
          <a:cs typeface="+mn-cs"/>
        </a:defRPr>
      </a:lvl6pPr>
      <a:lvl7pPr marL="2650560" indent="-203890" algn="l" defTabSz="815557" rtl="0">
        <a:lnSpc>
          <a:spcPct val="90000"/>
        </a:lnSpc>
        <a:spcBef>
          <a:spcPts val="446"/>
        </a:spcBef>
        <a:buFont typeface="Arial"/>
        <a:buChar char="•"/>
        <a:defRPr sz="1600">
          <a:solidFill>
            <a:schemeClr val="tx1"/>
          </a:solidFill>
          <a:latin typeface="+mn-lt"/>
          <a:ea typeface="+mn-ea"/>
          <a:cs typeface="+mn-cs"/>
        </a:defRPr>
      </a:lvl7pPr>
      <a:lvl8pPr marL="3058339" indent="-203890" algn="l" defTabSz="815557" rtl="0">
        <a:lnSpc>
          <a:spcPct val="90000"/>
        </a:lnSpc>
        <a:spcBef>
          <a:spcPts val="446"/>
        </a:spcBef>
        <a:buFont typeface="Arial"/>
        <a:buChar char="•"/>
        <a:defRPr sz="1600">
          <a:solidFill>
            <a:schemeClr val="tx1"/>
          </a:solidFill>
          <a:latin typeface="+mn-lt"/>
          <a:ea typeface="+mn-ea"/>
          <a:cs typeface="+mn-cs"/>
        </a:defRPr>
      </a:lvl8pPr>
      <a:lvl9pPr marL="3466117" indent="-203890" algn="l" defTabSz="815557" rtl="0">
        <a:lnSpc>
          <a:spcPct val="90000"/>
        </a:lnSpc>
        <a:spcBef>
          <a:spcPts val="446"/>
        </a:spcBef>
        <a:buFont typeface="Arial"/>
        <a:buChar char="•"/>
        <a:defRPr sz="1600">
          <a:solidFill>
            <a:schemeClr val="tx1"/>
          </a:solidFill>
          <a:latin typeface="+mn-lt"/>
          <a:ea typeface="+mn-ea"/>
          <a:cs typeface="+mn-cs"/>
        </a:defRPr>
      </a:lvl9pPr>
    </p:bodyStyle>
    <p:otherStyle>
      <a:defPPr>
        <a:defRPr lang="en-US"/>
      </a:defPPr>
      <a:lvl1pPr marL="0" algn="l" defTabSz="815557" rtl="0">
        <a:defRPr sz="1600">
          <a:solidFill>
            <a:schemeClr val="tx1"/>
          </a:solidFill>
          <a:latin typeface="+mn-lt"/>
          <a:ea typeface="+mn-ea"/>
          <a:cs typeface="+mn-cs"/>
        </a:defRPr>
      </a:lvl1pPr>
      <a:lvl2pPr marL="407778" algn="l" defTabSz="815557" rtl="0">
        <a:defRPr sz="1600">
          <a:solidFill>
            <a:schemeClr val="tx1"/>
          </a:solidFill>
          <a:latin typeface="+mn-lt"/>
          <a:ea typeface="+mn-ea"/>
          <a:cs typeface="+mn-cs"/>
        </a:defRPr>
      </a:lvl2pPr>
      <a:lvl3pPr marL="815557" algn="l" defTabSz="815557" rtl="0">
        <a:defRPr sz="1600">
          <a:solidFill>
            <a:schemeClr val="tx1"/>
          </a:solidFill>
          <a:latin typeface="+mn-lt"/>
          <a:ea typeface="+mn-ea"/>
          <a:cs typeface="+mn-cs"/>
        </a:defRPr>
      </a:lvl3pPr>
      <a:lvl4pPr marL="1223335" algn="l" defTabSz="815557" rtl="0">
        <a:defRPr sz="1600">
          <a:solidFill>
            <a:schemeClr val="tx1"/>
          </a:solidFill>
          <a:latin typeface="+mn-lt"/>
          <a:ea typeface="+mn-ea"/>
          <a:cs typeface="+mn-cs"/>
        </a:defRPr>
      </a:lvl4pPr>
      <a:lvl5pPr marL="1631114" algn="l" defTabSz="815557" rtl="0">
        <a:defRPr sz="1600">
          <a:solidFill>
            <a:schemeClr val="tx1"/>
          </a:solidFill>
          <a:latin typeface="+mn-lt"/>
          <a:ea typeface="+mn-ea"/>
          <a:cs typeface="+mn-cs"/>
        </a:defRPr>
      </a:lvl5pPr>
      <a:lvl6pPr marL="2038891" algn="l" defTabSz="815557" rtl="0">
        <a:defRPr sz="1600">
          <a:solidFill>
            <a:schemeClr val="tx1"/>
          </a:solidFill>
          <a:latin typeface="+mn-lt"/>
          <a:ea typeface="+mn-ea"/>
          <a:cs typeface="+mn-cs"/>
        </a:defRPr>
      </a:lvl6pPr>
      <a:lvl7pPr marL="2446670" algn="l" defTabSz="815557" rtl="0">
        <a:defRPr sz="1600">
          <a:solidFill>
            <a:schemeClr val="tx1"/>
          </a:solidFill>
          <a:latin typeface="+mn-lt"/>
          <a:ea typeface="+mn-ea"/>
          <a:cs typeface="+mn-cs"/>
        </a:defRPr>
      </a:lvl7pPr>
      <a:lvl8pPr marL="2854449" algn="l" defTabSz="815557" rtl="0">
        <a:defRPr sz="1600">
          <a:solidFill>
            <a:schemeClr val="tx1"/>
          </a:solidFill>
          <a:latin typeface="+mn-lt"/>
          <a:ea typeface="+mn-ea"/>
          <a:cs typeface="+mn-cs"/>
        </a:defRPr>
      </a:lvl8pPr>
      <a:lvl9pPr marL="3262227" algn="l" defTabSz="815557" rtl="0">
        <a:defRPr sz="16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bwMode="auto">
        <a:xfrm>
          <a:off x="0" y="0"/>
          <a:ext cx="0" cy="0"/>
          <a:chOff x="0" y="0"/>
          <a:chExt cx="0" cy="0"/>
        </a:xfrm>
      </p:grpSpPr>
      <p:pic>
        <p:nvPicPr>
          <p:cNvPr id="2078950807" name="Grafik 4"/>
          <p:cNvPicPr>
            <a:picLocks noChangeAspect="1"/>
          </p:cNvPicPr>
          <p:nvPr userDrawn="1"/>
        </p:nvPicPr>
        <p:blipFill rotWithShape="1">
          <a:blip r:embed="rId3">
            <a:extLst>
              <a:ext uri="{96DAC541-7B7A-43D3-8B79-37D633B846F1}">
                <asvg:svgBlip xmlns:asvg="http://schemas.microsoft.com/office/drawing/2016/SVG/main" r:embed="rId4"/>
              </a:ext>
            </a:extLst>
          </a:blip>
          <a:stretch/>
        </p:blipFill>
        <p:spPr bwMode="auto">
          <a:xfrm>
            <a:off x="446400" y="442801"/>
            <a:ext cx="1745167" cy="825376"/>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Lst>
  <p:hf hdr="0" ftr="0"/>
  <p:txStyles>
    <p:titleStyle>
      <a:lvl1pPr algn="l" defTabSz="815557" rtl="0">
        <a:lnSpc>
          <a:spcPct val="90000"/>
        </a:lnSpc>
        <a:spcBef>
          <a:spcPts val="0"/>
        </a:spcBef>
        <a:buNone/>
        <a:defRPr sz="3950">
          <a:solidFill>
            <a:schemeClr val="tx1"/>
          </a:solidFill>
          <a:latin typeface="+mj-lt"/>
          <a:ea typeface="+mj-ea"/>
          <a:cs typeface="+mj-cs"/>
        </a:defRPr>
      </a:lvl1pPr>
    </p:titleStyle>
    <p:bodyStyle>
      <a:lvl1pPr marL="203890" indent="-203890" algn="l" defTabSz="815557" rtl="0">
        <a:lnSpc>
          <a:spcPct val="90000"/>
        </a:lnSpc>
        <a:spcBef>
          <a:spcPts val="892"/>
        </a:spcBef>
        <a:buFont typeface="Arial"/>
        <a:buChar char="•"/>
        <a:defRPr sz="2500">
          <a:solidFill>
            <a:schemeClr val="tx1"/>
          </a:solidFill>
          <a:latin typeface="+mn-lt"/>
          <a:ea typeface="+mn-ea"/>
          <a:cs typeface="+mn-cs"/>
        </a:defRPr>
      </a:lvl1pPr>
      <a:lvl2pPr marL="611668" indent="-203890" algn="l" defTabSz="815557" rtl="0">
        <a:lnSpc>
          <a:spcPct val="90000"/>
        </a:lnSpc>
        <a:spcBef>
          <a:spcPts val="446"/>
        </a:spcBef>
        <a:buFont typeface="Arial"/>
        <a:buChar char="•"/>
        <a:defRPr sz="2150">
          <a:solidFill>
            <a:schemeClr val="tx1"/>
          </a:solidFill>
          <a:latin typeface="+mn-lt"/>
          <a:ea typeface="+mn-ea"/>
          <a:cs typeface="+mn-cs"/>
        </a:defRPr>
      </a:lvl2pPr>
      <a:lvl3pPr marL="1019447" indent="-203890" algn="l" defTabSz="815557" rtl="0">
        <a:lnSpc>
          <a:spcPct val="90000"/>
        </a:lnSpc>
        <a:spcBef>
          <a:spcPts val="446"/>
        </a:spcBef>
        <a:buFont typeface="Arial"/>
        <a:buChar char="•"/>
        <a:defRPr sz="1800">
          <a:solidFill>
            <a:schemeClr val="tx1"/>
          </a:solidFill>
          <a:latin typeface="+mn-lt"/>
          <a:ea typeface="+mn-ea"/>
          <a:cs typeface="+mn-cs"/>
        </a:defRPr>
      </a:lvl3pPr>
      <a:lvl4pPr marL="1427225" indent="-203890" algn="l" defTabSz="815557" rtl="0">
        <a:lnSpc>
          <a:spcPct val="90000"/>
        </a:lnSpc>
        <a:spcBef>
          <a:spcPts val="446"/>
        </a:spcBef>
        <a:buFont typeface="Arial"/>
        <a:buChar char="•"/>
        <a:defRPr sz="1600">
          <a:solidFill>
            <a:schemeClr val="tx1"/>
          </a:solidFill>
          <a:latin typeface="+mn-lt"/>
          <a:ea typeface="+mn-ea"/>
          <a:cs typeface="+mn-cs"/>
        </a:defRPr>
      </a:lvl4pPr>
      <a:lvl5pPr marL="1835003" indent="-203890" algn="l" defTabSz="815557" rtl="0">
        <a:lnSpc>
          <a:spcPct val="90000"/>
        </a:lnSpc>
        <a:spcBef>
          <a:spcPts val="446"/>
        </a:spcBef>
        <a:buFont typeface="Arial"/>
        <a:buChar char="•"/>
        <a:defRPr sz="1600">
          <a:solidFill>
            <a:schemeClr val="tx1"/>
          </a:solidFill>
          <a:latin typeface="+mn-lt"/>
          <a:ea typeface="+mn-ea"/>
          <a:cs typeface="+mn-cs"/>
        </a:defRPr>
      </a:lvl5pPr>
      <a:lvl6pPr marL="2242782" indent="-203890" algn="l" defTabSz="815557" rtl="0">
        <a:lnSpc>
          <a:spcPct val="90000"/>
        </a:lnSpc>
        <a:spcBef>
          <a:spcPts val="446"/>
        </a:spcBef>
        <a:buFont typeface="Arial"/>
        <a:buChar char="•"/>
        <a:defRPr sz="1600">
          <a:solidFill>
            <a:schemeClr val="tx1"/>
          </a:solidFill>
          <a:latin typeface="+mn-lt"/>
          <a:ea typeface="+mn-ea"/>
          <a:cs typeface="+mn-cs"/>
        </a:defRPr>
      </a:lvl6pPr>
      <a:lvl7pPr marL="2650560" indent="-203890" algn="l" defTabSz="815557" rtl="0">
        <a:lnSpc>
          <a:spcPct val="90000"/>
        </a:lnSpc>
        <a:spcBef>
          <a:spcPts val="446"/>
        </a:spcBef>
        <a:buFont typeface="Arial"/>
        <a:buChar char="•"/>
        <a:defRPr sz="1600">
          <a:solidFill>
            <a:schemeClr val="tx1"/>
          </a:solidFill>
          <a:latin typeface="+mn-lt"/>
          <a:ea typeface="+mn-ea"/>
          <a:cs typeface="+mn-cs"/>
        </a:defRPr>
      </a:lvl7pPr>
      <a:lvl8pPr marL="3058339" indent="-203890" algn="l" defTabSz="815557" rtl="0">
        <a:lnSpc>
          <a:spcPct val="90000"/>
        </a:lnSpc>
        <a:spcBef>
          <a:spcPts val="446"/>
        </a:spcBef>
        <a:buFont typeface="Arial"/>
        <a:buChar char="•"/>
        <a:defRPr sz="1600">
          <a:solidFill>
            <a:schemeClr val="tx1"/>
          </a:solidFill>
          <a:latin typeface="+mn-lt"/>
          <a:ea typeface="+mn-ea"/>
          <a:cs typeface="+mn-cs"/>
        </a:defRPr>
      </a:lvl8pPr>
      <a:lvl9pPr marL="3466117" indent="-203890" algn="l" defTabSz="815557" rtl="0">
        <a:lnSpc>
          <a:spcPct val="90000"/>
        </a:lnSpc>
        <a:spcBef>
          <a:spcPts val="446"/>
        </a:spcBef>
        <a:buFont typeface="Arial"/>
        <a:buChar char="•"/>
        <a:defRPr sz="1600">
          <a:solidFill>
            <a:schemeClr val="tx1"/>
          </a:solidFill>
          <a:latin typeface="+mn-lt"/>
          <a:ea typeface="+mn-ea"/>
          <a:cs typeface="+mn-cs"/>
        </a:defRPr>
      </a:lvl9pPr>
    </p:bodyStyle>
    <p:otherStyle>
      <a:defPPr>
        <a:defRPr lang="en-US"/>
      </a:defPPr>
      <a:lvl1pPr marL="0" algn="l" defTabSz="815557" rtl="0">
        <a:defRPr sz="1600">
          <a:solidFill>
            <a:schemeClr val="tx1"/>
          </a:solidFill>
          <a:latin typeface="+mn-lt"/>
          <a:ea typeface="+mn-ea"/>
          <a:cs typeface="+mn-cs"/>
        </a:defRPr>
      </a:lvl1pPr>
      <a:lvl2pPr marL="407778" algn="l" defTabSz="815557" rtl="0">
        <a:defRPr sz="1600">
          <a:solidFill>
            <a:schemeClr val="tx1"/>
          </a:solidFill>
          <a:latin typeface="+mn-lt"/>
          <a:ea typeface="+mn-ea"/>
          <a:cs typeface="+mn-cs"/>
        </a:defRPr>
      </a:lvl2pPr>
      <a:lvl3pPr marL="815557" algn="l" defTabSz="815557" rtl="0">
        <a:defRPr sz="1600">
          <a:solidFill>
            <a:schemeClr val="tx1"/>
          </a:solidFill>
          <a:latin typeface="+mn-lt"/>
          <a:ea typeface="+mn-ea"/>
          <a:cs typeface="+mn-cs"/>
        </a:defRPr>
      </a:lvl3pPr>
      <a:lvl4pPr marL="1223335" algn="l" defTabSz="815557" rtl="0">
        <a:defRPr sz="1600">
          <a:solidFill>
            <a:schemeClr val="tx1"/>
          </a:solidFill>
          <a:latin typeface="+mn-lt"/>
          <a:ea typeface="+mn-ea"/>
          <a:cs typeface="+mn-cs"/>
        </a:defRPr>
      </a:lvl4pPr>
      <a:lvl5pPr marL="1631114" algn="l" defTabSz="815557" rtl="0">
        <a:defRPr sz="1600">
          <a:solidFill>
            <a:schemeClr val="tx1"/>
          </a:solidFill>
          <a:latin typeface="+mn-lt"/>
          <a:ea typeface="+mn-ea"/>
          <a:cs typeface="+mn-cs"/>
        </a:defRPr>
      </a:lvl5pPr>
      <a:lvl6pPr marL="2038891" algn="l" defTabSz="815557" rtl="0">
        <a:defRPr sz="1600">
          <a:solidFill>
            <a:schemeClr val="tx1"/>
          </a:solidFill>
          <a:latin typeface="+mn-lt"/>
          <a:ea typeface="+mn-ea"/>
          <a:cs typeface="+mn-cs"/>
        </a:defRPr>
      </a:lvl6pPr>
      <a:lvl7pPr marL="2446670" algn="l" defTabSz="815557" rtl="0">
        <a:defRPr sz="1600">
          <a:solidFill>
            <a:schemeClr val="tx1"/>
          </a:solidFill>
          <a:latin typeface="+mn-lt"/>
          <a:ea typeface="+mn-ea"/>
          <a:cs typeface="+mn-cs"/>
        </a:defRPr>
      </a:lvl7pPr>
      <a:lvl8pPr marL="2854449" algn="l" defTabSz="815557" rtl="0">
        <a:defRPr sz="1600">
          <a:solidFill>
            <a:schemeClr val="tx1"/>
          </a:solidFill>
          <a:latin typeface="+mn-lt"/>
          <a:ea typeface="+mn-ea"/>
          <a:cs typeface="+mn-cs"/>
        </a:defRPr>
      </a:lvl8pPr>
      <a:lvl9pPr marL="3262227" algn="l" defTabSz="815557" rtl="0">
        <a:defRPr sz="16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DFD8EF26-FA82-6D40-93F2-70EAE952FA46}"/>
              </a:ext>
            </a:extLst>
          </p:cNvPr>
          <p:cNvSpPr/>
          <p:nvPr userDrawn="1"/>
        </p:nvSpPr>
        <p:spPr>
          <a:xfrm>
            <a:off x="1" y="1483200"/>
            <a:ext cx="5376454" cy="537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4" name="Grafik 13">
            <a:extLst>
              <a:ext uri="{FF2B5EF4-FFF2-40B4-BE49-F238E27FC236}">
                <a16:creationId xmlns:a16="http://schemas.microsoft.com/office/drawing/2014/main" id="{DA465598-6EE5-EE49-A177-6E3551F9A56A}"/>
              </a:ext>
            </a:extLst>
          </p:cNvPr>
          <p:cNvPicPr>
            <a:picLocks noChangeAspect="1"/>
          </p:cNvPicPr>
          <p:nvPr userDrawn="1"/>
        </p:nvPicPr>
        <p:blipFill>
          <a:blip r:embed="rId8"/>
          <a:stretch>
            <a:fillRect/>
          </a:stretch>
        </p:blipFill>
        <p:spPr>
          <a:xfrm>
            <a:off x="446400" y="434007"/>
            <a:ext cx="11303000" cy="825500"/>
          </a:xfrm>
          <a:prstGeom prst="rect">
            <a:avLst/>
          </a:prstGeom>
        </p:spPr>
      </p:pic>
    </p:spTree>
    <p:extLst>
      <p:ext uri="{BB962C8B-B14F-4D97-AF65-F5344CB8AC3E}">
        <p14:creationId xmlns:p14="http://schemas.microsoft.com/office/powerpoint/2010/main" val="162031143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hf hdr="0" ftr="0"/>
  <p:txStyles>
    <p:titleStyle>
      <a:lvl1pPr algn="l" defTabSz="815557" rtl="0" eaLnBrk="1" latinLnBrk="0" hangingPunct="1">
        <a:lnSpc>
          <a:spcPct val="90000"/>
        </a:lnSpc>
        <a:spcBef>
          <a:spcPct val="0"/>
        </a:spcBef>
        <a:buNone/>
        <a:defRPr sz="3925" kern="1200">
          <a:solidFill>
            <a:schemeClr val="tx1"/>
          </a:solidFill>
          <a:latin typeface="+mj-lt"/>
          <a:ea typeface="+mj-ea"/>
          <a:cs typeface="+mj-cs"/>
        </a:defRPr>
      </a:lvl1pPr>
    </p:titleStyle>
    <p:bodyStyle>
      <a:lvl1pPr marL="203890" indent="-203890" algn="l" defTabSz="815557" rtl="0" eaLnBrk="1" latinLnBrk="0" hangingPunct="1">
        <a:lnSpc>
          <a:spcPct val="90000"/>
        </a:lnSpc>
        <a:spcBef>
          <a:spcPts val="892"/>
        </a:spcBef>
        <a:buFont typeface="Arial" panose="020B0604020202020204" pitchFamily="34" charset="0"/>
        <a:buChar char="•"/>
        <a:defRPr sz="2498" kern="1200">
          <a:solidFill>
            <a:schemeClr val="tx1"/>
          </a:solidFill>
          <a:latin typeface="+mn-lt"/>
          <a:ea typeface="+mn-ea"/>
          <a:cs typeface="+mn-cs"/>
        </a:defRPr>
      </a:lvl1pPr>
      <a:lvl2pPr marL="611668" indent="-203890" algn="l" defTabSz="815557" rtl="0" eaLnBrk="1" latinLnBrk="0" hangingPunct="1">
        <a:lnSpc>
          <a:spcPct val="90000"/>
        </a:lnSpc>
        <a:spcBef>
          <a:spcPts val="446"/>
        </a:spcBef>
        <a:buFont typeface="Arial" panose="020B0604020202020204" pitchFamily="34" charset="0"/>
        <a:buChar char="•"/>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 typeface="Arial" panose="020B0604020202020204" pitchFamily="34" charset="0"/>
        <a:buChar char="•"/>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p:bodyStyle>
    <p:otherStyle>
      <a:defPPr>
        <a:defRPr lang="en-US"/>
      </a:defPPr>
      <a:lvl1pPr marL="0" algn="l" defTabSz="815557" rtl="0" eaLnBrk="1" latinLnBrk="0" hangingPunct="1">
        <a:defRPr sz="1605" kern="1200">
          <a:solidFill>
            <a:schemeClr val="tx1"/>
          </a:solidFill>
          <a:latin typeface="+mn-lt"/>
          <a:ea typeface="+mn-ea"/>
          <a:cs typeface="+mn-cs"/>
        </a:defRPr>
      </a:lvl1pPr>
      <a:lvl2pPr marL="407778" algn="l" defTabSz="815557" rtl="0" eaLnBrk="1" latinLnBrk="0" hangingPunct="1">
        <a:defRPr sz="1605" kern="1200">
          <a:solidFill>
            <a:schemeClr val="tx1"/>
          </a:solidFill>
          <a:latin typeface="+mn-lt"/>
          <a:ea typeface="+mn-ea"/>
          <a:cs typeface="+mn-cs"/>
        </a:defRPr>
      </a:lvl2pPr>
      <a:lvl3pPr marL="815557" algn="l" defTabSz="815557" rtl="0" eaLnBrk="1" latinLnBrk="0" hangingPunct="1">
        <a:defRPr sz="1605" kern="1200">
          <a:solidFill>
            <a:schemeClr val="tx1"/>
          </a:solidFill>
          <a:latin typeface="+mn-lt"/>
          <a:ea typeface="+mn-ea"/>
          <a:cs typeface="+mn-cs"/>
        </a:defRPr>
      </a:lvl3pPr>
      <a:lvl4pPr marL="1223335" algn="l" defTabSz="815557" rtl="0" eaLnBrk="1" latinLnBrk="0" hangingPunct="1">
        <a:defRPr sz="1605" kern="1200">
          <a:solidFill>
            <a:schemeClr val="tx1"/>
          </a:solidFill>
          <a:latin typeface="+mn-lt"/>
          <a:ea typeface="+mn-ea"/>
          <a:cs typeface="+mn-cs"/>
        </a:defRPr>
      </a:lvl4pPr>
      <a:lvl5pPr marL="1631114" algn="l" defTabSz="815557" rtl="0" eaLnBrk="1" latinLnBrk="0" hangingPunct="1">
        <a:defRPr sz="1605" kern="1200">
          <a:solidFill>
            <a:schemeClr val="tx1"/>
          </a:solidFill>
          <a:latin typeface="+mn-lt"/>
          <a:ea typeface="+mn-ea"/>
          <a:cs typeface="+mn-cs"/>
        </a:defRPr>
      </a:lvl5pPr>
      <a:lvl6pPr marL="2038892" algn="l" defTabSz="815557" rtl="0" eaLnBrk="1" latinLnBrk="0" hangingPunct="1">
        <a:defRPr sz="1605" kern="1200">
          <a:solidFill>
            <a:schemeClr val="tx1"/>
          </a:solidFill>
          <a:latin typeface="+mn-lt"/>
          <a:ea typeface="+mn-ea"/>
          <a:cs typeface="+mn-cs"/>
        </a:defRPr>
      </a:lvl6pPr>
      <a:lvl7pPr marL="2446670" algn="l" defTabSz="815557" rtl="0" eaLnBrk="1" latinLnBrk="0" hangingPunct="1">
        <a:defRPr sz="1605" kern="1200">
          <a:solidFill>
            <a:schemeClr val="tx1"/>
          </a:solidFill>
          <a:latin typeface="+mn-lt"/>
          <a:ea typeface="+mn-ea"/>
          <a:cs typeface="+mn-cs"/>
        </a:defRPr>
      </a:lvl7pPr>
      <a:lvl8pPr marL="2854449" algn="l" defTabSz="815557" rtl="0" eaLnBrk="1" latinLnBrk="0" hangingPunct="1">
        <a:defRPr sz="1605" kern="1200">
          <a:solidFill>
            <a:schemeClr val="tx1"/>
          </a:solidFill>
          <a:latin typeface="+mn-lt"/>
          <a:ea typeface="+mn-ea"/>
          <a:cs typeface="+mn-cs"/>
        </a:defRPr>
      </a:lvl8pPr>
      <a:lvl9pPr marL="3262227" algn="l" defTabSz="815557" rtl="0" eaLnBrk="1" latinLnBrk="0" hangingPunct="1">
        <a:defRPr sz="1605"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935">
          <p15:clr>
            <a:srgbClr val="F26B43"/>
          </p15:clr>
        </p15:guide>
        <p15:guide id="5" orient="horz" pos="4042">
          <p15:clr>
            <a:srgbClr val="F26B43"/>
          </p15:clr>
        </p15:guide>
        <p15:guide id="9" pos="7401">
          <p15:clr>
            <a:srgbClr val="F26B43"/>
          </p15:clr>
        </p15:guide>
        <p15:guide id="13" pos="279">
          <p15:clr>
            <a:srgbClr val="F26B43"/>
          </p15:clr>
        </p15:guide>
        <p15:guide id="14" orient="horz" pos="278">
          <p15:clr>
            <a:srgbClr val="F26B43"/>
          </p15:clr>
        </p15:guide>
        <p15:guide id="15" orient="horz">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DED63A8-5311-184A-B74C-C37B428BFE1A}"/>
              </a:ext>
            </a:extLst>
          </p:cNvPr>
          <p:cNvPicPr>
            <a:picLocks noChangeAspect="1"/>
          </p:cNvPicPr>
          <p:nvPr userDrawn="1"/>
        </p:nvPicPr>
        <p:blipFill>
          <a:blip r:embed="rId3"/>
          <a:stretch>
            <a:fillRect/>
          </a:stretch>
        </p:blipFill>
        <p:spPr>
          <a:xfrm>
            <a:off x="446400" y="442801"/>
            <a:ext cx="1745167" cy="825376"/>
          </a:xfrm>
          <a:prstGeom prst="rect">
            <a:avLst/>
          </a:prstGeom>
        </p:spPr>
      </p:pic>
    </p:spTree>
    <p:extLst>
      <p:ext uri="{BB962C8B-B14F-4D97-AF65-F5344CB8AC3E}">
        <p14:creationId xmlns:p14="http://schemas.microsoft.com/office/powerpoint/2010/main" val="649128410"/>
      </p:ext>
    </p:extLst>
  </p:cSld>
  <p:clrMap bg1="lt1" tx1="dk1" bg2="lt2" tx2="dk2" accent1="accent1" accent2="accent2" accent3="accent3" accent4="accent4" accent5="accent5" accent6="accent6" hlink="hlink" folHlink="folHlink"/>
  <p:sldLayoutIdLst>
    <p:sldLayoutId id="2147483675" r:id="rId1"/>
  </p:sldLayoutIdLst>
  <p:hf hdr="0" ftr="0"/>
  <p:txStyles>
    <p:titleStyle>
      <a:lvl1pPr algn="l" defTabSz="815557" rtl="0" eaLnBrk="1" latinLnBrk="0" hangingPunct="1">
        <a:lnSpc>
          <a:spcPct val="90000"/>
        </a:lnSpc>
        <a:spcBef>
          <a:spcPct val="0"/>
        </a:spcBef>
        <a:buNone/>
        <a:defRPr sz="3925" kern="1200">
          <a:solidFill>
            <a:schemeClr val="tx1"/>
          </a:solidFill>
          <a:latin typeface="+mj-lt"/>
          <a:ea typeface="+mj-ea"/>
          <a:cs typeface="+mj-cs"/>
        </a:defRPr>
      </a:lvl1pPr>
    </p:titleStyle>
    <p:bodyStyle>
      <a:lvl1pPr marL="203890" indent="-203890" algn="l" defTabSz="815557" rtl="0" eaLnBrk="1" latinLnBrk="0" hangingPunct="1">
        <a:lnSpc>
          <a:spcPct val="90000"/>
        </a:lnSpc>
        <a:spcBef>
          <a:spcPts val="892"/>
        </a:spcBef>
        <a:buFont typeface="Arial" panose="020B0604020202020204" pitchFamily="34" charset="0"/>
        <a:buChar char="•"/>
        <a:defRPr sz="2498" kern="1200">
          <a:solidFill>
            <a:schemeClr val="tx1"/>
          </a:solidFill>
          <a:latin typeface="+mn-lt"/>
          <a:ea typeface="+mn-ea"/>
          <a:cs typeface="+mn-cs"/>
        </a:defRPr>
      </a:lvl1pPr>
      <a:lvl2pPr marL="611668" indent="-203890" algn="l" defTabSz="815557" rtl="0" eaLnBrk="1" latinLnBrk="0" hangingPunct="1">
        <a:lnSpc>
          <a:spcPct val="90000"/>
        </a:lnSpc>
        <a:spcBef>
          <a:spcPts val="446"/>
        </a:spcBef>
        <a:buFont typeface="Arial" panose="020B0604020202020204" pitchFamily="34" charset="0"/>
        <a:buChar char="•"/>
        <a:defRPr sz="2141" kern="1200">
          <a:solidFill>
            <a:schemeClr val="tx1"/>
          </a:solidFill>
          <a:latin typeface="+mn-lt"/>
          <a:ea typeface="+mn-ea"/>
          <a:cs typeface="+mn-cs"/>
        </a:defRPr>
      </a:lvl2pPr>
      <a:lvl3pPr marL="1019447" indent="-203890" algn="l" defTabSz="815557" rtl="0" eaLnBrk="1" latinLnBrk="0" hangingPunct="1">
        <a:lnSpc>
          <a:spcPct val="90000"/>
        </a:lnSpc>
        <a:spcBef>
          <a:spcPts val="446"/>
        </a:spcBef>
        <a:buFont typeface="Arial" panose="020B0604020202020204" pitchFamily="34" charset="0"/>
        <a:buChar char="•"/>
        <a:defRPr sz="1784" kern="1200">
          <a:solidFill>
            <a:schemeClr val="tx1"/>
          </a:solidFill>
          <a:latin typeface="+mn-lt"/>
          <a:ea typeface="+mn-ea"/>
          <a:cs typeface="+mn-cs"/>
        </a:defRPr>
      </a:lvl3pPr>
      <a:lvl4pPr marL="1427225"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4pPr>
      <a:lvl5pPr marL="1835003"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5pPr>
      <a:lvl6pPr marL="2242782"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6pPr>
      <a:lvl7pPr marL="2650560"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7pPr>
      <a:lvl8pPr marL="3058339"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8pPr>
      <a:lvl9pPr marL="3466117" indent="-203890" algn="l" defTabSz="815557" rtl="0" eaLnBrk="1" latinLnBrk="0" hangingPunct="1">
        <a:lnSpc>
          <a:spcPct val="90000"/>
        </a:lnSpc>
        <a:spcBef>
          <a:spcPts val="446"/>
        </a:spcBef>
        <a:buFont typeface="Arial" panose="020B0604020202020204" pitchFamily="34" charset="0"/>
        <a:buChar char="•"/>
        <a:defRPr sz="1605" kern="1200">
          <a:solidFill>
            <a:schemeClr val="tx1"/>
          </a:solidFill>
          <a:latin typeface="+mn-lt"/>
          <a:ea typeface="+mn-ea"/>
          <a:cs typeface="+mn-cs"/>
        </a:defRPr>
      </a:lvl9pPr>
    </p:bodyStyle>
    <p:otherStyle>
      <a:defPPr>
        <a:defRPr lang="en-US"/>
      </a:defPPr>
      <a:lvl1pPr marL="0" algn="l" defTabSz="815557" rtl="0" eaLnBrk="1" latinLnBrk="0" hangingPunct="1">
        <a:defRPr sz="1605" kern="1200">
          <a:solidFill>
            <a:schemeClr val="tx1"/>
          </a:solidFill>
          <a:latin typeface="+mn-lt"/>
          <a:ea typeface="+mn-ea"/>
          <a:cs typeface="+mn-cs"/>
        </a:defRPr>
      </a:lvl1pPr>
      <a:lvl2pPr marL="407778" algn="l" defTabSz="815557" rtl="0" eaLnBrk="1" latinLnBrk="0" hangingPunct="1">
        <a:defRPr sz="1605" kern="1200">
          <a:solidFill>
            <a:schemeClr val="tx1"/>
          </a:solidFill>
          <a:latin typeface="+mn-lt"/>
          <a:ea typeface="+mn-ea"/>
          <a:cs typeface="+mn-cs"/>
        </a:defRPr>
      </a:lvl2pPr>
      <a:lvl3pPr marL="815557" algn="l" defTabSz="815557" rtl="0" eaLnBrk="1" latinLnBrk="0" hangingPunct="1">
        <a:defRPr sz="1605" kern="1200">
          <a:solidFill>
            <a:schemeClr val="tx1"/>
          </a:solidFill>
          <a:latin typeface="+mn-lt"/>
          <a:ea typeface="+mn-ea"/>
          <a:cs typeface="+mn-cs"/>
        </a:defRPr>
      </a:lvl3pPr>
      <a:lvl4pPr marL="1223335" algn="l" defTabSz="815557" rtl="0" eaLnBrk="1" latinLnBrk="0" hangingPunct="1">
        <a:defRPr sz="1605" kern="1200">
          <a:solidFill>
            <a:schemeClr val="tx1"/>
          </a:solidFill>
          <a:latin typeface="+mn-lt"/>
          <a:ea typeface="+mn-ea"/>
          <a:cs typeface="+mn-cs"/>
        </a:defRPr>
      </a:lvl4pPr>
      <a:lvl5pPr marL="1631114" algn="l" defTabSz="815557" rtl="0" eaLnBrk="1" latinLnBrk="0" hangingPunct="1">
        <a:defRPr sz="1605" kern="1200">
          <a:solidFill>
            <a:schemeClr val="tx1"/>
          </a:solidFill>
          <a:latin typeface="+mn-lt"/>
          <a:ea typeface="+mn-ea"/>
          <a:cs typeface="+mn-cs"/>
        </a:defRPr>
      </a:lvl5pPr>
      <a:lvl6pPr marL="2038892" algn="l" defTabSz="815557" rtl="0" eaLnBrk="1" latinLnBrk="0" hangingPunct="1">
        <a:defRPr sz="1605" kern="1200">
          <a:solidFill>
            <a:schemeClr val="tx1"/>
          </a:solidFill>
          <a:latin typeface="+mn-lt"/>
          <a:ea typeface="+mn-ea"/>
          <a:cs typeface="+mn-cs"/>
        </a:defRPr>
      </a:lvl6pPr>
      <a:lvl7pPr marL="2446670" algn="l" defTabSz="815557" rtl="0" eaLnBrk="1" latinLnBrk="0" hangingPunct="1">
        <a:defRPr sz="1605" kern="1200">
          <a:solidFill>
            <a:schemeClr val="tx1"/>
          </a:solidFill>
          <a:latin typeface="+mn-lt"/>
          <a:ea typeface="+mn-ea"/>
          <a:cs typeface="+mn-cs"/>
        </a:defRPr>
      </a:lvl7pPr>
      <a:lvl8pPr marL="2854449" algn="l" defTabSz="815557" rtl="0" eaLnBrk="1" latinLnBrk="0" hangingPunct="1">
        <a:defRPr sz="1605" kern="1200">
          <a:solidFill>
            <a:schemeClr val="tx1"/>
          </a:solidFill>
          <a:latin typeface="+mn-lt"/>
          <a:ea typeface="+mn-ea"/>
          <a:cs typeface="+mn-cs"/>
        </a:defRPr>
      </a:lvl8pPr>
      <a:lvl9pPr marL="3262227" algn="l" defTabSz="815557" rtl="0" eaLnBrk="1" latinLnBrk="0" hangingPunct="1">
        <a:defRPr sz="1605"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935">
          <p15:clr>
            <a:srgbClr val="F26B43"/>
          </p15:clr>
        </p15:guide>
        <p15:guide id="5" orient="horz" pos="4042">
          <p15:clr>
            <a:srgbClr val="F26B43"/>
          </p15:clr>
        </p15:guide>
        <p15:guide id="9" pos="7401">
          <p15:clr>
            <a:srgbClr val="F26B43"/>
          </p15:clr>
        </p15:guide>
        <p15:guide id="13" pos="279">
          <p15:clr>
            <a:srgbClr val="F26B43"/>
          </p15:clr>
        </p15:guide>
        <p15:guide id="14" orient="horz" pos="278">
          <p15:clr>
            <a:srgbClr val="F26B43"/>
          </p15:clr>
        </p15:guide>
        <p15:guide id="15" orient="horz">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lmu.adv-pub.moveon4.de/home-page-2558/" TargetMode="External"/><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QuickStyle" Target="../diagrams/quickStyle1.xml"/><Relationship Id="rId11" Type="http://schemas.openxmlformats.org/officeDocument/2006/relationships/hyperlink" Target="mailto:claudia.thoermer@psy.lmu.de" TargetMode="External"/><Relationship Id="rId5" Type="http://schemas.openxmlformats.org/officeDocument/2006/relationships/diagramLayout" Target="../diagrams/layout1.xml"/><Relationship Id="rId10" Type="http://schemas.openxmlformats.org/officeDocument/2006/relationships/hyperlink" Target="https://lmu.moveon4.de/form/5813384083fb966347722df7/deu" TargetMode="External"/><Relationship Id="rId4" Type="http://schemas.openxmlformats.org/officeDocument/2006/relationships/diagramData" Target="../diagrams/data1.xml"/><Relationship Id="rId9" Type="http://schemas.openxmlformats.org/officeDocument/2006/relationships/hyperlink" Target="https://www.lmu.de/de/workspace-fuer-studierende/auslandserfahrung-sammeln/auslandsstudium/erasmus/erasmus-studium/"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image" Target="../media/image22.jp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hyperlink" Target="mailto:c.agne@lmu.de" TargetMode="External"/><Relationship Id="rId2" Type="http://schemas.openxmlformats.org/officeDocument/2006/relationships/image" Target="../media/image29.emf"/><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sv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16.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hyperlink" Target="mailto:c.agne@lmu.de" TargetMode="Externa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mailto:erasmus-psy@psy.lmu.de"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5.jpg"/><Relationship Id="rId5" Type="http://schemas.openxmlformats.org/officeDocument/2006/relationships/hyperlink" Target="mailto:Claudia.Thoermer@psy.lmu.de" TargetMode="Externa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hyperlink" Target="mailto:c.agne@lmu.de"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www.lmu.de/psyedu/de/studium-und-lehre/studium-im-ausland/"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moodle.lmu.de/course/view.php?id=12062"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92132093" name="Textplatzhalter 3"/>
          <p:cNvSpPr>
            <a:spLocks noGrp="1"/>
          </p:cNvSpPr>
          <p:nvPr>
            <p:ph type="body" sz="quarter" idx="11"/>
          </p:nvPr>
        </p:nvSpPr>
        <p:spPr bwMode="auto"/>
        <p:txBody>
          <a:bodyPr/>
          <a:lstStyle/>
          <a:p>
            <a:pPr>
              <a:defRPr/>
            </a:pPr>
            <a:r>
              <a:rPr lang="de-DE"/>
              <a:t>02.12.2025</a:t>
            </a:r>
            <a:endParaRPr/>
          </a:p>
        </p:txBody>
      </p:sp>
      <p:sp>
        <p:nvSpPr>
          <p:cNvPr id="504460144" name="Titel 2"/>
          <p:cNvSpPr>
            <a:spLocks noGrp="1"/>
          </p:cNvSpPr>
          <p:nvPr>
            <p:ph type="title"/>
          </p:nvPr>
        </p:nvSpPr>
        <p:spPr bwMode="auto">
          <a:xfrm>
            <a:off x="442913" y="2189713"/>
            <a:ext cx="4763268" cy="1463042"/>
          </a:xfrm>
        </p:spPr>
        <p:txBody>
          <a:bodyPr/>
          <a:lstStyle/>
          <a:p>
            <a:pPr>
              <a:defRPr/>
            </a:pPr>
            <a:r>
              <a:rPr lang="de-DE"/>
              <a:t>Informationsveranstaltung</a:t>
            </a:r>
            <a:br>
              <a:rPr lang="de-DE"/>
            </a:br>
            <a:br>
              <a:rPr lang="de-DE"/>
            </a:br>
            <a:r>
              <a:rPr lang="de-DE" sz="2400" b="0"/>
              <a:t>für Studierende, die mit </a:t>
            </a:r>
            <a:r>
              <a:rPr lang="de-DE" sz="2400"/>
              <a:t>Erasmus+ </a:t>
            </a:r>
            <a:r>
              <a:rPr lang="de-DE" sz="2400" b="0"/>
              <a:t>ins Ausland wollen</a:t>
            </a:r>
            <a:endParaRPr lang="de-DE" b="0"/>
          </a:p>
        </p:txBody>
      </p:sp>
      <p:sp>
        <p:nvSpPr>
          <p:cNvPr id="1308194802" name="Textplatzhalter 4"/>
          <p:cNvSpPr>
            <a:spLocks noGrp="1"/>
          </p:cNvSpPr>
          <p:nvPr>
            <p:ph type="body" sz="quarter" idx="15"/>
          </p:nvPr>
        </p:nvSpPr>
        <p:spPr bwMode="auto"/>
        <p:txBody>
          <a:bodyPr/>
          <a:lstStyle/>
          <a:p>
            <a:pPr>
              <a:defRPr/>
            </a:pPr>
            <a:endParaRPr lang="de-D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04920842" name="Foliennummernplatzhalter 1"/>
          <p:cNvSpPr>
            <a:spLocks noGrp="1"/>
          </p:cNvSpPr>
          <p:nvPr>
            <p:ph type="sldNum" sz="quarter" idx="4"/>
          </p:nvPr>
        </p:nvSpPr>
        <p:spPr bwMode="auto"/>
        <p:txBody>
          <a:bodyPr/>
          <a:lstStyle/>
          <a:p>
            <a:pPr algn="l">
              <a:defRPr/>
            </a:pPr>
            <a:fld id="{3889EAAA-2A39-E347-B0AA-909793490C00}" type="slidenum">
              <a:rPr lang="de-DE"/>
              <a:t>10</a:t>
            </a:fld>
            <a:endParaRPr lang="de-DE"/>
          </a:p>
        </p:txBody>
      </p:sp>
      <p:sp>
        <p:nvSpPr>
          <p:cNvPr id="1869800294" name="Titel 2"/>
          <p:cNvSpPr>
            <a:spLocks noGrp="1"/>
          </p:cNvSpPr>
          <p:nvPr>
            <p:ph type="title"/>
          </p:nvPr>
        </p:nvSpPr>
        <p:spPr bwMode="auto"/>
        <p:txBody>
          <a:bodyPr/>
          <a:lstStyle/>
          <a:p>
            <a:pPr>
              <a:defRPr/>
            </a:pPr>
            <a:r>
              <a:rPr lang="de-DE"/>
              <a:t>Erasmus Bewerbungen</a:t>
            </a:r>
            <a:endParaRPr/>
          </a:p>
        </p:txBody>
      </p:sp>
      <p:sp>
        <p:nvSpPr>
          <p:cNvPr id="1341063596" name="Textplatzhalter 3"/>
          <p:cNvSpPr>
            <a:spLocks noGrp="1"/>
          </p:cNvSpPr>
          <p:nvPr>
            <p:ph type="body" sz="quarter" idx="12"/>
          </p:nvPr>
        </p:nvSpPr>
        <p:spPr bwMode="auto"/>
        <p:txBody>
          <a:bodyPr/>
          <a:lstStyle/>
          <a:p>
            <a:pPr>
              <a:defRPr/>
            </a:pPr>
            <a:r>
              <a:rPr lang="de-DE"/>
              <a:t>Bewerbungsschluss am </a:t>
            </a:r>
            <a:r>
              <a:rPr lang="de-DE" b="1"/>
              <a:t>15.01.</a:t>
            </a:r>
            <a:endParaRPr/>
          </a:p>
        </p:txBody>
      </p:sp>
      <p:sp>
        <p:nvSpPr>
          <p:cNvPr id="1100243548" name="Textplatzhalter 4"/>
          <p:cNvSpPr>
            <a:spLocks noGrp="1"/>
          </p:cNvSpPr>
          <p:nvPr>
            <p:ph type="body" sz="quarter" idx="13"/>
          </p:nvPr>
        </p:nvSpPr>
        <p:spPr bwMode="auto">
          <a:xfrm>
            <a:off x="1741063" y="3320325"/>
            <a:ext cx="3100419" cy="2859210"/>
          </a:xfrm>
        </p:spPr>
        <p:txBody>
          <a:bodyPr/>
          <a:lstStyle/>
          <a:p>
            <a:pPr>
              <a:defRPr/>
            </a:pPr>
            <a:r>
              <a:rPr lang="de-DE" sz="1800"/>
              <a:t>s. Links in der Tabelle der Partnerunis auf Website (auf Moodle: „Plätze Department Psychologie“) </a:t>
            </a:r>
            <a:endParaRPr sz="1800"/>
          </a:p>
          <a:p>
            <a:pPr>
              <a:defRPr/>
            </a:pPr>
            <a:r>
              <a:rPr sz="1800"/>
              <a:t>Oft noch aktueller &amp; Austauschmöglichkeiten jenseits fachgebundener Partnerschaften: </a:t>
            </a:r>
            <a:r>
              <a:rPr lang="en-US" sz="1800" b="0" i="0" u="sng" strike="noStrike" cap="none" spc="0">
                <a:solidFill>
                  <a:srgbClr val="616468"/>
                </a:solidFill>
                <a:latin typeface="Arial"/>
                <a:ea typeface="Arial"/>
                <a:cs typeface="Arial"/>
                <a:hlinkClick r:id="rId3"/>
              </a:rPr>
              <a:t>https://lmu.adv-pub.moveon4.de/home-page-2558/</a:t>
            </a:r>
            <a:endParaRPr sz="1800"/>
          </a:p>
        </p:txBody>
      </p:sp>
      <p:graphicFrame>
        <p:nvGraphicFramePr>
          <p:cNvPr id="1613208500" name="Diagramm 6"/>
          <p:cNvGraphicFramePr>
            <a:graphicFrameLocks/>
          </p:cNvGraphicFramePr>
          <p:nvPr/>
        </p:nvGraphicFramePr>
        <p:xfrm>
          <a:off x="2032000" y="-53768"/>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49961544" name="Textplatzhalter 4"/>
          <p:cNvSpPr txBox="1"/>
          <p:nvPr/>
        </p:nvSpPr>
        <p:spPr bwMode="auto">
          <a:xfrm>
            <a:off x="4841483" y="3429000"/>
            <a:ext cx="2325688" cy="2859210"/>
          </a:xfrm>
          <a:prstGeom prst="rect">
            <a:avLst/>
          </a:prstGeom>
        </p:spPr>
        <p:txBody>
          <a:bodyPr/>
          <a:lstStyle>
            <a:lvl1pPr marL="324000" indent="-324000" algn="l" defTabSz="815557" rtl="0">
              <a:lnSpc>
                <a:spcPct val="100000"/>
              </a:lnSpc>
              <a:spcBef>
                <a:spcPts val="0"/>
              </a:spcBef>
              <a:spcAft>
                <a:spcPts val="0"/>
              </a:spcAft>
              <a:buClr>
                <a:schemeClr val="tx1"/>
              </a:buClr>
              <a:buFont typeface="Wingdings"/>
              <a:buChar char=""/>
              <a:defRPr sz="1900">
                <a:solidFill>
                  <a:srgbClr val="616468"/>
                </a:solidFill>
                <a:latin typeface="+mn-lt"/>
                <a:ea typeface="+mn-ea"/>
                <a:cs typeface="+mn-cs"/>
              </a:defRPr>
            </a:lvl1pPr>
            <a:lvl2pPr marL="611668" indent="-203890" algn="l" defTabSz="815557" rtl="0">
              <a:lnSpc>
                <a:spcPct val="100000"/>
              </a:lnSpc>
              <a:spcBef>
                <a:spcPts val="0"/>
              </a:spcBef>
              <a:buFont typeface="Arial"/>
              <a:buChar char="•"/>
              <a:defRPr sz="1900">
                <a:solidFill>
                  <a:srgbClr val="616468"/>
                </a:solidFill>
                <a:latin typeface="+mn-lt"/>
                <a:ea typeface="+mn-ea"/>
                <a:cs typeface="+mn-cs"/>
              </a:defRPr>
            </a:lvl2pPr>
            <a:lvl3pPr marL="1019447" indent="-203890" algn="l" defTabSz="815557" rtl="0">
              <a:lnSpc>
                <a:spcPct val="90000"/>
              </a:lnSpc>
              <a:spcBef>
                <a:spcPts val="446"/>
              </a:spcBef>
              <a:buFont typeface="Arial"/>
              <a:buChar char="•"/>
              <a:defRPr sz="1800">
                <a:solidFill>
                  <a:schemeClr val="tx1"/>
                </a:solidFill>
                <a:latin typeface="+mn-lt"/>
                <a:ea typeface="+mn-ea"/>
                <a:cs typeface="+mn-cs"/>
              </a:defRPr>
            </a:lvl3pPr>
            <a:lvl4pPr marL="1427225" indent="-203890" algn="l" defTabSz="815557" rtl="0">
              <a:lnSpc>
                <a:spcPct val="90000"/>
              </a:lnSpc>
              <a:spcBef>
                <a:spcPts val="446"/>
              </a:spcBef>
              <a:buFont typeface="Arial"/>
              <a:buChar char="•"/>
              <a:defRPr sz="1600">
                <a:solidFill>
                  <a:schemeClr val="tx1"/>
                </a:solidFill>
                <a:latin typeface="+mn-lt"/>
                <a:ea typeface="+mn-ea"/>
                <a:cs typeface="+mn-cs"/>
              </a:defRPr>
            </a:lvl4pPr>
            <a:lvl5pPr marL="1835003" indent="-203890" algn="l" defTabSz="815557" rtl="0">
              <a:lnSpc>
                <a:spcPct val="90000"/>
              </a:lnSpc>
              <a:spcBef>
                <a:spcPts val="446"/>
              </a:spcBef>
              <a:buFont typeface="Arial"/>
              <a:buChar char="•"/>
              <a:defRPr sz="1600">
                <a:solidFill>
                  <a:schemeClr val="tx1"/>
                </a:solidFill>
                <a:latin typeface="+mn-lt"/>
                <a:ea typeface="+mn-ea"/>
                <a:cs typeface="+mn-cs"/>
              </a:defRPr>
            </a:lvl5pPr>
            <a:lvl6pPr marL="2242782" indent="-203890" algn="l" defTabSz="815557" rtl="0">
              <a:lnSpc>
                <a:spcPct val="90000"/>
              </a:lnSpc>
              <a:spcBef>
                <a:spcPts val="446"/>
              </a:spcBef>
              <a:buFont typeface="Arial"/>
              <a:buChar char="•"/>
              <a:defRPr sz="1600">
                <a:solidFill>
                  <a:schemeClr val="tx1"/>
                </a:solidFill>
                <a:latin typeface="+mn-lt"/>
                <a:ea typeface="+mn-ea"/>
                <a:cs typeface="+mn-cs"/>
              </a:defRPr>
            </a:lvl6pPr>
            <a:lvl7pPr marL="2650560" indent="-203890" algn="l" defTabSz="815557" rtl="0">
              <a:lnSpc>
                <a:spcPct val="90000"/>
              </a:lnSpc>
              <a:spcBef>
                <a:spcPts val="446"/>
              </a:spcBef>
              <a:buFont typeface="Arial"/>
              <a:buChar char="•"/>
              <a:defRPr sz="1600">
                <a:solidFill>
                  <a:schemeClr val="tx1"/>
                </a:solidFill>
                <a:latin typeface="+mn-lt"/>
                <a:ea typeface="+mn-ea"/>
                <a:cs typeface="+mn-cs"/>
              </a:defRPr>
            </a:lvl7pPr>
            <a:lvl8pPr marL="3058339" indent="-203890" algn="l" defTabSz="815557" rtl="0">
              <a:lnSpc>
                <a:spcPct val="90000"/>
              </a:lnSpc>
              <a:spcBef>
                <a:spcPts val="446"/>
              </a:spcBef>
              <a:buFont typeface="Arial"/>
              <a:buChar char="•"/>
              <a:defRPr sz="1600">
                <a:solidFill>
                  <a:schemeClr val="tx1"/>
                </a:solidFill>
                <a:latin typeface="+mn-lt"/>
                <a:ea typeface="+mn-ea"/>
                <a:cs typeface="+mn-cs"/>
              </a:defRPr>
            </a:lvl8pPr>
            <a:lvl9pPr marL="3466117" indent="-203890" algn="l" defTabSz="815557" rtl="0">
              <a:lnSpc>
                <a:spcPct val="90000"/>
              </a:lnSpc>
              <a:spcBef>
                <a:spcPts val="446"/>
              </a:spcBef>
              <a:buFont typeface="Arial"/>
              <a:buChar char="•"/>
              <a:defRPr sz="1600">
                <a:solidFill>
                  <a:schemeClr val="tx1"/>
                </a:solidFill>
                <a:latin typeface="+mn-lt"/>
                <a:ea typeface="+mn-ea"/>
                <a:cs typeface="+mn-cs"/>
              </a:defRPr>
            </a:lvl9pPr>
          </a:lstStyle>
          <a:p>
            <a:pPr marL="0" indent="0">
              <a:buNone/>
              <a:defRPr/>
            </a:pPr>
            <a:r>
              <a:rPr lang="de-DE" sz="1600"/>
              <a:t>s. </a:t>
            </a:r>
            <a:r>
              <a:rPr lang="de-DE" sz="1600" u="sng">
                <a:hlinkClick r:id="rId9"/>
              </a:rPr>
              <a:t>Website IO</a:t>
            </a:r>
            <a:endParaRPr lang="de-DE" sz="1600"/>
          </a:p>
          <a:p>
            <a:pPr>
              <a:defRPr/>
            </a:pPr>
            <a:r>
              <a:rPr lang="de-DE" sz="1600"/>
              <a:t>Motivations-schreiben</a:t>
            </a:r>
            <a:endParaRPr/>
          </a:p>
          <a:p>
            <a:pPr>
              <a:defRPr/>
            </a:pPr>
            <a:r>
              <a:rPr lang="de-DE" sz="1600"/>
              <a:t>Lebenslauf</a:t>
            </a:r>
            <a:endParaRPr/>
          </a:p>
          <a:p>
            <a:pPr>
              <a:defRPr/>
            </a:pPr>
            <a:r>
              <a:rPr lang="de-DE" sz="1600"/>
              <a:t>Notenkontoauszug</a:t>
            </a:r>
            <a:endParaRPr/>
          </a:p>
          <a:p>
            <a:pPr>
              <a:defRPr/>
            </a:pPr>
            <a:r>
              <a:rPr lang="de-DE" sz="1600"/>
              <a:t>Online Bewerbungs-formular</a:t>
            </a:r>
            <a:endParaRPr/>
          </a:p>
          <a:p>
            <a:pPr>
              <a:defRPr/>
            </a:pPr>
            <a:r>
              <a:rPr lang="de-DE" sz="1600"/>
              <a:t>Deckblatt</a:t>
            </a:r>
            <a:endParaRPr/>
          </a:p>
          <a:p>
            <a:pPr>
              <a:defRPr/>
            </a:pPr>
            <a:r>
              <a:rPr lang="de-DE" sz="1600"/>
              <a:t>Sprachnachweis</a:t>
            </a:r>
            <a:endParaRPr/>
          </a:p>
        </p:txBody>
      </p:sp>
      <p:sp>
        <p:nvSpPr>
          <p:cNvPr id="415013953" name="Textplatzhalter 4"/>
          <p:cNvSpPr txBox="1"/>
          <p:nvPr/>
        </p:nvSpPr>
        <p:spPr bwMode="auto">
          <a:xfrm>
            <a:off x="7254624" y="3429000"/>
            <a:ext cx="2325688" cy="2859210"/>
          </a:xfrm>
          <a:prstGeom prst="rect">
            <a:avLst/>
          </a:prstGeom>
        </p:spPr>
        <p:txBody>
          <a:bodyPr/>
          <a:lstStyle>
            <a:lvl1pPr marL="324000" indent="-324000" algn="l" defTabSz="815557" rtl="0">
              <a:lnSpc>
                <a:spcPct val="100000"/>
              </a:lnSpc>
              <a:spcBef>
                <a:spcPts val="0"/>
              </a:spcBef>
              <a:spcAft>
                <a:spcPts val="0"/>
              </a:spcAft>
              <a:buClr>
                <a:schemeClr val="tx1"/>
              </a:buClr>
              <a:buFont typeface="Wingdings"/>
              <a:buChar char=""/>
              <a:defRPr sz="1900">
                <a:solidFill>
                  <a:srgbClr val="616468"/>
                </a:solidFill>
                <a:latin typeface="+mn-lt"/>
                <a:ea typeface="+mn-ea"/>
                <a:cs typeface="+mn-cs"/>
              </a:defRPr>
            </a:lvl1pPr>
            <a:lvl2pPr marL="611668" indent="-203890" algn="l" defTabSz="815557" rtl="0">
              <a:lnSpc>
                <a:spcPct val="100000"/>
              </a:lnSpc>
              <a:spcBef>
                <a:spcPts val="0"/>
              </a:spcBef>
              <a:buFont typeface="Arial"/>
              <a:buChar char="•"/>
              <a:defRPr sz="1900">
                <a:solidFill>
                  <a:srgbClr val="616468"/>
                </a:solidFill>
                <a:latin typeface="+mn-lt"/>
                <a:ea typeface="+mn-ea"/>
                <a:cs typeface="+mn-cs"/>
              </a:defRPr>
            </a:lvl2pPr>
            <a:lvl3pPr marL="1019447" indent="-203890" algn="l" defTabSz="815557" rtl="0">
              <a:lnSpc>
                <a:spcPct val="90000"/>
              </a:lnSpc>
              <a:spcBef>
                <a:spcPts val="446"/>
              </a:spcBef>
              <a:buFont typeface="Arial"/>
              <a:buChar char="•"/>
              <a:defRPr sz="1800">
                <a:solidFill>
                  <a:schemeClr val="tx1"/>
                </a:solidFill>
                <a:latin typeface="+mn-lt"/>
                <a:ea typeface="+mn-ea"/>
                <a:cs typeface="+mn-cs"/>
              </a:defRPr>
            </a:lvl3pPr>
            <a:lvl4pPr marL="1427225" indent="-203890" algn="l" defTabSz="815557" rtl="0">
              <a:lnSpc>
                <a:spcPct val="90000"/>
              </a:lnSpc>
              <a:spcBef>
                <a:spcPts val="446"/>
              </a:spcBef>
              <a:buFont typeface="Arial"/>
              <a:buChar char="•"/>
              <a:defRPr sz="1600">
                <a:solidFill>
                  <a:schemeClr val="tx1"/>
                </a:solidFill>
                <a:latin typeface="+mn-lt"/>
                <a:ea typeface="+mn-ea"/>
                <a:cs typeface="+mn-cs"/>
              </a:defRPr>
            </a:lvl4pPr>
            <a:lvl5pPr marL="1835003" indent="-203890" algn="l" defTabSz="815557" rtl="0">
              <a:lnSpc>
                <a:spcPct val="90000"/>
              </a:lnSpc>
              <a:spcBef>
                <a:spcPts val="446"/>
              </a:spcBef>
              <a:buFont typeface="Arial"/>
              <a:buChar char="•"/>
              <a:defRPr sz="1600">
                <a:solidFill>
                  <a:schemeClr val="tx1"/>
                </a:solidFill>
                <a:latin typeface="+mn-lt"/>
                <a:ea typeface="+mn-ea"/>
                <a:cs typeface="+mn-cs"/>
              </a:defRPr>
            </a:lvl5pPr>
            <a:lvl6pPr marL="2242782" indent="-203890" algn="l" defTabSz="815557" rtl="0">
              <a:lnSpc>
                <a:spcPct val="90000"/>
              </a:lnSpc>
              <a:spcBef>
                <a:spcPts val="446"/>
              </a:spcBef>
              <a:buFont typeface="Arial"/>
              <a:buChar char="•"/>
              <a:defRPr sz="1600">
                <a:solidFill>
                  <a:schemeClr val="tx1"/>
                </a:solidFill>
                <a:latin typeface="+mn-lt"/>
                <a:ea typeface="+mn-ea"/>
                <a:cs typeface="+mn-cs"/>
              </a:defRPr>
            </a:lvl6pPr>
            <a:lvl7pPr marL="2650560" indent="-203890" algn="l" defTabSz="815557" rtl="0">
              <a:lnSpc>
                <a:spcPct val="90000"/>
              </a:lnSpc>
              <a:spcBef>
                <a:spcPts val="446"/>
              </a:spcBef>
              <a:buFont typeface="Arial"/>
              <a:buChar char="•"/>
              <a:defRPr sz="1600">
                <a:solidFill>
                  <a:schemeClr val="tx1"/>
                </a:solidFill>
                <a:latin typeface="+mn-lt"/>
                <a:ea typeface="+mn-ea"/>
                <a:cs typeface="+mn-cs"/>
              </a:defRPr>
            </a:lvl7pPr>
            <a:lvl8pPr marL="3058339" indent="-203890" algn="l" defTabSz="815557" rtl="0">
              <a:lnSpc>
                <a:spcPct val="90000"/>
              </a:lnSpc>
              <a:spcBef>
                <a:spcPts val="446"/>
              </a:spcBef>
              <a:buFont typeface="Arial"/>
              <a:buChar char="•"/>
              <a:defRPr sz="1600">
                <a:solidFill>
                  <a:schemeClr val="tx1"/>
                </a:solidFill>
                <a:latin typeface="+mn-lt"/>
                <a:ea typeface="+mn-ea"/>
                <a:cs typeface="+mn-cs"/>
              </a:defRPr>
            </a:lvl8pPr>
            <a:lvl9pPr marL="3466117" indent="-203890" algn="l" defTabSz="815557" rtl="0">
              <a:lnSpc>
                <a:spcPct val="90000"/>
              </a:lnSpc>
              <a:spcBef>
                <a:spcPts val="446"/>
              </a:spcBef>
              <a:buFont typeface="Arial"/>
              <a:buChar char="•"/>
              <a:defRPr sz="1600">
                <a:solidFill>
                  <a:schemeClr val="tx1"/>
                </a:solidFill>
                <a:latin typeface="+mn-lt"/>
                <a:ea typeface="+mn-ea"/>
                <a:cs typeface="+mn-cs"/>
              </a:defRPr>
            </a:lvl9pPr>
          </a:lstStyle>
          <a:p>
            <a:pPr>
              <a:defRPr/>
            </a:pPr>
            <a:r>
              <a:rPr lang="de-DE" sz="1600"/>
              <a:t>Über </a:t>
            </a:r>
            <a:r>
              <a:rPr lang="de-DE" sz="1600" u="sng">
                <a:hlinkClick r:id="rId10"/>
              </a:rPr>
              <a:t>online Portal</a:t>
            </a:r>
            <a:endParaRPr lang="de-DE" sz="1600"/>
          </a:p>
          <a:p>
            <a:pPr>
              <a:defRPr/>
            </a:pPr>
            <a:r>
              <a:rPr lang="de-DE" sz="1600"/>
              <a:t>Zusätzlich per Mail </a:t>
            </a:r>
            <a:r>
              <a:rPr lang="de-DE" sz="1600" u="sng">
                <a:hlinkClick r:id="rId11"/>
              </a:rPr>
              <a:t>claudia.thoermer@psy.lmu.de</a:t>
            </a:r>
            <a:r>
              <a:rPr lang="de-DE" sz="1600"/>
              <a:t> (Psycholoigie). Nicht notwendig für Bewerbungen in der Pädagogik.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03952027" name="Foliennummernplatzhalter 1"/>
          <p:cNvSpPr>
            <a:spLocks noGrp="1"/>
          </p:cNvSpPr>
          <p:nvPr>
            <p:ph type="sldNum" sz="quarter" idx="4"/>
          </p:nvPr>
        </p:nvSpPr>
        <p:spPr bwMode="auto"/>
        <p:txBody>
          <a:bodyPr/>
          <a:lstStyle/>
          <a:p>
            <a:pPr algn="l">
              <a:defRPr/>
            </a:pPr>
            <a:fld id="{3889EAAA-2A39-E347-B0AA-909793490C00}" type="slidenum">
              <a:rPr lang="de-DE"/>
              <a:t>11</a:t>
            </a:fld>
            <a:endParaRPr lang="de-DE"/>
          </a:p>
        </p:txBody>
      </p:sp>
      <p:sp>
        <p:nvSpPr>
          <p:cNvPr id="1028962156" name="Titel 2"/>
          <p:cNvSpPr>
            <a:spLocks noGrp="1"/>
          </p:cNvSpPr>
          <p:nvPr>
            <p:ph type="title"/>
          </p:nvPr>
        </p:nvSpPr>
        <p:spPr bwMode="auto"/>
        <p:txBody>
          <a:bodyPr/>
          <a:lstStyle/>
          <a:p>
            <a:pPr>
              <a:defRPr/>
            </a:pPr>
            <a:r>
              <a:rPr lang="de-DE"/>
              <a:t>Ablauf der Bewerbung </a:t>
            </a:r>
            <a:endParaRPr/>
          </a:p>
        </p:txBody>
      </p:sp>
      <p:sp>
        <p:nvSpPr>
          <p:cNvPr id="1849430011" name="Textplatzhalter 3"/>
          <p:cNvSpPr>
            <a:spLocks noGrp="1"/>
          </p:cNvSpPr>
          <p:nvPr>
            <p:ph type="body" sz="quarter" idx="12"/>
          </p:nvPr>
        </p:nvSpPr>
        <p:spPr bwMode="auto"/>
        <p:txBody>
          <a:bodyPr/>
          <a:lstStyle/>
          <a:p>
            <a:pPr>
              <a:defRPr/>
            </a:pPr>
            <a:r>
              <a:rPr lang="de-DE"/>
              <a:t>Bewerbungsschluss am </a:t>
            </a:r>
            <a:r>
              <a:rPr lang="de-DE" b="1"/>
              <a:t>15.01.</a:t>
            </a:r>
            <a:endParaRPr/>
          </a:p>
        </p:txBody>
      </p:sp>
      <p:graphicFrame>
        <p:nvGraphicFramePr>
          <p:cNvPr id="8898222" name="Diagramm 5"/>
          <p:cNvGraphicFramePr>
            <a:graphicFrameLocks/>
          </p:cNvGraphicFramePr>
          <p:nvPr>
            <p:extLst>
              <p:ext uri="{D42A27DB-BD31-4B8C-83A1-F6EECF244321}">
                <p14:modId xmlns:p14="http://schemas.microsoft.com/office/powerpoint/2010/main" val="1424370308"/>
              </p:ext>
            </p:extLst>
          </p:nvPr>
        </p:nvGraphicFramePr>
        <p:xfrm>
          <a:off x="446399" y="1828800"/>
          <a:ext cx="8948323" cy="4584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10752391" name="Foliennummernplatzhalter 1"/>
          <p:cNvSpPr>
            <a:spLocks noGrp="1"/>
          </p:cNvSpPr>
          <p:nvPr>
            <p:ph type="sldNum" sz="quarter" idx="4"/>
          </p:nvPr>
        </p:nvSpPr>
        <p:spPr bwMode="auto"/>
        <p:txBody>
          <a:bodyPr/>
          <a:lstStyle/>
          <a:p>
            <a:pPr algn="l">
              <a:defRPr/>
            </a:pPr>
            <a:fld id="{3889EAAA-2A39-E347-B0AA-909793490C00}" type="slidenum">
              <a:rPr lang="de-DE"/>
              <a:t>12</a:t>
            </a:fld>
            <a:endParaRPr lang="de-DE"/>
          </a:p>
        </p:txBody>
      </p:sp>
      <p:sp>
        <p:nvSpPr>
          <p:cNvPr id="1850754467" name="Titel 2"/>
          <p:cNvSpPr>
            <a:spLocks noGrp="1"/>
          </p:cNvSpPr>
          <p:nvPr>
            <p:ph type="title"/>
          </p:nvPr>
        </p:nvSpPr>
        <p:spPr bwMode="auto"/>
        <p:txBody>
          <a:bodyPr/>
          <a:lstStyle/>
          <a:p>
            <a:pPr>
              <a:defRPr/>
            </a:pPr>
            <a:r>
              <a:rPr lang="de-DE"/>
              <a:t>Ablauf der Bewerbung </a:t>
            </a:r>
            <a:endParaRPr/>
          </a:p>
        </p:txBody>
      </p:sp>
      <p:sp>
        <p:nvSpPr>
          <p:cNvPr id="696871046" name="Textplatzhalter 3"/>
          <p:cNvSpPr>
            <a:spLocks noGrp="1"/>
          </p:cNvSpPr>
          <p:nvPr>
            <p:ph type="body" sz="quarter" idx="12"/>
          </p:nvPr>
        </p:nvSpPr>
        <p:spPr bwMode="auto"/>
        <p:txBody>
          <a:bodyPr/>
          <a:lstStyle/>
          <a:p>
            <a:pPr>
              <a:defRPr/>
            </a:pPr>
            <a:r>
              <a:rPr lang="de-DE"/>
              <a:t>Bewerbungsschluss am </a:t>
            </a:r>
            <a:r>
              <a:rPr lang="de-DE" b="1"/>
              <a:t>15.01.</a:t>
            </a:r>
            <a:endParaRPr/>
          </a:p>
        </p:txBody>
      </p:sp>
      <p:graphicFrame>
        <p:nvGraphicFramePr>
          <p:cNvPr id="729721859" name="Diagramm 5"/>
          <p:cNvGraphicFramePr>
            <a:graphicFrameLocks/>
          </p:cNvGraphicFramePr>
          <p:nvPr/>
        </p:nvGraphicFramePr>
        <p:xfrm>
          <a:off x="446399" y="1828800"/>
          <a:ext cx="8948323" cy="4584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99492724" name="Foliennummernplatzhalter 1"/>
          <p:cNvSpPr>
            <a:spLocks noGrp="1"/>
          </p:cNvSpPr>
          <p:nvPr>
            <p:ph type="sldNum" sz="quarter" idx="4"/>
          </p:nvPr>
        </p:nvSpPr>
        <p:spPr bwMode="auto"/>
        <p:txBody>
          <a:bodyPr/>
          <a:lstStyle/>
          <a:p>
            <a:pPr algn="l">
              <a:defRPr/>
            </a:pPr>
            <a:fld id="{3889EAAA-2A39-E347-B0AA-909793490C00}" type="slidenum">
              <a:rPr lang="de-DE"/>
              <a:t>13</a:t>
            </a:fld>
            <a:endParaRPr lang="de-DE"/>
          </a:p>
        </p:txBody>
      </p:sp>
      <p:sp>
        <p:nvSpPr>
          <p:cNvPr id="1591222430" name="Titel 2"/>
          <p:cNvSpPr>
            <a:spLocks noGrp="1"/>
          </p:cNvSpPr>
          <p:nvPr>
            <p:ph type="title"/>
          </p:nvPr>
        </p:nvSpPr>
        <p:spPr bwMode="auto"/>
        <p:txBody>
          <a:bodyPr/>
          <a:lstStyle/>
          <a:p>
            <a:pPr>
              <a:defRPr/>
            </a:pPr>
            <a:r>
              <a:rPr lang="de-DE"/>
              <a:t>Worauf muss ich bei der Bewerbung achten?</a:t>
            </a:r>
            <a:endParaRPr/>
          </a:p>
        </p:txBody>
      </p:sp>
      <p:sp>
        <p:nvSpPr>
          <p:cNvPr id="460690128" name="Textplatzhalter 3"/>
          <p:cNvSpPr>
            <a:spLocks noGrp="1"/>
          </p:cNvSpPr>
          <p:nvPr>
            <p:ph type="body" sz="quarter" idx="12"/>
          </p:nvPr>
        </p:nvSpPr>
        <p:spPr bwMode="auto"/>
        <p:txBody>
          <a:bodyPr/>
          <a:lstStyle/>
          <a:p>
            <a:pPr>
              <a:defRPr/>
            </a:pPr>
            <a:r>
              <a:rPr lang="de-DE"/>
              <a:t>Formale Anforderungen</a:t>
            </a:r>
            <a:endParaRPr lang="de-DE" b="1"/>
          </a:p>
        </p:txBody>
      </p:sp>
      <p:sp>
        <p:nvSpPr>
          <p:cNvPr id="1721389989" name="Textplatzhalter 4"/>
          <p:cNvSpPr>
            <a:spLocks noGrp="1"/>
          </p:cNvSpPr>
          <p:nvPr>
            <p:ph type="body" sz="quarter" idx="13"/>
          </p:nvPr>
        </p:nvSpPr>
        <p:spPr bwMode="auto">
          <a:xfrm>
            <a:off x="360486" y="2079523"/>
            <a:ext cx="10166228" cy="4208687"/>
          </a:xfrm>
        </p:spPr>
        <p:txBody>
          <a:bodyPr/>
          <a:lstStyle/>
          <a:p>
            <a:pPr>
              <a:defRPr/>
            </a:pPr>
            <a:r>
              <a:rPr lang="de-DE"/>
              <a:t>Unbedingt darauf achten dass Anforderungen stimmen (Bachelor/Master!)</a:t>
            </a:r>
            <a:endParaRPr/>
          </a:p>
          <a:p>
            <a:pPr>
              <a:defRPr/>
            </a:pPr>
            <a:r>
              <a:rPr lang="de-DE"/>
              <a:t>Sprachnachweise</a:t>
            </a:r>
            <a:endParaRPr/>
          </a:p>
          <a:p>
            <a:pPr lvl="1">
              <a:defRPr/>
            </a:pPr>
            <a:r>
              <a:rPr lang="de-DE"/>
              <a:t>Abiturzeugnis, wenn nicht älter als 5 Jahren </a:t>
            </a:r>
            <a:endParaRPr/>
          </a:p>
          <a:p>
            <a:pPr lvl="1">
              <a:defRPr/>
            </a:pPr>
            <a:r>
              <a:rPr lang="de-DE"/>
              <a:t>Sprachkurse im Transcript „Zusatzleistungen“</a:t>
            </a:r>
            <a:endParaRPr/>
          </a:p>
          <a:p>
            <a:pPr lvl="1">
              <a:defRPr/>
            </a:pPr>
            <a:r>
              <a:rPr lang="de-DE"/>
              <a:t>Abgelegte Sprachprüfungen (TOEFL iBT, IELTS, Cambridge Certificate, DELF/DALF, AbiBac und DELE)</a:t>
            </a:r>
            <a:endParaRPr/>
          </a:p>
          <a:p>
            <a:pPr lvl="1">
              <a:defRPr/>
            </a:pPr>
            <a:endParaRPr lang="de-DE"/>
          </a:p>
          <a:p>
            <a:pPr>
              <a:defRPr/>
            </a:pPr>
            <a:r>
              <a:rPr lang="de-DE"/>
              <a:t>Für Ihre Erasmus+-Bewerbung an der LMU reicht der Nachweis Ihrer Sprachkenntnisse über das Abiturzeugnis. Recherchieren Sie vorab auf den Websiten der Gastuni, ob ggf. andere Nachweise für die Anmeldung an der Gastuni nötig sind und kümmern Sie sich rechtzeitig um die Einholung dieser. In dringenden Fällen erhalten Sie für Ihre Anmeldung an der Gastuniversität eine Bestätigung vom LMU-Sprachenzentrum.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90195329" name="Foliennummernplatzhalter 1"/>
          <p:cNvSpPr>
            <a:spLocks noGrp="1"/>
          </p:cNvSpPr>
          <p:nvPr>
            <p:ph type="sldNum" sz="quarter" idx="4"/>
          </p:nvPr>
        </p:nvSpPr>
        <p:spPr bwMode="auto"/>
        <p:txBody>
          <a:bodyPr/>
          <a:lstStyle/>
          <a:p>
            <a:pPr algn="l">
              <a:defRPr/>
            </a:pPr>
            <a:fld id="{3889EAAA-2A39-E347-B0AA-909793490C00}" type="slidenum">
              <a:rPr lang="de-DE"/>
              <a:t>14</a:t>
            </a:fld>
            <a:endParaRPr lang="de-DE"/>
          </a:p>
        </p:txBody>
      </p:sp>
      <p:sp>
        <p:nvSpPr>
          <p:cNvPr id="146248410" name="Titel 2"/>
          <p:cNvSpPr>
            <a:spLocks noGrp="1"/>
          </p:cNvSpPr>
          <p:nvPr>
            <p:ph type="title"/>
          </p:nvPr>
        </p:nvSpPr>
        <p:spPr bwMode="auto"/>
        <p:txBody>
          <a:bodyPr/>
          <a:lstStyle/>
          <a:p>
            <a:pPr>
              <a:defRPr/>
            </a:pPr>
            <a:r>
              <a:rPr lang="de-DE"/>
              <a:t>Was sind persönliche Voraussetzungen?</a:t>
            </a:r>
            <a:endParaRPr/>
          </a:p>
        </p:txBody>
      </p:sp>
      <p:sp>
        <p:nvSpPr>
          <p:cNvPr id="1770716123" name="Textplatzhalter 4"/>
          <p:cNvSpPr>
            <a:spLocks noGrp="1"/>
          </p:cNvSpPr>
          <p:nvPr>
            <p:ph type="body" sz="quarter" idx="13"/>
          </p:nvPr>
        </p:nvSpPr>
        <p:spPr bwMode="auto">
          <a:xfrm>
            <a:off x="446400" y="1418253"/>
            <a:ext cx="10166228" cy="4635583"/>
          </a:xfrm>
        </p:spPr>
        <p:txBody>
          <a:bodyPr/>
          <a:lstStyle/>
          <a:p>
            <a:pPr>
              <a:defRPr/>
            </a:pPr>
            <a:r>
              <a:rPr lang="de-DE" b="1" dirty="0"/>
              <a:t>Worauf es bei Erasmus wirklich ankommt</a:t>
            </a:r>
            <a:endParaRPr dirty="0"/>
          </a:p>
          <a:p>
            <a:pPr lvl="1">
              <a:defRPr/>
            </a:pPr>
            <a:r>
              <a:rPr lang="de-DE" dirty="0"/>
              <a:t>Noten zählen – aber: niemand braucht einen 1,0-Schnitt</a:t>
            </a:r>
            <a:endParaRPr dirty="0"/>
          </a:p>
          <a:p>
            <a:pPr lvl="1">
              <a:defRPr/>
            </a:pPr>
            <a:r>
              <a:rPr lang="de-DE" dirty="0"/>
              <a:t>Schwieriger wird es, wenn Prüfungen mehrfach nicht bestanden werden</a:t>
            </a:r>
            <a:endParaRPr dirty="0"/>
          </a:p>
          <a:p>
            <a:pPr lvl="2">
              <a:defRPr/>
            </a:pPr>
            <a:r>
              <a:rPr lang="de-DE" dirty="0"/>
              <a:t>Dauerhaft viele nicht bestandene Prüfungen können Fragen zur Studienprogression aufwerfen – entscheidend ist aber immer die individuelle Gesamtsituation</a:t>
            </a:r>
            <a:endParaRPr dirty="0"/>
          </a:p>
          <a:p>
            <a:pPr lvl="1">
              <a:defRPr/>
            </a:pPr>
            <a:r>
              <a:rPr lang="de-DE" dirty="0"/>
              <a:t>Was wir besonders schätzen:</a:t>
            </a:r>
            <a:endParaRPr dirty="0"/>
          </a:p>
          <a:p>
            <a:pPr lvl="2">
              <a:defRPr/>
            </a:pPr>
            <a:r>
              <a:rPr lang="de-DE" dirty="0"/>
              <a:t>Eigeninitiative &amp; Motivation</a:t>
            </a:r>
            <a:endParaRPr dirty="0"/>
          </a:p>
          <a:p>
            <a:pPr lvl="2">
              <a:defRPr/>
            </a:pPr>
            <a:r>
              <a:rPr lang="de-DE" dirty="0"/>
              <a:t>Offenheit, Flexibilität &amp; Fehlertoleranz</a:t>
            </a:r>
            <a:endParaRPr dirty="0"/>
          </a:p>
          <a:p>
            <a:pPr lvl="2">
              <a:defRPr/>
            </a:pPr>
            <a:r>
              <a:rPr lang="de-DE" dirty="0"/>
              <a:t>Gute Organisation und passende Persönlichkeit</a:t>
            </a:r>
            <a:endParaRPr dirty="0"/>
          </a:p>
          <a:p>
            <a:pPr>
              <a:defRPr/>
            </a:pPr>
            <a:r>
              <a:rPr lang="de-DE" dirty="0"/>
              <a:t>Sie als Botschafter*in der LMU</a:t>
            </a:r>
            <a:endParaRPr dirty="0"/>
          </a:p>
          <a:p>
            <a:pPr lvl="1">
              <a:defRPr/>
            </a:pPr>
            <a:r>
              <a:rPr lang="de-DE" dirty="0"/>
              <a:t>Sie repräsentieren die LMU – nicht nur als „Leistungsträger*in“, sondern als Mensch</a:t>
            </a:r>
            <a:endParaRPr dirty="0"/>
          </a:p>
          <a:p>
            <a:pPr lvl="1">
              <a:defRPr/>
            </a:pPr>
            <a:r>
              <a:rPr lang="de-DE" dirty="0"/>
              <a:t>Wichtig sind: gute Kommunikation, Zuverlässigkeit, verantwortungsvolles Handeln</a:t>
            </a:r>
            <a:endParaRPr dirty="0"/>
          </a:p>
          <a:p>
            <a:pPr lvl="1">
              <a:defRPr/>
            </a:pPr>
            <a:r>
              <a:rPr lang="de-DE" dirty="0"/>
              <a:t>Uns ist wichtig, dass Sie sich auch in einer nicht perfekten Welt zurechtfinden</a:t>
            </a:r>
          </a:p>
          <a:p>
            <a:pPr>
              <a:defRPr/>
            </a:pPr>
            <a:r>
              <a:rPr lang="de-DE" dirty="0"/>
              <a:t>Last but not least: Sie als Europäerinnen und Europäer: Sie möchten Ressourcen der EU erhalten – wie kann diese Investition in Sie zum europäischen Gedanken und Miteinander beitragen?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58492952" name="Foliennummernplatzhalter 1"/>
          <p:cNvSpPr>
            <a:spLocks noGrp="1"/>
          </p:cNvSpPr>
          <p:nvPr>
            <p:ph type="sldNum" sz="quarter" idx="4"/>
          </p:nvPr>
        </p:nvSpPr>
        <p:spPr bwMode="auto"/>
        <p:txBody>
          <a:bodyPr/>
          <a:lstStyle/>
          <a:p>
            <a:pPr algn="l">
              <a:defRPr/>
            </a:pPr>
            <a:fld id="{3889EAAA-2A39-E347-B0AA-909793490C00}" type="slidenum">
              <a:rPr lang="de-DE"/>
              <a:t>15</a:t>
            </a:fld>
            <a:endParaRPr lang="de-DE"/>
          </a:p>
        </p:txBody>
      </p:sp>
      <p:sp>
        <p:nvSpPr>
          <p:cNvPr id="2101393056" name="Titel 2"/>
          <p:cNvSpPr>
            <a:spLocks noGrp="1"/>
          </p:cNvSpPr>
          <p:nvPr>
            <p:ph type="title"/>
          </p:nvPr>
        </p:nvSpPr>
        <p:spPr bwMode="auto"/>
        <p:txBody>
          <a:bodyPr/>
          <a:lstStyle/>
          <a:p>
            <a:pPr>
              <a:defRPr/>
            </a:pPr>
            <a:r>
              <a:rPr lang="de-DE"/>
              <a:t>Motivationsschreiben: Worauf wird geachtet</a:t>
            </a:r>
            <a:endParaRPr/>
          </a:p>
        </p:txBody>
      </p:sp>
      <p:sp>
        <p:nvSpPr>
          <p:cNvPr id="104989026" name="Textplatzhalter 4"/>
          <p:cNvSpPr>
            <a:spLocks noGrp="1"/>
          </p:cNvSpPr>
          <p:nvPr>
            <p:ph type="body" sz="quarter" idx="13"/>
          </p:nvPr>
        </p:nvSpPr>
        <p:spPr bwMode="auto">
          <a:xfrm>
            <a:off x="434490" y="1268963"/>
            <a:ext cx="11521134" cy="4557589"/>
          </a:xfrm>
        </p:spPr>
        <p:txBody>
          <a:bodyPr/>
          <a:lstStyle/>
          <a:p>
            <a:pPr>
              <a:defRPr/>
            </a:pPr>
            <a:r>
              <a:rPr lang="de-DE" sz="1800" dirty="0"/>
              <a:t>Zeigen Sie, dass Sie sich wirklich Gedanken gemacht haben – über</a:t>
            </a:r>
            <a:endParaRPr sz="1800" dirty="0"/>
          </a:p>
          <a:p>
            <a:pPr lvl="1">
              <a:defRPr/>
            </a:pPr>
            <a:r>
              <a:rPr lang="de-DE" sz="1800" dirty="0"/>
              <a:t>Ihren Zielort (Warum genau diese Stadt / dieses Land?)</a:t>
            </a:r>
            <a:endParaRPr sz="1800" dirty="0"/>
          </a:p>
          <a:p>
            <a:pPr lvl="1">
              <a:defRPr/>
            </a:pPr>
            <a:r>
              <a:rPr lang="de-DE" sz="1800" dirty="0"/>
              <a:t>die Kultur vor Ort (Was interessiert Sie daran? Was möchten Sie lernen/erleben?)</a:t>
            </a:r>
            <a:endParaRPr sz="1800" dirty="0"/>
          </a:p>
          <a:p>
            <a:pPr>
              <a:defRPr/>
            </a:pPr>
            <a:r>
              <a:rPr lang="de-DE" sz="1800" dirty="0"/>
              <a:t>Erläutern Sie Ihre Motivation für das Studium im Ausland:</a:t>
            </a:r>
            <a:endParaRPr sz="1800" dirty="0"/>
          </a:p>
          <a:p>
            <a:pPr lvl="1">
              <a:defRPr/>
            </a:pPr>
            <a:r>
              <a:rPr lang="de-DE" sz="1800" dirty="0"/>
              <a:t>Welche inhaltlichen Schwerpunkte des Studienangebots passen zu Ihnen?</a:t>
            </a:r>
            <a:endParaRPr sz="1800" dirty="0"/>
          </a:p>
          <a:p>
            <a:pPr lvl="1">
              <a:defRPr/>
            </a:pPr>
            <a:r>
              <a:rPr lang="de-DE" sz="1800" dirty="0"/>
              <a:t>Wie knüpft der Aufenthalt an Ihren bisherigen Studienverlauf und Ihre Pläne an?</a:t>
            </a:r>
            <a:endParaRPr sz="1800" dirty="0"/>
          </a:p>
          <a:p>
            <a:pPr>
              <a:defRPr/>
            </a:pPr>
            <a:r>
              <a:rPr lang="de-DE" sz="1800" dirty="0"/>
              <a:t>Beschreiben Sie, welchen Mehrwert der Aufenthalt für</a:t>
            </a:r>
            <a:endParaRPr sz="1800" dirty="0"/>
          </a:p>
          <a:p>
            <a:pPr lvl="1">
              <a:defRPr/>
            </a:pPr>
            <a:r>
              <a:rPr lang="de-DE" sz="1800" dirty="0"/>
              <a:t>Sie persönlich (Kompetenzen, Erfahrungen, Perspektiven) und</a:t>
            </a:r>
            <a:endParaRPr sz="1800" dirty="0"/>
          </a:p>
          <a:p>
            <a:pPr lvl="1">
              <a:defRPr/>
            </a:pPr>
            <a:r>
              <a:rPr lang="de-DE" sz="1800" dirty="0"/>
              <a:t>Ihre weitere akademische / berufliche Laufbahn hat</a:t>
            </a:r>
            <a:endParaRPr sz="1800" dirty="0"/>
          </a:p>
          <a:p>
            <a:pPr>
              <a:defRPr/>
            </a:pPr>
            <a:r>
              <a:rPr lang="de-DE" sz="1800" dirty="0"/>
              <a:t>Zeigen Sie, dass Sie sich als Botschafter*in des Programms und der LMU verstehen:</a:t>
            </a:r>
            <a:endParaRPr sz="1800" dirty="0"/>
          </a:p>
          <a:p>
            <a:pPr lvl="1">
              <a:defRPr/>
            </a:pPr>
            <a:r>
              <a:rPr lang="de-DE" sz="1800" dirty="0"/>
              <a:t>respektvoller Umgang mit anderen</a:t>
            </a:r>
            <a:endParaRPr sz="1800" dirty="0"/>
          </a:p>
          <a:p>
            <a:pPr lvl="1">
              <a:defRPr/>
            </a:pPr>
            <a:r>
              <a:rPr lang="de-DE" sz="1800" dirty="0"/>
              <a:t>Bereitschaft, die LMU und das Programm positiv zu repräsentieren</a:t>
            </a:r>
          </a:p>
          <a:p>
            <a:pPr>
              <a:defRPr/>
            </a:pPr>
            <a:r>
              <a:rPr lang="de-DE" sz="1800" dirty="0"/>
              <a:t>Bitte geben Sie in Ihrer Bewerbung schon an, ob Sie an der Teilnahme am Nachrückverfahren interessiert sind (dies senkt nicht Ihre Chance bei der </a:t>
            </a:r>
            <a:r>
              <a:rPr lang="de-DE" sz="1800" dirty="0" err="1"/>
              <a:t>Departmentsauswahl</a:t>
            </a:r>
            <a:r>
              <a:rPr lang="de-DE" sz="1800" dirty="0"/>
              <a:t>, beschleunigt aber das Nachrückverfahren)</a:t>
            </a:r>
            <a:endParaRPr sz="1800" dirty="0"/>
          </a:p>
        </p:txBody>
      </p:sp>
      <p:sp>
        <p:nvSpPr>
          <p:cNvPr id="1844916641" name="Textfeld 7"/>
          <p:cNvSpPr txBox="1"/>
          <p:nvPr/>
        </p:nvSpPr>
        <p:spPr bwMode="auto">
          <a:xfrm>
            <a:off x="806400" y="5261583"/>
            <a:ext cx="9434318" cy="1477328"/>
          </a:xfrm>
          <a:prstGeom prst="rect">
            <a:avLst/>
          </a:prstGeom>
          <a:noFill/>
        </p:spPr>
        <p:txBody>
          <a:bodyPr wrap="square" rtlCol="0">
            <a:spAutoFit/>
          </a:bodyPr>
          <a:lstStyle/>
          <a:p>
            <a:pPr>
              <a:defRPr/>
            </a:pPr>
            <a:r>
              <a:rPr lang="de-DE" b="1" dirty="0"/>
              <a:t>Bei der Auswahl zählt in erster Linie die Passung zum Programm bzw. den möglichen Partnerinstitutionen – nicht automatisch die </a:t>
            </a:r>
            <a:r>
              <a:rPr lang="de-DE" b="1" dirty="0" err="1"/>
              <a:t>Erstwahl</a:t>
            </a:r>
            <a:r>
              <a:rPr lang="de-DE" b="1" dirty="0"/>
              <a:t>. Es können bis zu vier Wunschunis angegeben werden. Wenn es triftige Gründe dafür gibt, nur eine Universität zu wählen, sollte dies im Motivationsschreiben deutlich gemacht werden. Ansonsten wird eine echte Offenheit für verschiedene Orte dringend empfohlen.</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57110322" name="Foliennummernplatzhalter 1"/>
          <p:cNvSpPr>
            <a:spLocks noGrp="1"/>
          </p:cNvSpPr>
          <p:nvPr>
            <p:ph type="sldNum" sz="quarter" idx="4"/>
          </p:nvPr>
        </p:nvSpPr>
        <p:spPr bwMode="auto"/>
        <p:txBody>
          <a:bodyPr/>
          <a:lstStyle/>
          <a:p>
            <a:pPr algn="l">
              <a:defRPr/>
            </a:pPr>
            <a:fld id="{3889EAAA-2A39-E347-B0AA-909793490C00}" type="slidenum">
              <a:rPr lang="de-DE"/>
              <a:t>16</a:t>
            </a:fld>
            <a:endParaRPr lang="de-DE"/>
          </a:p>
        </p:txBody>
      </p:sp>
      <p:sp>
        <p:nvSpPr>
          <p:cNvPr id="1780701988" name="Titel 2"/>
          <p:cNvSpPr>
            <a:spLocks noGrp="1"/>
          </p:cNvSpPr>
          <p:nvPr>
            <p:ph type="title"/>
          </p:nvPr>
        </p:nvSpPr>
        <p:spPr bwMode="auto"/>
        <p:txBody>
          <a:bodyPr/>
          <a:lstStyle/>
          <a:p>
            <a:pPr>
              <a:defRPr/>
            </a:pPr>
            <a:r>
              <a:rPr lang="de-DE"/>
              <a:t>Wie kompetitiv ist die Bewerbung?</a:t>
            </a:r>
            <a:endParaRPr/>
          </a:p>
        </p:txBody>
      </p:sp>
      <p:graphicFrame>
        <p:nvGraphicFramePr>
          <p:cNvPr id="611192434" name="Diagramm 7"/>
          <p:cNvGraphicFramePr>
            <a:graphicFrameLocks/>
          </p:cNvGraphicFramePr>
          <p:nvPr/>
        </p:nvGraphicFramePr>
        <p:xfrm>
          <a:off x="2180491" y="1146873"/>
          <a:ext cx="7048500" cy="5549900"/>
        </p:xfrm>
        <a:graphic>
          <a:graphicData uri="http://schemas.openxmlformats.org/drawingml/2006/chart">
            <c:chart xmlns:c="http://schemas.openxmlformats.org/drawingml/2006/chart" xmlns:r="http://schemas.openxmlformats.org/officeDocument/2006/relationships" r:id="rId3"/>
          </a:graphicData>
        </a:graphic>
      </p:graphicFrame>
      <p:sp>
        <p:nvSpPr>
          <p:cNvPr id="1843218818" name="Rechteck 3"/>
          <p:cNvSpPr/>
          <p:nvPr/>
        </p:nvSpPr>
        <p:spPr bwMode="auto">
          <a:xfrm>
            <a:off x="3275285" y="1663256"/>
            <a:ext cx="1272964"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377897163" name="Rechteck 5"/>
          <p:cNvSpPr/>
          <p:nvPr/>
        </p:nvSpPr>
        <p:spPr bwMode="auto">
          <a:xfrm>
            <a:off x="3275285" y="1900276"/>
            <a:ext cx="321355"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704674473" name="Rechteck 6"/>
          <p:cNvSpPr/>
          <p:nvPr/>
        </p:nvSpPr>
        <p:spPr bwMode="auto">
          <a:xfrm>
            <a:off x="3275285" y="2189861"/>
            <a:ext cx="660989"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52224242" name="Rechteck 8"/>
          <p:cNvSpPr/>
          <p:nvPr/>
        </p:nvSpPr>
        <p:spPr bwMode="auto">
          <a:xfrm>
            <a:off x="3275285" y="2454855"/>
            <a:ext cx="321355"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635922977" name="Rechteck 9"/>
          <p:cNvSpPr/>
          <p:nvPr/>
        </p:nvSpPr>
        <p:spPr bwMode="auto">
          <a:xfrm>
            <a:off x="3275285" y="2692148"/>
            <a:ext cx="321355"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991160319" name="Rechteck 10"/>
          <p:cNvSpPr/>
          <p:nvPr/>
        </p:nvSpPr>
        <p:spPr bwMode="auto">
          <a:xfrm>
            <a:off x="3275285" y="2929441"/>
            <a:ext cx="660989"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14840672" name="Rechteck 11"/>
          <p:cNvSpPr/>
          <p:nvPr/>
        </p:nvSpPr>
        <p:spPr bwMode="auto">
          <a:xfrm>
            <a:off x="3275285" y="3166734"/>
            <a:ext cx="660989"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117631065" name="Rechteck 12"/>
          <p:cNvSpPr/>
          <p:nvPr/>
        </p:nvSpPr>
        <p:spPr bwMode="auto">
          <a:xfrm>
            <a:off x="3275285" y="3428275"/>
            <a:ext cx="660989"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59491218" name="Rechteck 13"/>
          <p:cNvSpPr/>
          <p:nvPr/>
        </p:nvSpPr>
        <p:spPr bwMode="auto">
          <a:xfrm>
            <a:off x="3275285" y="3684556"/>
            <a:ext cx="660989"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196865155" name="Rechteck 14"/>
          <p:cNvSpPr/>
          <p:nvPr/>
        </p:nvSpPr>
        <p:spPr bwMode="auto">
          <a:xfrm>
            <a:off x="3250778" y="3937935"/>
            <a:ext cx="660989"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898446608" name="Rechteck 15"/>
          <p:cNvSpPr/>
          <p:nvPr/>
        </p:nvSpPr>
        <p:spPr bwMode="auto">
          <a:xfrm>
            <a:off x="3275285" y="4685692"/>
            <a:ext cx="660989"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12912043" name="Rechteck 16"/>
          <p:cNvSpPr/>
          <p:nvPr/>
        </p:nvSpPr>
        <p:spPr bwMode="auto">
          <a:xfrm>
            <a:off x="3275285" y="4173676"/>
            <a:ext cx="321356"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977364073" name="Rechteck 17"/>
          <p:cNvSpPr/>
          <p:nvPr/>
        </p:nvSpPr>
        <p:spPr bwMode="auto">
          <a:xfrm>
            <a:off x="3267007" y="4429411"/>
            <a:ext cx="321356"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496125581" name="Rechteck 18"/>
          <p:cNvSpPr/>
          <p:nvPr/>
        </p:nvSpPr>
        <p:spPr bwMode="auto">
          <a:xfrm>
            <a:off x="3284422" y="4946429"/>
            <a:ext cx="946383"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54487882" name="Rechteck 19"/>
          <p:cNvSpPr/>
          <p:nvPr/>
        </p:nvSpPr>
        <p:spPr bwMode="auto">
          <a:xfrm>
            <a:off x="3275285" y="5183449"/>
            <a:ext cx="636482"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030261496" name="Rechteck 20"/>
          <p:cNvSpPr/>
          <p:nvPr/>
        </p:nvSpPr>
        <p:spPr bwMode="auto">
          <a:xfrm>
            <a:off x="3284422" y="5430547"/>
            <a:ext cx="636482"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38374656" name="Rechteck 21"/>
          <p:cNvSpPr/>
          <p:nvPr/>
        </p:nvSpPr>
        <p:spPr bwMode="auto">
          <a:xfrm>
            <a:off x="3278399" y="5933189"/>
            <a:ext cx="636482"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136723316" name="Rechteck 22"/>
          <p:cNvSpPr/>
          <p:nvPr/>
        </p:nvSpPr>
        <p:spPr bwMode="auto">
          <a:xfrm>
            <a:off x="3278399" y="5671042"/>
            <a:ext cx="318241" cy="122002"/>
          </a:xfrm>
          <a:prstGeom prst="rect">
            <a:avLst/>
          </a:prstGeom>
          <a:noFill/>
          <a:ln>
            <a:solidFill>
              <a:srgbClr val="DC0D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6055A-9FD8-B0F6-99B5-EA00E6F166A3}"/>
            </a:ext>
          </a:extLst>
        </p:cNvPr>
        <p:cNvGrpSpPr/>
        <p:nvPr/>
      </p:nvGrpSpPr>
      <p:grpSpPr>
        <a:xfrm>
          <a:off x="0" y="0"/>
          <a:ext cx="0" cy="0"/>
          <a:chOff x="0" y="0"/>
          <a:chExt cx="0" cy="0"/>
        </a:xfrm>
      </p:grpSpPr>
      <p:sp>
        <p:nvSpPr>
          <p:cNvPr id="40" name="Text Placeholder 4">
            <a:extLst>
              <a:ext uri="{FF2B5EF4-FFF2-40B4-BE49-F238E27FC236}">
                <a16:creationId xmlns:a16="http://schemas.microsoft.com/office/drawing/2014/main" id="{BAD5E601-F95B-87C2-AB3C-3E53B76395D9}"/>
              </a:ext>
            </a:extLst>
          </p:cNvPr>
          <p:cNvSpPr>
            <a:spLocks noGrp="1"/>
          </p:cNvSpPr>
          <p:nvPr>
            <p:ph type="body" sz="quarter" idx="15"/>
          </p:nvPr>
        </p:nvSpPr>
        <p:spPr>
          <a:xfrm>
            <a:off x="2286000" y="440471"/>
            <a:ext cx="7720013" cy="806450"/>
          </a:xfrm>
        </p:spPr>
        <p:txBody>
          <a:bodyPr/>
          <a:lstStyle/>
          <a:p>
            <a:r>
              <a:rPr lang="en-US" sz="1050" dirty="0" err="1"/>
              <a:t>Internationales</a:t>
            </a:r>
            <a:r>
              <a:rPr lang="en-US" sz="1050" dirty="0"/>
              <a:t> </a:t>
            </a:r>
            <a:r>
              <a:rPr lang="en-US" sz="1050" dirty="0" err="1"/>
              <a:t>Büro</a:t>
            </a:r>
            <a:r>
              <a:rPr lang="en-US" sz="1050" dirty="0"/>
              <a:t> der </a:t>
            </a:r>
            <a:r>
              <a:rPr lang="en-US" sz="1050" dirty="0" err="1"/>
              <a:t>Fakultät</a:t>
            </a:r>
            <a:r>
              <a:rPr lang="en-US" sz="1050" dirty="0"/>
              <a:t> 13 – 11 (PÄD)</a:t>
            </a:r>
          </a:p>
        </p:txBody>
      </p:sp>
      <p:sp>
        <p:nvSpPr>
          <p:cNvPr id="15" name="Bildplatzhalter 14">
            <a:extLst>
              <a:ext uri="{FF2B5EF4-FFF2-40B4-BE49-F238E27FC236}">
                <a16:creationId xmlns:a16="http://schemas.microsoft.com/office/drawing/2014/main" id="{1B2ACF38-9207-F1A9-DA36-BF987BBC519A}"/>
              </a:ext>
            </a:extLst>
          </p:cNvPr>
          <p:cNvSpPr>
            <a:spLocks noGrp="1"/>
          </p:cNvSpPr>
          <p:nvPr>
            <p:ph type="pic" sz="quarter" idx="14"/>
          </p:nvPr>
        </p:nvSpPr>
        <p:spPr/>
        <p:txBody>
          <a:bodyPr/>
          <a:lstStyle/>
          <a:p>
            <a:endParaRPr lang="de-DE"/>
          </a:p>
        </p:txBody>
      </p:sp>
      <p:pic>
        <p:nvPicPr>
          <p:cNvPr id="16" name="Grafik 15">
            <a:extLst>
              <a:ext uri="{FF2B5EF4-FFF2-40B4-BE49-F238E27FC236}">
                <a16:creationId xmlns:a16="http://schemas.microsoft.com/office/drawing/2014/main" id="{700B3629-9E6B-9812-1C4A-2E747EAB34A4}"/>
              </a:ext>
            </a:extLst>
          </p:cNvPr>
          <p:cNvPicPr>
            <a:picLocks noChangeAspect="1"/>
          </p:cNvPicPr>
          <p:nvPr/>
        </p:nvPicPr>
        <p:blipFill>
          <a:blip r:embed="rId3"/>
          <a:stretch>
            <a:fillRect/>
          </a:stretch>
        </p:blipFill>
        <p:spPr>
          <a:xfrm>
            <a:off x="4133850" y="1461944"/>
            <a:ext cx="8096250" cy="5396056"/>
          </a:xfrm>
          <a:prstGeom prst="rect">
            <a:avLst/>
          </a:prstGeom>
        </p:spPr>
      </p:pic>
      <p:sp>
        <p:nvSpPr>
          <p:cNvPr id="18" name="Titel 17">
            <a:extLst>
              <a:ext uri="{FF2B5EF4-FFF2-40B4-BE49-F238E27FC236}">
                <a16:creationId xmlns:a16="http://schemas.microsoft.com/office/drawing/2014/main" id="{17BB90D0-F317-71B4-CE3B-72F2A7AE89B9}"/>
              </a:ext>
            </a:extLst>
          </p:cNvPr>
          <p:cNvSpPr>
            <a:spLocks noGrp="1"/>
          </p:cNvSpPr>
          <p:nvPr>
            <p:ph type="title"/>
          </p:nvPr>
        </p:nvSpPr>
        <p:spPr>
          <a:xfrm>
            <a:off x="442913" y="1778922"/>
            <a:ext cx="3287423" cy="1463042"/>
          </a:xfrm>
        </p:spPr>
        <p:txBody>
          <a:bodyPr/>
          <a:lstStyle/>
          <a:p>
            <a:r>
              <a:rPr lang="de-DE" dirty="0"/>
              <a:t>Bewerbung über </a:t>
            </a:r>
            <a:br>
              <a:rPr lang="de-DE" dirty="0"/>
            </a:br>
            <a:r>
              <a:rPr lang="de-DE" dirty="0"/>
              <a:t>die Pädagogik möglich für: </a:t>
            </a:r>
          </a:p>
        </p:txBody>
      </p:sp>
      <p:sp>
        <p:nvSpPr>
          <p:cNvPr id="20" name="Textfeld 19">
            <a:extLst>
              <a:ext uri="{FF2B5EF4-FFF2-40B4-BE49-F238E27FC236}">
                <a16:creationId xmlns:a16="http://schemas.microsoft.com/office/drawing/2014/main" id="{A6EAFFB0-34B8-3D77-D37F-4C7492337A22}"/>
              </a:ext>
            </a:extLst>
          </p:cNvPr>
          <p:cNvSpPr txBox="1"/>
          <p:nvPr/>
        </p:nvSpPr>
        <p:spPr>
          <a:xfrm>
            <a:off x="318222" y="3429000"/>
            <a:ext cx="3412114" cy="286232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white"/>
                </a:solidFill>
                <a:effectLst/>
                <a:uLnTx/>
                <a:uFillTx/>
                <a:latin typeface="Arial" panose="020B0604020202020204"/>
                <a:ea typeface="+mn-ea"/>
                <a:cs typeface="+mn-cs"/>
              </a:rPr>
              <a:t>B.A. Pädagogik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white"/>
                </a:solidFill>
                <a:effectLst/>
                <a:uLnTx/>
                <a:uFillTx/>
                <a:latin typeface="Arial" panose="020B0604020202020204"/>
                <a:ea typeface="+mn-ea"/>
                <a:cs typeface="+mn-cs"/>
              </a:rPr>
              <a:t>M.A. Bildungsforschung/ Bildungsmanagement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white"/>
                </a:solidFill>
                <a:effectLst/>
                <a:uLnTx/>
                <a:uFillTx/>
                <a:latin typeface="Arial" panose="020B0604020202020204"/>
                <a:ea typeface="+mn-ea"/>
                <a:cs typeface="+mn-cs"/>
              </a:rPr>
              <a:t>Grundschulpädagogik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white"/>
                </a:solidFill>
                <a:effectLst/>
                <a:uLnTx/>
                <a:uFillTx/>
                <a:latin typeface="Arial" panose="020B0604020202020204"/>
                <a:ea typeface="+mn-ea"/>
                <a:cs typeface="+mn-cs"/>
              </a:rPr>
              <a:t>Sonderpädagogik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white"/>
                </a:solidFill>
                <a:effectLst/>
                <a:uLnTx/>
                <a:uFillTx/>
                <a:latin typeface="Arial" panose="020B0604020202020204"/>
                <a:ea typeface="+mn-ea"/>
                <a:cs typeface="+mn-cs"/>
              </a:rPr>
              <a:t>Mittelschulpädagogik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white"/>
                </a:solidFill>
                <a:effectLst/>
                <a:uLnTx/>
                <a:uFillTx/>
                <a:latin typeface="Arial" panose="020B0604020202020204"/>
                <a:ea typeface="+mn-ea"/>
                <a:cs typeface="+mn-cs"/>
              </a:rPr>
              <a:t>„EWS“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white"/>
                </a:solidFill>
                <a:effectLst/>
                <a:uLnTx/>
                <a:uFillTx/>
                <a:latin typeface="Arial" panose="020B0604020202020204"/>
                <a:ea typeface="+mn-ea"/>
                <a:cs typeface="+mn-cs"/>
              </a:rPr>
              <a:t>B.A./ M.A. PIR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white"/>
                </a:solidFill>
                <a:effectLst/>
                <a:uLnTx/>
                <a:uFillTx/>
                <a:latin typeface="Arial" panose="020B0604020202020204"/>
                <a:ea typeface="+mn-ea"/>
                <a:cs typeface="+mn-cs"/>
              </a:rPr>
              <a:t>B.A./M.A. Sprachtherapie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80477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D52A6-8E7E-71F7-4834-6D1152911BF0}"/>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D1481160-8597-3BBF-04E9-FBB3A77038FF}"/>
              </a:ext>
            </a:extLst>
          </p:cNvPr>
          <p:cNvPicPr>
            <a:picLocks noChangeAspect="1"/>
          </p:cNvPicPr>
          <p:nvPr/>
        </p:nvPicPr>
        <p:blipFill>
          <a:blip r:embed="rId2"/>
          <a:stretch>
            <a:fillRect/>
          </a:stretch>
        </p:blipFill>
        <p:spPr>
          <a:xfrm>
            <a:off x="6895171" y="2636960"/>
            <a:ext cx="2908144" cy="2765898"/>
          </a:xfrm>
          <a:prstGeom prst="rect">
            <a:avLst/>
          </a:prstGeom>
        </p:spPr>
      </p:pic>
      <p:pic>
        <p:nvPicPr>
          <p:cNvPr id="4" name="Grafik 3">
            <a:extLst>
              <a:ext uri="{FF2B5EF4-FFF2-40B4-BE49-F238E27FC236}">
                <a16:creationId xmlns:a16="http://schemas.microsoft.com/office/drawing/2014/main" id="{3D6FD51B-3424-2331-9371-EB6ABF92D453}"/>
              </a:ext>
            </a:extLst>
          </p:cNvPr>
          <p:cNvPicPr>
            <a:picLocks noChangeAspect="1"/>
          </p:cNvPicPr>
          <p:nvPr/>
        </p:nvPicPr>
        <p:blipFill>
          <a:blip r:embed="rId3"/>
          <a:stretch>
            <a:fillRect/>
          </a:stretch>
        </p:blipFill>
        <p:spPr>
          <a:xfrm>
            <a:off x="5794184" y="4850940"/>
            <a:ext cx="2218698" cy="1661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Grafik 1">
            <a:extLst>
              <a:ext uri="{FF2B5EF4-FFF2-40B4-BE49-F238E27FC236}">
                <a16:creationId xmlns:a16="http://schemas.microsoft.com/office/drawing/2014/main" id="{63EB0CEB-2043-64FF-1DB6-A553B1558F6A}"/>
              </a:ext>
            </a:extLst>
          </p:cNvPr>
          <p:cNvPicPr>
            <a:picLocks noChangeAspect="1"/>
          </p:cNvPicPr>
          <p:nvPr/>
        </p:nvPicPr>
        <p:blipFill>
          <a:blip r:embed="rId4"/>
          <a:stretch>
            <a:fillRect/>
          </a:stretch>
        </p:blipFill>
        <p:spPr>
          <a:xfrm>
            <a:off x="9282002" y="1805703"/>
            <a:ext cx="2353686" cy="1237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a:extLst>
              <a:ext uri="{FF2B5EF4-FFF2-40B4-BE49-F238E27FC236}">
                <a16:creationId xmlns:a16="http://schemas.microsoft.com/office/drawing/2014/main" id="{47FFDD79-9A2D-BE9B-DD66-1688B6340F18}"/>
              </a:ext>
            </a:extLst>
          </p:cNvPr>
          <p:cNvPicPr>
            <a:picLocks noGrp="1" noChangeAspect="1" noChangeArrowheads="1"/>
          </p:cNvPicPr>
          <p:nvPr>
            <p:ph type="pic" sz="quarter" idx="14"/>
          </p:nvPr>
        </p:nvPicPr>
        <p:blipFill>
          <a:blip r:embed="rId5">
            <a:alphaModFix amt="20000"/>
            <a:extLst>
              <a:ext uri="{28A0092B-C50C-407E-A947-70E740481C1C}">
                <a14:useLocalDpi xmlns:a14="http://schemas.microsoft.com/office/drawing/2010/main" val="0"/>
              </a:ext>
            </a:extLst>
          </a:blip>
          <a:srcRect l="7773" r="7773"/>
          <a:stretch>
            <a:fillRect/>
          </a:stretch>
        </p:blipFill>
        <p:spPr bwMode="auto">
          <a:xfrm>
            <a:off x="5382490" y="1484313"/>
            <a:ext cx="6851863" cy="5373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 Placeholder 4">
            <a:extLst>
              <a:ext uri="{FF2B5EF4-FFF2-40B4-BE49-F238E27FC236}">
                <a16:creationId xmlns:a16="http://schemas.microsoft.com/office/drawing/2014/main" id="{C652ED66-60B3-1FEE-40F9-43BD82ABD065}"/>
              </a:ext>
            </a:extLst>
          </p:cNvPr>
          <p:cNvSpPr>
            <a:spLocks noGrp="1"/>
          </p:cNvSpPr>
          <p:nvPr>
            <p:ph type="body" sz="quarter" idx="15"/>
          </p:nvPr>
        </p:nvSpPr>
        <p:spPr>
          <a:xfrm>
            <a:off x="2286000" y="440471"/>
            <a:ext cx="7720013" cy="806450"/>
          </a:xfrm>
        </p:spPr>
        <p:txBody>
          <a:bodyPr/>
          <a:lstStyle/>
          <a:p>
            <a:r>
              <a:rPr lang="en-US" sz="1050" dirty="0" err="1"/>
              <a:t>Internationales</a:t>
            </a:r>
            <a:r>
              <a:rPr lang="en-US" sz="1050" dirty="0"/>
              <a:t> </a:t>
            </a:r>
            <a:r>
              <a:rPr lang="en-US" sz="1050" dirty="0" err="1"/>
              <a:t>Büro</a:t>
            </a:r>
            <a:r>
              <a:rPr lang="en-US" sz="1050" dirty="0"/>
              <a:t> der </a:t>
            </a:r>
            <a:r>
              <a:rPr lang="en-US" sz="1050" dirty="0" err="1"/>
              <a:t>Fakultät</a:t>
            </a:r>
            <a:r>
              <a:rPr lang="en-US" sz="1050" dirty="0"/>
              <a:t> 13 -11 (PÄD)</a:t>
            </a:r>
          </a:p>
        </p:txBody>
      </p:sp>
      <p:sp>
        <p:nvSpPr>
          <p:cNvPr id="8" name="Titel 7">
            <a:extLst>
              <a:ext uri="{FF2B5EF4-FFF2-40B4-BE49-F238E27FC236}">
                <a16:creationId xmlns:a16="http://schemas.microsoft.com/office/drawing/2014/main" id="{F8C38C5B-4952-9C29-7565-E96264A25887}"/>
              </a:ext>
            </a:extLst>
          </p:cNvPr>
          <p:cNvSpPr>
            <a:spLocks noGrp="1"/>
          </p:cNvSpPr>
          <p:nvPr>
            <p:ph type="title"/>
          </p:nvPr>
        </p:nvSpPr>
        <p:spPr>
          <a:xfrm>
            <a:off x="346242" y="1695578"/>
            <a:ext cx="4741008" cy="5373687"/>
          </a:xfrm>
        </p:spPr>
        <p:txBody>
          <a:bodyPr/>
          <a:lstStyle/>
          <a:p>
            <a:r>
              <a:rPr lang="de-DE" sz="1800" dirty="0"/>
              <a:t>Erasmus Programme der Pädagogik</a:t>
            </a:r>
            <a:br>
              <a:rPr lang="de-DE" sz="1000" dirty="0"/>
            </a:br>
            <a:br>
              <a:rPr lang="de-DE" sz="1000" b="0" dirty="0"/>
            </a:br>
            <a:r>
              <a:rPr lang="de-DE" sz="1100" b="0" dirty="0"/>
              <a:t>Finnland		Helsinki: </a:t>
            </a:r>
            <a:r>
              <a:rPr lang="de-DE" sz="1100" b="0" dirty="0" err="1"/>
              <a:t>Helsingin</a:t>
            </a:r>
            <a:r>
              <a:rPr lang="de-DE" sz="1100" b="0" dirty="0"/>
              <a:t> </a:t>
            </a:r>
            <a:r>
              <a:rPr lang="de-DE" sz="1100" b="0" dirty="0" err="1"/>
              <a:t>Yiolopisti</a:t>
            </a:r>
            <a:r>
              <a:rPr lang="de-DE" sz="1100" b="0" dirty="0"/>
              <a:t> (FS) </a:t>
            </a:r>
            <a:br>
              <a:rPr lang="de-DE" sz="1100" b="0" dirty="0"/>
            </a:br>
            <a:br>
              <a:rPr lang="de-DE" sz="1100" b="0" dirty="0"/>
            </a:br>
            <a:r>
              <a:rPr lang="de-DE" sz="1100" b="0" dirty="0"/>
              <a:t>Frankreich		</a:t>
            </a:r>
            <a:r>
              <a:rPr lang="de-DE" sz="1100" b="0" dirty="0" err="1"/>
              <a:t>Université</a:t>
            </a:r>
            <a:r>
              <a:rPr lang="de-DE" sz="1100" b="0" dirty="0"/>
              <a:t> de Bordeaux (FS)</a:t>
            </a:r>
            <a:br>
              <a:rPr lang="de-DE" sz="1100" b="0" dirty="0"/>
            </a:br>
            <a:r>
              <a:rPr lang="de-DE" sz="1100" b="0" dirty="0"/>
              <a:t>		</a:t>
            </a:r>
            <a:r>
              <a:rPr lang="de-DE" sz="1100" b="0" dirty="0" err="1"/>
              <a:t>Université</a:t>
            </a:r>
            <a:r>
              <a:rPr lang="de-DE" sz="1100" b="0" dirty="0"/>
              <a:t> de Nantes (FS)</a:t>
            </a:r>
            <a:br>
              <a:rPr lang="de-DE" sz="1100" b="0" dirty="0"/>
            </a:br>
            <a:br>
              <a:rPr lang="de-DE" sz="1100" b="0" dirty="0"/>
            </a:br>
            <a:r>
              <a:rPr lang="de-DE" sz="1100" b="0" dirty="0"/>
              <a:t>Griechenland	Thessaloniki: </a:t>
            </a:r>
            <a:r>
              <a:rPr lang="de-DE" sz="1100" b="0" dirty="0" err="1"/>
              <a:t>Macedonian</a:t>
            </a:r>
            <a:r>
              <a:rPr lang="de-DE" sz="1100" b="0" dirty="0"/>
              <a:t> Univ. (FST)</a:t>
            </a:r>
            <a:br>
              <a:rPr lang="de-DE" sz="1100" b="0" dirty="0"/>
            </a:br>
            <a:br>
              <a:rPr lang="de-DE" sz="1100" b="0" dirty="0"/>
            </a:br>
            <a:r>
              <a:rPr lang="de-DE" sz="1100" b="0" dirty="0"/>
              <a:t>Luxemburg		</a:t>
            </a:r>
            <a:r>
              <a:rPr lang="de-DE" sz="1100" b="0" dirty="0" err="1"/>
              <a:t>Université</a:t>
            </a:r>
            <a:r>
              <a:rPr lang="de-DE" sz="1100" b="0" dirty="0"/>
              <a:t> de Luxemburg (F)</a:t>
            </a:r>
            <a:br>
              <a:rPr lang="de-DE" sz="1100" b="0" dirty="0"/>
            </a:br>
            <a:br>
              <a:rPr lang="de-DE" sz="1100" b="0" dirty="0"/>
            </a:br>
            <a:r>
              <a:rPr lang="de-DE" sz="1100" b="0" dirty="0"/>
              <a:t>Niederlande		</a:t>
            </a:r>
            <a:r>
              <a:rPr lang="de-DE" sz="1100" b="0" dirty="0" err="1"/>
              <a:t>Universiteit</a:t>
            </a:r>
            <a:r>
              <a:rPr lang="de-DE" sz="1100" b="0" dirty="0"/>
              <a:t> Twente (FS)</a:t>
            </a:r>
            <a:br>
              <a:rPr lang="de-DE" sz="1100" b="0" dirty="0"/>
            </a:br>
            <a:br>
              <a:rPr lang="de-DE" sz="1100" b="0" dirty="0"/>
            </a:br>
            <a:r>
              <a:rPr lang="de-DE" sz="1100" b="0" dirty="0"/>
              <a:t>Österreich		Universität Wien (FS)</a:t>
            </a:r>
            <a:br>
              <a:rPr lang="de-DE" sz="1100" b="0" dirty="0"/>
            </a:br>
            <a:r>
              <a:rPr lang="de-DE" sz="1100" b="0" dirty="0"/>
              <a:t>		Salzburg: Päd. Hochschule Salzburg (F)</a:t>
            </a:r>
            <a:br>
              <a:rPr lang="de-DE" sz="1100" b="0" dirty="0"/>
            </a:br>
            <a:r>
              <a:rPr lang="de-DE" sz="1100" b="0" dirty="0"/>
              <a:t>		Linz: Päd. Hochschule </a:t>
            </a:r>
            <a:r>
              <a:rPr lang="de-DE" sz="1100" b="0" dirty="0" err="1"/>
              <a:t>Öberösterreich</a:t>
            </a:r>
            <a:r>
              <a:rPr lang="de-DE" sz="1100" b="0" dirty="0"/>
              <a:t> (F)</a:t>
            </a:r>
            <a:br>
              <a:rPr lang="de-DE" sz="1100" b="0" dirty="0"/>
            </a:br>
            <a:r>
              <a:rPr lang="de-DE" sz="1100" b="0" dirty="0"/>
              <a:t>		Graz: Karl-Franzens Universität (F)</a:t>
            </a:r>
            <a:br>
              <a:rPr lang="de-DE" sz="1100" b="0" dirty="0"/>
            </a:br>
            <a:br>
              <a:rPr lang="de-DE" sz="1100" b="0" dirty="0"/>
            </a:br>
            <a:r>
              <a:rPr lang="de-DE" sz="1100" b="0" dirty="0"/>
              <a:t>Schweiz		PH Bern (FS)</a:t>
            </a:r>
            <a:br>
              <a:rPr lang="de-DE" sz="1100" b="0" dirty="0"/>
            </a:br>
            <a:r>
              <a:rPr lang="de-DE" sz="1100" b="0" dirty="0"/>
              <a:t>		</a:t>
            </a:r>
            <a:r>
              <a:rPr lang="de-DE" sz="1100" b="0" dirty="0" err="1"/>
              <a:t>Université</a:t>
            </a:r>
            <a:r>
              <a:rPr lang="de-DE" sz="1100" b="0" dirty="0"/>
              <a:t> de </a:t>
            </a:r>
            <a:r>
              <a:rPr lang="de-DE" sz="1100" b="0" dirty="0" err="1"/>
              <a:t>Genevève</a:t>
            </a:r>
            <a:br>
              <a:rPr lang="de-DE" sz="1100" b="0" dirty="0"/>
            </a:br>
            <a:r>
              <a:rPr lang="de-DE" sz="1100" b="0" dirty="0"/>
              <a:t>		Brugg/Basel-Muttenz/Solothurn: FH 			Nordwestschweiz FHNW (FST)</a:t>
            </a:r>
            <a:br>
              <a:rPr lang="de-DE" sz="1100" b="0" dirty="0"/>
            </a:br>
            <a:br>
              <a:rPr lang="de-DE" sz="1100" b="0" dirty="0"/>
            </a:br>
            <a:r>
              <a:rPr lang="de-DE" sz="1100" b="0" dirty="0"/>
              <a:t>Serbien		University </a:t>
            </a:r>
            <a:r>
              <a:rPr lang="de-DE" sz="1100" b="0" dirty="0" err="1"/>
              <a:t>of</a:t>
            </a:r>
            <a:r>
              <a:rPr lang="de-DE" sz="1100" b="0" dirty="0"/>
              <a:t> Novi </a:t>
            </a:r>
            <a:r>
              <a:rPr lang="de-DE" sz="1100" b="0" dirty="0" err="1"/>
              <a:t>Sad</a:t>
            </a:r>
            <a:r>
              <a:rPr lang="de-DE" sz="1100" b="0" dirty="0"/>
              <a:t> (FS)</a:t>
            </a:r>
            <a:br>
              <a:rPr lang="de-DE" sz="1100" b="0" dirty="0"/>
            </a:br>
            <a:br>
              <a:rPr lang="de-DE" sz="1100" b="0" dirty="0"/>
            </a:br>
            <a:r>
              <a:rPr lang="de-DE" sz="1100" b="0" dirty="0"/>
              <a:t>Spanien		Universidad de Salamanca (F)</a:t>
            </a:r>
            <a:br>
              <a:rPr lang="de-DE" sz="1100" b="0" dirty="0"/>
            </a:br>
            <a:r>
              <a:rPr lang="de-DE" sz="1100" b="0" dirty="0"/>
              <a:t>		Universidad de Valladolid (F)</a:t>
            </a:r>
            <a:br>
              <a:rPr lang="de-DE" sz="1100" b="0" dirty="0"/>
            </a:br>
            <a:r>
              <a:rPr lang="de-DE" sz="1100" b="0" dirty="0"/>
              <a:t>		Universidad de Valencia (F)</a:t>
            </a:r>
            <a:br>
              <a:rPr lang="de-DE" sz="1100" b="0" dirty="0"/>
            </a:br>
            <a:r>
              <a:rPr lang="de-DE" sz="1100" b="0" dirty="0"/>
              <a:t>		Universidad de Alcalá (F)</a:t>
            </a:r>
            <a:br>
              <a:rPr lang="de-DE" sz="1100" b="0" dirty="0"/>
            </a:br>
            <a:br>
              <a:rPr lang="de-DE" sz="1100" b="0" dirty="0"/>
            </a:br>
            <a:r>
              <a:rPr lang="de-DE" sz="1100" b="0" dirty="0"/>
              <a:t>Tschechien		Brünn: </a:t>
            </a:r>
            <a:r>
              <a:rPr lang="de-DE" sz="1100" b="0" dirty="0" err="1"/>
              <a:t>Masarykova</a:t>
            </a:r>
            <a:r>
              <a:rPr lang="de-DE" sz="1100" b="0" dirty="0"/>
              <a:t> </a:t>
            </a:r>
            <a:r>
              <a:rPr lang="de-DE" sz="1100" b="0" dirty="0" err="1"/>
              <a:t>Univerzita</a:t>
            </a:r>
            <a:r>
              <a:rPr lang="de-DE" sz="1100" b="0" dirty="0"/>
              <a:t> (FST)</a:t>
            </a:r>
            <a:br>
              <a:rPr lang="de-DE" sz="1100" b="0" dirty="0"/>
            </a:br>
            <a:r>
              <a:rPr lang="de-DE" sz="1100" b="0" dirty="0"/>
              <a:t>		Karls-Universität Prag (FS)</a:t>
            </a:r>
            <a:br>
              <a:rPr lang="de-DE" sz="1100" b="0" dirty="0"/>
            </a:br>
            <a:r>
              <a:rPr lang="de-DE" sz="1100" b="0" dirty="0"/>
              <a:t>	</a:t>
            </a:r>
            <a:br>
              <a:rPr lang="de-DE" sz="1100" b="0" dirty="0"/>
            </a:br>
            <a:r>
              <a:rPr lang="de-DE" sz="1100" b="0" dirty="0"/>
              <a:t>		</a:t>
            </a:r>
            <a:br>
              <a:rPr lang="de-DE" sz="1100" b="0" dirty="0"/>
            </a:br>
            <a:br>
              <a:rPr lang="de-DE" sz="1200" b="0" dirty="0"/>
            </a:br>
            <a:br>
              <a:rPr lang="de-DE" sz="1200" b="0" dirty="0"/>
            </a:br>
            <a:r>
              <a:rPr lang="de-DE" sz="1200" b="0" dirty="0"/>
              <a:t>)	</a:t>
            </a:r>
            <a:br>
              <a:rPr lang="de-DE" sz="1200" b="0" dirty="0"/>
            </a:br>
            <a:br>
              <a:rPr lang="de-DE" sz="1200" b="0" dirty="0"/>
            </a:br>
            <a:r>
              <a:rPr lang="de-DE" sz="1200" b="0" dirty="0"/>
              <a:t>UK	University </a:t>
            </a:r>
            <a:r>
              <a:rPr lang="de-DE" sz="1200" b="0" dirty="0" err="1"/>
              <a:t>of</a:t>
            </a:r>
            <a:r>
              <a:rPr lang="de-DE" sz="1200" b="0" dirty="0"/>
              <a:t> Leeds</a:t>
            </a:r>
            <a:br>
              <a:rPr lang="de-DE" sz="1200" b="0" dirty="0"/>
            </a:br>
            <a:br>
              <a:rPr lang="de-DE" sz="1200" b="0" dirty="0"/>
            </a:br>
            <a:r>
              <a:rPr lang="de-DE" sz="1200" b="0" dirty="0"/>
              <a:t>Spanien	Universidad de Valencia</a:t>
            </a:r>
            <a:br>
              <a:rPr lang="de-DE" sz="1200" b="0" dirty="0"/>
            </a:br>
            <a:br>
              <a:rPr lang="de-DE" sz="1200" b="0" dirty="0"/>
            </a:br>
            <a:r>
              <a:rPr lang="de-DE" sz="1200" b="0" dirty="0"/>
              <a:t>Frankreich	</a:t>
            </a:r>
            <a:r>
              <a:rPr lang="de-DE" sz="1200" b="0" dirty="0" err="1"/>
              <a:t>Université</a:t>
            </a:r>
            <a:r>
              <a:rPr lang="de-DE" sz="1200" b="0" dirty="0"/>
              <a:t> Paul Valery, Montpellier</a:t>
            </a:r>
            <a:br>
              <a:rPr lang="de-DE" sz="1200" b="0" dirty="0"/>
            </a:br>
            <a:r>
              <a:rPr lang="de-DE" sz="1200" b="0" dirty="0"/>
              <a:t>	</a:t>
            </a:r>
            <a:r>
              <a:rPr lang="de-DE" sz="1200" b="0" dirty="0" err="1"/>
              <a:t>Université</a:t>
            </a:r>
            <a:r>
              <a:rPr lang="de-DE" sz="1200" b="0" dirty="0"/>
              <a:t> de Paris VII (</a:t>
            </a:r>
            <a:r>
              <a:rPr lang="de-DE" sz="1200" b="0" dirty="0" err="1"/>
              <a:t>Université</a:t>
            </a:r>
            <a:r>
              <a:rPr lang="de-DE" sz="1200" b="0" dirty="0"/>
              <a:t> de Paris)</a:t>
            </a:r>
            <a:br>
              <a:rPr lang="de-DE" sz="1200" b="0" dirty="0"/>
            </a:br>
            <a:r>
              <a:rPr lang="de-DE" sz="1200" b="0" dirty="0"/>
              <a:t>	</a:t>
            </a:r>
            <a:r>
              <a:rPr lang="de-DE" sz="1200" b="0" dirty="0" err="1"/>
              <a:t>Université</a:t>
            </a:r>
            <a:r>
              <a:rPr lang="de-DE" sz="1200" b="0" dirty="0"/>
              <a:t> François Rabelais, Tours</a:t>
            </a:r>
            <a:br>
              <a:rPr lang="de-DE" sz="1200" b="0" dirty="0"/>
            </a:br>
            <a:r>
              <a:rPr lang="de-DE" sz="1200" b="0" dirty="0"/>
              <a:t>	</a:t>
            </a:r>
            <a:r>
              <a:rPr lang="de-DE" sz="1200" b="0" dirty="0" err="1"/>
              <a:t>Uiversité</a:t>
            </a:r>
            <a:r>
              <a:rPr lang="de-DE" sz="1200" b="0" dirty="0"/>
              <a:t> </a:t>
            </a:r>
            <a:r>
              <a:rPr lang="de-DE" sz="1200" b="0" dirty="0" err="1"/>
              <a:t>d’Orleans</a:t>
            </a:r>
            <a:br>
              <a:rPr lang="de-DE" sz="1200" b="0" dirty="0"/>
            </a:br>
            <a:br>
              <a:rPr lang="de-DE" sz="1200" b="0" dirty="0"/>
            </a:br>
            <a:r>
              <a:rPr lang="de-DE" sz="1200" b="0" dirty="0"/>
              <a:t>Italien	</a:t>
            </a:r>
            <a:r>
              <a:rPr lang="de-DE" sz="1200" b="0" dirty="0" err="1"/>
              <a:t>Università</a:t>
            </a:r>
            <a:r>
              <a:rPr lang="de-DE" sz="1200" b="0" dirty="0"/>
              <a:t> </a:t>
            </a:r>
            <a:r>
              <a:rPr lang="de-DE" sz="1200" b="0" dirty="0" err="1"/>
              <a:t>degli</a:t>
            </a:r>
            <a:r>
              <a:rPr lang="de-DE" sz="1200" b="0" dirty="0"/>
              <a:t> </a:t>
            </a:r>
            <a:r>
              <a:rPr lang="de-DE" sz="1200" b="0" dirty="0" err="1"/>
              <a:t>studi</a:t>
            </a:r>
            <a:r>
              <a:rPr lang="de-DE" sz="1200" b="0" dirty="0"/>
              <a:t> di Torino Turin			</a:t>
            </a:r>
            <a:r>
              <a:rPr lang="de-DE" sz="1200" b="0" dirty="0" err="1"/>
              <a:t>Università</a:t>
            </a:r>
            <a:r>
              <a:rPr lang="de-DE" sz="1200" b="0" dirty="0"/>
              <a:t> Ca' Foscari di Venezia Venedig </a:t>
            </a:r>
            <a:br>
              <a:rPr lang="de-DE" sz="1200" b="0" dirty="0"/>
            </a:br>
            <a:r>
              <a:rPr lang="de-DE" sz="1200" b="0" dirty="0"/>
              <a:t>	Univ. d. St. d. Piemonte Orientale </a:t>
            </a:r>
            <a:r>
              <a:rPr lang="de-DE" sz="1200" b="0" dirty="0" err="1"/>
              <a:t>Vercelli</a:t>
            </a:r>
            <a:r>
              <a:rPr lang="de-DE" sz="1200" b="0" dirty="0"/>
              <a:t> </a:t>
            </a:r>
            <a:br>
              <a:rPr lang="de-DE" sz="1200" b="0" dirty="0"/>
            </a:br>
            <a:r>
              <a:rPr lang="de-DE" sz="1200" b="0" dirty="0"/>
              <a:t>	Genua </a:t>
            </a:r>
            <a:r>
              <a:rPr lang="de-DE" sz="1200" b="0" dirty="0" err="1"/>
              <a:t>Università</a:t>
            </a:r>
            <a:r>
              <a:rPr lang="de-DE" sz="1200" b="0" dirty="0"/>
              <a:t> </a:t>
            </a:r>
            <a:r>
              <a:rPr lang="de-DE" sz="1200" b="0" dirty="0" err="1"/>
              <a:t>degli</a:t>
            </a:r>
            <a:r>
              <a:rPr lang="de-DE" sz="1200" b="0" dirty="0"/>
              <a:t> Studi di Genova</a:t>
            </a:r>
            <a:br>
              <a:rPr lang="de-DE" sz="1200" b="0" dirty="0"/>
            </a:br>
            <a:r>
              <a:rPr lang="de-DE" sz="1200" b="0" dirty="0"/>
              <a:t>	Rom </a:t>
            </a:r>
            <a:r>
              <a:rPr lang="de-DE" sz="1200" b="0" dirty="0" err="1"/>
              <a:t>Università</a:t>
            </a:r>
            <a:r>
              <a:rPr lang="de-DE" sz="1200" b="0" dirty="0"/>
              <a:t> </a:t>
            </a:r>
            <a:r>
              <a:rPr lang="de-DE" sz="1200" b="0" dirty="0" err="1"/>
              <a:t>degli</a:t>
            </a:r>
            <a:r>
              <a:rPr lang="de-DE" sz="1200" b="0" dirty="0"/>
              <a:t> Studi di Roma La Sapienza </a:t>
            </a:r>
            <a:br>
              <a:rPr lang="de-DE" sz="1200" b="0" dirty="0"/>
            </a:br>
            <a:br>
              <a:rPr lang="de-DE" sz="1200" b="0" dirty="0"/>
            </a:br>
            <a:r>
              <a:rPr lang="de-DE" sz="1200" b="0" dirty="0"/>
              <a:t>Polen	</a:t>
            </a:r>
            <a:r>
              <a:rPr lang="de-DE" sz="1200" b="0" dirty="0" err="1"/>
              <a:t>Uniwersytet</a:t>
            </a:r>
            <a:r>
              <a:rPr lang="de-DE" sz="1200" b="0" dirty="0"/>
              <a:t> </a:t>
            </a:r>
            <a:r>
              <a:rPr lang="de-DE" sz="1200" b="0" dirty="0" err="1"/>
              <a:t>Jagielloñski</a:t>
            </a:r>
            <a:r>
              <a:rPr lang="de-DE" sz="1200" b="0" dirty="0"/>
              <a:t> (Krakau)</a:t>
            </a:r>
            <a:br>
              <a:rPr lang="de-DE" sz="1200" b="0" dirty="0"/>
            </a:br>
            <a:r>
              <a:rPr lang="de-DE" sz="1200" b="0" dirty="0"/>
              <a:t>	</a:t>
            </a:r>
            <a:r>
              <a:rPr lang="de-DE" sz="1200" b="0" dirty="0" err="1"/>
              <a:t>Uniwersytet</a:t>
            </a:r>
            <a:r>
              <a:rPr lang="de-DE" sz="1200" b="0" dirty="0"/>
              <a:t> </a:t>
            </a:r>
            <a:r>
              <a:rPr lang="de-DE" sz="1200" b="0" dirty="0" err="1"/>
              <a:t>Warszawsk</a:t>
            </a:r>
            <a:r>
              <a:rPr lang="de-DE" sz="1200" b="0" dirty="0"/>
              <a:t> (Warschau)</a:t>
            </a:r>
            <a:br>
              <a:rPr lang="de-DE" sz="1200" b="0" dirty="0"/>
            </a:br>
            <a:endParaRPr lang="de-DE" sz="1200" b="0" dirty="0"/>
          </a:p>
        </p:txBody>
      </p:sp>
      <p:pic>
        <p:nvPicPr>
          <p:cNvPr id="12" name="Grafik 11" descr="Ein Bild, das Himmel, draußen, Wolke, Uhr enthält.&#10;&#10;KI-generierte Inhalte können fehlerhaft sein.">
            <a:extLst>
              <a:ext uri="{FF2B5EF4-FFF2-40B4-BE49-F238E27FC236}">
                <a16:creationId xmlns:a16="http://schemas.microsoft.com/office/drawing/2014/main" id="{8873C0FF-6B75-3B53-6DF1-2F9B6772F3F5}"/>
              </a:ext>
            </a:extLst>
          </p:cNvPr>
          <p:cNvPicPr>
            <a:picLocks noChangeAspect="1"/>
          </p:cNvPicPr>
          <p:nvPr/>
        </p:nvPicPr>
        <p:blipFill>
          <a:blip r:embed="rId6"/>
          <a:stretch>
            <a:fillRect/>
          </a:stretch>
        </p:blipFill>
        <p:spPr>
          <a:xfrm>
            <a:off x="5758295" y="1788674"/>
            <a:ext cx="2040080" cy="1400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Grafik 28" descr="Anheften mit einfarbiger Füllung">
            <a:extLst>
              <a:ext uri="{FF2B5EF4-FFF2-40B4-BE49-F238E27FC236}">
                <a16:creationId xmlns:a16="http://schemas.microsoft.com/office/drawing/2014/main" id="{4C937A38-ABE8-98D2-3CA2-B06566A73C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103175">
            <a:off x="6681052" y="1555832"/>
            <a:ext cx="303448" cy="303448"/>
          </a:xfrm>
          <a:prstGeom prst="rect">
            <a:avLst/>
          </a:prstGeom>
        </p:spPr>
      </p:pic>
      <p:pic>
        <p:nvPicPr>
          <p:cNvPr id="30" name="Grafik 29" descr="Anheften mit einfarbiger Füllung">
            <a:extLst>
              <a:ext uri="{FF2B5EF4-FFF2-40B4-BE49-F238E27FC236}">
                <a16:creationId xmlns:a16="http://schemas.microsoft.com/office/drawing/2014/main" id="{DD9A22E3-9C3A-4D1B-6AC7-0E3EAC1C1B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787110">
            <a:off x="10043959" y="4325532"/>
            <a:ext cx="303448" cy="303448"/>
          </a:xfrm>
          <a:prstGeom prst="rect">
            <a:avLst/>
          </a:prstGeom>
        </p:spPr>
      </p:pic>
      <p:pic>
        <p:nvPicPr>
          <p:cNvPr id="31" name="Grafik 30" descr="Anheften mit einfarbiger Füllung">
            <a:extLst>
              <a:ext uri="{FF2B5EF4-FFF2-40B4-BE49-F238E27FC236}">
                <a16:creationId xmlns:a16="http://schemas.microsoft.com/office/drawing/2014/main" id="{716B93BE-20A7-D695-F714-E261A3DB45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222060">
            <a:off x="6388373" y="4520577"/>
            <a:ext cx="303448" cy="303448"/>
          </a:xfrm>
          <a:prstGeom prst="rect">
            <a:avLst/>
          </a:prstGeom>
        </p:spPr>
      </p:pic>
      <p:pic>
        <p:nvPicPr>
          <p:cNvPr id="35" name="Grafik 34" descr="Anheften Silhouette">
            <a:extLst>
              <a:ext uri="{FF2B5EF4-FFF2-40B4-BE49-F238E27FC236}">
                <a16:creationId xmlns:a16="http://schemas.microsoft.com/office/drawing/2014/main" id="{78150F73-B3EC-4418-4878-800AEDB4D1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30155" y="1557103"/>
            <a:ext cx="328690" cy="328690"/>
          </a:xfrm>
          <a:prstGeom prst="rect">
            <a:avLst/>
          </a:prstGeom>
        </p:spPr>
      </p:pic>
      <p:pic>
        <p:nvPicPr>
          <p:cNvPr id="3" name="Grafik 2">
            <a:extLst>
              <a:ext uri="{FF2B5EF4-FFF2-40B4-BE49-F238E27FC236}">
                <a16:creationId xmlns:a16="http://schemas.microsoft.com/office/drawing/2014/main" id="{261F630C-3193-52FB-D52B-6BC4DB346981}"/>
              </a:ext>
            </a:extLst>
          </p:cNvPr>
          <p:cNvPicPr>
            <a:picLocks noChangeAspect="1"/>
          </p:cNvPicPr>
          <p:nvPr/>
        </p:nvPicPr>
        <p:blipFill>
          <a:blip r:embed="rId11"/>
          <a:stretch>
            <a:fillRect/>
          </a:stretch>
        </p:blipFill>
        <p:spPr>
          <a:xfrm>
            <a:off x="8758265" y="4664972"/>
            <a:ext cx="2466975" cy="1847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622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2D5E4-62F4-9CE3-1BFB-35E04A83C3B7}"/>
            </a:ext>
          </a:extLst>
        </p:cNvPr>
        <p:cNvGrpSpPr/>
        <p:nvPr/>
      </p:nvGrpSpPr>
      <p:grpSpPr>
        <a:xfrm>
          <a:off x="0" y="0"/>
          <a:ext cx="0" cy="0"/>
          <a:chOff x="0" y="0"/>
          <a:chExt cx="0" cy="0"/>
        </a:xfrm>
      </p:grpSpPr>
      <p:sp>
        <p:nvSpPr>
          <p:cNvPr id="38" name="Title 2">
            <a:extLst>
              <a:ext uri="{FF2B5EF4-FFF2-40B4-BE49-F238E27FC236}">
                <a16:creationId xmlns:a16="http://schemas.microsoft.com/office/drawing/2014/main" id="{AD71C046-F395-F4D7-66A4-EC768982D4C8}"/>
              </a:ext>
            </a:extLst>
          </p:cNvPr>
          <p:cNvSpPr>
            <a:spLocks noGrp="1"/>
          </p:cNvSpPr>
          <p:nvPr>
            <p:ph type="title"/>
          </p:nvPr>
        </p:nvSpPr>
        <p:spPr>
          <a:xfrm>
            <a:off x="442913" y="2189714"/>
            <a:ext cx="4513400" cy="1539806"/>
          </a:xfrm>
        </p:spPr>
        <p:txBody>
          <a:bodyPr/>
          <a:lstStyle/>
          <a:p>
            <a:br>
              <a:rPr lang="en-US" dirty="0"/>
            </a:br>
            <a:br>
              <a:rPr lang="en-US" dirty="0"/>
            </a:br>
            <a:endParaRPr lang="en-US" dirty="0"/>
          </a:p>
        </p:txBody>
      </p:sp>
      <p:sp>
        <p:nvSpPr>
          <p:cNvPr id="40" name="Text Placeholder 4">
            <a:extLst>
              <a:ext uri="{FF2B5EF4-FFF2-40B4-BE49-F238E27FC236}">
                <a16:creationId xmlns:a16="http://schemas.microsoft.com/office/drawing/2014/main" id="{1A67F27E-2A4A-1198-C365-D1B6BEC68BC8}"/>
              </a:ext>
            </a:extLst>
          </p:cNvPr>
          <p:cNvSpPr>
            <a:spLocks noGrp="1"/>
          </p:cNvSpPr>
          <p:nvPr>
            <p:ph type="body" sz="quarter" idx="15"/>
          </p:nvPr>
        </p:nvSpPr>
        <p:spPr>
          <a:xfrm>
            <a:off x="2286000" y="440471"/>
            <a:ext cx="7720013" cy="806450"/>
          </a:xfrm>
        </p:spPr>
        <p:txBody>
          <a:bodyPr/>
          <a:lstStyle/>
          <a:p>
            <a:r>
              <a:rPr lang="en-US" sz="1050" dirty="0" err="1"/>
              <a:t>Internationales</a:t>
            </a:r>
            <a:r>
              <a:rPr lang="en-US" sz="1050" dirty="0"/>
              <a:t> </a:t>
            </a:r>
            <a:r>
              <a:rPr lang="en-US" sz="1050" dirty="0" err="1"/>
              <a:t>Büro</a:t>
            </a:r>
            <a:r>
              <a:rPr lang="en-US" sz="1050" dirty="0"/>
              <a:t> der </a:t>
            </a:r>
            <a:r>
              <a:rPr lang="en-US" sz="1050" dirty="0" err="1"/>
              <a:t>Fakultät</a:t>
            </a:r>
            <a:r>
              <a:rPr lang="en-US" sz="1050" dirty="0"/>
              <a:t> 13 -11 (PÄD)</a:t>
            </a:r>
          </a:p>
        </p:txBody>
      </p:sp>
      <p:sp>
        <p:nvSpPr>
          <p:cNvPr id="4" name="Bildplatzhalter 3">
            <a:extLst>
              <a:ext uri="{FF2B5EF4-FFF2-40B4-BE49-F238E27FC236}">
                <a16:creationId xmlns:a16="http://schemas.microsoft.com/office/drawing/2014/main" id="{9FE2CF73-4ED7-5BB2-D9F5-0C4C1D7867C0}"/>
              </a:ext>
            </a:extLst>
          </p:cNvPr>
          <p:cNvSpPr>
            <a:spLocks noGrp="1"/>
          </p:cNvSpPr>
          <p:nvPr>
            <p:ph type="pic" sz="quarter" idx="14"/>
          </p:nvPr>
        </p:nvSpPr>
        <p:spPr/>
        <p:txBody>
          <a:bodyPr/>
          <a:lstStyle/>
          <a:p>
            <a:endParaRPr lang="de-DE"/>
          </a:p>
        </p:txBody>
      </p:sp>
      <p:pic>
        <p:nvPicPr>
          <p:cNvPr id="9" name="Grafik 8">
            <a:extLst>
              <a:ext uri="{FF2B5EF4-FFF2-40B4-BE49-F238E27FC236}">
                <a16:creationId xmlns:a16="http://schemas.microsoft.com/office/drawing/2014/main" id="{1DAEE4F9-2A31-F385-C11C-62309D7E021A}"/>
              </a:ext>
            </a:extLst>
          </p:cNvPr>
          <p:cNvPicPr>
            <a:picLocks noChangeAspect="1"/>
          </p:cNvPicPr>
          <p:nvPr/>
        </p:nvPicPr>
        <p:blipFill>
          <a:blip r:embed="rId3"/>
          <a:stretch>
            <a:fillRect/>
          </a:stretch>
        </p:blipFill>
        <p:spPr>
          <a:xfrm>
            <a:off x="5372100" y="2407923"/>
            <a:ext cx="6819900" cy="2795770"/>
          </a:xfrm>
          <a:prstGeom prst="rect">
            <a:avLst/>
          </a:prstGeom>
        </p:spPr>
      </p:pic>
      <p:sp>
        <p:nvSpPr>
          <p:cNvPr id="10" name="Textfeld 9">
            <a:extLst>
              <a:ext uri="{FF2B5EF4-FFF2-40B4-BE49-F238E27FC236}">
                <a16:creationId xmlns:a16="http://schemas.microsoft.com/office/drawing/2014/main" id="{BACFD710-AC16-E5CE-EA09-66EDB9187213}"/>
              </a:ext>
            </a:extLst>
          </p:cNvPr>
          <p:cNvSpPr txBox="1"/>
          <p:nvPr/>
        </p:nvSpPr>
        <p:spPr>
          <a:xfrm>
            <a:off x="768777" y="2139830"/>
            <a:ext cx="4187536" cy="40626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Arial" panose="020B0604020202020204"/>
                <a:ea typeface="+mn-ea"/>
                <a:cs typeface="+mn-cs"/>
              </a:rPr>
              <a:t>Was Sie bei der Auswahl einer Universität beachten müssen: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rPr>
              <a:t>Dauer: Wise – </a:t>
            </a:r>
            <a:r>
              <a:rPr kumimoji="0" lang="de-DE" sz="1400" b="0" i="0" u="none" strike="noStrike" kern="1200" cap="none" spc="0" normalizeH="0" baseline="0" noProof="0" dirty="0" err="1">
                <a:ln>
                  <a:noFill/>
                </a:ln>
                <a:solidFill>
                  <a:prstClr val="white"/>
                </a:solidFill>
                <a:effectLst/>
                <a:uLnTx/>
                <a:uFillTx/>
                <a:latin typeface="Arial" panose="020B0604020202020204"/>
                <a:ea typeface="+mn-ea"/>
                <a:cs typeface="+mn-cs"/>
              </a:rPr>
              <a:t>SoSe</a:t>
            </a:r>
            <a:r>
              <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rPr>
              <a:t> (Sem – </a:t>
            </a:r>
            <a:r>
              <a:rPr kumimoji="0" lang="de-DE" sz="1400" b="0" i="0" u="none" strike="noStrike" kern="1200" cap="none" spc="0" normalizeH="0" baseline="0" noProof="0" dirty="0" err="1">
                <a:ln>
                  <a:noFill/>
                </a:ln>
                <a:solidFill>
                  <a:prstClr val="white"/>
                </a:solidFill>
                <a:effectLst/>
                <a:uLnTx/>
                <a:uFillTx/>
                <a:latin typeface="Arial" panose="020B0604020202020204"/>
                <a:ea typeface="+mn-ea"/>
                <a:cs typeface="+mn-cs"/>
              </a:rPr>
              <a:t>Full</a:t>
            </a:r>
            <a:r>
              <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rPr>
              <a:t> Year)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rPr>
              <a:t>Anzahl der Plätze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rPr>
              <a:t>Niveau: First Cycle (F), Second Cycle (S),</a:t>
            </a:r>
          </a:p>
          <a:p>
            <a:pPr marL="914400" marR="0" lvl="2"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rPr>
              <a:t>Third Cycle (T)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rPr>
              <a:t> Kurswahlmöglichkeiten: Verträge!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rPr>
              <a:t>Sprache: Kurse, Ihr Level?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11569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62228843" name="Foliennummernplatzhalter 1"/>
          <p:cNvSpPr>
            <a:spLocks noGrp="1"/>
          </p:cNvSpPr>
          <p:nvPr>
            <p:ph type="sldNum" sz="quarter" idx="4"/>
          </p:nvPr>
        </p:nvSpPr>
        <p:spPr bwMode="auto"/>
        <p:txBody>
          <a:bodyPr/>
          <a:lstStyle/>
          <a:p>
            <a:pPr algn="l">
              <a:defRPr/>
            </a:pPr>
            <a:fld id="{3889EAAA-2A39-E347-B0AA-909793490C00}" type="slidenum">
              <a:rPr lang="de-DE"/>
              <a:t>2</a:t>
            </a:fld>
            <a:endParaRPr lang="de-DE"/>
          </a:p>
        </p:txBody>
      </p:sp>
      <p:sp>
        <p:nvSpPr>
          <p:cNvPr id="275902420" name="Titel 4"/>
          <p:cNvSpPr>
            <a:spLocks noGrp="1"/>
          </p:cNvSpPr>
          <p:nvPr>
            <p:ph type="title"/>
          </p:nvPr>
        </p:nvSpPr>
        <p:spPr bwMode="auto"/>
        <p:txBody>
          <a:bodyPr/>
          <a:lstStyle/>
          <a:p>
            <a:pPr>
              <a:defRPr/>
            </a:pPr>
            <a:r>
              <a:rPr lang="de-DE"/>
              <a:t>Agenda </a:t>
            </a:r>
            <a:endParaRPr/>
          </a:p>
        </p:txBody>
      </p:sp>
      <p:sp>
        <p:nvSpPr>
          <p:cNvPr id="225605852" name="Inhaltsplatzhalter 5"/>
          <p:cNvSpPr>
            <a:spLocks noGrp="1"/>
          </p:cNvSpPr>
          <p:nvPr>
            <p:ph sz="quarter" idx="10"/>
          </p:nvPr>
        </p:nvSpPr>
        <p:spPr bwMode="auto"/>
        <p:txBody>
          <a:bodyPr/>
          <a:lstStyle/>
          <a:p>
            <a:pPr>
              <a:defRPr/>
            </a:pPr>
            <a:r>
              <a:rPr lang="de-DE" dirty="0"/>
              <a:t>Begrüßung und Überblick</a:t>
            </a:r>
            <a:endParaRPr dirty="0"/>
          </a:p>
          <a:p>
            <a:pPr>
              <a:defRPr/>
            </a:pPr>
            <a:r>
              <a:rPr lang="de-DE" dirty="0"/>
              <a:t>Wo finde ich alle Infos?</a:t>
            </a:r>
            <a:endParaRPr dirty="0"/>
          </a:p>
          <a:p>
            <a:pPr>
              <a:defRPr/>
            </a:pPr>
            <a:r>
              <a:rPr lang="de-DE" dirty="0"/>
              <a:t>Bewerbungsfristen &amp; Zeitplan</a:t>
            </a:r>
            <a:endParaRPr dirty="0"/>
          </a:p>
          <a:p>
            <a:pPr lvl="1">
              <a:defRPr/>
            </a:pPr>
            <a:r>
              <a:rPr lang="de-DE" dirty="0"/>
              <a:t>Ablauf der Bewerbung</a:t>
            </a:r>
            <a:endParaRPr dirty="0"/>
          </a:p>
          <a:p>
            <a:pPr lvl="1">
              <a:defRPr/>
            </a:pPr>
            <a:r>
              <a:rPr lang="de-DE" dirty="0"/>
              <a:t>Worauf muss ich bei der Bewerbung achten?</a:t>
            </a:r>
            <a:endParaRPr dirty="0"/>
          </a:p>
          <a:p>
            <a:pPr lvl="1">
              <a:defRPr/>
            </a:pPr>
            <a:r>
              <a:rPr lang="de-DE" dirty="0"/>
              <a:t>Was sind persönliche Voraussetzungen?</a:t>
            </a:r>
            <a:endParaRPr dirty="0"/>
          </a:p>
          <a:p>
            <a:pPr lvl="1">
              <a:defRPr/>
            </a:pPr>
            <a:r>
              <a:rPr lang="de-DE" dirty="0"/>
              <a:t>Motivationsschreiben: Worauf wird geachtet</a:t>
            </a:r>
            <a:endParaRPr dirty="0"/>
          </a:p>
          <a:p>
            <a:pPr lvl="1">
              <a:defRPr/>
            </a:pPr>
            <a:r>
              <a:rPr lang="de-DE" dirty="0"/>
              <a:t>Wie kompetitiv ist die Bewerbung?</a:t>
            </a:r>
            <a:endParaRPr dirty="0"/>
          </a:p>
          <a:p>
            <a:pPr>
              <a:defRPr/>
            </a:pPr>
            <a:r>
              <a:rPr lang="de-DE" dirty="0"/>
              <a:t>Auslandspraktikum über Erasmus</a:t>
            </a:r>
            <a:endParaRPr dirty="0"/>
          </a:p>
          <a:p>
            <a:pPr>
              <a:defRPr/>
            </a:pPr>
            <a:r>
              <a:rPr lang="de-DE" dirty="0"/>
              <a:t>Fragen</a:t>
            </a:r>
            <a:endParaRPr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BC512-212A-98E4-926F-92EEE6025FE4}"/>
            </a:ext>
          </a:extLst>
        </p:cNvPr>
        <p:cNvGrpSpPr/>
        <p:nvPr/>
      </p:nvGrpSpPr>
      <p:grpSpPr>
        <a:xfrm>
          <a:off x="0" y="0"/>
          <a:ext cx="0" cy="0"/>
          <a:chOff x="0" y="0"/>
          <a:chExt cx="0" cy="0"/>
        </a:xfrm>
      </p:grpSpPr>
      <p:sp>
        <p:nvSpPr>
          <p:cNvPr id="38" name="Title 2">
            <a:extLst>
              <a:ext uri="{FF2B5EF4-FFF2-40B4-BE49-F238E27FC236}">
                <a16:creationId xmlns:a16="http://schemas.microsoft.com/office/drawing/2014/main" id="{29BF6A8D-AC44-9B10-9812-A6FAE3202406}"/>
              </a:ext>
            </a:extLst>
          </p:cNvPr>
          <p:cNvSpPr>
            <a:spLocks noGrp="1"/>
          </p:cNvSpPr>
          <p:nvPr>
            <p:ph type="title"/>
          </p:nvPr>
        </p:nvSpPr>
        <p:spPr>
          <a:xfrm>
            <a:off x="442913" y="2189714"/>
            <a:ext cx="4513400" cy="1539806"/>
          </a:xfrm>
        </p:spPr>
        <p:txBody>
          <a:bodyPr/>
          <a:lstStyle/>
          <a:p>
            <a:br>
              <a:rPr lang="en-US" dirty="0"/>
            </a:br>
            <a:br>
              <a:rPr lang="en-US" dirty="0"/>
            </a:br>
            <a:endParaRPr lang="en-US" dirty="0"/>
          </a:p>
        </p:txBody>
      </p:sp>
      <p:sp>
        <p:nvSpPr>
          <p:cNvPr id="40" name="Text Placeholder 4">
            <a:extLst>
              <a:ext uri="{FF2B5EF4-FFF2-40B4-BE49-F238E27FC236}">
                <a16:creationId xmlns:a16="http://schemas.microsoft.com/office/drawing/2014/main" id="{768442DB-8DA0-892E-AFF6-FFF5BC3D8D1C}"/>
              </a:ext>
            </a:extLst>
          </p:cNvPr>
          <p:cNvSpPr>
            <a:spLocks noGrp="1"/>
          </p:cNvSpPr>
          <p:nvPr>
            <p:ph type="body" sz="quarter" idx="15"/>
          </p:nvPr>
        </p:nvSpPr>
        <p:spPr>
          <a:xfrm>
            <a:off x="2286000" y="440471"/>
            <a:ext cx="7720013" cy="806450"/>
          </a:xfrm>
        </p:spPr>
        <p:txBody>
          <a:bodyPr/>
          <a:lstStyle/>
          <a:p>
            <a:r>
              <a:rPr lang="en-US" sz="1050" dirty="0" err="1"/>
              <a:t>Internationales</a:t>
            </a:r>
            <a:r>
              <a:rPr lang="en-US" sz="1050" dirty="0"/>
              <a:t> </a:t>
            </a:r>
            <a:r>
              <a:rPr lang="en-US" sz="1050" dirty="0" err="1"/>
              <a:t>Büro</a:t>
            </a:r>
            <a:r>
              <a:rPr lang="en-US" sz="1050" dirty="0"/>
              <a:t> der </a:t>
            </a:r>
            <a:r>
              <a:rPr lang="en-US" sz="1050" dirty="0" err="1"/>
              <a:t>Fakultät</a:t>
            </a:r>
            <a:r>
              <a:rPr lang="en-US" sz="1050" dirty="0"/>
              <a:t> 13 – 11 (PÄD)</a:t>
            </a:r>
          </a:p>
        </p:txBody>
      </p:sp>
      <p:pic>
        <p:nvPicPr>
          <p:cNvPr id="5" name="Bildplatzhalter 4">
            <a:extLst>
              <a:ext uri="{FF2B5EF4-FFF2-40B4-BE49-F238E27FC236}">
                <a16:creationId xmlns:a16="http://schemas.microsoft.com/office/drawing/2014/main" id="{48715956-E803-A0FC-B322-9F61A58450B8}"/>
              </a:ext>
            </a:extLst>
          </p:cNvPr>
          <p:cNvPicPr>
            <a:picLocks noGrp="1" noChangeAspect="1"/>
          </p:cNvPicPr>
          <p:nvPr>
            <p:ph type="pic" sz="quarter" idx="14"/>
          </p:nvPr>
        </p:nvPicPr>
        <p:blipFill>
          <a:blip r:embed="rId2"/>
          <a:srcRect t="10258" b="10258"/>
          <a:stretch>
            <a:fillRect/>
          </a:stretch>
        </p:blipFill>
        <p:spPr>
          <a:xfrm>
            <a:off x="5456961" y="1484313"/>
            <a:ext cx="6819900" cy="5373687"/>
          </a:xfrm>
          <a:prstGeom prst="rect">
            <a:avLst/>
          </a:prstGeom>
        </p:spPr>
      </p:pic>
      <p:sp>
        <p:nvSpPr>
          <p:cNvPr id="2" name="Textfeld 1">
            <a:extLst>
              <a:ext uri="{FF2B5EF4-FFF2-40B4-BE49-F238E27FC236}">
                <a16:creationId xmlns:a16="http://schemas.microsoft.com/office/drawing/2014/main" id="{9089D228-2CAE-6571-DB24-0C7DEC13E8B5}"/>
              </a:ext>
            </a:extLst>
          </p:cNvPr>
          <p:cNvSpPr txBox="1"/>
          <p:nvPr/>
        </p:nvSpPr>
        <p:spPr>
          <a:xfrm>
            <a:off x="442913" y="2082915"/>
            <a:ext cx="4513400" cy="46474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Arial" panose="020B0604020202020204"/>
                <a:ea typeface="+mn-ea"/>
                <a:cs typeface="+mn-cs"/>
              </a:rPr>
              <a:t>Eine Bewerbung über die Fakultät 13 ist möglich, wenn Sie: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rPr>
              <a:t>z. Bsp. im Lehramt eines Ihrer HF aus der Fakultät 13 kommt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rPr>
              <a:t>Sie </a:t>
            </a:r>
            <a:r>
              <a:rPr kumimoji="0" lang="de-DE" sz="1400" b="0" i="0" u="none" strike="noStrike" kern="1200" cap="none" spc="0" normalizeH="0" baseline="0" noProof="0" dirty="0" err="1">
                <a:ln>
                  <a:noFill/>
                </a:ln>
                <a:solidFill>
                  <a:prstClr val="white"/>
                </a:solidFill>
                <a:effectLst/>
                <a:uLnTx/>
                <a:uFillTx/>
                <a:latin typeface="Arial" panose="020B0604020202020204"/>
                <a:ea typeface="+mn-ea"/>
                <a:cs typeface="+mn-cs"/>
              </a:rPr>
              <a:t>z.Bsp</a:t>
            </a:r>
            <a:r>
              <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rPr>
              <a:t>. im LA GS Deutsch/DAZ als Unterrichts – oder </a:t>
            </a:r>
            <a:r>
              <a:rPr kumimoji="0" lang="de-DE" sz="1400" b="0" i="0" u="none" strike="noStrike" kern="1200" cap="none" spc="0" normalizeH="0" baseline="0" noProof="0" dirty="0" err="1">
                <a:ln>
                  <a:noFill/>
                </a:ln>
                <a:solidFill>
                  <a:prstClr val="white"/>
                </a:solidFill>
                <a:effectLst/>
                <a:uLnTx/>
                <a:uFillTx/>
                <a:latin typeface="Arial" panose="020B0604020202020204"/>
                <a:ea typeface="+mn-ea"/>
                <a:cs typeface="+mn-cs"/>
              </a:rPr>
              <a:t>Didaktikfach</a:t>
            </a:r>
            <a:r>
              <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rPr>
              <a:t> studieren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Arial" panose="020B0604020202020204"/>
                <a:ea typeface="+mn-ea"/>
                <a:cs typeface="+mn-cs"/>
              </a:rPr>
              <a:t>Zu beachten ist: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rPr>
              <a:t>Kurswahlmöglichkeiten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rPr>
              <a:t>Erstberatung bei Claudia Agne </a:t>
            </a:r>
            <a:r>
              <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c.agne@lmu.de</a:t>
            </a:r>
            <a:endPar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rPr>
              <a:t>      verpflichtend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42170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01190-45BF-14D2-BA70-3CC54CF57211}"/>
            </a:ext>
          </a:extLst>
        </p:cNvPr>
        <p:cNvGrpSpPr/>
        <p:nvPr/>
      </p:nvGrpSpPr>
      <p:grpSpPr>
        <a:xfrm>
          <a:off x="0" y="0"/>
          <a:ext cx="0" cy="0"/>
          <a:chOff x="0" y="0"/>
          <a:chExt cx="0" cy="0"/>
        </a:xfrm>
      </p:grpSpPr>
      <p:sp>
        <p:nvSpPr>
          <p:cNvPr id="38" name="Title 2">
            <a:extLst>
              <a:ext uri="{FF2B5EF4-FFF2-40B4-BE49-F238E27FC236}">
                <a16:creationId xmlns:a16="http://schemas.microsoft.com/office/drawing/2014/main" id="{22040510-C1FD-4B65-AB49-372BFADAEA34}"/>
              </a:ext>
            </a:extLst>
          </p:cNvPr>
          <p:cNvSpPr>
            <a:spLocks noGrp="1"/>
          </p:cNvSpPr>
          <p:nvPr>
            <p:ph type="title"/>
          </p:nvPr>
        </p:nvSpPr>
        <p:spPr>
          <a:xfrm>
            <a:off x="442913" y="2189714"/>
            <a:ext cx="4513400" cy="1539806"/>
          </a:xfrm>
        </p:spPr>
        <p:txBody>
          <a:bodyPr/>
          <a:lstStyle/>
          <a:p>
            <a:br>
              <a:rPr lang="en-US" dirty="0"/>
            </a:br>
            <a:br>
              <a:rPr lang="en-US" dirty="0"/>
            </a:br>
            <a:endParaRPr lang="en-US" dirty="0"/>
          </a:p>
        </p:txBody>
      </p:sp>
      <p:sp>
        <p:nvSpPr>
          <p:cNvPr id="40" name="Text Placeholder 4">
            <a:extLst>
              <a:ext uri="{FF2B5EF4-FFF2-40B4-BE49-F238E27FC236}">
                <a16:creationId xmlns:a16="http://schemas.microsoft.com/office/drawing/2014/main" id="{C712945C-2BAC-1FF7-A739-5899D9ECB3E5}"/>
              </a:ext>
            </a:extLst>
          </p:cNvPr>
          <p:cNvSpPr>
            <a:spLocks noGrp="1"/>
          </p:cNvSpPr>
          <p:nvPr>
            <p:ph type="body" sz="quarter" idx="15"/>
          </p:nvPr>
        </p:nvSpPr>
        <p:spPr>
          <a:xfrm>
            <a:off x="2286000" y="440471"/>
            <a:ext cx="7720013" cy="806450"/>
          </a:xfrm>
        </p:spPr>
        <p:txBody>
          <a:bodyPr/>
          <a:lstStyle/>
          <a:p>
            <a:r>
              <a:rPr lang="en-US" sz="1050" dirty="0" err="1"/>
              <a:t>Internationales</a:t>
            </a:r>
            <a:r>
              <a:rPr lang="en-US" sz="1050" dirty="0"/>
              <a:t> </a:t>
            </a:r>
            <a:r>
              <a:rPr lang="en-US" sz="1050" dirty="0" err="1"/>
              <a:t>Büro</a:t>
            </a:r>
            <a:r>
              <a:rPr lang="en-US" sz="1050" dirty="0"/>
              <a:t> der </a:t>
            </a:r>
            <a:r>
              <a:rPr lang="en-US" sz="1050" dirty="0" err="1"/>
              <a:t>Fakultät</a:t>
            </a:r>
            <a:r>
              <a:rPr lang="en-US" sz="1050" dirty="0"/>
              <a:t> 13 – 11 (PÄD)</a:t>
            </a:r>
          </a:p>
        </p:txBody>
      </p:sp>
      <p:pic>
        <p:nvPicPr>
          <p:cNvPr id="6" name="Bildplatzhalter 5" descr="Gedanken Silhouette">
            <a:extLst>
              <a:ext uri="{FF2B5EF4-FFF2-40B4-BE49-F238E27FC236}">
                <a16:creationId xmlns:a16="http://schemas.microsoft.com/office/drawing/2014/main" id="{1E4F33FC-144D-B0AE-85D6-9644FA5098B1}"/>
              </a:ext>
            </a:extLst>
          </p:cNvPr>
          <p:cNvPicPr>
            <a:picLocks noGrp="1" noChangeAspect="1"/>
          </p:cNvPicPr>
          <p:nvPr>
            <p:ph type="pic" sz="quarter" idx="14"/>
          </p:nvPr>
        </p:nvPicPr>
        <p:blipFill>
          <a:blip r:embed="rId2">
            <a:extLst>
              <a:ext uri="{96DAC541-7B7A-43D3-8B79-37D633B846F1}">
                <asvg:svgBlip xmlns:asvg="http://schemas.microsoft.com/office/drawing/2016/SVG/main" r:embed="rId3"/>
              </a:ext>
            </a:extLst>
          </a:blip>
          <a:srcRect t="10776" b="10776"/>
          <a:stretch>
            <a:fillRect/>
          </a:stretch>
        </p:blipFill>
        <p:spPr>
          <a:xfrm>
            <a:off x="5341938" y="1484313"/>
            <a:ext cx="6850062" cy="5373687"/>
          </a:xfrm>
          <a:solidFill>
            <a:schemeClr val="tx1">
              <a:lumMod val="20000"/>
              <a:lumOff val="80000"/>
            </a:schemeClr>
          </a:solidFill>
        </p:spPr>
      </p:pic>
      <p:sp>
        <p:nvSpPr>
          <p:cNvPr id="3" name="Textfeld 2">
            <a:extLst>
              <a:ext uri="{FF2B5EF4-FFF2-40B4-BE49-F238E27FC236}">
                <a16:creationId xmlns:a16="http://schemas.microsoft.com/office/drawing/2014/main" id="{870A557E-4DD9-D87A-38F2-1F90202E2498}"/>
              </a:ext>
            </a:extLst>
          </p:cNvPr>
          <p:cNvSpPr txBox="1"/>
          <p:nvPr/>
        </p:nvSpPr>
        <p:spPr>
          <a:xfrm>
            <a:off x="235670" y="1752310"/>
            <a:ext cx="4993985" cy="5355312"/>
          </a:xfrm>
          <a:prstGeom prst="rect">
            <a:avLst/>
          </a:prstGeom>
          <a:noFill/>
        </p:spPr>
        <p:txBody>
          <a:bodyPr wrap="square">
            <a:spAutoFit/>
          </a:bodyPr>
          <a:lstStyle/>
          <a:p>
            <a:pPr marL="274320" marR="0" lvl="0" indent="-27432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Bewerbungsabgabe</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für die </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Päd</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274320" marR="0" lvl="0" indent="-27432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Onlinebewerbung</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über</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das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MOVEon</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Portal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vorr</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Ab Mitte Dezember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Zusätzlich</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für die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Päd</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APTE Portal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Keine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Abgabe</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als</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PDF per Email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Zusage</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Stipendienbescheid</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ab Mitte Feb.</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Lesephase</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Nominierung</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und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Bewerbung</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an der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Gastuni</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Learning Agreement – OLA - EWP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de-DE" altLang="de-DE"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feld 6">
            <a:extLst>
              <a:ext uri="{FF2B5EF4-FFF2-40B4-BE49-F238E27FC236}">
                <a16:creationId xmlns:a16="http://schemas.microsoft.com/office/drawing/2014/main" id="{74660476-75E0-A67A-FFF1-7F3C0FEB7109}"/>
              </a:ext>
            </a:extLst>
          </p:cNvPr>
          <p:cNvSpPr txBox="1"/>
          <p:nvPr/>
        </p:nvSpPr>
        <p:spPr>
          <a:xfrm>
            <a:off x="7862332" y="1693713"/>
            <a:ext cx="739738"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8800" b="0" i="0" u="none" strike="noStrike" kern="1200" cap="none" spc="0" normalizeH="0" baseline="0" noProof="0" dirty="0">
                <a:ln>
                  <a:noFill/>
                </a:ln>
                <a:solidFill>
                  <a:srgbClr val="00883A"/>
                </a:solidFill>
                <a:effectLst/>
                <a:uLnTx/>
                <a:uFillTx/>
                <a:latin typeface="Arial" panose="020B0604020202020204"/>
                <a:ea typeface="+mn-ea"/>
                <a:cs typeface="+mn-cs"/>
              </a:rPr>
              <a:t>?</a:t>
            </a:r>
          </a:p>
        </p:txBody>
      </p:sp>
      <p:sp>
        <p:nvSpPr>
          <p:cNvPr id="8" name="Textfeld 7">
            <a:extLst>
              <a:ext uri="{FF2B5EF4-FFF2-40B4-BE49-F238E27FC236}">
                <a16:creationId xmlns:a16="http://schemas.microsoft.com/office/drawing/2014/main" id="{34C5107D-1BF6-DDFC-DB0D-DC72818435C8}"/>
              </a:ext>
            </a:extLst>
          </p:cNvPr>
          <p:cNvSpPr txBox="1"/>
          <p:nvPr/>
        </p:nvSpPr>
        <p:spPr>
          <a:xfrm>
            <a:off x="6843802" y="2605674"/>
            <a:ext cx="93183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srgbClr val="00883A"/>
                </a:solidFill>
                <a:effectLst/>
                <a:uLnTx/>
                <a:uFillTx/>
                <a:latin typeface="Arial" panose="020B0604020202020204"/>
                <a:ea typeface="+mn-ea"/>
                <a:cs typeface="+mn-cs"/>
              </a:rPr>
              <a:t>?</a:t>
            </a:r>
          </a:p>
        </p:txBody>
      </p:sp>
      <p:sp>
        <p:nvSpPr>
          <p:cNvPr id="9" name="Textfeld 8">
            <a:extLst>
              <a:ext uri="{FF2B5EF4-FFF2-40B4-BE49-F238E27FC236}">
                <a16:creationId xmlns:a16="http://schemas.microsoft.com/office/drawing/2014/main" id="{ED786405-B5F4-FAAA-5F98-A2D365B2C44B}"/>
              </a:ext>
            </a:extLst>
          </p:cNvPr>
          <p:cNvSpPr txBox="1"/>
          <p:nvPr/>
        </p:nvSpPr>
        <p:spPr>
          <a:xfrm>
            <a:off x="9068189" y="2342114"/>
            <a:ext cx="93183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srgbClr val="00883A"/>
                </a:solidFill>
                <a:effectLst/>
                <a:uLnTx/>
                <a:uFillTx/>
                <a:latin typeface="Arial" panose="020B0604020202020204"/>
                <a:ea typeface="+mn-ea"/>
                <a:cs typeface="+mn-cs"/>
              </a:rPr>
              <a:t>?</a:t>
            </a:r>
          </a:p>
        </p:txBody>
      </p:sp>
      <p:pic>
        <p:nvPicPr>
          <p:cNvPr id="11" name="Grafik 10" descr="Erdkugel: Amerika mit einfarbiger Füllung">
            <a:extLst>
              <a:ext uri="{FF2B5EF4-FFF2-40B4-BE49-F238E27FC236}">
                <a16:creationId xmlns:a16="http://schemas.microsoft.com/office/drawing/2014/main" id="{18B2654D-D702-9E50-1230-6ED7D03B7F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463" y="2430940"/>
            <a:ext cx="431612" cy="431612"/>
          </a:xfrm>
          <a:prstGeom prst="rect">
            <a:avLst/>
          </a:prstGeom>
        </p:spPr>
      </p:pic>
      <p:pic>
        <p:nvPicPr>
          <p:cNvPr id="13" name="Grafik 12" descr="Münzen Silhouette">
            <a:extLst>
              <a:ext uri="{FF2B5EF4-FFF2-40B4-BE49-F238E27FC236}">
                <a16:creationId xmlns:a16="http://schemas.microsoft.com/office/drawing/2014/main" id="{8B0CC596-0C82-E814-54F7-8E2BB0716D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4313" y="4219884"/>
            <a:ext cx="457200" cy="457200"/>
          </a:xfrm>
          <a:prstGeom prst="rect">
            <a:avLst/>
          </a:prstGeom>
        </p:spPr>
      </p:pic>
      <p:pic>
        <p:nvPicPr>
          <p:cNvPr id="15" name="Grafik 14" descr="Marke folgen mit einfarbiger Füllung">
            <a:extLst>
              <a:ext uri="{FF2B5EF4-FFF2-40B4-BE49-F238E27FC236}">
                <a16:creationId xmlns:a16="http://schemas.microsoft.com/office/drawing/2014/main" id="{8FD66D71-1FC1-59C0-9DD1-08989300A1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8463" y="3063759"/>
            <a:ext cx="457200" cy="457200"/>
          </a:xfrm>
          <a:prstGeom prst="rect">
            <a:avLst/>
          </a:prstGeom>
        </p:spPr>
      </p:pic>
      <p:pic>
        <p:nvPicPr>
          <p:cNvPr id="21" name="Grafik 20" descr="Fernstudium Sprache mit einfarbiger Füllung">
            <a:extLst>
              <a:ext uri="{FF2B5EF4-FFF2-40B4-BE49-F238E27FC236}">
                <a16:creationId xmlns:a16="http://schemas.microsoft.com/office/drawing/2014/main" id="{C97BAD94-8A67-3B21-2249-723C4DB1F69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4313" y="4722928"/>
            <a:ext cx="457200" cy="457200"/>
          </a:xfrm>
          <a:prstGeom prst="rect">
            <a:avLst/>
          </a:prstGeom>
        </p:spPr>
      </p:pic>
      <p:pic>
        <p:nvPicPr>
          <p:cNvPr id="23" name="Grafik 22" descr="Marke Häkchen mit einfarbiger Füllung">
            <a:extLst>
              <a:ext uri="{FF2B5EF4-FFF2-40B4-BE49-F238E27FC236}">
                <a16:creationId xmlns:a16="http://schemas.microsoft.com/office/drawing/2014/main" id="{27315B67-56C1-42C9-1D30-09ECB77733A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88480">
            <a:off x="230960" y="3656434"/>
            <a:ext cx="457200" cy="457200"/>
          </a:xfrm>
          <a:prstGeom prst="rect">
            <a:avLst/>
          </a:prstGeom>
        </p:spPr>
      </p:pic>
      <p:pic>
        <p:nvPicPr>
          <p:cNvPr id="4" name="Grafik 3" descr="Schulgebäude mit einfarbiger Füllung">
            <a:extLst>
              <a:ext uri="{FF2B5EF4-FFF2-40B4-BE49-F238E27FC236}">
                <a16:creationId xmlns:a16="http://schemas.microsoft.com/office/drawing/2014/main" id="{A3775D1A-95E4-818A-CAAE-042B1FBD663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4313" y="5392860"/>
            <a:ext cx="457200" cy="457200"/>
          </a:xfrm>
          <a:prstGeom prst="rect">
            <a:avLst/>
          </a:prstGeom>
        </p:spPr>
      </p:pic>
      <p:pic>
        <p:nvPicPr>
          <p:cNvPr id="10" name="Grafik 9" descr="Tageskalender mit einfarbiger Füllung">
            <a:extLst>
              <a:ext uri="{FF2B5EF4-FFF2-40B4-BE49-F238E27FC236}">
                <a16:creationId xmlns:a16="http://schemas.microsoft.com/office/drawing/2014/main" id="{85959068-15E1-EA8B-9C65-88CCEF401D6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762" y="6096603"/>
            <a:ext cx="481568" cy="481568"/>
          </a:xfrm>
          <a:prstGeom prst="rect">
            <a:avLst/>
          </a:prstGeom>
        </p:spPr>
      </p:pic>
    </p:spTree>
    <p:extLst>
      <p:ext uri="{BB962C8B-B14F-4D97-AF65-F5344CB8AC3E}">
        <p14:creationId xmlns:p14="http://schemas.microsoft.com/office/powerpoint/2010/main" val="247163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2" end="2"/>
                                            </p:txEl>
                                          </p:spTgt>
                                        </p:tgtEl>
                                      </p:cBhvr>
                                    </p:animEffect>
                                    <p:animScale>
                                      <p:cBhvr>
                                        <p:cTn id="7" dur="250" autoRev="1" fill="hold"/>
                                        <p:tgtEl>
                                          <p:spTgt spid="3">
                                            <p:txEl>
                                              <p:pRg st="2" end="2"/>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4" end="4"/>
                                            </p:txEl>
                                          </p:spTgt>
                                        </p:tgtEl>
                                      </p:cBhvr>
                                    </p:animEffect>
                                    <p:animScale>
                                      <p:cBhvr>
                                        <p:cTn id="12" dur="250" autoRev="1" fill="hold"/>
                                        <p:tgtEl>
                                          <p:spTgt spid="3">
                                            <p:txEl>
                                              <p:pRg st="4" end="4"/>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3">
                                            <p:txEl>
                                              <p:pRg st="6" end="6"/>
                                            </p:txEl>
                                          </p:spTgt>
                                        </p:tgtEl>
                                      </p:cBhvr>
                                    </p:animEffect>
                                    <p:animScale>
                                      <p:cBhvr>
                                        <p:cTn id="17" dur="250" autoRev="1" fill="hold"/>
                                        <p:tgtEl>
                                          <p:spTgt spid="3">
                                            <p:txEl>
                                              <p:pRg st="6" end="6"/>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3">
                                            <p:txEl>
                                              <p:pRg st="8" end="8"/>
                                            </p:txEl>
                                          </p:spTgt>
                                        </p:tgtEl>
                                      </p:cBhvr>
                                    </p:animEffect>
                                    <p:animScale>
                                      <p:cBhvr>
                                        <p:cTn id="22" dur="250" autoRev="1" fill="hold"/>
                                        <p:tgtEl>
                                          <p:spTgt spid="3">
                                            <p:txEl>
                                              <p:pRg st="8" end="8"/>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3">
                                            <p:txEl>
                                              <p:pRg st="10" end="10"/>
                                            </p:txEl>
                                          </p:spTgt>
                                        </p:tgtEl>
                                      </p:cBhvr>
                                    </p:animEffect>
                                    <p:animScale>
                                      <p:cBhvr>
                                        <p:cTn id="27" dur="250" autoRev="1" fill="hold"/>
                                        <p:tgtEl>
                                          <p:spTgt spid="3">
                                            <p:txEl>
                                              <p:pRg st="10" end="10"/>
                                            </p:txEl>
                                          </p:spTgt>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3">
                                            <p:txEl>
                                              <p:pRg st="12" end="12"/>
                                            </p:txEl>
                                          </p:spTgt>
                                        </p:tgtEl>
                                      </p:cBhvr>
                                    </p:animEffect>
                                    <p:animScale>
                                      <p:cBhvr>
                                        <p:cTn id="32" dur="250" autoRev="1" fill="hold"/>
                                        <p:tgtEl>
                                          <p:spTgt spid="3">
                                            <p:txEl>
                                              <p:pRg st="12" end="12"/>
                                            </p:tx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3">
                                            <p:txEl>
                                              <p:pRg st="14" end="14"/>
                                            </p:txEl>
                                          </p:spTgt>
                                        </p:tgtEl>
                                      </p:cBhvr>
                                    </p:animEffect>
                                    <p:animScale>
                                      <p:cBhvr>
                                        <p:cTn id="37" dur="250" autoRev="1" fill="hold"/>
                                        <p:tgtEl>
                                          <p:spTgt spid="3">
                                            <p:txEl>
                                              <p:pRg st="14" end="1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C7756-38E0-4B14-1FEE-7B536B7ED696}"/>
            </a:ext>
          </a:extLst>
        </p:cNvPr>
        <p:cNvGrpSpPr/>
        <p:nvPr/>
      </p:nvGrpSpPr>
      <p:grpSpPr>
        <a:xfrm>
          <a:off x="0" y="0"/>
          <a:ext cx="0" cy="0"/>
          <a:chOff x="0" y="0"/>
          <a:chExt cx="0" cy="0"/>
        </a:xfrm>
      </p:grpSpPr>
      <p:sp>
        <p:nvSpPr>
          <p:cNvPr id="40" name="Text Placeholder 4">
            <a:extLst>
              <a:ext uri="{FF2B5EF4-FFF2-40B4-BE49-F238E27FC236}">
                <a16:creationId xmlns:a16="http://schemas.microsoft.com/office/drawing/2014/main" id="{6A3AD8A5-DC0E-1652-0C75-E849744D1168}"/>
              </a:ext>
            </a:extLst>
          </p:cNvPr>
          <p:cNvSpPr>
            <a:spLocks noGrp="1"/>
          </p:cNvSpPr>
          <p:nvPr>
            <p:ph type="body" sz="quarter" idx="15"/>
          </p:nvPr>
        </p:nvSpPr>
        <p:spPr>
          <a:xfrm>
            <a:off x="2286000" y="440471"/>
            <a:ext cx="7720013" cy="806450"/>
          </a:xfrm>
        </p:spPr>
        <p:txBody>
          <a:bodyPr/>
          <a:lstStyle/>
          <a:p>
            <a:r>
              <a:rPr lang="en-US" sz="1050" dirty="0" err="1"/>
              <a:t>Internationales</a:t>
            </a:r>
            <a:r>
              <a:rPr lang="en-US" sz="1050" dirty="0"/>
              <a:t> </a:t>
            </a:r>
            <a:r>
              <a:rPr lang="en-US" sz="1050" dirty="0" err="1"/>
              <a:t>Büro</a:t>
            </a:r>
            <a:r>
              <a:rPr lang="en-US" sz="1050" dirty="0"/>
              <a:t> der </a:t>
            </a:r>
            <a:r>
              <a:rPr lang="en-US" sz="1050" dirty="0" err="1"/>
              <a:t>Fakultät</a:t>
            </a:r>
            <a:r>
              <a:rPr lang="en-US" sz="1050" dirty="0"/>
              <a:t> 13 – 11 (PÄD)</a:t>
            </a:r>
          </a:p>
        </p:txBody>
      </p:sp>
      <p:sp>
        <p:nvSpPr>
          <p:cNvPr id="17" name="Bildplatzhalter 16">
            <a:extLst>
              <a:ext uri="{FF2B5EF4-FFF2-40B4-BE49-F238E27FC236}">
                <a16:creationId xmlns:a16="http://schemas.microsoft.com/office/drawing/2014/main" id="{AC598121-09F2-A8D3-7C68-7588F5AD6D28}"/>
              </a:ext>
            </a:extLst>
          </p:cNvPr>
          <p:cNvSpPr>
            <a:spLocks noGrp="1"/>
          </p:cNvSpPr>
          <p:nvPr>
            <p:ph type="pic" sz="quarter" idx="14"/>
          </p:nvPr>
        </p:nvSpPr>
        <p:spPr>
          <a:xfrm>
            <a:off x="5372100" y="2545773"/>
            <a:ext cx="6819900" cy="4321032"/>
          </a:xfrm>
        </p:spPr>
        <p:txBody>
          <a:bodyPr/>
          <a:lstStyle/>
          <a:p>
            <a:endParaRPr lang="de-DE"/>
          </a:p>
        </p:txBody>
      </p:sp>
      <p:pic>
        <p:nvPicPr>
          <p:cNvPr id="18" name="Bild 1" descr="San Servolo Island. 23 Universities from 14 countrires on 4 continents">
            <a:extLst>
              <a:ext uri="{FF2B5EF4-FFF2-40B4-BE49-F238E27FC236}">
                <a16:creationId xmlns:a16="http://schemas.microsoft.com/office/drawing/2014/main" id="{F404883E-49C1-070A-5E1F-48880A85FD81}"/>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372100" y="2535381"/>
            <a:ext cx="6819900" cy="4321031"/>
          </a:xfrm>
          <a:prstGeom prst="rect">
            <a:avLst/>
          </a:prstGeom>
          <a:noFill/>
          <a:ln>
            <a:noFill/>
          </a:ln>
        </p:spPr>
      </p:pic>
      <p:sp>
        <p:nvSpPr>
          <p:cNvPr id="19" name="Textfeld 18">
            <a:extLst>
              <a:ext uri="{FF2B5EF4-FFF2-40B4-BE49-F238E27FC236}">
                <a16:creationId xmlns:a16="http://schemas.microsoft.com/office/drawing/2014/main" id="{0203663D-0321-5BE1-361D-D7024283A5B3}"/>
              </a:ext>
            </a:extLst>
          </p:cNvPr>
          <p:cNvSpPr txBox="1"/>
          <p:nvPr/>
        </p:nvSpPr>
        <p:spPr>
          <a:xfrm>
            <a:off x="5372100" y="1517488"/>
            <a:ext cx="68199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0883A"/>
                </a:solidFill>
                <a:effectLst/>
                <a:uLnTx/>
                <a:uFillTx/>
                <a:latin typeface="Arial" panose="020B0604020202020204"/>
                <a:ea typeface="+mn-ea"/>
                <a:cs typeface="+mn-cs"/>
              </a:rPr>
              <a:t>Venice International University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err="1">
                <a:ln>
                  <a:noFill/>
                </a:ln>
                <a:solidFill>
                  <a:srgbClr val="00883A"/>
                </a:solidFill>
                <a:effectLst/>
                <a:uLnTx/>
                <a:uFillTx/>
                <a:latin typeface="Arial" panose="020B0604020202020204"/>
                <a:ea typeface="+mn-ea"/>
                <a:cs typeface="+mn-cs"/>
              </a:rPr>
              <a:t>Globalization</a:t>
            </a:r>
            <a:r>
              <a:rPr kumimoji="0" lang="de-DE" sz="2400" b="1" i="0" u="none" strike="noStrike" kern="1200" cap="none" spc="0" normalizeH="0" baseline="0" noProof="0" dirty="0">
                <a:ln>
                  <a:noFill/>
                </a:ln>
                <a:solidFill>
                  <a:srgbClr val="00883A"/>
                </a:solidFill>
                <a:effectLst/>
                <a:uLnTx/>
                <a:uFillTx/>
                <a:latin typeface="Arial" panose="020B0604020202020204"/>
                <a:ea typeface="+mn-ea"/>
                <a:cs typeface="+mn-cs"/>
              </a:rPr>
              <a:t> </a:t>
            </a:r>
            <a:r>
              <a:rPr kumimoji="0" lang="de-DE" sz="2400" b="1" i="0" u="none" strike="noStrike" kern="1200" cap="none" spc="0" normalizeH="0" baseline="0" noProof="0" dirty="0" err="1">
                <a:ln>
                  <a:noFill/>
                </a:ln>
                <a:solidFill>
                  <a:srgbClr val="00883A"/>
                </a:solidFill>
                <a:effectLst/>
                <a:uLnTx/>
                <a:uFillTx/>
                <a:latin typeface="Arial" panose="020B0604020202020204"/>
                <a:ea typeface="+mn-ea"/>
                <a:cs typeface="+mn-cs"/>
              </a:rPr>
              <a:t>Semesterprogram</a:t>
            </a:r>
            <a:endParaRPr kumimoji="0" lang="de-DE" sz="2400" b="1" i="0" u="none" strike="noStrike" kern="1200" cap="none" spc="0" normalizeH="0" baseline="0" noProof="0" dirty="0">
              <a:ln>
                <a:noFill/>
              </a:ln>
              <a:solidFill>
                <a:srgbClr val="00883A"/>
              </a:solidFill>
              <a:effectLst/>
              <a:uLnTx/>
              <a:uFillTx/>
              <a:latin typeface="Arial" panose="020B0604020202020204"/>
              <a:ea typeface="+mn-ea"/>
              <a:cs typeface="+mn-cs"/>
            </a:endParaRPr>
          </a:p>
        </p:txBody>
      </p:sp>
      <p:sp>
        <p:nvSpPr>
          <p:cNvPr id="21" name="Titel 20">
            <a:extLst>
              <a:ext uri="{FF2B5EF4-FFF2-40B4-BE49-F238E27FC236}">
                <a16:creationId xmlns:a16="http://schemas.microsoft.com/office/drawing/2014/main" id="{867BFC71-6DE4-5CF1-844B-8BD85FAE5BD2}"/>
              </a:ext>
            </a:extLst>
          </p:cNvPr>
          <p:cNvSpPr>
            <a:spLocks noGrp="1"/>
          </p:cNvSpPr>
          <p:nvPr>
            <p:ph type="title"/>
          </p:nvPr>
        </p:nvSpPr>
        <p:spPr/>
        <p:txBody>
          <a:bodyPr/>
          <a:lstStyle/>
          <a:p>
            <a:r>
              <a:rPr lang="de-DE" sz="2400" dirty="0"/>
              <a:t>Bewerbung: </a:t>
            </a:r>
            <a:br>
              <a:rPr lang="de-DE" sz="2400" dirty="0"/>
            </a:br>
            <a:br>
              <a:rPr lang="de-DE" sz="2400" dirty="0"/>
            </a:br>
            <a:r>
              <a:rPr lang="de-DE" sz="2400" b="0" dirty="0"/>
              <a:t>LMU International Office</a:t>
            </a:r>
            <a:br>
              <a:rPr lang="de-DE" sz="2400" b="0" dirty="0"/>
            </a:br>
            <a:r>
              <a:rPr lang="de-DE" sz="2400" b="0" dirty="0"/>
              <a:t>Philippa Menzel</a:t>
            </a:r>
            <a:br>
              <a:rPr lang="de-DE" sz="2400" b="0" dirty="0"/>
            </a:br>
            <a:br>
              <a:rPr lang="de-DE" sz="2400" dirty="0"/>
            </a:br>
            <a:br>
              <a:rPr lang="de-DE" sz="2400" dirty="0"/>
            </a:br>
            <a:r>
              <a:rPr lang="de-DE" sz="2400" dirty="0"/>
              <a:t>Deadlines:</a:t>
            </a:r>
            <a:br>
              <a:rPr lang="de-DE" sz="2400" dirty="0"/>
            </a:br>
            <a:br>
              <a:rPr lang="de-DE" sz="2400" dirty="0"/>
            </a:br>
            <a:r>
              <a:rPr lang="de-DE" sz="2400" b="0" dirty="0"/>
              <a:t>15. April</a:t>
            </a:r>
            <a:br>
              <a:rPr lang="de-DE" sz="2400" b="0" dirty="0"/>
            </a:br>
            <a:r>
              <a:rPr lang="de-DE" sz="2400" b="0" dirty="0"/>
              <a:t>15. September</a:t>
            </a:r>
          </a:p>
        </p:txBody>
      </p:sp>
    </p:spTree>
    <p:extLst>
      <p:ext uri="{BB962C8B-B14F-4D97-AF65-F5344CB8AC3E}">
        <p14:creationId xmlns:p14="http://schemas.microsoft.com/office/powerpoint/2010/main" val="1679132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F98E7FC-1EB9-4441-A011-A0827B9AB01F}"/>
              </a:ext>
            </a:extLst>
          </p:cNvPr>
          <p:cNvSpPr>
            <a:spLocks noGrp="1"/>
          </p:cNvSpPr>
          <p:nvPr>
            <p:ph type="body" sz="quarter" idx="11"/>
          </p:nvPr>
        </p:nvSpPr>
        <p:spPr>
          <a:xfrm>
            <a:off x="529527" y="2264154"/>
            <a:ext cx="5649600" cy="3336546"/>
          </a:xfrm>
        </p:spPr>
        <p:txBody>
          <a:bodyPr anchor="t"/>
          <a:lstStyle/>
          <a:p>
            <a:r>
              <a:rPr lang="de-DE" dirty="0"/>
              <a:t>ERASMUS</a:t>
            </a:r>
          </a:p>
          <a:p>
            <a:endParaRPr lang="de-DE" dirty="0"/>
          </a:p>
          <a:p>
            <a:r>
              <a:rPr lang="de-DE" dirty="0"/>
              <a:t>Erstberatung – Bewerbungsabgabe – Betreuung</a:t>
            </a:r>
          </a:p>
          <a:p>
            <a:r>
              <a:rPr lang="de-DE" dirty="0"/>
              <a:t>Fakultät 13 und 11 (Pädagogik)</a:t>
            </a:r>
          </a:p>
          <a:p>
            <a:endParaRPr lang="de-DE" dirty="0"/>
          </a:p>
          <a:p>
            <a:r>
              <a:rPr lang="de-DE" dirty="0">
                <a:solidFill>
                  <a:schemeClr val="tx1">
                    <a:lumMod val="20000"/>
                    <a:lumOff val="80000"/>
                  </a:schemeClr>
                </a:solidFill>
              </a:rPr>
              <a:t>Claudia Agne  </a:t>
            </a:r>
            <a:r>
              <a:rPr lang="de-DE" dirty="0">
                <a:solidFill>
                  <a:schemeClr val="tx1">
                    <a:lumMod val="20000"/>
                    <a:lumOff val="80000"/>
                  </a:schemeClr>
                </a:solidFill>
                <a:hlinkClick r:id="rId2">
                  <a:extLst>
                    <a:ext uri="{A12FA001-AC4F-418D-AE19-62706E023703}">
                      <ahyp:hlinkClr xmlns:ahyp="http://schemas.microsoft.com/office/drawing/2018/hyperlinkcolor" val="tx"/>
                    </a:ext>
                  </a:extLst>
                </a:hlinkClick>
              </a:rPr>
              <a:t>c.agne@lmu.de</a:t>
            </a:r>
            <a:endParaRPr lang="de-DE" dirty="0">
              <a:solidFill>
                <a:schemeClr val="tx1">
                  <a:lumMod val="20000"/>
                  <a:lumOff val="80000"/>
                </a:schemeClr>
              </a:solidFill>
            </a:endParaRPr>
          </a:p>
          <a:p>
            <a:endParaRPr lang="de-DE" dirty="0"/>
          </a:p>
          <a:p>
            <a:endParaRPr lang="de-DE" dirty="0"/>
          </a:p>
          <a:p>
            <a:endParaRPr lang="de-DE" dirty="0"/>
          </a:p>
          <a:p>
            <a:r>
              <a:rPr lang="de-DE" dirty="0"/>
              <a:t>Anerkennungsfragen</a:t>
            </a:r>
          </a:p>
          <a:p>
            <a:endParaRPr lang="de-DE" dirty="0"/>
          </a:p>
          <a:p>
            <a:r>
              <a:rPr lang="de-DE" dirty="0">
                <a:solidFill>
                  <a:schemeClr val="tx1">
                    <a:lumMod val="20000"/>
                    <a:lumOff val="80000"/>
                  </a:schemeClr>
                </a:solidFill>
              </a:rPr>
              <a:t>Bei den entsprechenden Fachstudienberatungen, </a:t>
            </a:r>
          </a:p>
          <a:p>
            <a:r>
              <a:rPr lang="de-DE" dirty="0">
                <a:solidFill>
                  <a:schemeClr val="tx1">
                    <a:lumMod val="20000"/>
                    <a:lumOff val="80000"/>
                  </a:schemeClr>
                </a:solidFill>
              </a:rPr>
              <a:t>Siehe Liste Homepage </a:t>
            </a:r>
            <a:r>
              <a:rPr lang="de-DE" dirty="0" err="1">
                <a:solidFill>
                  <a:schemeClr val="tx1">
                    <a:lumMod val="20000"/>
                    <a:lumOff val="80000"/>
                  </a:schemeClr>
                </a:solidFill>
              </a:rPr>
              <a:t>Psych</a:t>
            </a:r>
            <a:r>
              <a:rPr lang="de-DE" dirty="0">
                <a:solidFill>
                  <a:schemeClr val="tx1">
                    <a:lumMod val="20000"/>
                    <a:lumOff val="80000"/>
                  </a:schemeClr>
                </a:solidFill>
              </a:rPr>
              <a:t>/</a:t>
            </a:r>
            <a:r>
              <a:rPr lang="de-DE" dirty="0" err="1">
                <a:solidFill>
                  <a:schemeClr val="tx1">
                    <a:lumMod val="20000"/>
                    <a:lumOff val="80000"/>
                  </a:schemeClr>
                </a:solidFill>
              </a:rPr>
              <a:t>Päd</a:t>
            </a:r>
            <a:r>
              <a:rPr lang="de-DE" dirty="0">
                <a:solidFill>
                  <a:schemeClr val="tx1">
                    <a:lumMod val="20000"/>
                    <a:lumOff val="80000"/>
                  </a:schemeClr>
                </a:solidFill>
              </a:rPr>
              <a:t> für ERASMUS</a:t>
            </a:r>
          </a:p>
          <a:p>
            <a:endParaRPr lang="de-DE" dirty="0"/>
          </a:p>
          <a:p>
            <a:endParaRPr lang="de-DE" dirty="0"/>
          </a:p>
        </p:txBody>
      </p:sp>
    </p:spTree>
    <p:extLst>
      <p:ext uri="{BB962C8B-B14F-4D97-AF65-F5344CB8AC3E}">
        <p14:creationId xmlns:p14="http://schemas.microsoft.com/office/powerpoint/2010/main" val="3598885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17BA4-CA2A-B911-E3A4-CF26411E02D5}"/>
            </a:ext>
          </a:extLst>
        </p:cNvPr>
        <p:cNvGrpSpPr/>
        <p:nvPr/>
      </p:nvGrpSpPr>
      <p:grpSpPr>
        <a:xfrm>
          <a:off x="0" y="0"/>
          <a:ext cx="0" cy="0"/>
          <a:chOff x="0" y="0"/>
          <a:chExt cx="0" cy="0"/>
        </a:xfrm>
      </p:grpSpPr>
      <p:sp>
        <p:nvSpPr>
          <p:cNvPr id="38" name="Title 2">
            <a:extLst>
              <a:ext uri="{FF2B5EF4-FFF2-40B4-BE49-F238E27FC236}">
                <a16:creationId xmlns:a16="http://schemas.microsoft.com/office/drawing/2014/main" id="{0F7B1857-2012-62FB-342A-9972F5F0E885}"/>
              </a:ext>
            </a:extLst>
          </p:cNvPr>
          <p:cNvSpPr>
            <a:spLocks noGrp="1"/>
          </p:cNvSpPr>
          <p:nvPr>
            <p:ph type="title"/>
          </p:nvPr>
        </p:nvSpPr>
        <p:spPr>
          <a:xfrm>
            <a:off x="442913" y="2189714"/>
            <a:ext cx="4513400" cy="1539806"/>
          </a:xfrm>
        </p:spPr>
        <p:txBody>
          <a:bodyPr/>
          <a:lstStyle/>
          <a:p>
            <a:br>
              <a:rPr lang="en-US" dirty="0"/>
            </a:br>
            <a:br>
              <a:rPr lang="en-US" dirty="0"/>
            </a:br>
            <a:endParaRPr lang="en-US" dirty="0"/>
          </a:p>
        </p:txBody>
      </p:sp>
      <p:sp>
        <p:nvSpPr>
          <p:cNvPr id="40" name="Text Placeholder 4">
            <a:extLst>
              <a:ext uri="{FF2B5EF4-FFF2-40B4-BE49-F238E27FC236}">
                <a16:creationId xmlns:a16="http://schemas.microsoft.com/office/drawing/2014/main" id="{0D109DD5-E734-3A31-F97E-B54886374F65}"/>
              </a:ext>
            </a:extLst>
          </p:cNvPr>
          <p:cNvSpPr>
            <a:spLocks noGrp="1"/>
          </p:cNvSpPr>
          <p:nvPr>
            <p:ph type="body" sz="quarter" idx="15"/>
          </p:nvPr>
        </p:nvSpPr>
        <p:spPr>
          <a:xfrm>
            <a:off x="2286000" y="440471"/>
            <a:ext cx="7720013" cy="806450"/>
          </a:xfrm>
        </p:spPr>
        <p:txBody>
          <a:bodyPr/>
          <a:lstStyle/>
          <a:p>
            <a:r>
              <a:rPr lang="en-US" sz="1050" dirty="0" err="1"/>
              <a:t>Internationales</a:t>
            </a:r>
            <a:r>
              <a:rPr lang="en-US" sz="1050" dirty="0"/>
              <a:t> </a:t>
            </a:r>
            <a:r>
              <a:rPr lang="en-US" sz="1050" dirty="0" err="1"/>
              <a:t>Büro</a:t>
            </a:r>
            <a:r>
              <a:rPr lang="en-US" sz="1050" dirty="0"/>
              <a:t> der </a:t>
            </a:r>
            <a:r>
              <a:rPr lang="en-US" sz="1050" dirty="0" err="1"/>
              <a:t>Fakultät</a:t>
            </a:r>
            <a:r>
              <a:rPr lang="en-US" sz="1050" dirty="0"/>
              <a:t> 13</a:t>
            </a:r>
          </a:p>
        </p:txBody>
      </p:sp>
      <p:pic>
        <p:nvPicPr>
          <p:cNvPr id="2" name="Grafik 1">
            <a:extLst>
              <a:ext uri="{FF2B5EF4-FFF2-40B4-BE49-F238E27FC236}">
                <a16:creationId xmlns:a16="http://schemas.microsoft.com/office/drawing/2014/main" id="{6CD3BA24-FE20-98B6-3FE3-CFF98F5915AA}"/>
              </a:ext>
            </a:extLst>
          </p:cNvPr>
          <p:cNvPicPr>
            <a:picLocks noChangeAspect="1"/>
          </p:cNvPicPr>
          <p:nvPr/>
        </p:nvPicPr>
        <p:blipFill>
          <a:blip r:embed="rId2"/>
          <a:stretch>
            <a:fillRect/>
          </a:stretch>
        </p:blipFill>
        <p:spPr>
          <a:xfrm>
            <a:off x="889672" y="2177151"/>
            <a:ext cx="3232538" cy="3645024"/>
          </a:xfrm>
          <a:prstGeom prst="rect">
            <a:avLst/>
          </a:prstGeom>
        </p:spPr>
      </p:pic>
      <p:sp>
        <p:nvSpPr>
          <p:cNvPr id="6" name="Bildplatzhalter 5">
            <a:extLst>
              <a:ext uri="{FF2B5EF4-FFF2-40B4-BE49-F238E27FC236}">
                <a16:creationId xmlns:a16="http://schemas.microsoft.com/office/drawing/2014/main" id="{C6AFE4EE-F79D-BF6F-1AB1-A378B7684B92}"/>
              </a:ext>
            </a:extLst>
          </p:cNvPr>
          <p:cNvSpPr>
            <a:spLocks noGrp="1"/>
          </p:cNvSpPr>
          <p:nvPr>
            <p:ph type="pic" sz="quarter" idx="14"/>
          </p:nvPr>
        </p:nvSpPr>
        <p:spPr/>
        <p:txBody>
          <a:bodyPr/>
          <a:lstStyle/>
          <a:p>
            <a:endParaRPr lang="de-DE"/>
          </a:p>
        </p:txBody>
      </p:sp>
      <p:pic>
        <p:nvPicPr>
          <p:cNvPr id="7" name="Grafik 6">
            <a:extLst>
              <a:ext uri="{FF2B5EF4-FFF2-40B4-BE49-F238E27FC236}">
                <a16:creationId xmlns:a16="http://schemas.microsoft.com/office/drawing/2014/main" id="{9AB9F338-4357-0B3B-6CD7-92A7B00B4E7F}"/>
              </a:ext>
            </a:extLst>
          </p:cNvPr>
          <p:cNvPicPr>
            <a:picLocks noChangeAspect="1"/>
          </p:cNvPicPr>
          <p:nvPr/>
        </p:nvPicPr>
        <p:blipFill>
          <a:blip r:embed="rId3"/>
          <a:stretch>
            <a:fillRect/>
          </a:stretch>
        </p:blipFill>
        <p:spPr>
          <a:xfrm>
            <a:off x="6366124" y="3178520"/>
            <a:ext cx="4831852" cy="1555750"/>
          </a:xfrm>
          <a:prstGeom prst="rect">
            <a:avLst/>
          </a:prstGeom>
        </p:spPr>
      </p:pic>
    </p:spTree>
    <p:extLst>
      <p:ext uri="{BB962C8B-B14F-4D97-AF65-F5344CB8AC3E}">
        <p14:creationId xmlns:p14="http://schemas.microsoft.com/office/powerpoint/2010/main" val="1106620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19202642" name="Titel 1"/>
          <p:cNvSpPr>
            <a:spLocks noGrp="1"/>
          </p:cNvSpPr>
          <p:nvPr>
            <p:ph type="title"/>
          </p:nvPr>
        </p:nvSpPr>
        <p:spPr bwMode="auto">
          <a:xfrm>
            <a:off x="2380946" y="278866"/>
            <a:ext cx="9655543" cy="1418469"/>
          </a:xfrm>
        </p:spPr>
        <p:txBody>
          <a:bodyPr/>
          <a:lstStyle/>
          <a:p>
            <a:pPr>
              <a:defRPr/>
            </a:pPr>
            <a:r>
              <a:rPr lang="de-DE" dirty="0"/>
              <a:t>Fragen?</a:t>
            </a:r>
            <a:br>
              <a:rPr lang="de-DE" dirty="0"/>
            </a:br>
            <a:r>
              <a:rPr lang="de-DE" sz="2400" i="1" dirty="0">
                <a:solidFill>
                  <a:srgbClr val="FF0000"/>
                </a:solidFill>
              </a:rPr>
              <a:t>Bitte notieren Sie hier weitergehende Fragen, die für Sie vor der Bewerbung wichtig sind. Wir werden uns bemühen, diese hier gleich mündlich zu bearbeiten, aber auch, entsprechende Info auf Moodle zu ergänzen.</a:t>
            </a:r>
            <a:endParaRPr sz="2400" i="1" dirty="0">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00614793" name="Textplatzhalter 1"/>
          <p:cNvSpPr>
            <a:spLocks noGrp="1"/>
          </p:cNvSpPr>
          <p:nvPr>
            <p:ph type="body" sz="quarter" idx="11"/>
          </p:nvPr>
        </p:nvSpPr>
        <p:spPr bwMode="auto"/>
        <p:txBody>
          <a:bodyPr/>
          <a:lstStyle/>
          <a:p>
            <a:pPr>
              <a:defRPr/>
            </a:pPr>
            <a:r>
              <a:rPr lang="de-DE"/>
              <a:t>Absendername </a:t>
            </a:r>
            <a:br>
              <a:rPr lang="de-DE"/>
            </a:br>
            <a:r>
              <a:rPr lang="de-DE"/>
              <a:t>Musterstraße 00 · 80000 München · Tel. +49 89 0000 0000 </a:t>
            </a:r>
            <a:br>
              <a:rPr lang="de-DE"/>
            </a:br>
            <a:r>
              <a:rPr lang="de-DE"/>
              <a:t>info@musterdomain.de · www.musterdomain.de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74618145" name="Foliennummernplatzhalter 1"/>
          <p:cNvSpPr>
            <a:spLocks noGrp="1"/>
          </p:cNvSpPr>
          <p:nvPr>
            <p:ph type="sldNum" sz="quarter" idx="4"/>
          </p:nvPr>
        </p:nvSpPr>
        <p:spPr bwMode="auto"/>
        <p:txBody>
          <a:bodyPr/>
          <a:lstStyle/>
          <a:p>
            <a:pPr algn="l">
              <a:defRPr/>
            </a:pPr>
            <a:fld id="{3889EAAA-2A39-E347-B0AA-909793490C00}" type="slidenum">
              <a:rPr lang="de-DE"/>
              <a:t>3</a:t>
            </a:fld>
            <a:endParaRPr lang="de-DE"/>
          </a:p>
        </p:txBody>
      </p:sp>
      <p:sp>
        <p:nvSpPr>
          <p:cNvPr id="149365720" name="Titel 2"/>
          <p:cNvSpPr>
            <a:spLocks noGrp="1"/>
          </p:cNvSpPr>
          <p:nvPr>
            <p:ph type="title"/>
          </p:nvPr>
        </p:nvSpPr>
        <p:spPr bwMode="auto"/>
        <p:txBody>
          <a:bodyPr/>
          <a:lstStyle/>
          <a:p>
            <a:pPr>
              <a:defRPr/>
            </a:pPr>
            <a:r>
              <a:rPr lang="de-DE"/>
              <a:t>Erasmus Koordination - PSYCHOLOGIE</a:t>
            </a:r>
            <a:endParaRPr/>
          </a:p>
        </p:txBody>
      </p:sp>
      <p:sp>
        <p:nvSpPr>
          <p:cNvPr id="2048690356" name="Textplatzhalter 4"/>
          <p:cNvSpPr>
            <a:spLocks noGrp="1"/>
          </p:cNvSpPr>
          <p:nvPr>
            <p:ph type="body" sz="quarter" idx="13"/>
          </p:nvPr>
        </p:nvSpPr>
        <p:spPr bwMode="auto">
          <a:xfrm>
            <a:off x="4339525" y="4121613"/>
            <a:ext cx="7113722" cy="1374129"/>
          </a:xfrm>
        </p:spPr>
        <p:txBody>
          <a:bodyPr/>
          <a:lstStyle/>
          <a:p>
            <a:pPr marL="0" indent="0">
              <a:buNone/>
              <a:defRPr/>
            </a:pPr>
            <a:r>
              <a:rPr lang="de-DE"/>
              <a:t>Ebru Özkan </a:t>
            </a:r>
            <a:endParaRPr/>
          </a:p>
          <a:p>
            <a:pPr marL="0" indent="0">
              <a:buNone/>
              <a:defRPr/>
            </a:pPr>
            <a:r>
              <a:rPr lang="de-DE"/>
              <a:t>Studentische Hilfskraft</a:t>
            </a:r>
            <a:endParaRPr/>
          </a:p>
          <a:p>
            <a:pPr marL="0" indent="0">
              <a:buNone/>
              <a:defRPr/>
            </a:pPr>
            <a:r>
              <a:rPr lang="de-DE" u="sng">
                <a:hlinkClick r:id="rId3"/>
              </a:rPr>
              <a:t>erasmus-psy@psy.lmu.de</a:t>
            </a:r>
            <a:endParaRPr lang="de-DE"/>
          </a:p>
          <a:p>
            <a:pPr marL="0" indent="0">
              <a:buNone/>
              <a:defRPr/>
            </a:pPr>
            <a:r>
              <a:rPr lang="de-DE" b="1"/>
              <a:t>Beratung: über Zoom mit Voranmeldung per Mail</a:t>
            </a:r>
            <a:endParaRPr/>
          </a:p>
        </p:txBody>
      </p:sp>
      <p:pic>
        <p:nvPicPr>
          <p:cNvPr id="1423009956" name="Grafik 6" descr="Ein Bild, das Menschliches Gesicht, Person, draußen, Kleidung enthält.&#10;&#10;KI-generierte Inhalte können fehlerhaft sein."/>
          <p:cNvPicPr>
            <a:picLocks noChangeAspect="1"/>
          </p:cNvPicPr>
          <p:nvPr/>
        </p:nvPicPr>
        <p:blipFill rotWithShape="1">
          <a:blip r:embed="rId4"/>
          <a:srcRect l="22015" t="21726" r="22015" b="10634"/>
          <a:stretch/>
        </p:blipFill>
        <p:spPr bwMode="auto">
          <a:xfrm>
            <a:off x="1863671" y="3718162"/>
            <a:ext cx="2123268" cy="2181033"/>
          </a:xfrm>
          <a:prstGeom prst="roundRect">
            <a:avLst>
              <a:gd name="adj" fmla="val 16667"/>
            </a:avLst>
          </a:prstGeom>
        </p:spPr>
      </p:pic>
      <p:sp>
        <p:nvSpPr>
          <p:cNvPr id="1300358945" name="Textplatzhalter 4"/>
          <p:cNvSpPr txBox="1"/>
          <p:nvPr/>
        </p:nvSpPr>
        <p:spPr bwMode="auto">
          <a:xfrm>
            <a:off x="4339524" y="1744564"/>
            <a:ext cx="7417986" cy="1374129"/>
          </a:xfrm>
          <a:prstGeom prst="rect">
            <a:avLst/>
          </a:prstGeom>
        </p:spPr>
        <p:txBody>
          <a:bodyPr/>
          <a:lstStyle>
            <a:lvl1pPr marL="324000" indent="-324000" algn="l" defTabSz="815557" rtl="0">
              <a:lnSpc>
                <a:spcPct val="100000"/>
              </a:lnSpc>
              <a:spcBef>
                <a:spcPts val="0"/>
              </a:spcBef>
              <a:spcAft>
                <a:spcPts val="0"/>
              </a:spcAft>
              <a:buClr>
                <a:schemeClr val="tx1"/>
              </a:buClr>
              <a:buFont typeface="Wingdings"/>
              <a:buChar char=""/>
              <a:defRPr sz="1900">
                <a:solidFill>
                  <a:srgbClr val="616468"/>
                </a:solidFill>
                <a:latin typeface="+mn-lt"/>
                <a:ea typeface="+mn-ea"/>
                <a:cs typeface="+mn-cs"/>
              </a:defRPr>
            </a:lvl1pPr>
            <a:lvl2pPr marL="611668" indent="-203890" algn="l" defTabSz="815557" rtl="0">
              <a:lnSpc>
                <a:spcPct val="100000"/>
              </a:lnSpc>
              <a:spcBef>
                <a:spcPts val="0"/>
              </a:spcBef>
              <a:buFont typeface="Arial"/>
              <a:buChar char="•"/>
              <a:defRPr sz="1900">
                <a:solidFill>
                  <a:srgbClr val="616468"/>
                </a:solidFill>
                <a:latin typeface="+mn-lt"/>
                <a:ea typeface="+mn-ea"/>
                <a:cs typeface="+mn-cs"/>
              </a:defRPr>
            </a:lvl2pPr>
            <a:lvl3pPr marL="1019447" indent="-203890" algn="l" defTabSz="815557" rtl="0">
              <a:lnSpc>
                <a:spcPct val="90000"/>
              </a:lnSpc>
              <a:spcBef>
                <a:spcPts val="446"/>
              </a:spcBef>
              <a:buFont typeface="Arial"/>
              <a:buChar char="•"/>
              <a:defRPr sz="1800">
                <a:solidFill>
                  <a:schemeClr val="tx1"/>
                </a:solidFill>
                <a:latin typeface="+mn-lt"/>
                <a:ea typeface="+mn-ea"/>
                <a:cs typeface="+mn-cs"/>
              </a:defRPr>
            </a:lvl3pPr>
            <a:lvl4pPr marL="1427225" indent="-203890" algn="l" defTabSz="815557" rtl="0">
              <a:lnSpc>
                <a:spcPct val="90000"/>
              </a:lnSpc>
              <a:spcBef>
                <a:spcPts val="446"/>
              </a:spcBef>
              <a:buFont typeface="Arial"/>
              <a:buChar char="•"/>
              <a:defRPr sz="1600">
                <a:solidFill>
                  <a:schemeClr val="tx1"/>
                </a:solidFill>
                <a:latin typeface="+mn-lt"/>
                <a:ea typeface="+mn-ea"/>
                <a:cs typeface="+mn-cs"/>
              </a:defRPr>
            </a:lvl4pPr>
            <a:lvl5pPr marL="1835003" indent="-203890" algn="l" defTabSz="815557" rtl="0">
              <a:lnSpc>
                <a:spcPct val="90000"/>
              </a:lnSpc>
              <a:spcBef>
                <a:spcPts val="446"/>
              </a:spcBef>
              <a:buFont typeface="Arial"/>
              <a:buChar char="•"/>
              <a:defRPr sz="1600">
                <a:solidFill>
                  <a:schemeClr val="tx1"/>
                </a:solidFill>
                <a:latin typeface="+mn-lt"/>
                <a:ea typeface="+mn-ea"/>
                <a:cs typeface="+mn-cs"/>
              </a:defRPr>
            </a:lvl5pPr>
            <a:lvl6pPr marL="2242782" indent="-203890" algn="l" defTabSz="815557" rtl="0">
              <a:lnSpc>
                <a:spcPct val="90000"/>
              </a:lnSpc>
              <a:spcBef>
                <a:spcPts val="446"/>
              </a:spcBef>
              <a:buFont typeface="Arial"/>
              <a:buChar char="•"/>
              <a:defRPr sz="1600">
                <a:solidFill>
                  <a:schemeClr val="tx1"/>
                </a:solidFill>
                <a:latin typeface="+mn-lt"/>
                <a:ea typeface="+mn-ea"/>
                <a:cs typeface="+mn-cs"/>
              </a:defRPr>
            </a:lvl6pPr>
            <a:lvl7pPr marL="2650560" indent="-203890" algn="l" defTabSz="815557" rtl="0">
              <a:lnSpc>
                <a:spcPct val="90000"/>
              </a:lnSpc>
              <a:spcBef>
                <a:spcPts val="446"/>
              </a:spcBef>
              <a:buFont typeface="Arial"/>
              <a:buChar char="•"/>
              <a:defRPr sz="1600">
                <a:solidFill>
                  <a:schemeClr val="tx1"/>
                </a:solidFill>
                <a:latin typeface="+mn-lt"/>
                <a:ea typeface="+mn-ea"/>
                <a:cs typeface="+mn-cs"/>
              </a:defRPr>
            </a:lvl7pPr>
            <a:lvl8pPr marL="3058339" indent="-203890" algn="l" defTabSz="815557" rtl="0">
              <a:lnSpc>
                <a:spcPct val="90000"/>
              </a:lnSpc>
              <a:spcBef>
                <a:spcPts val="446"/>
              </a:spcBef>
              <a:buFont typeface="Arial"/>
              <a:buChar char="•"/>
              <a:defRPr sz="1600">
                <a:solidFill>
                  <a:schemeClr val="tx1"/>
                </a:solidFill>
                <a:latin typeface="+mn-lt"/>
                <a:ea typeface="+mn-ea"/>
                <a:cs typeface="+mn-cs"/>
              </a:defRPr>
            </a:lvl8pPr>
            <a:lvl9pPr marL="3466117" indent="-203890" algn="l" defTabSz="815557" rtl="0">
              <a:lnSpc>
                <a:spcPct val="90000"/>
              </a:lnSpc>
              <a:spcBef>
                <a:spcPts val="446"/>
              </a:spcBef>
              <a:buFont typeface="Arial"/>
              <a:buChar char="•"/>
              <a:defRPr sz="1600">
                <a:solidFill>
                  <a:schemeClr val="tx1"/>
                </a:solidFill>
                <a:latin typeface="+mn-lt"/>
                <a:ea typeface="+mn-ea"/>
                <a:cs typeface="+mn-cs"/>
              </a:defRPr>
            </a:lvl9pPr>
          </a:lstStyle>
          <a:p>
            <a:pPr marL="0" indent="0">
              <a:buFont typeface="Wingdings"/>
              <a:buNone/>
              <a:defRPr/>
            </a:pPr>
            <a:r>
              <a:rPr lang="de-DE"/>
              <a:t>Claudia Thörmer</a:t>
            </a:r>
            <a:endParaRPr/>
          </a:p>
          <a:p>
            <a:pPr marL="0" indent="0">
              <a:buFont typeface="Wingdings"/>
              <a:buNone/>
              <a:defRPr/>
            </a:pPr>
            <a:r>
              <a:rPr lang="de-DE"/>
              <a:t>Erasmus Koordination am Dept. Psychologie </a:t>
            </a:r>
            <a:endParaRPr/>
          </a:p>
          <a:p>
            <a:pPr marL="0" indent="0">
              <a:buFont typeface="Wingdings"/>
              <a:buNone/>
              <a:defRPr/>
            </a:pPr>
            <a:r>
              <a:rPr lang="de-DE" u="sng">
                <a:hlinkClick r:id="rId5"/>
              </a:rPr>
              <a:t>Claudia.Thoermer@psy.lmu.de</a:t>
            </a:r>
            <a:endParaRPr lang="de-DE"/>
          </a:p>
          <a:p>
            <a:pPr marL="0" indent="0">
              <a:buFont typeface="Wingdings"/>
              <a:buNone/>
              <a:defRPr/>
            </a:pPr>
            <a:r>
              <a:rPr lang="de-DE"/>
              <a:t>089 / 2180 – 6179</a:t>
            </a:r>
            <a:endParaRPr/>
          </a:p>
          <a:p>
            <a:pPr marL="0" indent="0">
              <a:buFont typeface="Wingdings"/>
              <a:buNone/>
              <a:defRPr/>
            </a:pPr>
            <a:r>
              <a:rPr lang="de-DE" b="1"/>
              <a:t>Sprechstunde: dienstags 13:00 Uhr mit Voranmeldung per Mail</a:t>
            </a:r>
            <a:endParaRPr/>
          </a:p>
        </p:txBody>
      </p:sp>
      <p:sp>
        <p:nvSpPr>
          <p:cNvPr id="1543679342" name="Textplatzhalter 4"/>
          <p:cNvSpPr txBox="1"/>
          <p:nvPr/>
        </p:nvSpPr>
        <p:spPr bwMode="auto">
          <a:xfrm>
            <a:off x="2180491" y="5981285"/>
            <a:ext cx="7963149" cy="715488"/>
          </a:xfrm>
          <a:prstGeom prst="rect">
            <a:avLst/>
          </a:prstGeom>
        </p:spPr>
        <p:txBody>
          <a:bodyPr/>
          <a:lstStyle>
            <a:lvl1pPr marL="324000" indent="-324000" algn="l" defTabSz="815557" rtl="0">
              <a:lnSpc>
                <a:spcPct val="100000"/>
              </a:lnSpc>
              <a:spcBef>
                <a:spcPts val="0"/>
              </a:spcBef>
              <a:spcAft>
                <a:spcPts val="0"/>
              </a:spcAft>
              <a:buClr>
                <a:schemeClr val="tx1"/>
              </a:buClr>
              <a:buFont typeface="Wingdings"/>
              <a:buChar char=""/>
              <a:defRPr sz="1900">
                <a:solidFill>
                  <a:srgbClr val="616468"/>
                </a:solidFill>
                <a:latin typeface="+mn-lt"/>
                <a:ea typeface="+mn-ea"/>
                <a:cs typeface="+mn-cs"/>
              </a:defRPr>
            </a:lvl1pPr>
            <a:lvl2pPr marL="611668" indent="-203890" algn="l" defTabSz="815557" rtl="0">
              <a:lnSpc>
                <a:spcPct val="100000"/>
              </a:lnSpc>
              <a:spcBef>
                <a:spcPts val="0"/>
              </a:spcBef>
              <a:buFont typeface="Arial"/>
              <a:buChar char="•"/>
              <a:defRPr sz="1900">
                <a:solidFill>
                  <a:srgbClr val="616468"/>
                </a:solidFill>
                <a:latin typeface="+mn-lt"/>
                <a:ea typeface="+mn-ea"/>
                <a:cs typeface="+mn-cs"/>
              </a:defRPr>
            </a:lvl2pPr>
            <a:lvl3pPr marL="1019447" indent="-203890" algn="l" defTabSz="815557" rtl="0">
              <a:lnSpc>
                <a:spcPct val="90000"/>
              </a:lnSpc>
              <a:spcBef>
                <a:spcPts val="446"/>
              </a:spcBef>
              <a:buFont typeface="Arial"/>
              <a:buChar char="•"/>
              <a:defRPr sz="1800">
                <a:solidFill>
                  <a:schemeClr val="tx1"/>
                </a:solidFill>
                <a:latin typeface="+mn-lt"/>
                <a:ea typeface="+mn-ea"/>
                <a:cs typeface="+mn-cs"/>
              </a:defRPr>
            </a:lvl3pPr>
            <a:lvl4pPr marL="1427225" indent="-203890" algn="l" defTabSz="815557" rtl="0">
              <a:lnSpc>
                <a:spcPct val="90000"/>
              </a:lnSpc>
              <a:spcBef>
                <a:spcPts val="446"/>
              </a:spcBef>
              <a:buFont typeface="Arial"/>
              <a:buChar char="•"/>
              <a:defRPr sz="1600">
                <a:solidFill>
                  <a:schemeClr val="tx1"/>
                </a:solidFill>
                <a:latin typeface="+mn-lt"/>
                <a:ea typeface="+mn-ea"/>
                <a:cs typeface="+mn-cs"/>
              </a:defRPr>
            </a:lvl4pPr>
            <a:lvl5pPr marL="1835003" indent="-203890" algn="l" defTabSz="815557" rtl="0">
              <a:lnSpc>
                <a:spcPct val="90000"/>
              </a:lnSpc>
              <a:spcBef>
                <a:spcPts val="446"/>
              </a:spcBef>
              <a:buFont typeface="Arial"/>
              <a:buChar char="•"/>
              <a:defRPr sz="1600">
                <a:solidFill>
                  <a:schemeClr val="tx1"/>
                </a:solidFill>
                <a:latin typeface="+mn-lt"/>
                <a:ea typeface="+mn-ea"/>
                <a:cs typeface="+mn-cs"/>
              </a:defRPr>
            </a:lvl5pPr>
            <a:lvl6pPr marL="2242782" indent="-203890" algn="l" defTabSz="815557" rtl="0">
              <a:lnSpc>
                <a:spcPct val="90000"/>
              </a:lnSpc>
              <a:spcBef>
                <a:spcPts val="446"/>
              </a:spcBef>
              <a:buFont typeface="Arial"/>
              <a:buChar char="•"/>
              <a:defRPr sz="1600">
                <a:solidFill>
                  <a:schemeClr val="tx1"/>
                </a:solidFill>
                <a:latin typeface="+mn-lt"/>
                <a:ea typeface="+mn-ea"/>
                <a:cs typeface="+mn-cs"/>
              </a:defRPr>
            </a:lvl6pPr>
            <a:lvl7pPr marL="2650560" indent="-203890" algn="l" defTabSz="815557" rtl="0">
              <a:lnSpc>
                <a:spcPct val="90000"/>
              </a:lnSpc>
              <a:spcBef>
                <a:spcPts val="446"/>
              </a:spcBef>
              <a:buFont typeface="Arial"/>
              <a:buChar char="•"/>
              <a:defRPr sz="1600">
                <a:solidFill>
                  <a:schemeClr val="tx1"/>
                </a:solidFill>
                <a:latin typeface="+mn-lt"/>
                <a:ea typeface="+mn-ea"/>
                <a:cs typeface="+mn-cs"/>
              </a:defRPr>
            </a:lvl7pPr>
            <a:lvl8pPr marL="3058339" indent="-203890" algn="l" defTabSz="815557" rtl="0">
              <a:lnSpc>
                <a:spcPct val="90000"/>
              </a:lnSpc>
              <a:spcBef>
                <a:spcPts val="446"/>
              </a:spcBef>
              <a:buFont typeface="Arial"/>
              <a:buChar char="•"/>
              <a:defRPr sz="1600">
                <a:solidFill>
                  <a:schemeClr val="tx1"/>
                </a:solidFill>
                <a:latin typeface="+mn-lt"/>
                <a:ea typeface="+mn-ea"/>
                <a:cs typeface="+mn-cs"/>
              </a:defRPr>
            </a:lvl8pPr>
            <a:lvl9pPr marL="3466117" indent="-203890" algn="l" defTabSz="815557" rtl="0">
              <a:lnSpc>
                <a:spcPct val="90000"/>
              </a:lnSpc>
              <a:spcBef>
                <a:spcPts val="446"/>
              </a:spcBef>
              <a:buFont typeface="Arial"/>
              <a:buChar char="•"/>
              <a:defRPr sz="1600">
                <a:solidFill>
                  <a:schemeClr val="tx1"/>
                </a:solidFill>
                <a:latin typeface="+mn-lt"/>
                <a:ea typeface="+mn-ea"/>
                <a:cs typeface="+mn-cs"/>
              </a:defRPr>
            </a:lvl9pPr>
          </a:lstStyle>
          <a:p>
            <a:pPr marL="0" indent="0" algn="ctr">
              <a:buFont typeface="Wingdings"/>
              <a:buNone/>
              <a:defRPr/>
            </a:pPr>
            <a:endParaRPr lang="de-DE"/>
          </a:p>
        </p:txBody>
      </p:sp>
      <p:sp>
        <p:nvSpPr>
          <p:cNvPr id="317297554" name="Textfeld 12"/>
          <p:cNvSpPr txBox="1"/>
          <p:nvPr/>
        </p:nvSpPr>
        <p:spPr bwMode="auto">
          <a:xfrm>
            <a:off x="2925305" y="6057441"/>
            <a:ext cx="6668146" cy="369332"/>
          </a:xfrm>
          <a:prstGeom prst="rect">
            <a:avLst/>
          </a:prstGeom>
          <a:noFill/>
        </p:spPr>
        <p:txBody>
          <a:bodyPr wrap="square">
            <a:spAutoFit/>
          </a:bodyPr>
          <a:lstStyle/>
          <a:p>
            <a:pPr>
              <a:defRPr/>
            </a:pPr>
            <a:r>
              <a:rPr lang="de-DE"/>
              <a:t>Leopoldstraße 13, Raum 3433, D-80802 München</a:t>
            </a:r>
            <a:endParaRPr/>
          </a:p>
        </p:txBody>
      </p:sp>
      <p:pic>
        <p:nvPicPr>
          <p:cNvPr id="1373097532" name="Grafik 13"/>
          <p:cNvPicPr>
            <a:picLocks noChangeAspect="1"/>
          </p:cNvPicPr>
          <p:nvPr/>
        </p:nvPicPr>
        <p:blipFill rotWithShape="1">
          <a:blip r:embed="rId6"/>
          <a:srcRect t="3259" b="15935"/>
          <a:stretch/>
        </p:blipFill>
        <p:spPr bwMode="auto">
          <a:xfrm>
            <a:off x="1863671" y="1341113"/>
            <a:ext cx="2123268" cy="2181033"/>
          </a:xfrm>
          <a:prstGeom prst="roundRect">
            <a:avLst>
              <a:gd name="adj" fmla="val 16667"/>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80320227" name="Foliennummernplatzhalter 1"/>
          <p:cNvSpPr>
            <a:spLocks noGrp="1"/>
          </p:cNvSpPr>
          <p:nvPr>
            <p:ph type="sldNum" sz="quarter" idx="4"/>
          </p:nvPr>
        </p:nvSpPr>
        <p:spPr bwMode="auto"/>
        <p:txBody>
          <a:bodyPr/>
          <a:lstStyle/>
          <a:p>
            <a:pPr algn="l">
              <a:defRPr/>
            </a:pPr>
            <a:fld id="{3889EAAA-2A39-E347-B0AA-909793490C00}" type="slidenum">
              <a:rPr lang="de-DE"/>
              <a:t>4</a:t>
            </a:fld>
            <a:endParaRPr lang="de-DE"/>
          </a:p>
        </p:txBody>
      </p:sp>
      <p:sp>
        <p:nvSpPr>
          <p:cNvPr id="1202746871" name="Titel 2"/>
          <p:cNvSpPr>
            <a:spLocks noGrp="1"/>
          </p:cNvSpPr>
          <p:nvPr>
            <p:ph type="title"/>
          </p:nvPr>
        </p:nvSpPr>
        <p:spPr bwMode="auto"/>
        <p:txBody>
          <a:bodyPr/>
          <a:lstStyle/>
          <a:p>
            <a:pPr>
              <a:defRPr/>
            </a:pPr>
            <a:r>
              <a:rPr lang="de-DE"/>
              <a:t>Erasmus Koordination - PÄDAGOGIK</a:t>
            </a:r>
            <a:endParaRPr/>
          </a:p>
        </p:txBody>
      </p:sp>
      <p:sp>
        <p:nvSpPr>
          <p:cNvPr id="1399715551" name="Textplatzhalter 4"/>
          <p:cNvSpPr txBox="1"/>
          <p:nvPr/>
        </p:nvSpPr>
        <p:spPr bwMode="auto">
          <a:xfrm>
            <a:off x="4339524" y="2643744"/>
            <a:ext cx="7417986" cy="1374129"/>
          </a:xfrm>
          <a:prstGeom prst="rect">
            <a:avLst/>
          </a:prstGeom>
        </p:spPr>
        <p:txBody>
          <a:bodyPr/>
          <a:lstStyle>
            <a:lvl1pPr marL="324000" indent="-324000" algn="l" defTabSz="815557" rtl="0">
              <a:lnSpc>
                <a:spcPct val="100000"/>
              </a:lnSpc>
              <a:spcBef>
                <a:spcPts val="0"/>
              </a:spcBef>
              <a:spcAft>
                <a:spcPts val="0"/>
              </a:spcAft>
              <a:buClr>
                <a:schemeClr val="tx1"/>
              </a:buClr>
              <a:buFont typeface="Wingdings"/>
              <a:buChar char=""/>
              <a:defRPr sz="1900">
                <a:solidFill>
                  <a:srgbClr val="616468"/>
                </a:solidFill>
                <a:latin typeface="+mn-lt"/>
                <a:ea typeface="+mn-ea"/>
                <a:cs typeface="+mn-cs"/>
              </a:defRPr>
            </a:lvl1pPr>
            <a:lvl2pPr marL="611668" indent="-203890" algn="l" defTabSz="815557" rtl="0">
              <a:lnSpc>
                <a:spcPct val="100000"/>
              </a:lnSpc>
              <a:spcBef>
                <a:spcPts val="0"/>
              </a:spcBef>
              <a:buFont typeface="Arial"/>
              <a:buChar char="•"/>
              <a:defRPr sz="1900">
                <a:solidFill>
                  <a:srgbClr val="616468"/>
                </a:solidFill>
                <a:latin typeface="+mn-lt"/>
                <a:ea typeface="+mn-ea"/>
                <a:cs typeface="+mn-cs"/>
              </a:defRPr>
            </a:lvl2pPr>
            <a:lvl3pPr marL="1019447" indent="-203890" algn="l" defTabSz="815557" rtl="0">
              <a:lnSpc>
                <a:spcPct val="90000"/>
              </a:lnSpc>
              <a:spcBef>
                <a:spcPts val="446"/>
              </a:spcBef>
              <a:buFont typeface="Arial"/>
              <a:buChar char="•"/>
              <a:defRPr sz="1800">
                <a:solidFill>
                  <a:schemeClr val="tx1"/>
                </a:solidFill>
                <a:latin typeface="+mn-lt"/>
                <a:ea typeface="+mn-ea"/>
                <a:cs typeface="+mn-cs"/>
              </a:defRPr>
            </a:lvl3pPr>
            <a:lvl4pPr marL="1427225" indent="-203890" algn="l" defTabSz="815557" rtl="0">
              <a:lnSpc>
                <a:spcPct val="90000"/>
              </a:lnSpc>
              <a:spcBef>
                <a:spcPts val="446"/>
              </a:spcBef>
              <a:buFont typeface="Arial"/>
              <a:buChar char="•"/>
              <a:defRPr sz="1600">
                <a:solidFill>
                  <a:schemeClr val="tx1"/>
                </a:solidFill>
                <a:latin typeface="+mn-lt"/>
                <a:ea typeface="+mn-ea"/>
                <a:cs typeface="+mn-cs"/>
              </a:defRPr>
            </a:lvl4pPr>
            <a:lvl5pPr marL="1835003" indent="-203890" algn="l" defTabSz="815557" rtl="0">
              <a:lnSpc>
                <a:spcPct val="90000"/>
              </a:lnSpc>
              <a:spcBef>
                <a:spcPts val="446"/>
              </a:spcBef>
              <a:buFont typeface="Arial"/>
              <a:buChar char="•"/>
              <a:defRPr sz="1600">
                <a:solidFill>
                  <a:schemeClr val="tx1"/>
                </a:solidFill>
                <a:latin typeface="+mn-lt"/>
                <a:ea typeface="+mn-ea"/>
                <a:cs typeface="+mn-cs"/>
              </a:defRPr>
            </a:lvl5pPr>
            <a:lvl6pPr marL="2242782" indent="-203890" algn="l" defTabSz="815557" rtl="0">
              <a:lnSpc>
                <a:spcPct val="90000"/>
              </a:lnSpc>
              <a:spcBef>
                <a:spcPts val="446"/>
              </a:spcBef>
              <a:buFont typeface="Arial"/>
              <a:buChar char="•"/>
              <a:defRPr sz="1600">
                <a:solidFill>
                  <a:schemeClr val="tx1"/>
                </a:solidFill>
                <a:latin typeface="+mn-lt"/>
                <a:ea typeface="+mn-ea"/>
                <a:cs typeface="+mn-cs"/>
              </a:defRPr>
            </a:lvl6pPr>
            <a:lvl7pPr marL="2650560" indent="-203890" algn="l" defTabSz="815557" rtl="0">
              <a:lnSpc>
                <a:spcPct val="90000"/>
              </a:lnSpc>
              <a:spcBef>
                <a:spcPts val="446"/>
              </a:spcBef>
              <a:buFont typeface="Arial"/>
              <a:buChar char="•"/>
              <a:defRPr sz="1600">
                <a:solidFill>
                  <a:schemeClr val="tx1"/>
                </a:solidFill>
                <a:latin typeface="+mn-lt"/>
                <a:ea typeface="+mn-ea"/>
                <a:cs typeface="+mn-cs"/>
              </a:defRPr>
            </a:lvl7pPr>
            <a:lvl8pPr marL="3058339" indent="-203890" algn="l" defTabSz="815557" rtl="0">
              <a:lnSpc>
                <a:spcPct val="90000"/>
              </a:lnSpc>
              <a:spcBef>
                <a:spcPts val="446"/>
              </a:spcBef>
              <a:buFont typeface="Arial"/>
              <a:buChar char="•"/>
              <a:defRPr sz="1600">
                <a:solidFill>
                  <a:schemeClr val="tx1"/>
                </a:solidFill>
                <a:latin typeface="+mn-lt"/>
                <a:ea typeface="+mn-ea"/>
                <a:cs typeface="+mn-cs"/>
              </a:defRPr>
            </a:lvl8pPr>
            <a:lvl9pPr marL="3466117" indent="-203890" algn="l" defTabSz="815557" rtl="0">
              <a:lnSpc>
                <a:spcPct val="90000"/>
              </a:lnSpc>
              <a:spcBef>
                <a:spcPts val="446"/>
              </a:spcBef>
              <a:buFont typeface="Arial"/>
              <a:buChar char="•"/>
              <a:defRPr sz="1600">
                <a:solidFill>
                  <a:schemeClr val="tx1"/>
                </a:solidFill>
                <a:latin typeface="+mn-lt"/>
                <a:ea typeface="+mn-ea"/>
                <a:cs typeface="+mn-cs"/>
              </a:defRPr>
            </a:lvl9pPr>
          </a:lstStyle>
          <a:p>
            <a:pPr marL="0" indent="0">
              <a:buFont typeface="Wingdings"/>
              <a:buNone/>
              <a:defRPr/>
            </a:pPr>
            <a:r>
              <a:rPr lang="de-DE"/>
              <a:t>Claudia Agne</a:t>
            </a:r>
            <a:endParaRPr/>
          </a:p>
          <a:p>
            <a:pPr marL="0" indent="0">
              <a:buFont typeface="Wingdings"/>
              <a:buNone/>
              <a:defRPr/>
            </a:pPr>
            <a:r>
              <a:rPr lang="de-DE"/>
              <a:t>Erasmus Koordination am Dept. Pädagogik und Rehabilitation</a:t>
            </a:r>
            <a:endParaRPr/>
          </a:p>
          <a:p>
            <a:pPr marL="0" indent="0">
              <a:buFont typeface="Wingdings"/>
              <a:buNone/>
              <a:defRPr/>
            </a:pPr>
            <a:r>
              <a:rPr lang="de-DE" u="sng">
                <a:hlinkClick r:id="rId3"/>
              </a:rPr>
              <a:t>c.agne@lmu.de</a:t>
            </a:r>
            <a:endParaRPr lang="de-DE"/>
          </a:p>
          <a:p>
            <a:pPr marL="0" indent="0">
              <a:buFont typeface="Wingdings"/>
              <a:buNone/>
              <a:defRPr/>
            </a:pPr>
            <a:r>
              <a:rPr lang="de-DE"/>
              <a:t>089 / 2180 - 1410</a:t>
            </a:r>
            <a:endParaRPr/>
          </a:p>
          <a:p>
            <a:pPr marL="0" indent="0">
              <a:buFont typeface="Wingdings"/>
              <a:buNone/>
              <a:defRPr/>
            </a:pPr>
            <a:r>
              <a:rPr lang="de-DE" b="1"/>
              <a:t>Sprechstunde:</a:t>
            </a:r>
            <a:endParaRPr/>
          </a:p>
        </p:txBody>
      </p:sp>
      <p:sp>
        <p:nvSpPr>
          <p:cNvPr id="1890658960" name="Textplatzhalter 4"/>
          <p:cNvSpPr txBox="1"/>
          <p:nvPr/>
        </p:nvSpPr>
        <p:spPr bwMode="auto">
          <a:xfrm>
            <a:off x="2180491" y="5981285"/>
            <a:ext cx="7963149" cy="715488"/>
          </a:xfrm>
          <a:prstGeom prst="rect">
            <a:avLst/>
          </a:prstGeom>
        </p:spPr>
        <p:txBody>
          <a:bodyPr/>
          <a:lstStyle>
            <a:lvl1pPr marL="324000" indent="-324000" algn="l" defTabSz="815557" rtl="0">
              <a:lnSpc>
                <a:spcPct val="100000"/>
              </a:lnSpc>
              <a:spcBef>
                <a:spcPts val="0"/>
              </a:spcBef>
              <a:spcAft>
                <a:spcPts val="0"/>
              </a:spcAft>
              <a:buClr>
                <a:schemeClr val="tx1"/>
              </a:buClr>
              <a:buFont typeface="Wingdings"/>
              <a:buChar char=""/>
              <a:defRPr sz="1900">
                <a:solidFill>
                  <a:srgbClr val="616468"/>
                </a:solidFill>
                <a:latin typeface="+mn-lt"/>
                <a:ea typeface="+mn-ea"/>
                <a:cs typeface="+mn-cs"/>
              </a:defRPr>
            </a:lvl1pPr>
            <a:lvl2pPr marL="611668" indent="-203890" algn="l" defTabSz="815557" rtl="0">
              <a:lnSpc>
                <a:spcPct val="100000"/>
              </a:lnSpc>
              <a:spcBef>
                <a:spcPts val="0"/>
              </a:spcBef>
              <a:buFont typeface="Arial"/>
              <a:buChar char="•"/>
              <a:defRPr sz="1900">
                <a:solidFill>
                  <a:srgbClr val="616468"/>
                </a:solidFill>
                <a:latin typeface="+mn-lt"/>
                <a:ea typeface="+mn-ea"/>
                <a:cs typeface="+mn-cs"/>
              </a:defRPr>
            </a:lvl2pPr>
            <a:lvl3pPr marL="1019447" indent="-203890" algn="l" defTabSz="815557" rtl="0">
              <a:lnSpc>
                <a:spcPct val="90000"/>
              </a:lnSpc>
              <a:spcBef>
                <a:spcPts val="446"/>
              </a:spcBef>
              <a:buFont typeface="Arial"/>
              <a:buChar char="•"/>
              <a:defRPr sz="1800">
                <a:solidFill>
                  <a:schemeClr val="tx1"/>
                </a:solidFill>
                <a:latin typeface="+mn-lt"/>
                <a:ea typeface="+mn-ea"/>
                <a:cs typeface="+mn-cs"/>
              </a:defRPr>
            </a:lvl3pPr>
            <a:lvl4pPr marL="1427225" indent="-203890" algn="l" defTabSz="815557" rtl="0">
              <a:lnSpc>
                <a:spcPct val="90000"/>
              </a:lnSpc>
              <a:spcBef>
                <a:spcPts val="446"/>
              </a:spcBef>
              <a:buFont typeface="Arial"/>
              <a:buChar char="•"/>
              <a:defRPr sz="1600">
                <a:solidFill>
                  <a:schemeClr val="tx1"/>
                </a:solidFill>
                <a:latin typeface="+mn-lt"/>
                <a:ea typeface="+mn-ea"/>
                <a:cs typeface="+mn-cs"/>
              </a:defRPr>
            </a:lvl4pPr>
            <a:lvl5pPr marL="1835003" indent="-203890" algn="l" defTabSz="815557" rtl="0">
              <a:lnSpc>
                <a:spcPct val="90000"/>
              </a:lnSpc>
              <a:spcBef>
                <a:spcPts val="446"/>
              </a:spcBef>
              <a:buFont typeface="Arial"/>
              <a:buChar char="•"/>
              <a:defRPr sz="1600">
                <a:solidFill>
                  <a:schemeClr val="tx1"/>
                </a:solidFill>
                <a:latin typeface="+mn-lt"/>
                <a:ea typeface="+mn-ea"/>
                <a:cs typeface="+mn-cs"/>
              </a:defRPr>
            </a:lvl5pPr>
            <a:lvl6pPr marL="2242782" indent="-203890" algn="l" defTabSz="815557" rtl="0">
              <a:lnSpc>
                <a:spcPct val="90000"/>
              </a:lnSpc>
              <a:spcBef>
                <a:spcPts val="446"/>
              </a:spcBef>
              <a:buFont typeface="Arial"/>
              <a:buChar char="•"/>
              <a:defRPr sz="1600">
                <a:solidFill>
                  <a:schemeClr val="tx1"/>
                </a:solidFill>
                <a:latin typeface="+mn-lt"/>
                <a:ea typeface="+mn-ea"/>
                <a:cs typeface="+mn-cs"/>
              </a:defRPr>
            </a:lvl6pPr>
            <a:lvl7pPr marL="2650560" indent="-203890" algn="l" defTabSz="815557" rtl="0">
              <a:lnSpc>
                <a:spcPct val="90000"/>
              </a:lnSpc>
              <a:spcBef>
                <a:spcPts val="446"/>
              </a:spcBef>
              <a:buFont typeface="Arial"/>
              <a:buChar char="•"/>
              <a:defRPr sz="1600">
                <a:solidFill>
                  <a:schemeClr val="tx1"/>
                </a:solidFill>
                <a:latin typeface="+mn-lt"/>
                <a:ea typeface="+mn-ea"/>
                <a:cs typeface="+mn-cs"/>
              </a:defRPr>
            </a:lvl7pPr>
            <a:lvl8pPr marL="3058339" indent="-203890" algn="l" defTabSz="815557" rtl="0">
              <a:lnSpc>
                <a:spcPct val="90000"/>
              </a:lnSpc>
              <a:spcBef>
                <a:spcPts val="446"/>
              </a:spcBef>
              <a:buFont typeface="Arial"/>
              <a:buChar char="•"/>
              <a:defRPr sz="1600">
                <a:solidFill>
                  <a:schemeClr val="tx1"/>
                </a:solidFill>
                <a:latin typeface="+mn-lt"/>
                <a:ea typeface="+mn-ea"/>
                <a:cs typeface="+mn-cs"/>
              </a:defRPr>
            </a:lvl8pPr>
            <a:lvl9pPr marL="3466117" indent="-203890" algn="l" defTabSz="815557" rtl="0">
              <a:lnSpc>
                <a:spcPct val="90000"/>
              </a:lnSpc>
              <a:spcBef>
                <a:spcPts val="446"/>
              </a:spcBef>
              <a:buFont typeface="Arial"/>
              <a:buChar char="•"/>
              <a:defRPr sz="1600">
                <a:solidFill>
                  <a:schemeClr val="tx1"/>
                </a:solidFill>
                <a:latin typeface="+mn-lt"/>
                <a:ea typeface="+mn-ea"/>
                <a:cs typeface="+mn-cs"/>
              </a:defRPr>
            </a:lvl9pPr>
          </a:lstStyle>
          <a:p>
            <a:pPr marL="0" indent="0" algn="ctr">
              <a:buFont typeface="Wingdings"/>
              <a:buNone/>
              <a:defRPr/>
            </a:pPr>
            <a:endParaRPr lang="de-DE"/>
          </a:p>
        </p:txBody>
      </p:sp>
      <p:sp>
        <p:nvSpPr>
          <p:cNvPr id="494377139" name="Textfeld 12"/>
          <p:cNvSpPr txBox="1"/>
          <p:nvPr/>
        </p:nvSpPr>
        <p:spPr bwMode="auto">
          <a:xfrm>
            <a:off x="2925305" y="6057441"/>
            <a:ext cx="6668146" cy="369332"/>
          </a:xfrm>
          <a:prstGeom prst="rect">
            <a:avLst/>
          </a:prstGeom>
          <a:noFill/>
        </p:spPr>
        <p:txBody>
          <a:bodyPr wrap="square">
            <a:spAutoFit/>
          </a:bodyPr>
          <a:lstStyle/>
          <a:p>
            <a:pPr>
              <a:defRPr/>
            </a:pPr>
            <a:r>
              <a:rPr lang="de-DE"/>
              <a:t>Schellingstraße 7, Raum 312, D-80799 München</a:t>
            </a:r>
            <a:endParaRPr/>
          </a:p>
        </p:txBody>
      </p:sp>
      <p:pic>
        <p:nvPicPr>
          <p:cNvPr id="1853165829" name="Grafik 1853165828"/>
          <p:cNvPicPr>
            <a:picLocks noChangeAspect="1"/>
          </p:cNvPicPr>
          <p:nvPr/>
        </p:nvPicPr>
        <p:blipFill rotWithShape="1">
          <a:blip r:embed="rId4"/>
          <a:stretch/>
        </p:blipFill>
        <p:spPr bwMode="auto">
          <a:xfrm>
            <a:off x="1977656" y="2684372"/>
            <a:ext cx="2203084" cy="146872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33839799" name="Titel 1"/>
          <p:cNvSpPr>
            <a:spLocks noGrp="1"/>
          </p:cNvSpPr>
          <p:nvPr>
            <p:ph type="title"/>
          </p:nvPr>
        </p:nvSpPr>
        <p:spPr bwMode="auto"/>
        <p:txBody>
          <a:bodyPr/>
          <a:lstStyle/>
          <a:p>
            <a:pPr>
              <a:defRPr/>
            </a:pPr>
            <a:r>
              <a:rPr lang="de-DE"/>
              <a:t>Wo finde ich alle Infos?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22967517" name="Foliennummernplatzhalter 1"/>
          <p:cNvSpPr>
            <a:spLocks noGrp="1"/>
          </p:cNvSpPr>
          <p:nvPr>
            <p:ph type="sldNum" sz="quarter" idx="4"/>
          </p:nvPr>
        </p:nvSpPr>
        <p:spPr bwMode="auto"/>
        <p:txBody>
          <a:bodyPr/>
          <a:lstStyle/>
          <a:p>
            <a:pPr algn="l">
              <a:defRPr/>
            </a:pPr>
            <a:fld id="{3889EAAA-2A39-E347-B0AA-909793490C00}" type="slidenum">
              <a:rPr lang="de-DE"/>
              <a:t>6</a:t>
            </a:fld>
            <a:endParaRPr lang="de-DE"/>
          </a:p>
        </p:txBody>
      </p:sp>
      <p:sp>
        <p:nvSpPr>
          <p:cNvPr id="1209121484" name="Titel 8"/>
          <p:cNvSpPr>
            <a:spLocks noGrp="1"/>
          </p:cNvSpPr>
          <p:nvPr>
            <p:ph type="title"/>
          </p:nvPr>
        </p:nvSpPr>
        <p:spPr bwMode="auto">
          <a:xfrm>
            <a:off x="3520440" y="444249"/>
            <a:ext cx="8237070" cy="1042988"/>
          </a:xfrm>
        </p:spPr>
        <p:txBody>
          <a:bodyPr/>
          <a:lstStyle/>
          <a:p>
            <a:pPr>
              <a:defRPr/>
            </a:pPr>
            <a:r>
              <a:rPr lang="de-DE" dirty="0"/>
              <a:t>Website - </a:t>
            </a:r>
            <a:r>
              <a:rPr lang="de-DE" u="sng" dirty="0">
                <a:solidFill>
                  <a:srgbClr val="FF0000"/>
                </a:solidFill>
              </a:rPr>
              <a:t>https://www.lmu.de/de/workspace-fuer-studierende/auslandserfahrung-sammeln/auslandsstudium/</a:t>
            </a:r>
            <a:endParaRPr dirty="0">
              <a:solidFill>
                <a:srgbClr val="FF0000"/>
              </a:solidFill>
            </a:endParaRPr>
          </a:p>
        </p:txBody>
      </p:sp>
      <p:sp>
        <p:nvSpPr>
          <p:cNvPr id="281332205" name="Textfeld 2"/>
          <p:cNvSpPr txBox="1"/>
          <p:nvPr/>
        </p:nvSpPr>
        <p:spPr bwMode="auto">
          <a:xfrm>
            <a:off x="5486401" y="2484336"/>
            <a:ext cx="3638938" cy="3139321"/>
          </a:xfrm>
          <a:prstGeom prst="rect">
            <a:avLst/>
          </a:prstGeom>
          <a:noFill/>
        </p:spPr>
        <p:txBody>
          <a:bodyPr wrap="square" rtlCol="0">
            <a:spAutoFit/>
          </a:bodyPr>
          <a:lstStyle/>
          <a:p>
            <a:pPr>
              <a:defRPr/>
            </a:pPr>
            <a:r>
              <a:rPr lang="de-DE" dirty="0"/>
              <a:t>Fakultätsübergreifend Infos zu Austauschmöglichkeiten im Rahmen des Studiums </a:t>
            </a:r>
            <a:endParaRPr dirty="0"/>
          </a:p>
          <a:p>
            <a:pPr>
              <a:defRPr/>
            </a:pPr>
            <a:endParaRPr lang="de-DE" dirty="0"/>
          </a:p>
          <a:p>
            <a:pPr marL="285750" indent="-285750">
              <a:buFont typeface="Wingdings"/>
              <a:buChar char="Ø"/>
              <a:defRPr/>
            </a:pPr>
            <a:r>
              <a:rPr lang="de-DE" dirty="0">
                <a:solidFill>
                  <a:srgbClr val="202321"/>
                </a:solidFill>
              </a:rPr>
              <a:t>Ansprechpersonen des International Office</a:t>
            </a:r>
            <a:endParaRPr dirty="0"/>
          </a:p>
          <a:p>
            <a:pPr marL="285750" indent="-285750">
              <a:buFont typeface="Wingdings"/>
              <a:buChar char="Ø"/>
              <a:defRPr/>
            </a:pPr>
            <a:r>
              <a:rPr lang="de-DE" dirty="0">
                <a:solidFill>
                  <a:srgbClr val="202321"/>
                </a:solidFill>
              </a:rPr>
              <a:t>Infos Verfahren und Ablauf – insbesondere auch zum Nachrückverfahren</a:t>
            </a:r>
            <a:endParaRPr dirty="0"/>
          </a:p>
          <a:p>
            <a:pPr marL="285750" indent="-285750">
              <a:buFont typeface="Wingdings"/>
              <a:buChar char="Ø"/>
              <a:defRPr/>
            </a:pPr>
            <a:r>
              <a:rPr lang="de-DE" dirty="0">
                <a:solidFill>
                  <a:srgbClr val="202321"/>
                </a:solidFill>
              </a:rPr>
              <a:t>Partnerunis</a:t>
            </a:r>
            <a:endParaRPr dirty="0"/>
          </a:p>
          <a:p>
            <a:pPr marL="285750" indent="-285750">
              <a:buFont typeface="Wingdings"/>
              <a:buChar char="Ø"/>
              <a:defRPr/>
            </a:pPr>
            <a:r>
              <a:rPr lang="de-DE" dirty="0">
                <a:solidFill>
                  <a:srgbClr val="202321"/>
                </a:solidFill>
              </a:rPr>
              <a:t>Nützliche Links</a:t>
            </a:r>
          </a:p>
        </p:txBody>
      </p:sp>
      <p:sp>
        <p:nvSpPr>
          <p:cNvPr id="2" name="Textfeld 1">
            <a:extLst>
              <a:ext uri="{FF2B5EF4-FFF2-40B4-BE49-F238E27FC236}">
                <a16:creationId xmlns:a16="http://schemas.microsoft.com/office/drawing/2014/main" id="{0F1DEB32-35F3-4F2B-B9A7-7B02FC6C3CC9}"/>
              </a:ext>
            </a:extLst>
          </p:cNvPr>
          <p:cNvSpPr txBox="1"/>
          <p:nvPr/>
        </p:nvSpPr>
        <p:spPr>
          <a:xfrm>
            <a:off x="4024604" y="1424473"/>
            <a:ext cx="5791200" cy="646331"/>
          </a:xfrm>
          <a:prstGeom prst="rect">
            <a:avLst/>
          </a:prstGeom>
          <a:noFill/>
        </p:spPr>
        <p:txBody>
          <a:bodyPr wrap="square" rtlCol="0">
            <a:spAutoFit/>
          </a:bodyPr>
          <a:lstStyle/>
          <a:p>
            <a:r>
              <a:rPr lang="de-DE" dirty="0">
                <a:highlight>
                  <a:srgbClr val="FFFF00"/>
                </a:highlight>
              </a:rPr>
              <a:t>Alle Infos zu zentralen Abläufen, Stipendien, Visa, Wohnraumsuche, etc.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22967517" name="Foliennummernplatzhalter 1"/>
          <p:cNvSpPr>
            <a:spLocks noGrp="1"/>
          </p:cNvSpPr>
          <p:nvPr>
            <p:ph type="sldNum" sz="quarter" idx="4"/>
          </p:nvPr>
        </p:nvSpPr>
        <p:spPr bwMode="auto"/>
        <p:txBody>
          <a:bodyPr/>
          <a:lstStyle/>
          <a:p>
            <a:pPr algn="l">
              <a:defRPr/>
            </a:pPr>
            <a:fld id="{3889EAAA-2A39-E347-B0AA-909793490C00}" type="slidenum">
              <a:rPr lang="de-DE"/>
              <a:t>7</a:t>
            </a:fld>
            <a:endParaRPr lang="de-DE"/>
          </a:p>
        </p:txBody>
      </p:sp>
      <p:sp>
        <p:nvSpPr>
          <p:cNvPr id="1209121484" name="Titel 8"/>
          <p:cNvSpPr>
            <a:spLocks noGrp="1"/>
          </p:cNvSpPr>
          <p:nvPr>
            <p:ph type="title"/>
          </p:nvPr>
        </p:nvSpPr>
        <p:spPr bwMode="auto">
          <a:xfrm>
            <a:off x="3520440" y="444249"/>
            <a:ext cx="8237070" cy="1042988"/>
          </a:xfrm>
        </p:spPr>
        <p:txBody>
          <a:bodyPr/>
          <a:lstStyle/>
          <a:p>
            <a:pPr>
              <a:defRPr/>
            </a:pPr>
            <a:r>
              <a:rPr lang="de-DE"/>
              <a:t>Website - </a:t>
            </a:r>
            <a:r>
              <a:rPr lang="de-DE" u="sng">
                <a:hlinkClick r:id="rId3"/>
              </a:rPr>
              <a:t>https://www.lmu.de/psyedu/de/studium-und-lehre/studium-im-ausland/</a:t>
            </a:r>
            <a:r>
              <a:rPr lang="de-DE"/>
              <a:t> </a:t>
            </a:r>
            <a:endParaRPr/>
          </a:p>
        </p:txBody>
      </p:sp>
      <p:sp>
        <p:nvSpPr>
          <p:cNvPr id="281332205" name="Textfeld 2"/>
          <p:cNvSpPr txBox="1"/>
          <p:nvPr/>
        </p:nvSpPr>
        <p:spPr bwMode="auto">
          <a:xfrm>
            <a:off x="5486401" y="2484336"/>
            <a:ext cx="3543300" cy="1754326"/>
          </a:xfrm>
          <a:prstGeom prst="rect">
            <a:avLst/>
          </a:prstGeom>
          <a:noFill/>
        </p:spPr>
        <p:txBody>
          <a:bodyPr wrap="square" rtlCol="0">
            <a:spAutoFit/>
          </a:bodyPr>
          <a:lstStyle/>
          <a:p>
            <a:pPr>
              <a:defRPr/>
            </a:pPr>
            <a:r>
              <a:rPr lang="de-DE"/>
              <a:t>Alle fakultätsspezifischen Infos</a:t>
            </a:r>
            <a:endParaRPr/>
          </a:p>
          <a:p>
            <a:pPr>
              <a:defRPr/>
            </a:pPr>
            <a:endParaRPr lang="de-DE"/>
          </a:p>
          <a:p>
            <a:pPr marL="285750" indent="-285750">
              <a:buFont typeface="Wingdings"/>
              <a:buChar char="Ø"/>
              <a:defRPr/>
            </a:pPr>
            <a:r>
              <a:rPr lang="de-DE">
                <a:solidFill>
                  <a:srgbClr val="202321"/>
                </a:solidFill>
              </a:rPr>
              <a:t>Ansprechpersonen</a:t>
            </a:r>
            <a:endParaRPr/>
          </a:p>
          <a:p>
            <a:pPr marL="285750" indent="-285750">
              <a:buFont typeface="Wingdings"/>
              <a:buChar char="Ø"/>
              <a:defRPr/>
            </a:pPr>
            <a:r>
              <a:rPr lang="de-DE">
                <a:solidFill>
                  <a:srgbClr val="202321"/>
                </a:solidFill>
              </a:rPr>
              <a:t>Infos zur Bewerbung</a:t>
            </a:r>
            <a:endParaRPr/>
          </a:p>
          <a:p>
            <a:pPr marL="285750" indent="-285750">
              <a:buFont typeface="Wingdings"/>
              <a:buChar char="Ø"/>
              <a:defRPr/>
            </a:pPr>
            <a:r>
              <a:rPr lang="de-DE">
                <a:solidFill>
                  <a:srgbClr val="202321"/>
                </a:solidFill>
              </a:rPr>
              <a:t>Partnerunis</a:t>
            </a:r>
            <a:endParaRPr/>
          </a:p>
          <a:p>
            <a:pPr marL="285750" indent="-285750">
              <a:buFont typeface="Wingdings"/>
              <a:buChar char="Ø"/>
              <a:defRPr/>
            </a:pPr>
            <a:r>
              <a:rPr lang="de-DE">
                <a:solidFill>
                  <a:srgbClr val="202321"/>
                </a:solidFill>
              </a:rPr>
              <a:t>Nützliche Links</a:t>
            </a:r>
            <a:endParaRPr/>
          </a:p>
        </p:txBody>
      </p:sp>
      <p:sp>
        <p:nvSpPr>
          <p:cNvPr id="6" name="Textfeld 5">
            <a:extLst>
              <a:ext uri="{FF2B5EF4-FFF2-40B4-BE49-F238E27FC236}">
                <a16:creationId xmlns:a16="http://schemas.microsoft.com/office/drawing/2014/main" id="{9F09D66B-0277-4A5B-B8F5-61C7ABA38DF4}"/>
              </a:ext>
            </a:extLst>
          </p:cNvPr>
          <p:cNvSpPr txBox="1"/>
          <p:nvPr/>
        </p:nvSpPr>
        <p:spPr bwMode="auto">
          <a:xfrm>
            <a:off x="4024604" y="1424473"/>
            <a:ext cx="5791200" cy="646331"/>
          </a:xfrm>
          <a:prstGeom prst="rect">
            <a:avLst/>
          </a:prstGeom>
          <a:noFill/>
        </p:spPr>
        <p:txBody>
          <a:bodyPr wrap="square" rtlCol="0">
            <a:spAutoFit/>
          </a:bodyPr>
          <a:lstStyle/>
          <a:p>
            <a:r>
              <a:rPr lang="de-DE" dirty="0">
                <a:highlight>
                  <a:srgbClr val="FFFF00"/>
                </a:highlight>
              </a:rPr>
              <a:t>Nur </a:t>
            </a:r>
            <a:r>
              <a:rPr lang="de-DE" dirty="0" err="1">
                <a:highlight>
                  <a:srgbClr val="FFFF00"/>
                </a:highlight>
              </a:rPr>
              <a:t>fachspezifsche</a:t>
            </a:r>
            <a:r>
              <a:rPr lang="de-DE" dirty="0">
                <a:highlight>
                  <a:srgbClr val="FFFF00"/>
                </a:highlight>
              </a:rPr>
              <a:t> Aspekte: Fachpartnerschaften, Anerkennungsfragen, </a:t>
            </a:r>
            <a:r>
              <a:rPr lang="de-DE" dirty="0" err="1">
                <a:highlight>
                  <a:srgbClr val="FFFF00"/>
                </a:highlight>
              </a:rPr>
              <a:t>u.ä.</a:t>
            </a:r>
            <a:endParaRPr lang="de-DE" dirty="0">
              <a:highlight>
                <a:srgbClr val="FFFF00"/>
              </a:highlight>
            </a:endParaRPr>
          </a:p>
        </p:txBody>
      </p:sp>
    </p:spTree>
    <p:extLst>
      <p:ext uri="{BB962C8B-B14F-4D97-AF65-F5344CB8AC3E}">
        <p14:creationId xmlns:p14="http://schemas.microsoft.com/office/powerpoint/2010/main" val="4149370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72920503" name="Foliennummernplatzhalter 1"/>
          <p:cNvSpPr>
            <a:spLocks noGrp="1"/>
          </p:cNvSpPr>
          <p:nvPr>
            <p:ph type="sldNum" sz="quarter" idx="4"/>
          </p:nvPr>
        </p:nvSpPr>
        <p:spPr bwMode="auto"/>
        <p:txBody>
          <a:bodyPr/>
          <a:lstStyle/>
          <a:p>
            <a:pPr algn="l">
              <a:defRPr/>
            </a:pPr>
            <a:fld id="{3889EAAA-2A39-E347-B0AA-909793490C00}" type="slidenum">
              <a:rPr lang="de-DE"/>
              <a:t>8</a:t>
            </a:fld>
            <a:endParaRPr lang="de-DE"/>
          </a:p>
        </p:txBody>
      </p:sp>
      <p:sp>
        <p:nvSpPr>
          <p:cNvPr id="341426369" name="Titel 8"/>
          <p:cNvSpPr txBox="1"/>
          <p:nvPr/>
        </p:nvSpPr>
        <p:spPr bwMode="auto">
          <a:xfrm>
            <a:off x="3400726" y="161227"/>
            <a:ext cx="8578083" cy="1042988"/>
          </a:xfrm>
          <a:prstGeom prst="rect">
            <a:avLst/>
          </a:prstGeom>
        </p:spPr>
        <p:txBody>
          <a:bodyPr/>
          <a:lstStyle>
            <a:lvl1pPr marL="0" indent="0" algn="l" defTabSz="815557" rtl="0">
              <a:lnSpc>
                <a:spcPct val="90000"/>
              </a:lnSpc>
              <a:spcBef>
                <a:spcPts val="0"/>
              </a:spcBef>
              <a:buFont typeface="Arial"/>
              <a:buNone/>
              <a:defRPr sz="2200" b="1">
                <a:solidFill>
                  <a:schemeClr val="tx1"/>
                </a:solidFill>
                <a:latin typeface="+mj-lt"/>
                <a:ea typeface="+mj-ea"/>
                <a:cs typeface="+mj-cs"/>
              </a:defRPr>
            </a:lvl1pPr>
          </a:lstStyle>
          <a:p>
            <a:pPr>
              <a:defRPr/>
            </a:pPr>
            <a:r>
              <a:rPr lang="de-DE" dirty="0" err="1"/>
              <a:t>Moodle</a:t>
            </a:r>
            <a:r>
              <a:rPr lang="de-DE" dirty="0"/>
              <a:t> </a:t>
            </a:r>
            <a:r>
              <a:rPr lang="de-DE" u="sng" dirty="0">
                <a:hlinkClick r:id="rId3"/>
              </a:rPr>
              <a:t>–</a:t>
            </a:r>
            <a:r>
              <a:rPr lang="de-DE" dirty="0"/>
              <a:t> </a:t>
            </a:r>
            <a:r>
              <a:rPr lang="de-DE" u="sng" dirty="0">
                <a:hlinkClick r:id="rId3"/>
              </a:rPr>
              <a:t>https://moodle.lmu.de/course/view.php?id=12062</a:t>
            </a:r>
            <a:r>
              <a:rPr lang="de-DE" dirty="0"/>
              <a:t> </a:t>
            </a:r>
            <a:endParaRPr dirty="0"/>
          </a:p>
          <a:p>
            <a:pPr>
              <a:defRPr/>
            </a:pPr>
            <a:r>
              <a:rPr lang="de-DE" dirty="0">
                <a:solidFill>
                  <a:srgbClr val="202321"/>
                </a:solidFill>
              </a:rPr>
              <a:t>PW: Erasmus11</a:t>
            </a:r>
            <a:endParaRPr dirty="0"/>
          </a:p>
        </p:txBody>
      </p:sp>
      <p:sp>
        <p:nvSpPr>
          <p:cNvPr id="1688627858" name="Textfeld 2"/>
          <p:cNvSpPr txBox="1"/>
          <p:nvPr/>
        </p:nvSpPr>
        <p:spPr bwMode="auto">
          <a:xfrm>
            <a:off x="5486400" y="2484336"/>
            <a:ext cx="5043488" cy="2585323"/>
          </a:xfrm>
          <a:prstGeom prst="rect">
            <a:avLst/>
          </a:prstGeom>
          <a:noFill/>
        </p:spPr>
        <p:txBody>
          <a:bodyPr wrap="square" rtlCol="0">
            <a:spAutoFit/>
          </a:bodyPr>
          <a:lstStyle/>
          <a:p>
            <a:pPr>
              <a:defRPr/>
            </a:pPr>
            <a:r>
              <a:rPr lang="de-DE"/>
              <a:t>Alle fakultätsspezifischen Infos</a:t>
            </a:r>
            <a:endParaRPr/>
          </a:p>
          <a:p>
            <a:pPr>
              <a:defRPr/>
            </a:pPr>
            <a:endParaRPr lang="de-DE"/>
          </a:p>
          <a:p>
            <a:pPr marL="285750" indent="-285750">
              <a:buFont typeface="Wingdings"/>
              <a:buChar char="Ø"/>
              <a:defRPr/>
            </a:pPr>
            <a:r>
              <a:rPr lang="de-DE">
                <a:solidFill>
                  <a:srgbClr val="202321"/>
                </a:solidFill>
              </a:rPr>
              <a:t>Ansprechpersonen</a:t>
            </a:r>
            <a:endParaRPr/>
          </a:p>
          <a:p>
            <a:pPr marL="285750" indent="-285750">
              <a:buFont typeface="Wingdings"/>
              <a:buChar char="Ø"/>
              <a:defRPr/>
            </a:pPr>
            <a:r>
              <a:rPr lang="de-DE">
                <a:solidFill>
                  <a:srgbClr val="202321"/>
                </a:solidFill>
              </a:rPr>
              <a:t>Ankündigungen</a:t>
            </a:r>
            <a:endParaRPr/>
          </a:p>
          <a:p>
            <a:pPr marL="285750" indent="-285750">
              <a:buFont typeface="Wingdings"/>
              <a:buChar char="Ø"/>
              <a:defRPr/>
            </a:pPr>
            <a:r>
              <a:rPr lang="de-DE">
                <a:solidFill>
                  <a:srgbClr val="202321"/>
                </a:solidFill>
              </a:rPr>
              <a:t>Infos zur Bewerbung</a:t>
            </a:r>
            <a:endParaRPr/>
          </a:p>
          <a:p>
            <a:pPr marL="285750" indent="-285750">
              <a:buFont typeface="Wingdings"/>
              <a:buChar char="Ø"/>
              <a:defRPr/>
            </a:pPr>
            <a:r>
              <a:rPr lang="de-DE">
                <a:solidFill>
                  <a:srgbClr val="202321"/>
                </a:solidFill>
              </a:rPr>
              <a:t>Partnerunis</a:t>
            </a:r>
            <a:endParaRPr/>
          </a:p>
          <a:p>
            <a:pPr marL="285750" indent="-285750">
              <a:buFont typeface="Wingdings"/>
              <a:buChar char="Ø"/>
              <a:defRPr/>
            </a:pPr>
            <a:r>
              <a:rPr lang="de-DE">
                <a:solidFill>
                  <a:srgbClr val="202321"/>
                </a:solidFill>
              </a:rPr>
              <a:t>Tutorials (Wie finde ich Erfahrungsberichte?)</a:t>
            </a:r>
            <a:endParaRPr/>
          </a:p>
          <a:p>
            <a:pPr marL="285750" indent="-285750">
              <a:buFont typeface="Wingdings"/>
              <a:buChar char="Ø"/>
              <a:defRPr/>
            </a:pPr>
            <a:r>
              <a:rPr lang="de-DE">
                <a:solidFill>
                  <a:srgbClr val="202321"/>
                </a:solidFill>
              </a:rPr>
              <a:t>Q&amp;A</a:t>
            </a:r>
            <a:endParaRPr/>
          </a:p>
          <a:p>
            <a:pPr marL="285750" indent="-285750">
              <a:buFont typeface="Wingdings"/>
              <a:buChar char="Ø"/>
              <a:defRPr/>
            </a:pPr>
            <a:endParaRPr lang="de-DE">
              <a:solidFill>
                <a:srgbClr val="20232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27497570" name="Titel 1"/>
          <p:cNvSpPr>
            <a:spLocks noGrp="1"/>
          </p:cNvSpPr>
          <p:nvPr>
            <p:ph type="title"/>
          </p:nvPr>
        </p:nvSpPr>
        <p:spPr bwMode="auto"/>
        <p:txBody>
          <a:bodyPr/>
          <a:lstStyle/>
          <a:p>
            <a:pPr>
              <a:defRPr/>
            </a:pPr>
            <a:r>
              <a:rPr lang="de-DE"/>
              <a:t>Bewerbungsfristen &amp; Zeitplan</a:t>
            </a:r>
            <a:endParaRPr/>
          </a:p>
        </p:txBody>
      </p:sp>
    </p:spTree>
  </p:cSld>
  <p:clrMapOvr>
    <a:masterClrMapping/>
  </p:clrMapOvr>
</p:sld>
</file>

<file path=ppt/theme/theme1.xml><?xml version="1.0" encoding="utf-8"?>
<a:theme xmlns:a="http://schemas.openxmlformats.org/drawingml/2006/main" name="Präsentationstitel">
  <a:themeElements>
    <a:clrScheme name="LMU_PPT">
      <a:dk1>
        <a:srgbClr val="00883A"/>
      </a:dk1>
      <a:lt1>
        <a:sysClr val="window" lastClr="FFFFFF"/>
      </a:lt1>
      <a:dk2>
        <a:srgbClr val="232323"/>
      </a:dk2>
      <a:lt2>
        <a:srgbClr val="626468"/>
      </a:lt2>
      <a:accent1>
        <a:srgbClr val="C0C1C3"/>
      </a:accent1>
      <a:accent2>
        <a:srgbClr val="E6E6E7"/>
      </a:accent2>
      <a:accent3>
        <a:srgbClr val="F5F5F5"/>
      </a:accent3>
      <a:accent4>
        <a:srgbClr val="0F1987"/>
      </a:accent4>
      <a:accent5>
        <a:srgbClr val="009FE3"/>
      </a:accent5>
      <a:accent6>
        <a:srgbClr val="8C4091"/>
      </a:accent6>
      <a:hlink>
        <a:srgbClr val="D71919"/>
      </a:hlink>
      <a:folHlink>
        <a:srgbClr val="F1870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Präsentationstitel Variante">
  <a:themeElements>
    <a:clrScheme name="LMU_PPT">
      <a:dk1>
        <a:srgbClr val="00883A"/>
      </a:dk1>
      <a:lt1>
        <a:sysClr val="window" lastClr="FFFFFF"/>
      </a:lt1>
      <a:dk2>
        <a:srgbClr val="232323"/>
      </a:dk2>
      <a:lt2>
        <a:srgbClr val="626468"/>
      </a:lt2>
      <a:accent1>
        <a:srgbClr val="C0C1C3"/>
      </a:accent1>
      <a:accent2>
        <a:srgbClr val="E6E6E7"/>
      </a:accent2>
      <a:accent3>
        <a:srgbClr val="F5F5F5"/>
      </a:accent3>
      <a:accent4>
        <a:srgbClr val="0F1987"/>
      </a:accent4>
      <a:accent5>
        <a:srgbClr val="009FE3"/>
      </a:accent5>
      <a:accent6>
        <a:srgbClr val="8C4091"/>
      </a:accent6>
      <a:hlink>
        <a:srgbClr val="D71919"/>
      </a:hlink>
      <a:folHlink>
        <a:srgbClr val="F1870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Kapiteltrenner">
  <a:themeElements>
    <a:clrScheme name="LMU">
      <a:dk1>
        <a:srgbClr val="008740"/>
      </a:dk1>
      <a:lt1>
        <a:sysClr val="window" lastClr="FFFFFF"/>
      </a:lt1>
      <a:dk2>
        <a:srgbClr val="000000"/>
      </a:dk2>
      <a:lt2>
        <a:srgbClr val="4A4A4A"/>
      </a:lt2>
      <a:accent1>
        <a:srgbClr val="9D9D9D"/>
      </a:accent1>
      <a:accent2>
        <a:srgbClr val="D0D0D0"/>
      </a:accent2>
      <a:accent3>
        <a:srgbClr val="F4F4F4"/>
      </a:accent3>
      <a:accent4>
        <a:srgbClr val="023E84"/>
      </a:accent4>
      <a:accent5>
        <a:srgbClr val="009FE3"/>
      </a:accent5>
      <a:accent6>
        <a:srgbClr val="8C40A5"/>
      </a:accent6>
      <a:hlink>
        <a:srgbClr val="DC0D15"/>
      </a:hlink>
      <a:folHlink>
        <a:srgbClr val="F1870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Inhalt">
  <a:themeElements>
    <a:clrScheme name="LMU_PPT">
      <a:dk1>
        <a:srgbClr val="00883A"/>
      </a:dk1>
      <a:lt1>
        <a:sysClr val="window" lastClr="FFFFFF"/>
      </a:lt1>
      <a:dk2>
        <a:srgbClr val="232323"/>
      </a:dk2>
      <a:lt2>
        <a:srgbClr val="626468"/>
      </a:lt2>
      <a:accent1>
        <a:srgbClr val="C0C1C3"/>
      </a:accent1>
      <a:accent2>
        <a:srgbClr val="E6E6E7"/>
      </a:accent2>
      <a:accent3>
        <a:srgbClr val="F5F5F5"/>
      </a:accent3>
      <a:accent4>
        <a:srgbClr val="0F1987"/>
      </a:accent4>
      <a:accent5>
        <a:srgbClr val="009FE3"/>
      </a:accent5>
      <a:accent6>
        <a:srgbClr val="8C4091"/>
      </a:accent6>
      <a:hlink>
        <a:srgbClr val="D71919"/>
      </a:hlink>
      <a:folHlink>
        <a:srgbClr val="F1870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Rücktitel">
  <a:themeElements>
    <a:clrScheme name="Benutzerdefiniert 1">
      <a:dk1>
        <a:srgbClr val="008740"/>
      </a:dk1>
      <a:lt1>
        <a:srgbClr val="FFFFFF"/>
      </a:lt1>
      <a:dk2>
        <a:srgbClr val="000000"/>
      </a:dk2>
      <a:lt2>
        <a:srgbClr val="4A4A4A"/>
      </a:lt2>
      <a:accent1>
        <a:srgbClr val="9D9D9D"/>
      </a:accent1>
      <a:accent2>
        <a:srgbClr val="D0D0D0"/>
      </a:accent2>
      <a:accent3>
        <a:srgbClr val="F4F4F4"/>
      </a:accent3>
      <a:accent4>
        <a:srgbClr val="023E84"/>
      </a:accent4>
      <a:accent5>
        <a:srgbClr val="009FE3"/>
      </a:accent5>
      <a:accent6>
        <a:srgbClr val="8C40A5"/>
      </a:accent6>
      <a:hlink>
        <a:srgbClr val="DC0D15"/>
      </a:hlink>
      <a:folHlink>
        <a:srgbClr val="F1870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1_Präsentationstitel">
  <a:themeElements>
    <a:clrScheme name="LMU_PPT">
      <a:dk1>
        <a:srgbClr val="00883A"/>
      </a:dk1>
      <a:lt1>
        <a:sysClr val="window" lastClr="FFFFFF"/>
      </a:lt1>
      <a:dk2>
        <a:srgbClr val="232323"/>
      </a:dk2>
      <a:lt2>
        <a:srgbClr val="626468"/>
      </a:lt2>
      <a:accent1>
        <a:srgbClr val="C0C1C3"/>
      </a:accent1>
      <a:accent2>
        <a:srgbClr val="E6E6E7"/>
      </a:accent2>
      <a:accent3>
        <a:srgbClr val="F5F5F5"/>
      </a:accent3>
      <a:accent4>
        <a:srgbClr val="0F1987"/>
      </a:accent4>
      <a:accent5>
        <a:srgbClr val="009FE3"/>
      </a:accent5>
      <a:accent6>
        <a:srgbClr val="8C4091"/>
      </a:accent6>
      <a:hlink>
        <a:srgbClr val="D71919"/>
      </a:hlink>
      <a:folHlink>
        <a:srgbClr val="F18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ädagogik" id="{4187DE2F-513F-406E-8DEE-356CC5F7F0F8}" vid="{4BD3DF14-8B2A-4437-8EEE-6A24AEAE6DB8}"/>
    </a:ext>
  </a:extLst>
</a:theme>
</file>

<file path=ppt/theme/theme7.xml><?xml version="1.0" encoding="utf-8"?>
<a:theme xmlns:a="http://schemas.openxmlformats.org/drawingml/2006/main" name="1_Rücktitel">
  <a:themeElements>
    <a:clrScheme name="Benutzerdefiniert 1">
      <a:dk1>
        <a:srgbClr val="008740"/>
      </a:dk1>
      <a:lt1>
        <a:srgbClr val="FFFFFF"/>
      </a:lt1>
      <a:dk2>
        <a:srgbClr val="000000"/>
      </a:dk2>
      <a:lt2>
        <a:srgbClr val="4A4A4A"/>
      </a:lt2>
      <a:accent1>
        <a:srgbClr val="9D9D9D"/>
      </a:accent1>
      <a:accent2>
        <a:srgbClr val="D0D0D0"/>
      </a:accent2>
      <a:accent3>
        <a:srgbClr val="F4F4F4"/>
      </a:accent3>
      <a:accent4>
        <a:srgbClr val="023E84"/>
      </a:accent4>
      <a:accent5>
        <a:srgbClr val="009FE3"/>
      </a:accent5>
      <a:accent6>
        <a:srgbClr val="8C40A5"/>
      </a:accent6>
      <a:hlink>
        <a:srgbClr val="DC0D15"/>
      </a:hlink>
      <a:folHlink>
        <a:srgbClr val="F187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ädagogik" id="{4187DE2F-513F-406E-8DEE-356CC5F7F0F8}" vid="{F1238E72-F0D0-4F0C-9328-5DAA77EE4CA5}"/>
    </a:ext>
  </a:ext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Arial"/>
      <a:cs typeface="Arial"/>
    </a:majorFont>
    <a:minorFont>
      <a:latin typeface="Aptos Narrow"/>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Präsentationstitel</Template>
  <TotalTime>0</TotalTime>
  <Words>1885</Words>
  <Application>Microsoft Macintosh PowerPoint</Application>
  <PresentationFormat>Breitbild</PresentationFormat>
  <Paragraphs>274</Paragraphs>
  <Slides>26</Slides>
  <Notes>20</Notes>
  <HiddenSlides>0</HiddenSlides>
  <MMClips>0</MMClips>
  <ScaleCrop>false</ScaleCrop>
  <HeadingPairs>
    <vt:vector size="6" baseType="variant">
      <vt:variant>
        <vt:lpstr>Verwendete Schriftarten</vt:lpstr>
      </vt:variant>
      <vt:variant>
        <vt:i4>3</vt:i4>
      </vt:variant>
      <vt:variant>
        <vt:lpstr>Design</vt:lpstr>
      </vt:variant>
      <vt:variant>
        <vt:i4>7</vt:i4>
      </vt:variant>
      <vt:variant>
        <vt:lpstr>Folientitel</vt:lpstr>
      </vt:variant>
      <vt:variant>
        <vt:i4>26</vt:i4>
      </vt:variant>
    </vt:vector>
  </HeadingPairs>
  <TitlesOfParts>
    <vt:vector size="36" baseType="lpstr">
      <vt:lpstr>Arial</vt:lpstr>
      <vt:lpstr>LMU CompatilFact</vt:lpstr>
      <vt:lpstr>Wingdings</vt:lpstr>
      <vt:lpstr>Präsentationstitel</vt:lpstr>
      <vt:lpstr>Präsentationstitel Variante</vt:lpstr>
      <vt:lpstr>Kapiteltrenner</vt:lpstr>
      <vt:lpstr>Inhalt</vt:lpstr>
      <vt:lpstr>Rücktitel</vt:lpstr>
      <vt:lpstr>1_Präsentationstitel</vt:lpstr>
      <vt:lpstr>1_Rücktitel</vt:lpstr>
      <vt:lpstr>Informationsveranstaltung  für Studierende, die mit Erasmus+ ins Ausland wollen</vt:lpstr>
      <vt:lpstr>Agenda </vt:lpstr>
      <vt:lpstr>Erasmus Koordination - PSYCHOLOGIE</vt:lpstr>
      <vt:lpstr>Erasmus Koordination - PÄDAGOGIK</vt:lpstr>
      <vt:lpstr>Wo finde ich alle Infos?</vt:lpstr>
      <vt:lpstr>Website - https://www.lmu.de/de/workspace-fuer-studierende/auslandserfahrung-sammeln/auslandsstudium/</vt:lpstr>
      <vt:lpstr>Website - https://www.lmu.de/psyedu/de/studium-und-lehre/studium-im-ausland/ </vt:lpstr>
      <vt:lpstr>PowerPoint-Präsentation</vt:lpstr>
      <vt:lpstr>Bewerbungsfristen &amp; Zeitplan</vt:lpstr>
      <vt:lpstr>Erasmus Bewerbungen</vt:lpstr>
      <vt:lpstr>Ablauf der Bewerbung </vt:lpstr>
      <vt:lpstr>Ablauf der Bewerbung </vt:lpstr>
      <vt:lpstr>Worauf muss ich bei der Bewerbung achten?</vt:lpstr>
      <vt:lpstr>Was sind persönliche Voraussetzungen?</vt:lpstr>
      <vt:lpstr>Motivationsschreiben: Worauf wird geachtet</vt:lpstr>
      <vt:lpstr>Wie kompetitiv ist die Bewerbung?</vt:lpstr>
      <vt:lpstr>Bewerbung über  die Pädagogik möglich für: </vt:lpstr>
      <vt:lpstr>Erasmus Programme der Pädagogik  Finnland  Helsinki: Helsingin Yiolopisti (FS)   Frankreich  Université de Bordeaux (FS)   Université de Nantes (FS)  Griechenland Thessaloniki: Macedonian Univ. (FST)  Luxemburg  Université de Luxemburg (F)  Niederlande  Universiteit Twente (FS)  Österreich  Universität Wien (FS)   Salzburg: Päd. Hochschule Salzburg (F)   Linz: Päd. Hochschule Öberösterreich (F)   Graz: Karl-Franzens Universität (F)  Schweiz  PH Bern (FS)   Université de Genevève   Brugg/Basel-Muttenz/Solothurn: FH    Nordwestschweiz FHNW (FST)  Serbien  University of Novi Sad (FS)  Spanien  Universidad de Salamanca (F)   Universidad de Valladolid (F)   Universidad de Valencia (F)   Universidad de Alcalá (F)  Tschechien  Brünn: Masarykova Univerzita (FST)   Karls-Universität Prag (FS)        )   UK University of Leeds  Spanien Universidad de Valencia  Frankreich Université Paul Valery, Montpellier  Université de Paris VII (Université de Paris)  Université François Rabelais, Tours  Uiversité d’Orleans  Italien Università degli studi di Torino Turin   Università Ca' Foscari di Venezia Venedig   Univ. d. St. d. Piemonte Orientale Vercelli   Genua Università degli Studi di Genova  Rom Università degli Studi di Roma La Sapienza   Polen Uniwersytet Jagielloñski (Krakau)  Uniwersytet Warszawsk (Warschau) </vt:lpstr>
      <vt:lpstr>  </vt:lpstr>
      <vt:lpstr>  </vt:lpstr>
      <vt:lpstr>  </vt:lpstr>
      <vt:lpstr>Bewerbung:   LMU International Office Philippa Menzel   Deadlines:  15. April 15. September</vt:lpstr>
      <vt:lpstr>PowerPoint-Präsentation</vt:lpstr>
      <vt:lpstr>  </vt:lpstr>
      <vt:lpstr>Fragen? Bitte notieren Sie hier weitergehende Fragen, die für Sie vor der Bewerbung wichtig sind. Wir werden uns bemühen, diese hier gleich mündlich zu bearbeiten, aber auch, entsprechende Info auf Moodle zu ergänzen.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Informationsveranstaltung  für Studierende, die mit Erasmus+ ins Ausland wollen</dc:title>
  <dc:creator>ebru özkan</dc:creator>
  <cp:lastModifiedBy>ebru özkan</cp:lastModifiedBy>
  <cp:revision>23</cp:revision>
  <dcterms:created xsi:type="dcterms:W3CDTF">2025-11-22T14:13:28Z</dcterms:created>
  <dcterms:modified xsi:type="dcterms:W3CDTF">2025-12-02T19:15:49Z</dcterms:modified>
</cp:coreProperties>
</file>