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embeddedFontLst>
    <p:embeddedFont>
      <p:font typeface="Raleway" pitchFamily="2" charset="77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C1C1"/>
    <a:srgbClr val="FAFAFA"/>
    <a:srgbClr val="F7F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694"/>
  </p:normalViewPr>
  <p:slideViewPr>
    <p:cSldViewPr>
      <p:cViewPr varScale="1">
        <p:scale>
          <a:sx n="129" d="100"/>
          <a:sy n="129" d="100"/>
        </p:scale>
        <p:origin x="1408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1441F-F30F-4649-A32B-0EF4F2FA26B8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6E8F2-93EB-4C85-ABA8-D00AB6092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35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16" y="6021288"/>
            <a:ext cx="744267" cy="807037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 userDrawn="1"/>
        </p:nvSpPr>
        <p:spPr>
          <a:xfrm>
            <a:off x="867544" y="6194131"/>
            <a:ext cx="1008112" cy="5040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DBS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015805-B1AF-A7B1-4CA4-E75352D257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10294"/>
            <a:ext cx="9144000" cy="120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43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0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83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6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19A5F3-7CCF-EF0A-40BA-B057AD11A0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0294"/>
            <a:ext cx="9144000" cy="120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68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280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9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4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1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8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78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3"/>
            <a:ext cx="8229600" cy="4929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56351"/>
            <a:ext cx="6624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" pitchFamily="2" charset="77"/>
                <a:cs typeface="Calibri" panose="020F0502020204030204" pitchFamily="34" charset="0"/>
              </a:defRPr>
            </a:lvl1pPr>
          </a:lstStyle>
          <a:p>
            <a:r>
              <a:rPr lang="en-US"/>
              <a:t>Insert the Title of the Talk here using the Footer Option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6296" y="6356351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" pitchFamily="2" charset="77"/>
                <a:cs typeface="Calibri" panose="020F0502020204030204" pitchFamily="34" charset="0"/>
              </a:defRPr>
            </a:lvl1pPr>
          </a:lstStyle>
          <a:p>
            <a:fld id="{C28CD5F5-F489-4697-8849-AC1E2110C5B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C:\Users\max\Desktop\slidetemplate\siegel_12percent.png">
            <a:extLst>
              <a:ext uri="{FF2B5EF4-FFF2-40B4-BE49-F238E27FC236}">
                <a16:creationId xmlns:a16="http://schemas.microsoft.com/office/drawing/2014/main" id="{9F0C56B7-D55B-736D-6D80-A760589A11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429000"/>
            <a:ext cx="4445000" cy="452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56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Raleway" pitchFamily="2" charset="77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Raleway" pitchFamily="2" charset="77"/>
          <a:ea typeface="+mn-ea"/>
          <a:cs typeface="Calibri" panose="020F050202020403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Raleway" pitchFamily="2" charset="77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Raleway" pitchFamily="2" charset="77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Raleway" pitchFamily="2" charset="77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Raleway" pitchFamily="2" charset="77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&lt;</a:t>
            </a:r>
            <a:r>
              <a:rPr lang="en-US" dirty="0" err="1"/>
              <a:t>Titel</a:t>
            </a:r>
            <a:r>
              <a:rPr lang="en-US" dirty="0"/>
              <a:t>&gt;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415008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&lt;</a:t>
            </a:r>
            <a:r>
              <a:rPr lang="en-US" sz="2600" dirty="0" err="1"/>
              <a:t>Kategorie</a:t>
            </a:r>
            <a:r>
              <a:rPr lang="en-US" sz="2600" dirty="0"/>
              <a:t> (Thesis, Seminar)&gt;</a:t>
            </a:r>
          </a:p>
          <a:p>
            <a:r>
              <a:rPr lang="en-US" dirty="0"/>
              <a:t>&lt;</a:t>
            </a:r>
            <a:r>
              <a:rPr lang="en-US" dirty="0" err="1"/>
              <a:t>Vortragender</a:t>
            </a:r>
            <a:r>
              <a:rPr lang="en-US" dirty="0"/>
              <a:t>&gt;</a:t>
            </a:r>
          </a:p>
          <a:p>
            <a:r>
              <a:rPr lang="en-US" sz="2600" dirty="0"/>
              <a:t>&lt;Datum&gt;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7269" y="5714147"/>
            <a:ext cx="51845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Wissenschaftlicher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Betreuer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en-US" sz="1600" b="1" dirty="0" err="1">
                <a:solidFill>
                  <a:schemeClr val="bg1">
                    <a:lumMod val="65000"/>
                  </a:schemeClr>
                </a:solidFill>
              </a:rPr>
              <a:t>betreuer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&gt;</a:t>
            </a:r>
          </a:p>
          <a:p>
            <a:r>
              <a:rPr lang="en-US" sz="1600" dirty="0" err="1">
                <a:solidFill>
                  <a:schemeClr val="bg1">
                    <a:lumMod val="65000"/>
                  </a:schemeClr>
                </a:solidFill>
              </a:rPr>
              <a:t>Verantwortlicher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 Professor:</a:t>
            </a:r>
          </a:p>
          <a:p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&lt;professor&gt;</a:t>
            </a:r>
          </a:p>
        </p:txBody>
      </p:sp>
    </p:spTree>
    <p:extLst>
      <p:ext uri="{BB962C8B-B14F-4D97-AF65-F5344CB8AC3E}">
        <p14:creationId xmlns:p14="http://schemas.microsoft.com/office/powerpoint/2010/main" val="2588886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Einführung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the Title of the Talk here using the Footer Option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D5F5-F489-4697-8849-AC1E2110C5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9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LMU SabonNext Demi"/>
        <a:ea typeface=""/>
        <a:cs typeface=""/>
      </a:majorFont>
      <a:minorFont>
        <a:latin typeface="LMU CompatilFac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41</Words>
  <Application>Microsoft Macintosh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Raleway</vt:lpstr>
      <vt:lpstr>Office Theme</vt:lpstr>
      <vt:lpstr>&lt;Titel&gt;</vt:lpstr>
      <vt:lpstr>Einführung</vt:lpstr>
    </vt:vector>
  </TitlesOfParts>
  <Company>LMU München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Max-Emanuel Maurer</dc:creator>
  <cp:lastModifiedBy>Schlegel, Udo</cp:lastModifiedBy>
  <cp:revision>18</cp:revision>
  <dcterms:created xsi:type="dcterms:W3CDTF">2013-06-17T12:09:36Z</dcterms:created>
  <dcterms:modified xsi:type="dcterms:W3CDTF">2025-11-21T13:29:26Z</dcterms:modified>
</cp:coreProperties>
</file>