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40288" cy="42803763"/>
  <p:notesSz cx="6858000" cy="9144000"/>
  <p:defaultTextStyle>
    <a:defPPr>
      <a:defRPr lang="de-DE"/>
    </a:defPPr>
    <a:lvl1pPr marL="0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1pPr>
    <a:lvl2pPr marL="1753042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2pPr>
    <a:lvl3pPr marL="3506084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3pPr>
    <a:lvl4pPr marL="5259126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4pPr>
    <a:lvl5pPr marL="7012168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5pPr>
    <a:lvl6pPr marL="8765210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6pPr>
    <a:lvl7pPr marL="10518252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7pPr>
    <a:lvl8pPr marL="12271294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8pPr>
    <a:lvl9pPr marL="14024336" algn="l" defTabSz="3506084" rtl="0" eaLnBrk="1" latinLnBrk="0" hangingPunct="1">
      <a:defRPr sz="69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 autoAdjust="0"/>
    <p:restoredTop sz="94660"/>
  </p:normalViewPr>
  <p:slideViewPr>
    <p:cSldViewPr snapToGrid="0">
      <p:cViewPr varScale="1">
        <p:scale>
          <a:sx n="26" d="100"/>
          <a:sy n="26" d="100"/>
        </p:scale>
        <p:origin x="452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8022" y="7005156"/>
            <a:ext cx="25704245" cy="14902051"/>
          </a:xfrm>
        </p:spPr>
        <p:txBody>
          <a:bodyPr anchor="b"/>
          <a:lstStyle>
            <a:lvl1pPr algn="ctr">
              <a:defRPr sz="19843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0036" y="22481887"/>
            <a:ext cx="22680216" cy="10334331"/>
          </a:xfrm>
        </p:spPr>
        <p:txBody>
          <a:bodyPr/>
          <a:lstStyle>
            <a:lvl1pPr marL="0" indent="0" algn="ctr">
              <a:buNone/>
              <a:defRPr sz="7937"/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216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52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2278904"/>
            <a:ext cx="6520562" cy="3627421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9021" y="2278904"/>
            <a:ext cx="19183683" cy="36274211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043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1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3272" y="10671229"/>
            <a:ext cx="26082248" cy="17805173"/>
          </a:xfrm>
        </p:spPr>
        <p:txBody>
          <a:bodyPr anchor="b"/>
          <a:lstStyle>
            <a:lvl1pPr>
              <a:defRPr sz="19843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3272" y="28644846"/>
            <a:ext cx="26082248" cy="9363320"/>
          </a:xfrm>
        </p:spPr>
        <p:txBody>
          <a:bodyPr/>
          <a:lstStyle>
            <a:lvl1pPr marL="0" indent="0">
              <a:buNone/>
              <a:defRPr sz="7937">
                <a:solidFill>
                  <a:schemeClr val="tx1"/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87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9020" y="11394520"/>
            <a:ext cx="12852122" cy="271585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09146" y="11394520"/>
            <a:ext cx="12852122" cy="27158594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7568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278913"/>
            <a:ext cx="26082248" cy="8273416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2962" y="10492870"/>
            <a:ext cx="12793057" cy="514239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2962" y="15635264"/>
            <a:ext cx="12793057" cy="2299711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09148" y="10492870"/>
            <a:ext cx="12856061" cy="5142393"/>
          </a:xfrm>
        </p:spPr>
        <p:txBody>
          <a:bodyPr anchor="b"/>
          <a:lstStyle>
            <a:lvl1pPr marL="0" indent="0">
              <a:buNone/>
              <a:defRPr sz="7937" b="1"/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09148" y="15635264"/>
            <a:ext cx="12856061" cy="2299711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747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988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857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3584"/>
            <a:ext cx="9753280" cy="9987545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6061" y="6162959"/>
            <a:ext cx="15309146" cy="30418415"/>
          </a:xfrm>
        </p:spPr>
        <p:txBody>
          <a:bodyPr/>
          <a:lstStyle>
            <a:lvl1pPr>
              <a:defRPr sz="10583"/>
            </a:lvl1pPr>
            <a:lvl2pPr>
              <a:defRPr sz="9260"/>
            </a:lvl2pPr>
            <a:lvl3pPr>
              <a:defRPr sz="7937"/>
            </a:lvl3pPr>
            <a:lvl4pPr>
              <a:defRPr sz="6614"/>
            </a:lvl4pPr>
            <a:lvl5pPr>
              <a:defRPr sz="6614"/>
            </a:lvl5pPr>
            <a:lvl6pPr>
              <a:defRPr sz="6614"/>
            </a:lvl6pPr>
            <a:lvl7pPr>
              <a:defRPr sz="6614"/>
            </a:lvl7pPr>
            <a:lvl8pPr>
              <a:defRPr sz="6614"/>
            </a:lvl8pPr>
            <a:lvl9pPr>
              <a:defRPr sz="6614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41129"/>
            <a:ext cx="9753280" cy="23789780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9184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959" y="2853584"/>
            <a:ext cx="9753280" cy="9987545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56061" y="6162959"/>
            <a:ext cx="15309146" cy="30418415"/>
          </a:xfrm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2959" y="12841129"/>
            <a:ext cx="9753280" cy="23789780"/>
          </a:xfrm>
        </p:spPr>
        <p:txBody>
          <a:bodyPr/>
          <a:lstStyle>
            <a:lvl1pPr marL="0" indent="0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60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79020" y="2278913"/>
            <a:ext cx="26082248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79020" y="11394520"/>
            <a:ext cx="26082248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79020" y="39672756"/>
            <a:ext cx="6804065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128CF-66AB-43A7-B144-5131C939B30F}" type="datetimeFigureOut">
              <a:rPr lang="de-DE" smtClean="0"/>
              <a:t>06.06.2024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17096" y="39672756"/>
            <a:ext cx="10206097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57203" y="39672756"/>
            <a:ext cx="6804065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66731-735A-4646-B957-801BCB120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363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4012" rtl="0" eaLnBrk="1" latinLnBrk="0" hangingPunct="1">
        <a:lnSpc>
          <a:spcPct val="90000"/>
        </a:lnSpc>
        <a:spcBef>
          <a:spcPct val="0"/>
        </a:spcBef>
        <a:buNone/>
        <a:defRPr sz="145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90000"/>
        </a:lnSpc>
        <a:spcBef>
          <a:spcPts val="3307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7937" kern="1200">
          <a:solidFill>
            <a:schemeClr val="tx1"/>
          </a:solidFill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56/rspb.2016.0123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oi.org/10.1020/jeb.2020.012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94" y="0"/>
            <a:ext cx="29832297" cy="3616036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93137" y="8466854"/>
            <a:ext cx="28893698" cy="3016588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-1" y="4259142"/>
            <a:ext cx="30279975" cy="3801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863600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7000" b="1" i="0" dirty="0"/>
              <a:t>Projekttitel</a:t>
            </a:r>
          </a:p>
          <a:p>
            <a:pPr algn="ctr" defTabSz="8636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5000" b="1" i="0" dirty="0"/>
              <a:t>Name(n) der Studierenden &amp; </a:t>
            </a:r>
            <a:r>
              <a:rPr lang="de-DE" sz="5000" b="1" dirty="0"/>
              <a:t>Name der/des Betreuerin/Betreuers</a:t>
            </a:r>
            <a:endParaRPr lang="de-DE" sz="5000" b="1" i="0" dirty="0"/>
          </a:p>
          <a:p>
            <a:pPr algn="ctr" defTabSz="86360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5000" b="1" i="0" dirty="0"/>
              <a:t>Semester &amp; Studiengang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20000" y="38815286"/>
            <a:ext cx="28866835" cy="345854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de-DE" i="0" dirty="0">
              <a:solidFill>
                <a:srgbClr val="006C30"/>
              </a:solidFill>
            </a:endParaRPr>
          </a:p>
        </p:txBody>
      </p:sp>
      <p:sp>
        <p:nvSpPr>
          <p:cNvPr id="9" name="Rectangle 514"/>
          <p:cNvSpPr>
            <a:spLocks noChangeArrowheads="1"/>
          </p:cNvSpPr>
          <p:nvPr/>
        </p:nvSpPr>
        <p:spPr bwMode="auto">
          <a:xfrm>
            <a:off x="720000" y="38632740"/>
            <a:ext cx="28659977" cy="21482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de-DE" sz="3600" i="0" dirty="0"/>
              <a:t>Literatur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3000" i="0" dirty="0"/>
              <a:t>Smith J, </a:t>
            </a:r>
            <a:r>
              <a:rPr lang="de-DE" sz="3000" i="0" dirty="0" err="1"/>
              <a:t>Doe</a:t>
            </a:r>
            <a:r>
              <a:rPr lang="de-DE" sz="3000" i="0" dirty="0"/>
              <a:t> T &amp; Walker D (2016). </a:t>
            </a:r>
            <a:r>
              <a:rPr lang="de-DE" sz="3000" i="1" dirty="0"/>
              <a:t>Title</a:t>
            </a:r>
            <a:r>
              <a:rPr lang="de-DE" sz="3000" i="0" dirty="0"/>
              <a:t>. Journal </a:t>
            </a:r>
            <a:r>
              <a:rPr lang="de-DE" sz="3000" i="0" dirty="0" err="1"/>
              <a:t>name</a:t>
            </a:r>
            <a:r>
              <a:rPr lang="de-DE" sz="3000" i="0" dirty="0"/>
              <a:t> 289(1985):33-38. DOI: </a:t>
            </a:r>
            <a:r>
              <a:rPr lang="de-DE" sz="3200" dirty="0">
                <a:hlinkClick r:id="rId3" tooltip="doi link"/>
              </a:rPr>
              <a:t>https://doi.org/10.1056/rspb.2016.0</a:t>
            </a:r>
            <a:r>
              <a:rPr lang="de-DE" sz="3200" u="sng" dirty="0">
                <a:hlinkClick r:id="rId3" tooltip="doi link"/>
              </a:rPr>
              <a:t>123</a:t>
            </a:r>
            <a:endParaRPr lang="de-DE" sz="3200" u="sng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de-DE" sz="3200" dirty="0"/>
              <a:t>Wang K (2020). </a:t>
            </a:r>
            <a:r>
              <a:rPr lang="de-DE" sz="3200" i="1" dirty="0"/>
              <a:t>Title</a:t>
            </a:r>
            <a:r>
              <a:rPr lang="de-DE" sz="3200" dirty="0"/>
              <a:t>. Journal </a:t>
            </a:r>
            <a:r>
              <a:rPr lang="de-DE" sz="3200" dirty="0" err="1"/>
              <a:t>name</a:t>
            </a:r>
            <a:r>
              <a:rPr lang="de-DE" sz="3200" dirty="0"/>
              <a:t> 55:e28058. DOI: </a:t>
            </a:r>
            <a:r>
              <a:rPr lang="de-DE" sz="3200" dirty="0">
                <a:hlinkClick r:id="rId4" tooltip="doi link"/>
              </a:rPr>
              <a:t>https://doi.org/10.1020/jeb.2020.45</a:t>
            </a:r>
            <a:r>
              <a:rPr lang="de-DE" sz="3200" u="sng" dirty="0">
                <a:hlinkClick r:id="rId4" tooltip="doi link"/>
              </a:rPr>
              <a:t>23</a:t>
            </a:r>
            <a:endParaRPr lang="de-DE" sz="3200" dirty="0"/>
          </a:p>
        </p:txBody>
      </p:sp>
      <p:sp>
        <p:nvSpPr>
          <p:cNvPr id="10" name="Textfeld 9"/>
          <p:cNvSpPr txBox="1"/>
          <p:nvPr/>
        </p:nvSpPr>
        <p:spPr>
          <a:xfrm>
            <a:off x="969819" y="8703289"/>
            <a:ext cx="195626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4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Plakatgestaltung 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4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Text: prägnant, auf ein Minimum reduziert, Schriftgröße ≥ 32 </a:t>
            </a:r>
            <a:r>
              <a:rPr lang="de-DE" sz="40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pt</a:t>
            </a:r>
            <a:r>
              <a:rPr lang="de-DE" sz="4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Schriftart: Arial oder Calibri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4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Verwenden Sie Symbole anstelle von langen Texten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4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Leserichtung: sollte intuitiv sein, d.h. von oben nach unten oder von links nach rechts</a:t>
            </a:r>
          </a:p>
          <a:p>
            <a:pPr marL="571500" indent="-5715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4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Mischen Sie nicht zu viele verschiedene Farben, Schriftarten und Schriftgrößen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8246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</Words>
  <Application>Microsoft Office PowerPoint</Application>
  <PresentationFormat>Benutzerdefiniert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di68zuk</dc:creator>
  <cp:lastModifiedBy>Studienbuero Geowissenschaften</cp:lastModifiedBy>
  <cp:revision>7</cp:revision>
  <dcterms:created xsi:type="dcterms:W3CDTF">2022-10-19T14:56:30Z</dcterms:created>
  <dcterms:modified xsi:type="dcterms:W3CDTF">2024-06-06T07:31:19Z</dcterms:modified>
</cp:coreProperties>
</file>