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rayaheuss" initials="sha" lastIdx="1" clrIdx="0">
    <p:extLst>
      <p:ext uri="{19B8F6BF-5375-455C-9EA6-DF929625EA0E}">
        <p15:presenceInfo xmlns:p15="http://schemas.microsoft.com/office/powerpoint/2012/main" userId="sorayaheu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 autoAdjust="0"/>
    <p:restoredTop sz="84112" autoAdjust="0"/>
  </p:normalViewPr>
  <p:slideViewPr>
    <p:cSldViewPr>
      <p:cViewPr varScale="1">
        <p:scale>
          <a:sx n="161" d="100"/>
          <a:sy n="161" d="100"/>
        </p:scale>
        <p:origin x="179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F707B-F3A8-43EA-9763-73B5020CBAB0}" type="datetimeFigureOut">
              <a:rPr lang="en-GB" smtClean="0"/>
              <a:pPr/>
              <a:t>09/04/2025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B835F-5E3E-4F49-A6F4-FA35C53DB2F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T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CEE00-7C47-4202-9E12-8A30A4AA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AFA771F-2A4A-4FD9-8AE3-E1D45C50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78296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2348880"/>
            <a:ext cx="8229600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l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468313" y="1557338"/>
            <a:ext cx="8280400" cy="45354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2636912"/>
            <a:ext cx="5915000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516216" y="5229200"/>
            <a:ext cx="2232248" cy="914400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400"/>
            </a:lvl5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026310"/>
            <a:ext cx="8226808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3394"/>
            <a:ext cx="2011693" cy="72393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33394"/>
            <a:ext cx="1087672" cy="72393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479"/>
            <a:ext cx="1521586" cy="725242"/>
          </a:xfrm>
          <a:prstGeom prst="rect">
            <a:avLst/>
          </a:prstGeom>
        </p:spPr>
      </p:pic>
      <p:sp useBgFill="1"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9638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3" r:id="rId4"/>
    <p:sldLayoutId id="2147483660" r:id="rId5"/>
    <p:sldLayoutId id="2147483652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udienbuero@geo.uni-muenche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7C35F4-CCB9-40B6-A760-54424FCF0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920880" cy="5328592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3400" dirty="0"/>
              <a:t>Bitte sendet eure PPT- oder PDF-Präsentationsfolien vorab bis 12:00 Uhr mittags am Vortag der Konferenz an: </a:t>
            </a:r>
            <a:r>
              <a:rPr lang="de-DE" sz="3400" dirty="0">
                <a:hlinkClick r:id="rId2"/>
              </a:rPr>
              <a:t>studienbuero@geo.uni-muenchen.de</a:t>
            </a:r>
            <a:r>
              <a:rPr lang="de-DE" sz="3400" dirty="0"/>
              <a:t> </a:t>
            </a:r>
            <a:endParaRPr lang="en-US" sz="3400" dirty="0"/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Wie soll der Vortrag gestaltet werden?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Allgemein: Weniger ist mehr – haltet die Folien klar und einfach                                 </a:t>
            </a:r>
            <a:br>
              <a:rPr lang="de-DE" dirty="0"/>
            </a:br>
            <a:r>
              <a:rPr lang="de-DE" dirty="0"/>
              <a:t>Vermeidet langatmige Formulierungen, rechnet mit etwa einer Folie pro Minute.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Übt euren Vortrag vorher, um zu testen, ob ihr in der Zeit bleiben könnt, und, um euch zurechtzulegen was ihr sagen wollt.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Text, Abbildungen und Tabellen: klar und gut lesbar (Schriftgröße mind. 20 </a:t>
            </a:r>
            <a:r>
              <a:rPr lang="de-DE" dirty="0" err="1"/>
              <a:t>pt</a:t>
            </a:r>
            <a:r>
              <a:rPr lang="de-DE" dirty="0"/>
              <a:t>). Verwendet serifenlose Schriftarten.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Abbildungen: überzeugend und selbsterklärend</a:t>
            </a:r>
            <a:br>
              <a:rPr lang="de-DE" dirty="0"/>
            </a:br>
            <a:r>
              <a:rPr lang="de-DE" dirty="0"/>
              <a:t>Mischt nicht zu viele verschiedene Farben, Schriftarten und Schriftgrößen.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Ggf. animierte Bilder und Videos: Die Präsentation von animierten Bildern oder Videos kostet zusätzliche Zeit. Beschränkt daher möglichst deren Einsatz auf ein Minimum. Testet vorher, ob die Präsentation solcher Dateien auf dem Konferenz-Laptop ordnungsgemäß läuft. Es wird empfohlen, animierte Bilder oder Videos in PPT einzubetten. </a:t>
            </a:r>
          </a:p>
        </p:txBody>
      </p:sp>
    </p:spTree>
    <p:extLst>
      <p:ext uri="{BB962C8B-B14F-4D97-AF65-F5344CB8AC3E}">
        <p14:creationId xmlns:p14="http://schemas.microsoft.com/office/powerpoint/2010/main" val="24644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04ACDF5-E63D-4FAA-B6E7-4480A092F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92888" cy="525658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de-DE" sz="2400" dirty="0">
                <a:solidFill>
                  <a:srgbClr val="00B0F0"/>
                </a:solidFill>
              </a:rPr>
              <a:t>Gliederung des Vortrags - Hinweise: </a:t>
            </a:r>
          </a:p>
          <a:p>
            <a:pPr algn="l"/>
            <a:r>
              <a:rPr lang="de-DE" sz="2400" dirty="0"/>
              <a:t>Euer Vortrag sollte auch Nicht-Fachleute ansprechen. </a:t>
            </a:r>
            <a:br>
              <a:rPr lang="de-DE" sz="2400" dirty="0"/>
            </a:br>
            <a:r>
              <a:rPr lang="de-DE" sz="2400" dirty="0"/>
              <a:t>Die folgenden Fragen helfen euch den Vortrag zu strukturieren: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Einleitung &amp; Forschungsfrage(n)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Was ist die Wissenslücke, die euer Projekt „füllen“ soll? &gt; Größerer Rahmen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spezifischen Forschungsfragen habt ihr behandelt/getestet?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Was ist das Ziel eures Projekts?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Material und Methoden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Art von Material/Proben wurden untersucht?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Methoden wurden angewandt?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Beschreibung der Art und Herkunft der Proben/Daten/Untersuchungsgebiet/etc.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Konzentration auf die wichtigsten Ergebnisse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rgbClr val="00B0F0"/>
                </a:solidFill>
              </a:rPr>
              <a:t>Diskussion und Ausblick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Inwieweit können die ursprünglichen Forschungsfragen beantworten werden?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Fragen müssen in zukünftigen Projekten noch behandelt werden?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Welche Auswirkungen haben die Ergebnisse?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1900" dirty="0"/>
              <a:t>Ggf.: Wie könnte das Design eines Folgeprojekts aussehen?</a:t>
            </a:r>
          </a:p>
        </p:txBody>
      </p:sp>
    </p:spTree>
    <p:extLst>
      <p:ext uri="{BB962C8B-B14F-4D97-AF65-F5344CB8AC3E}">
        <p14:creationId xmlns:p14="http://schemas.microsoft.com/office/powerpoint/2010/main" val="35370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dirty="0"/>
              <a:t>Projekttitel</a:t>
            </a:r>
          </a:p>
        </p:txBody>
      </p:sp>
      <p:sp>
        <p:nvSpPr>
          <p:cNvPr id="15" name="Untertitel 14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982960"/>
          </a:xfrm>
        </p:spPr>
        <p:txBody>
          <a:bodyPr/>
          <a:lstStyle/>
          <a:p>
            <a:r>
              <a:rPr lang="de-DE" dirty="0"/>
              <a:t>Namen aller Studierenden, die am Projekt mitgearbeitet haben</a:t>
            </a:r>
          </a:p>
          <a:p>
            <a:r>
              <a:rPr lang="de-DE" dirty="0"/>
              <a:t>Name des Betreuers/der Betreuerin</a:t>
            </a:r>
          </a:p>
          <a:p>
            <a:endParaRPr lang="de-DE" sz="2000" dirty="0"/>
          </a:p>
          <a:p>
            <a:r>
              <a:rPr lang="de-DE" sz="2000" dirty="0"/>
              <a:t>Semester und Name des Bachelor-/Master-Studiengangs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956376" y="6381328"/>
            <a:ext cx="730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61356059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_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Folien_Master</Template>
  <TotalTime>0</TotalTime>
  <Words>333</Words>
  <Application>Microsoft Office PowerPoint</Application>
  <PresentationFormat>Bildschirmpräsentation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Folien_Master</vt:lpstr>
      <vt:lpstr>PowerPoint-Präsentation</vt:lpstr>
      <vt:lpstr>PowerPoint-Präsentation</vt:lpstr>
      <vt:lpstr>Projekttitel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Lisa</dc:creator>
  <cp:lastModifiedBy>Seybold, Lina</cp:lastModifiedBy>
  <cp:revision>313</cp:revision>
  <dcterms:created xsi:type="dcterms:W3CDTF">2014-04-15T15:49:36Z</dcterms:created>
  <dcterms:modified xsi:type="dcterms:W3CDTF">2025-04-09T06:13:49Z</dcterms:modified>
</cp:coreProperties>
</file>