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384" r:id="rId3"/>
    <p:sldId id="414" r:id="rId4"/>
    <p:sldId id="388" r:id="rId5"/>
    <p:sldId id="406" r:id="rId6"/>
    <p:sldId id="425" r:id="rId7"/>
    <p:sldId id="410" r:id="rId8"/>
    <p:sldId id="423" r:id="rId9"/>
    <p:sldId id="431" r:id="rId10"/>
    <p:sldId id="426" r:id="rId11"/>
    <p:sldId id="409" r:id="rId12"/>
    <p:sldId id="440" r:id="rId13"/>
    <p:sldId id="399" r:id="rId14"/>
    <p:sldId id="439" r:id="rId15"/>
    <p:sldId id="433" r:id="rId16"/>
    <p:sldId id="432" r:id="rId17"/>
    <p:sldId id="434" r:id="rId18"/>
    <p:sldId id="424" r:id="rId19"/>
    <p:sldId id="397" r:id="rId20"/>
    <p:sldId id="398" r:id="rId21"/>
    <p:sldId id="429" r:id="rId22"/>
    <p:sldId id="430" r:id="rId23"/>
    <p:sldId id="417" r:id="rId24"/>
    <p:sldId id="401" r:id="rId25"/>
    <p:sldId id="419" r:id="rId26"/>
    <p:sldId id="441" r:id="rId27"/>
    <p:sldId id="437" r:id="rId28"/>
    <p:sldId id="438" r:id="rId29"/>
    <p:sldId id="442" r:id="rId30"/>
    <p:sldId id="421" r:id="rId3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dalena" initials="M" lastIdx="0" clrIdx="0"/>
  <p:cmAuthor id="1" name="Windows-Benutzer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C854D"/>
    <a:srgbClr val="B50BAD"/>
    <a:srgbClr val="006C31"/>
    <a:srgbClr val="99CC00"/>
    <a:srgbClr val="F9D599"/>
    <a:srgbClr val="D9D9D9"/>
    <a:srgbClr val="B8B8B8"/>
    <a:srgbClr val="BEBEBE"/>
    <a:srgbClr val="9DA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5336" autoAdjust="0"/>
    <p:restoredTop sz="96807" autoAdjust="0"/>
  </p:normalViewPr>
  <p:slideViewPr>
    <p:cSldViewPr snapToObjects="1">
      <p:cViewPr varScale="1">
        <p:scale>
          <a:sx n="69" d="100"/>
          <a:sy n="69" d="100"/>
        </p:scale>
        <p:origin x="355" y="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27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688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/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/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/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/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/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A8430720-3F10-4182-B362-2C71E3BE4DC4}" type="presOf" srcId="{D6E44187-1D90-4397-BA20-14831F3063DB}" destId="{D0BC84CD-3713-42D1-9384-EC55E744429B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6CC4FB24-D73A-4592-B285-CDBD574B19C5}" type="presOf" srcId="{4B86E1DC-A2FC-46F9-8648-CB225FD0D2A0}" destId="{1D45E34C-1530-4EF3-A1C3-A149400393FB}" srcOrd="0" destOrd="0" presId="urn:microsoft.com/office/officeart/2005/8/layout/chevron2"/>
    <dgm:cxn modelId="{991B9A2B-000C-496A-95E1-C9F2A56F7312}" type="presOf" srcId="{D001987A-108B-4061-9A75-2A9B745098C0}" destId="{86766552-ED63-49DB-9D55-390C5C3F080B}" srcOrd="0" destOrd="0" presId="urn:microsoft.com/office/officeart/2005/8/layout/chevron2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4D93C931-973A-49BD-A6A1-15540FD5145C}" type="presOf" srcId="{A6551C37-03E4-4844-BD5A-B0A439B70F3C}" destId="{C77CB7CC-58EE-4B05-986E-A859097A1033}" srcOrd="0" destOrd="0" presId="urn:microsoft.com/office/officeart/2005/8/layout/chevron2"/>
    <dgm:cxn modelId="{FF38EE3E-BF06-406B-B8DB-96921DDE0D89}" type="presOf" srcId="{053B3F61-113C-4254-A691-7BA003D14FFE}" destId="{97734363-6EB3-4FB9-8ADC-8BFEAE1A98A1}" srcOrd="0" destOrd="0" presId="urn:microsoft.com/office/officeart/2005/8/layout/chevron2"/>
    <dgm:cxn modelId="{13F7AB42-5021-4A6A-8CBF-2392E243C25C}" type="presOf" srcId="{A16060CA-D736-4E5F-A4D4-26DCA9EC60B9}" destId="{2384AA90-E2FB-462B-9FFF-55DE55CCCFB0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40B6D67C-383C-4491-9EA3-87A0F7ACD59D}" type="presOf" srcId="{CF022CDD-D123-4755-B881-102D39CB83F8}" destId="{F23F2D4C-8097-430A-B6E0-5C5E851E696E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70E64F86-B6C2-4DD7-A4D2-FA0893012B79}" type="presOf" srcId="{55075BF7-1E31-4FF3-B5E0-CC6BFE401694}" destId="{EF500A6D-47E9-48CE-9E1F-FE5C5F4F04FB}" srcOrd="0" destOrd="0" presId="urn:microsoft.com/office/officeart/2005/8/layout/chevron2"/>
    <dgm:cxn modelId="{16F0918D-655C-4500-A61B-188806EF38EB}" type="presOf" srcId="{99591DFC-9B9A-46CF-BAD9-C07C752E07FE}" destId="{CCD9A62D-D0B0-4507-9511-7970805C8202}" srcOrd="0" destOrd="0" presId="urn:microsoft.com/office/officeart/2005/8/layout/chevron2"/>
    <dgm:cxn modelId="{70BC8C94-2EB0-4396-9A11-B91C55419050}" type="presOf" srcId="{4B2BD147-BB66-48D8-92A6-4F48B3494B14}" destId="{5708B967-B293-4200-9F45-739B1D304924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8563EB9D-673C-461D-8D45-A3059309A8B9}" type="presOf" srcId="{56E09103-52B5-461F-90B2-24E397705C78}" destId="{FD74FB8F-1B09-4E65-B754-9BD85ECC5D72}" srcOrd="0" destOrd="0" presId="urn:microsoft.com/office/officeart/2005/8/layout/chevron2"/>
    <dgm:cxn modelId="{6DF8709E-8DA9-4A3D-82E7-5261352271D7}" type="presOf" srcId="{8B702BEF-0125-4035-B95C-EE870E965136}" destId="{D3F191B0-572B-4064-B09D-BEDA880A828C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E83F24B7-F329-4DF4-8E95-940E09A9B5B9}" type="presOf" srcId="{E77DD523-2031-4AD5-80A4-428BADEF8E7D}" destId="{CDFE7A44-3C49-4895-8412-391E0C0A5320}" srcOrd="0" destOrd="0" presId="urn:microsoft.com/office/officeart/2005/8/layout/chevron2"/>
    <dgm:cxn modelId="{B11293D7-D619-4B44-8DEA-C92234526E82}" type="presOf" srcId="{3EA0F28E-06E1-45BF-B636-4B408542FFAD}" destId="{9473A15F-BC27-42AA-8AAA-51F8EC2667BE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4B158BDB-A761-41F7-B5F4-D69EFEE28FE7}" type="presOf" srcId="{5132F6E6-AD48-4D34-A385-7ACF4B91A8A6}" destId="{FFBAC8B7-3C30-4A82-A490-CC0D7E94817A}" srcOrd="0" destOrd="0" presId="urn:microsoft.com/office/officeart/2005/8/layout/chevron2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BDCE1AE4-3A0B-4670-8A78-1C73FDD2C957}" type="presOf" srcId="{1B1616D5-7E25-452F-BC9C-D81B3493C99C}" destId="{B9D12D56-3F83-4D17-87DC-C2A4A54D95C0}" srcOrd="0" destOrd="0" presId="urn:microsoft.com/office/officeart/2005/8/layout/chevron2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5FFD29F7-A0D3-4B44-9699-70E1A2BA3337}" type="presOf" srcId="{FA4586BC-7205-4814-B758-175A56ECA443}" destId="{0AB0ABDE-9DB5-4C94-9579-6C20964BFADF}" srcOrd="0" destOrd="0" presId="urn:microsoft.com/office/officeart/2005/8/layout/chevron2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669CA603-F95D-4B81-898F-F94C8EFE3E83}" type="presParOf" srcId="{FD74FB8F-1B09-4E65-B754-9BD85ECC5D72}" destId="{7A51E077-36A8-4D9C-BBA7-ACE5C1FCC9D2}" srcOrd="0" destOrd="0" presId="urn:microsoft.com/office/officeart/2005/8/layout/chevron2"/>
    <dgm:cxn modelId="{CD86B698-8C12-482F-BB7C-23FD0B464BDF}" type="presParOf" srcId="{7A51E077-36A8-4D9C-BBA7-ACE5C1FCC9D2}" destId="{97734363-6EB3-4FB9-8ADC-8BFEAE1A98A1}" srcOrd="0" destOrd="0" presId="urn:microsoft.com/office/officeart/2005/8/layout/chevron2"/>
    <dgm:cxn modelId="{9B7ED98A-D4B9-4078-A422-742C523EF8E8}" type="presParOf" srcId="{7A51E077-36A8-4D9C-BBA7-ACE5C1FCC9D2}" destId="{D0BC84CD-3713-42D1-9384-EC55E744429B}" srcOrd="1" destOrd="0" presId="urn:microsoft.com/office/officeart/2005/8/layout/chevron2"/>
    <dgm:cxn modelId="{51613B85-D646-4A00-9099-76462FE650B5}" type="presParOf" srcId="{FD74FB8F-1B09-4E65-B754-9BD85ECC5D72}" destId="{BA1CE70D-E882-484F-8628-8A53E2929A70}" srcOrd="1" destOrd="0" presId="urn:microsoft.com/office/officeart/2005/8/layout/chevron2"/>
    <dgm:cxn modelId="{54468000-D5DD-443D-9514-243CD19929CA}" type="presParOf" srcId="{FD74FB8F-1B09-4E65-B754-9BD85ECC5D72}" destId="{E02B895F-E5B3-40FF-AA91-044B3B698D64}" srcOrd="2" destOrd="0" presId="urn:microsoft.com/office/officeart/2005/8/layout/chevron2"/>
    <dgm:cxn modelId="{8A2BC8C8-6FFB-4448-89BF-50EAE86C901D}" type="presParOf" srcId="{E02B895F-E5B3-40FF-AA91-044B3B698D64}" destId="{2384AA90-E2FB-462B-9FFF-55DE55CCCFB0}" srcOrd="0" destOrd="0" presId="urn:microsoft.com/office/officeart/2005/8/layout/chevron2"/>
    <dgm:cxn modelId="{148AC7EB-DBA8-4E21-A8CA-D1555CD76167}" type="presParOf" srcId="{E02B895F-E5B3-40FF-AA91-044B3B698D64}" destId="{C77CB7CC-58EE-4B05-986E-A859097A1033}" srcOrd="1" destOrd="0" presId="urn:microsoft.com/office/officeart/2005/8/layout/chevron2"/>
    <dgm:cxn modelId="{388E1BE5-0B14-44D2-8093-D7DD8996E05B}" type="presParOf" srcId="{FD74FB8F-1B09-4E65-B754-9BD85ECC5D72}" destId="{59AC0E90-DB05-48E6-BFE9-87F0235836A2}" srcOrd="3" destOrd="0" presId="urn:microsoft.com/office/officeart/2005/8/layout/chevron2"/>
    <dgm:cxn modelId="{2C318CB7-8207-47D0-8A04-71493C3D8363}" type="presParOf" srcId="{FD74FB8F-1B09-4E65-B754-9BD85ECC5D72}" destId="{6677A8AC-4C81-413E-AB35-0C6AD78DD430}" srcOrd="4" destOrd="0" presId="urn:microsoft.com/office/officeart/2005/8/layout/chevron2"/>
    <dgm:cxn modelId="{162993FD-FF30-4689-B442-56F31A256228}" type="presParOf" srcId="{6677A8AC-4C81-413E-AB35-0C6AD78DD430}" destId="{FFBAC8B7-3C30-4A82-A490-CC0D7E94817A}" srcOrd="0" destOrd="0" presId="urn:microsoft.com/office/officeart/2005/8/layout/chevron2"/>
    <dgm:cxn modelId="{6DA8D044-75DD-47F5-AD11-B7C2ABD0333B}" type="presParOf" srcId="{6677A8AC-4C81-413E-AB35-0C6AD78DD430}" destId="{0AB0ABDE-9DB5-4C94-9579-6C20964BFADF}" srcOrd="1" destOrd="0" presId="urn:microsoft.com/office/officeart/2005/8/layout/chevron2"/>
    <dgm:cxn modelId="{94E0AE30-1376-44A9-836C-C0B2843E3F39}" type="presParOf" srcId="{FD74FB8F-1B09-4E65-B754-9BD85ECC5D72}" destId="{B62BB0FE-C03A-4A38-B86F-5A394B89BA01}" srcOrd="5" destOrd="0" presId="urn:microsoft.com/office/officeart/2005/8/layout/chevron2"/>
    <dgm:cxn modelId="{1740B46D-4A38-4EA3-97CA-50459BE7AA84}" type="presParOf" srcId="{FD74FB8F-1B09-4E65-B754-9BD85ECC5D72}" destId="{7A9BF54E-F247-4E4C-A326-B6B0596D9531}" srcOrd="6" destOrd="0" presId="urn:microsoft.com/office/officeart/2005/8/layout/chevron2"/>
    <dgm:cxn modelId="{A8FC2E1D-A18D-49E8-8C03-5507ACFF6728}" type="presParOf" srcId="{7A9BF54E-F247-4E4C-A326-B6B0596D9531}" destId="{9473A15F-BC27-42AA-8AAA-51F8EC2667BE}" srcOrd="0" destOrd="0" presId="urn:microsoft.com/office/officeart/2005/8/layout/chevron2"/>
    <dgm:cxn modelId="{B371A6C7-93A6-412E-A757-14F0E1CB7138}" type="presParOf" srcId="{7A9BF54E-F247-4E4C-A326-B6B0596D9531}" destId="{F23F2D4C-8097-430A-B6E0-5C5E851E696E}" srcOrd="1" destOrd="0" presId="urn:microsoft.com/office/officeart/2005/8/layout/chevron2"/>
    <dgm:cxn modelId="{6C9BCCA9-A620-4E75-99F8-332209DDC53E}" type="presParOf" srcId="{FD74FB8F-1B09-4E65-B754-9BD85ECC5D72}" destId="{251879E0-42E7-4AFB-88ED-FB5002054FDA}" srcOrd="7" destOrd="0" presId="urn:microsoft.com/office/officeart/2005/8/layout/chevron2"/>
    <dgm:cxn modelId="{CE2C7EE4-1B49-47C1-BAF9-F578B9E57DA6}" type="presParOf" srcId="{FD74FB8F-1B09-4E65-B754-9BD85ECC5D72}" destId="{49C76CD9-6355-466E-BA04-C21CE838D7CE}" srcOrd="8" destOrd="0" presId="urn:microsoft.com/office/officeart/2005/8/layout/chevron2"/>
    <dgm:cxn modelId="{F4ABC4D3-815E-46B2-BCE0-530161EA6ED3}" type="presParOf" srcId="{49C76CD9-6355-466E-BA04-C21CE838D7CE}" destId="{D3F191B0-572B-4064-B09D-BEDA880A828C}" srcOrd="0" destOrd="0" presId="urn:microsoft.com/office/officeart/2005/8/layout/chevron2"/>
    <dgm:cxn modelId="{7E2D0582-E002-4EC0-B8FA-BF67CD6096DE}" type="presParOf" srcId="{49C76CD9-6355-466E-BA04-C21CE838D7CE}" destId="{CCD9A62D-D0B0-4507-9511-7970805C8202}" srcOrd="1" destOrd="0" presId="urn:microsoft.com/office/officeart/2005/8/layout/chevron2"/>
    <dgm:cxn modelId="{F787DBE7-520E-4C4B-8676-AAF7B6DE91B7}" type="presParOf" srcId="{FD74FB8F-1B09-4E65-B754-9BD85ECC5D72}" destId="{9B7069DB-B2F9-43B5-8614-95E07152F158}" srcOrd="9" destOrd="0" presId="urn:microsoft.com/office/officeart/2005/8/layout/chevron2"/>
    <dgm:cxn modelId="{852AB4E5-A553-4F02-BE86-EAB59E6687EB}" type="presParOf" srcId="{FD74FB8F-1B09-4E65-B754-9BD85ECC5D72}" destId="{0228DFAB-8AF4-488E-925B-54E797B3998A}" srcOrd="10" destOrd="0" presId="urn:microsoft.com/office/officeart/2005/8/layout/chevron2"/>
    <dgm:cxn modelId="{C423D3EA-D0F9-472E-9477-A174E11D1A1F}" type="presParOf" srcId="{0228DFAB-8AF4-488E-925B-54E797B3998A}" destId="{86766552-ED63-49DB-9D55-390C5C3F080B}" srcOrd="0" destOrd="0" presId="urn:microsoft.com/office/officeart/2005/8/layout/chevron2"/>
    <dgm:cxn modelId="{07D634B1-A998-4744-8A6F-B34089DC9D8A}" type="presParOf" srcId="{0228DFAB-8AF4-488E-925B-54E797B3998A}" destId="{CDFE7A44-3C49-4895-8412-391E0C0A5320}" srcOrd="1" destOrd="0" presId="urn:microsoft.com/office/officeart/2005/8/layout/chevron2"/>
    <dgm:cxn modelId="{989C76F4-2D5C-45FB-92A7-7B3E7B465649}" type="presParOf" srcId="{FD74FB8F-1B09-4E65-B754-9BD85ECC5D72}" destId="{160A8836-C458-4EB2-98CE-67EBEC57D8C2}" srcOrd="11" destOrd="0" presId="urn:microsoft.com/office/officeart/2005/8/layout/chevron2"/>
    <dgm:cxn modelId="{BB8D5DC2-831E-4D4C-B8A1-3FB1F470B658}" type="presParOf" srcId="{FD74FB8F-1B09-4E65-B754-9BD85ECC5D72}" destId="{D314C3D3-A990-443D-B0C7-0EAB4AE2F2F9}" srcOrd="12" destOrd="0" presId="urn:microsoft.com/office/officeart/2005/8/layout/chevron2"/>
    <dgm:cxn modelId="{EC0ACE36-F9E3-4263-83E5-32E78ADF652B}" type="presParOf" srcId="{D314C3D3-A990-443D-B0C7-0EAB4AE2F2F9}" destId="{B9D12D56-3F83-4D17-87DC-C2A4A54D95C0}" srcOrd="0" destOrd="0" presId="urn:microsoft.com/office/officeart/2005/8/layout/chevron2"/>
    <dgm:cxn modelId="{15BB5995-896F-436D-AD52-1BFE4707B790}" type="presParOf" srcId="{D314C3D3-A990-443D-B0C7-0EAB4AE2F2F9}" destId="{1D45E34C-1530-4EF3-A1C3-A149400393FB}" srcOrd="1" destOrd="0" presId="urn:microsoft.com/office/officeart/2005/8/layout/chevron2"/>
    <dgm:cxn modelId="{697A5D4A-A7EC-4DC3-A50E-E490D220C1D8}" type="presParOf" srcId="{FD74FB8F-1B09-4E65-B754-9BD85ECC5D72}" destId="{B0B637AC-80BD-402E-A6A3-7A56E40F10C6}" srcOrd="13" destOrd="0" presId="urn:microsoft.com/office/officeart/2005/8/layout/chevron2"/>
    <dgm:cxn modelId="{292D33FB-4EDF-4953-87E8-4138704FA7D2}" type="presParOf" srcId="{FD74FB8F-1B09-4E65-B754-9BD85ECC5D72}" destId="{DEB4A078-670A-41E1-8860-B646B44A019D}" srcOrd="14" destOrd="0" presId="urn:microsoft.com/office/officeart/2005/8/layout/chevron2"/>
    <dgm:cxn modelId="{54435274-E697-43EC-95D7-799EB519A7F9}" type="presParOf" srcId="{DEB4A078-670A-41E1-8860-B646B44A019D}" destId="{5708B967-B293-4200-9F45-739B1D304924}" srcOrd="0" destOrd="0" presId="urn:microsoft.com/office/officeart/2005/8/layout/chevron2"/>
    <dgm:cxn modelId="{8A0B08CD-572C-4504-B453-F4DFFC490730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/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/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/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/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0A4A9E05-26AB-4D6C-8CE2-51F661132B01}" type="presOf" srcId="{A16060CA-D736-4E5F-A4D4-26DCA9EC60B9}" destId="{2384AA90-E2FB-462B-9FFF-55DE55CCCFB0}" srcOrd="0" destOrd="0" presId="urn:microsoft.com/office/officeart/2005/8/layout/chevron2"/>
    <dgm:cxn modelId="{9EE55D0B-5519-4371-A03E-1A053F793DBF}" type="presOf" srcId="{3EA0F28E-06E1-45BF-B636-4B408542FFAD}" destId="{9473A15F-BC27-42AA-8AAA-51F8EC2667BE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A64B200D-CB3E-4D30-A4BC-5405ED952441}" type="presOf" srcId="{D6E44187-1D90-4397-BA20-14831F3063DB}" destId="{D0BC84CD-3713-42D1-9384-EC55E744429B}" srcOrd="0" destOrd="0" presId="urn:microsoft.com/office/officeart/2005/8/layout/chevron2"/>
    <dgm:cxn modelId="{65A0C40F-6D62-4E9C-8A80-D9350A2D57A9}" type="presOf" srcId="{8B702BEF-0125-4035-B95C-EE870E965136}" destId="{D3F191B0-572B-4064-B09D-BEDA880A828C}" srcOrd="0" destOrd="0" presId="urn:microsoft.com/office/officeart/2005/8/layout/chevron2"/>
    <dgm:cxn modelId="{0415D619-3DA2-464B-80E0-07709AFD14F8}" type="presOf" srcId="{E77DD523-2031-4AD5-80A4-428BADEF8E7D}" destId="{CDFE7A44-3C49-4895-8412-391E0C0A5320}" srcOrd="0" destOrd="0" presId="urn:microsoft.com/office/officeart/2005/8/layout/chevron2"/>
    <dgm:cxn modelId="{DE45F91F-6594-4EB8-9468-BCED542F246A}" type="presOf" srcId="{4B86E1DC-A2FC-46F9-8648-CB225FD0D2A0}" destId="{1D45E34C-1530-4EF3-A1C3-A149400393FB}" srcOrd="0" destOrd="0" presId="urn:microsoft.com/office/officeart/2005/8/layout/chevron2"/>
    <dgm:cxn modelId="{028D4221-1AD0-41F3-9B8B-F4F8E6BAE0A0}" type="presOf" srcId="{1B1616D5-7E25-452F-BC9C-D81B3493C99C}" destId="{B9D12D56-3F83-4D17-87DC-C2A4A54D95C0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E823BB22-C4F3-4EEE-A92D-7F91E731C531}" type="presOf" srcId="{053B3F61-113C-4254-A691-7BA003D14FFE}" destId="{97734363-6EB3-4FB9-8ADC-8BFEAE1A98A1}" srcOrd="0" destOrd="0" presId="urn:microsoft.com/office/officeart/2005/8/layout/chevron2"/>
    <dgm:cxn modelId="{FE5A4228-13F0-4F4D-BD19-AF42E224E15A}" type="presOf" srcId="{CF022CDD-D123-4755-B881-102D39CB83F8}" destId="{F23F2D4C-8097-430A-B6E0-5C5E851E696E}" srcOrd="0" destOrd="0" presId="urn:microsoft.com/office/officeart/2005/8/layout/chevron2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FE966133-5369-4B7C-99BD-61DC2BCEA12E}" type="presOf" srcId="{A6551C37-03E4-4844-BD5A-B0A439B70F3C}" destId="{C77CB7CC-58EE-4B05-986E-A859097A1033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B9133666-799A-49DC-B570-25AEE40D746C}" type="presOf" srcId="{55075BF7-1E31-4FF3-B5E0-CC6BFE401694}" destId="{EF500A6D-47E9-48CE-9E1F-FE5C5F4F04FB}" srcOrd="0" destOrd="0" presId="urn:microsoft.com/office/officeart/2005/8/layout/chevron2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E0C28C69-36AE-4B59-9627-8E961C56606E}" type="presOf" srcId="{4B2BD147-BB66-48D8-92A6-4F48B3494B14}" destId="{5708B967-B293-4200-9F45-739B1D304924}" srcOrd="0" destOrd="0" presId="urn:microsoft.com/office/officeart/2005/8/layout/chevron2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E8DD5784-9D4F-438A-A381-107766A6E4A8}" type="presOf" srcId="{56E09103-52B5-461F-90B2-24E397705C78}" destId="{FD74FB8F-1B09-4E65-B754-9BD85ECC5D72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9053D9A7-12BD-4C03-83AA-6D32C41E8083}" type="presOf" srcId="{99591DFC-9B9A-46CF-BAD9-C07C752E07FE}" destId="{CCD9A62D-D0B0-4507-9511-7970805C8202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7EEF40BF-5E5D-499C-BDF3-4E574CFC8F1A}" type="presOf" srcId="{5132F6E6-AD48-4D34-A385-7ACF4B91A8A6}" destId="{FFBAC8B7-3C30-4A82-A490-CC0D7E94817A}" srcOrd="0" destOrd="0" presId="urn:microsoft.com/office/officeart/2005/8/layout/chevron2"/>
    <dgm:cxn modelId="{FE9BABD5-1229-45AA-A984-12C9C6DB6E46}" type="presOf" srcId="{D001987A-108B-4061-9A75-2A9B745098C0}" destId="{86766552-ED63-49DB-9D55-390C5C3F080B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F590FCF7-6C43-40EF-B784-664840FEB4F1}" type="presOf" srcId="{FA4586BC-7205-4814-B758-175A56ECA443}" destId="{0AB0ABDE-9DB5-4C94-9579-6C20964BFADF}" srcOrd="0" destOrd="0" presId="urn:microsoft.com/office/officeart/2005/8/layout/chevron2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DED951D9-F121-4E0B-A775-B88333869908}" type="presParOf" srcId="{FD74FB8F-1B09-4E65-B754-9BD85ECC5D72}" destId="{7A51E077-36A8-4D9C-BBA7-ACE5C1FCC9D2}" srcOrd="0" destOrd="0" presId="urn:microsoft.com/office/officeart/2005/8/layout/chevron2"/>
    <dgm:cxn modelId="{A410AF6F-B035-498E-A5E5-7125AFC4D066}" type="presParOf" srcId="{7A51E077-36A8-4D9C-BBA7-ACE5C1FCC9D2}" destId="{97734363-6EB3-4FB9-8ADC-8BFEAE1A98A1}" srcOrd="0" destOrd="0" presId="urn:microsoft.com/office/officeart/2005/8/layout/chevron2"/>
    <dgm:cxn modelId="{0353A969-0BF8-4957-AB79-A9B11EC091EA}" type="presParOf" srcId="{7A51E077-36A8-4D9C-BBA7-ACE5C1FCC9D2}" destId="{D0BC84CD-3713-42D1-9384-EC55E744429B}" srcOrd="1" destOrd="0" presId="urn:microsoft.com/office/officeart/2005/8/layout/chevron2"/>
    <dgm:cxn modelId="{E4D3FAF4-5563-41AD-8F5A-20082484E942}" type="presParOf" srcId="{FD74FB8F-1B09-4E65-B754-9BD85ECC5D72}" destId="{BA1CE70D-E882-484F-8628-8A53E2929A70}" srcOrd="1" destOrd="0" presId="urn:microsoft.com/office/officeart/2005/8/layout/chevron2"/>
    <dgm:cxn modelId="{41A0CF5F-8DCA-4B33-8C9B-394F6583F8C8}" type="presParOf" srcId="{FD74FB8F-1B09-4E65-B754-9BD85ECC5D72}" destId="{E02B895F-E5B3-40FF-AA91-044B3B698D64}" srcOrd="2" destOrd="0" presId="urn:microsoft.com/office/officeart/2005/8/layout/chevron2"/>
    <dgm:cxn modelId="{E7FF0C0B-9B28-432F-84C8-B7F2FD9A2E83}" type="presParOf" srcId="{E02B895F-E5B3-40FF-AA91-044B3B698D64}" destId="{2384AA90-E2FB-462B-9FFF-55DE55CCCFB0}" srcOrd="0" destOrd="0" presId="urn:microsoft.com/office/officeart/2005/8/layout/chevron2"/>
    <dgm:cxn modelId="{B9F4C0B6-1FBD-4F0F-8D60-D849FA342F30}" type="presParOf" srcId="{E02B895F-E5B3-40FF-AA91-044B3B698D64}" destId="{C77CB7CC-58EE-4B05-986E-A859097A1033}" srcOrd="1" destOrd="0" presId="urn:microsoft.com/office/officeart/2005/8/layout/chevron2"/>
    <dgm:cxn modelId="{C45B92C5-FF15-4CA4-A397-EFA1909E356E}" type="presParOf" srcId="{FD74FB8F-1B09-4E65-B754-9BD85ECC5D72}" destId="{59AC0E90-DB05-48E6-BFE9-87F0235836A2}" srcOrd="3" destOrd="0" presId="urn:microsoft.com/office/officeart/2005/8/layout/chevron2"/>
    <dgm:cxn modelId="{BE53AA2B-1B07-4FE4-9AEB-4A9397C06AE0}" type="presParOf" srcId="{FD74FB8F-1B09-4E65-B754-9BD85ECC5D72}" destId="{6677A8AC-4C81-413E-AB35-0C6AD78DD430}" srcOrd="4" destOrd="0" presId="urn:microsoft.com/office/officeart/2005/8/layout/chevron2"/>
    <dgm:cxn modelId="{2FC5D746-A078-44C4-9F99-8BC48C371211}" type="presParOf" srcId="{6677A8AC-4C81-413E-AB35-0C6AD78DD430}" destId="{FFBAC8B7-3C30-4A82-A490-CC0D7E94817A}" srcOrd="0" destOrd="0" presId="urn:microsoft.com/office/officeart/2005/8/layout/chevron2"/>
    <dgm:cxn modelId="{1CF4D4EE-37F4-4B26-9294-58D3DDD62E6C}" type="presParOf" srcId="{6677A8AC-4C81-413E-AB35-0C6AD78DD430}" destId="{0AB0ABDE-9DB5-4C94-9579-6C20964BFADF}" srcOrd="1" destOrd="0" presId="urn:microsoft.com/office/officeart/2005/8/layout/chevron2"/>
    <dgm:cxn modelId="{EE6FA805-9C27-4621-94C5-BC165A48119C}" type="presParOf" srcId="{FD74FB8F-1B09-4E65-B754-9BD85ECC5D72}" destId="{B62BB0FE-C03A-4A38-B86F-5A394B89BA01}" srcOrd="5" destOrd="0" presId="urn:microsoft.com/office/officeart/2005/8/layout/chevron2"/>
    <dgm:cxn modelId="{D279F4B1-A7D0-4B77-8931-EAE771E54E5E}" type="presParOf" srcId="{FD74FB8F-1B09-4E65-B754-9BD85ECC5D72}" destId="{7A9BF54E-F247-4E4C-A326-B6B0596D9531}" srcOrd="6" destOrd="0" presId="urn:microsoft.com/office/officeart/2005/8/layout/chevron2"/>
    <dgm:cxn modelId="{BE70E66E-B4CF-4F61-98B8-55FF3DC5DC57}" type="presParOf" srcId="{7A9BF54E-F247-4E4C-A326-B6B0596D9531}" destId="{9473A15F-BC27-42AA-8AAA-51F8EC2667BE}" srcOrd="0" destOrd="0" presId="urn:microsoft.com/office/officeart/2005/8/layout/chevron2"/>
    <dgm:cxn modelId="{328F75AC-9881-4AEA-A4BC-5FE36C464869}" type="presParOf" srcId="{7A9BF54E-F247-4E4C-A326-B6B0596D9531}" destId="{F23F2D4C-8097-430A-B6E0-5C5E851E696E}" srcOrd="1" destOrd="0" presId="urn:microsoft.com/office/officeart/2005/8/layout/chevron2"/>
    <dgm:cxn modelId="{8B198D45-8582-4228-B8D3-D50D8DD2ACEC}" type="presParOf" srcId="{FD74FB8F-1B09-4E65-B754-9BD85ECC5D72}" destId="{251879E0-42E7-4AFB-88ED-FB5002054FDA}" srcOrd="7" destOrd="0" presId="urn:microsoft.com/office/officeart/2005/8/layout/chevron2"/>
    <dgm:cxn modelId="{C734D70E-D9BE-4B86-83E5-0F4ECF04FA82}" type="presParOf" srcId="{FD74FB8F-1B09-4E65-B754-9BD85ECC5D72}" destId="{49C76CD9-6355-466E-BA04-C21CE838D7CE}" srcOrd="8" destOrd="0" presId="urn:microsoft.com/office/officeart/2005/8/layout/chevron2"/>
    <dgm:cxn modelId="{9CB98C38-7CC1-42ED-88FD-C38A6C055C12}" type="presParOf" srcId="{49C76CD9-6355-466E-BA04-C21CE838D7CE}" destId="{D3F191B0-572B-4064-B09D-BEDA880A828C}" srcOrd="0" destOrd="0" presId="urn:microsoft.com/office/officeart/2005/8/layout/chevron2"/>
    <dgm:cxn modelId="{A8B4CB12-1CF8-484C-B7C3-573645531E1B}" type="presParOf" srcId="{49C76CD9-6355-466E-BA04-C21CE838D7CE}" destId="{CCD9A62D-D0B0-4507-9511-7970805C8202}" srcOrd="1" destOrd="0" presId="urn:microsoft.com/office/officeart/2005/8/layout/chevron2"/>
    <dgm:cxn modelId="{EAE35971-9F12-482E-8141-7FC4F5C984CA}" type="presParOf" srcId="{FD74FB8F-1B09-4E65-B754-9BD85ECC5D72}" destId="{9B7069DB-B2F9-43B5-8614-95E07152F158}" srcOrd="9" destOrd="0" presId="urn:microsoft.com/office/officeart/2005/8/layout/chevron2"/>
    <dgm:cxn modelId="{5C3AF0D0-5211-4A97-B5BC-3C161C7CB497}" type="presParOf" srcId="{FD74FB8F-1B09-4E65-B754-9BD85ECC5D72}" destId="{0228DFAB-8AF4-488E-925B-54E797B3998A}" srcOrd="10" destOrd="0" presId="urn:microsoft.com/office/officeart/2005/8/layout/chevron2"/>
    <dgm:cxn modelId="{16EF158D-A0F1-41B7-8682-7860E08E36E3}" type="presParOf" srcId="{0228DFAB-8AF4-488E-925B-54E797B3998A}" destId="{86766552-ED63-49DB-9D55-390C5C3F080B}" srcOrd="0" destOrd="0" presId="urn:microsoft.com/office/officeart/2005/8/layout/chevron2"/>
    <dgm:cxn modelId="{9CDBD5F6-03FB-4CA4-A2D9-E8BABA0A5D0B}" type="presParOf" srcId="{0228DFAB-8AF4-488E-925B-54E797B3998A}" destId="{CDFE7A44-3C49-4895-8412-391E0C0A5320}" srcOrd="1" destOrd="0" presId="urn:microsoft.com/office/officeart/2005/8/layout/chevron2"/>
    <dgm:cxn modelId="{B66AA2BE-91A7-409B-BF71-E5A0EA7F64A4}" type="presParOf" srcId="{FD74FB8F-1B09-4E65-B754-9BD85ECC5D72}" destId="{160A8836-C458-4EB2-98CE-67EBEC57D8C2}" srcOrd="11" destOrd="0" presId="urn:microsoft.com/office/officeart/2005/8/layout/chevron2"/>
    <dgm:cxn modelId="{89146A7C-5A0E-4C3B-B135-C5445B0DE3A1}" type="presParOf" srcId="{FD74FB8F-1B09-4E65-B754-9BD85ECC5D72}" destId="{D314C3D3-A990-443D-B0C7-0EAB4AE2F2F9}" srcOrd="12" destOrd="0" presId="urn:microsoft.com/office/officeart/2005/8/layout/chevron2"/>
    <dgm:cxn modelId="{267EC7D4-66B6-4BDE-9368-8D0A46814794}" type="presParOf" srcId="{D314C3D3-A990-443D-B0C7-0EAB4AE2F2F9}" destId="{B9D12D56-3F83-4D17-87DC-C2A4A54D95C0}" srcOrd="0" destOrd="0" presId="urn:microsoft.com/office/officeart/2005/8/layout/chevron2"/>
    <dgm:cxn modelId="{2DFC48AC-5CA7-4E80-AEF5-EE648AA34044}" type="presParOf" srcId="{D314C3D3-A990-443D-B0C7-0EAB4AE2F2F9}" destId="{1D45E34C-1530-4EF3-A1C3-A149400393FB}" srcOrd="1" destOrd="0" presId="urn:microsoft.com/office/officeart/2005/8/layout/chevron2"/>
    <dgm:cxn modelId="{6BD86578-9080-47B2-B452-43B1CF6BEE6D}" type="presParOf" srcId="{FD74FB8F-1B09-4E65-B754-9BD85ECC5D72}" destId="{B0B637AC-80BD-402E-A6A3-7A56E40F10C6}" srcOrd="13" destOrd="0" presId="urn:microsoft.com/office/officeart/2005/8/layout/chevron2"/>
    <dgm:cxn modelId="{636D7830-EC7E-4B3C-95B7-D2B704AE618A}" type="presParOf" srcId="{FD74FB8F-1B09-4E65-B754-9BD85ECC5D72}" destId="{DEB4A078-670A-41E1-8860-B646B44A019D}" srcOrd="14" destOrd="0" presId="urn:microsoft.com/office/officeart/2005/8/layout/chevron2"/>
    <dgm:cxn modelId="{101634F6-D63B-4C4B-B6A2-17FF9A89108C}" type="presParOf" srcId="{DEB4A078-670A-41E1-8860-B646B44A019D}" destId="{5708B967-B293-4200-9F45-739B1D304924}" srcOrd="0" destOrd="0" presId="urn:microsoft.com/office/officeart/2005/8/layout/chevron2"/>
    <dgm:cxn modelId="{21D30E00-4E02-4435-9720-63574D0DAD82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chemeClr val="tx2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/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/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/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5E5B4713-F361-47A1-9526-B980E3812843}" type="presOf" srcId="{D6E44187-1D90-4397-BA20-14831F3063DB}" destId="{D0BC84CD-3713-42D1-9384-EC55E744429B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78DE2B2D-38AF-4A43-914E-5191031889A1}" type="presOf" srcId="{8B702BEF-0125-4035-B95C-EE870E965136}" destId="{D3F191B0-572B-4064-B09D-BEDA880A828C}" srcOrd="0" destOrd="0" presId="urn:microsoft.com/office/officeart/2005/8/layout/chevron2"/>
    <dgm:cxn modelId="{3971E930-7417-4B83-A1D5-8A94F1B79179}" type="presOf" srcId="{4B2BD147-BB66-48D8-92A6-4F48B3494B14}" destId="{5708B967-B293-4200-9F45-739B1D304924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5D710465-3C4B-4384-9C05-1EE49F243FC3}" type="presOf" srcId="{A6551C37-03E4-4844-BD5A-B0A439B70F3C}" destId="{C77CB7CC-58EE-4B05-986E-A859097A1033}" srcOrd="0" destOrd="0" presId="urn:microsoft.com/office/officeart/2005/8/layout/chevron2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9BDA0968-1D04-4567-8C0E-476C9090CC04}" type="presOf" srcId="{D001987A-108B-4061-9A75-2A9B745098C0}" destId="{86766552-ED63-49DB-9D55-390C5C3F080B}" srcOrd="0" destOrd="0" presId="urn:microsoft.com/office/officeart/2005/8/layout/chevron2"/>
    <dgm:cxn modelId="{596A6C69-5BFE-440A-8025-C46459E5D0BA}" type="presOf" srcId="{1B1616D5-7E25-452F-BC9C-D81B3493C99C}" destId="{B9D12D56-3F83-4D17-87DC-C2A4A54D95C0}" srcOrd="0" destOrd="0" presId="urn:microsoft.com/office/officeart/2005/8/layout/chevron2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20DFD759-CCA6-47FC-BD24-8D1DDB173B76}" type="presOf" srcId="{5132F6E6-AD48-4D34-A385-7ACF4B91A8A6}" destId="{FFBAC8B7-3C30-4A82-A490-CC0D7E94817A}" srcOrd="0" destOrd="0" presId="urn:microsoft.com/office/officeart/2005/8/layout/chevron2"/>
    <dgm:cxn modelId="{3208237C-907E-4B32-8580-918D01D33949}" type="presOf" srcId="{A16060CA-D736-4E5F-A4D4-26DCA9EC60B9}" destId="{2384AA90-E2FB-462B-9FFF-55DE55CCCFB0}" srcOrd="0" destOrd="0" presId="urn:microsoft.com/office/officeart/2005/8/layout/chevron2"/>
    <dgm:cxn modelId="{D2DC8C7C-59F6-4A94-9919-09E9D3078653}" type="presOf" srcId="{55075BF7-1E31-4FF3-B5E0-CC6BFE401694}" destId="{EF500A6D-47E9-48CE-9E1F-FE5C5F4F04FB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98BBE48C-9E19-4DD8-A3B4-19B6E798DD46}" type="presOf" srcId="{3EA0F28E-06E1-45BF-B636-4B408542FFAD}" destId="{9473A15F-BC27-42AA-8AAA-51F8EC2667BE}" srcOrd="0" destOrd="0" presId="urn:microsoft.com/office/officeart/2005/8/layout/chevron2"/>
    <dgm:cxn modelId="{3357E98D-277A-41B1-AF53-5D82694ABE5C}" type="presOf" srcId="{053B3F61-113C-4254-A691-7BA003D14FFE}" destId="{97734363-6EB3-4FB9-8ADC-8BFEAE1A98A1}" srcOrd="0" destOrd="0" presId="urn:microsoft.com/office/officeart/2005/8/layout/chevron2"/>
    <dgm:cxn modelId="{CD714E8F-C3D4-471B-8D5E-36911DA175A2}" type="presOf" srcId="{CF022CDD-D123-4755-B881-102D39CB83F8}" destId="{F23F2D4C-8097-430A-B6E0-5C5E851E696E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D7A546A6-4B26-42B8-A6C7-DB29F1A57B26}" type="presOf" srcId="{E77DD523-2031-4AD5-80A4-428BADEF8E7D}" destId="{CDFE7A44-3C49-4895-8412-391E0C0A5320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0800A0C9-5199-48A7-A0F6-349502E7C18B}" type="presOf" srcId="{56E09103-52B5-461F-90B2-24E397705C78}" destId="{FD74FB8F-1B09-4E65-B754-9BD85ECC5D72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7DCA00DC-1BAF-4206-939D-A0832D18041C}" type="presOf" srcId="{FA4586BC-7205-4814-B758-175A56ECA443}" destId="{0AB0ABDE-9DB5-4C94-9579-6C20964BFADF}" srcOrd="0" destOrd="0" presId="urn:microsoft.com/office/officeart/2005/8/layout/chevron2"/>
    <dgm:cxn modelId="{0B778DDD-0D42-4E8B-AC23-E3E00D3A482B}" type="presOf" srcId="{99591DFC-9B9A-46CF-BAD9-C07C752E07FE}" destId="{CCD9A62D-D0B0-4507-9511-7970805C8202}" srcOrd="0" destOrd="0" presId="urn:microsoft.com/office/officeart/2005/8/layout/chevron2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D517A5FD-9D32-4E3D-A386-B0CFB7CFA2FA}" type="presOf" srcId="{4B86E1DC-A2FC-46F9-8648-CB225FD0D2A0}" destId="{1D45E34C-1530-4EF3-A1C3-A149400393FB}" srcOrd="0" destOrd="0" presId="urn:microsoft.com/office/officeart/2005/8/layout/chevron2"/>
    <dgm:cxn modelId="{AD454F43-173F-4179-A37D-CE50060BA719}" type="presParOf" srcId="{FD74FB8F-1B09-4E65-B754-9BD85ECC5D72}" destId="{7A51E077-36A8-4D9C-BBA7-ACE5C1FCC9D2}" srcOrd="0" destOrd="0" presId="urn:microsoft.com/office/officeart/2005/8/layout/chevron2"/>
    <dgm:cxn modelId="{5E696F85-88FA-46B0-9CE0-53168A952D75}" type="presParOf" srcId="{7A51E077-36A8-4D9C-BBA7-ACE5C1FCC9D2}" destId="{97734363-6EB3-4FB9-8ADC-8BFEAE1A98A1}" srcOrd="0" destOrd="0" presId="urn:microsoft.com/office/officeart/2005/8/layout/chevron2"/>
    <dgm:cxn modelId="{5B86855F-053F-4958-911A-972A08BF0F34}" type="presParOf" srcId="{7A51E077-36A8-4D9C-BBA7-ACE5C1FCC9D2}" destId="{D0BC84CD-3713-42D1-9384-EC55E744429B}" srcOrd="1" destOrd="0" presId="urn:microsoft.com/office/officeart/2005/8/layout/chevron2"/>
    <dgm:cxn modelId="{FFA19DEC-710F-418D-AFEA-9E849FB5804E}" type="presParOf" srcId="{FD74FB8F-1B09-4E65-B754-9BD85ECC5D72}" destId="{BA1CE70D-E882-484F-8628-8A53E2929A70}" srcOrd="1" destOrd="0" presId="urn:microsoft.com/office/officeart/2005/8/layout/chevron2"/>
    <dgm:cxn modelId="{00FDEFA5-02EE-4D6C-B1BF-9F577B5A008A}" type="presParOf" srcId="{FD74FB8F-1B09-4E65-B754-9BD85ECC5D72}" destId="{E02B895F-E5B3-40FF-AA91-044B3B698D64}" srcOrd="2" destOrd="0" presId="urn:microsoft.com/office/officeart/2005/8/layout/chevron2"/>
    <dgm:cxn modelId="{204051B5-8A79-4428-9C47-59F5FBA0296E}" type="presParOf" srcId="{E02B895F-E5B3-40FF-AA91-044B3B698D64}" destId="{2384AA90-E2FB-462B-9FFF-55DE55CCCFB0}" srcOrd="0" destOrd="0" presId="urn:microsoft.com/office/officeart/2005/8/layout/chevron2"/>
    <dgm:cxn modelId="{3D3E9381-B21F-4BE7-A05B-7EEE4322AAFD}" type="presParOf" srcId="{E02B895F-E5B3-40FF-AA91-044B3B698D64}" destId="{C77CB7CC-58EE-4B05-986E-A859097A1033}" srcOrd="1" destOrd="0" presId="urn:microsoft.com/office/officeart/2005/8/layout/chevron2"/>
    <dgm:cxn modelId="{2BEC5DF3-B76C-4B4F-92C1-B3BCC0642E3B}" type="presParOf" srcId="{FD74FB8F-1B09-4E65-B754-9BD85ECC5D72}" destId="{59AC0E90-DB05-48E6-BFE9-87F0235836A2}" srcOrd="3" destOrd="0" presId="urn:microsoft.com/office/officeart/2005/8/layout/chevron2"/>
    <dgm:cxn modelId="{CD8EDF56-D3C0-459A-9C75-9DB301A20222}" type="presParOf" srcId="{FD74FB8F-1B09-4E65-B754-9BD85ECC5D72}" destId="{6677A8AC-4C81-413E-AB35-0C6AD78DD430}" srcOrd="4" destOrd="0" presId="urn:microsoft.com/office/officeart/2005/8/layout/chevron2"/>
    <dgm:cxn modelId="{B6904C33-5CBB-41D1-B734-354897BA2E2A}" type="presParOf" srcId="{6677A8AC-4C81-413E-AB35-0C6AD78DD430}" destId="{FFBAC8B7-3C30-4A82-A490-CC0D7E94817A}" srcOrd="0" destOrd="0" presId="urn:microsoft.com/office/officeart/2005/8/layout/chevron2"/>
    <dgm:cxn modelId="{6EBDCE0D-D96E-49F2-B7A4-EE4BCCEA567C}" type="presParOf" srcId="{6677A8AC-4C81-413E-AB35-0C6AD78DD430}" destId="{0AB0ABDE-9DB5-4C94-9579-6C20964BFADF}" srcOrd="1" destOrd="0" presId="urn:microsoft.com/office/officeart/2005/8/layout/chevron2"/>
    <dgm:cxn modelId="{C9F811D9-8213-4AE7-B725-5B371D72DABA}" type="presParOf" srcId="{FD74FB8F-1B09-4E65-B754-9BD85ECC5D72}" destId="{B62BB0FE-C03A-4A38-B86F-5A394B89BA01}" srcOrd="5" destOrd="0" presId="urn:microsoft.com/office/officeart/2005/8/layout/chevron2"/>
    <dgm:cxn modelId="{E93CF434-1D50-4213-BE77-C965A7F284F3}" type="presParOf" srcId="{FD74FB8F-1B09-4E65-B754-9BD85ECC5D72}" destId="{7A9BF54E-F247-4E4C-A326-B6B0596D9531}" srcOrd="6" destOrd="0" presId="urn:microsoft.com/office/officeart/2005/8/layout/chevron2"/>
    <dgm:cxn modelId="{372D2555-160B-447B-97CB-28DB334B58E2}" type="presParOf" srcId="{7A9BF54E-F247-4E4C-A326-B6B0596D9531}" destId="{9473A15F-BC27-42AA-8AAA-51F8EC2667BE}" srcOrd="0" destOrd="0" presId="urn:microsoft.com/office/officeart/2005/8/layout/chevron2"/>
    <dgm:cxn modelId="{1A9E8232-C54F-40FE-99A7-573C3774C87D}" type="presParOf" srcId="{7A9BF54E-F247-4E4C-A326-B6B0596D9531}" destId="{F23F2D4C-8097-430A-B6E0-5C5E851E696E}" srcOrd="1" destOrd="0" presId="urn:microsoft.com/office/officeart/2005/8/layout/chevron2"/>
    <dgm:cxn modelId="{BECB16BB-1FF6-49C5-A85C-D4ED3F41C437}" type="presParOf" srcId="{FD74FB8F-1B09-4E65-B754-9BD85ECC5D72}" destId="{251879E0-42E7-4AFB-88ED-FB5002054FDA}" srcOrd="7" destOrd="0" presId="urn:microsoft.com/office/officeart/2005/8/layout/chevron2"/>
    <dgm:cxn modelId="{B8947959-EE26-4ED5-90F0-33502F548CB2}" type="presParOf" srcId="{FD74FB8F-1B09-4E65-B754-9BD85ECC5D72}" destId="{49C76CD9-6355-466E-BA04-C21CE838D7CE}" srcOrd="8" destOrd="0" presId="urn:microsoft.com/office/officeart/2005/8/layout/chevron2"/>
    <dgm:cxn modelId="{9A50F7A2-EBAC-4B55-BDFD-8A75BF254B19}" type="presParOf" srcId="{49C76CD9-6355-466E-BA04-C21CE838D7CE}" destId="{D3F191B0-572B-4064-B09D-BEDA880A828C}" srcOrd="0" destOrd="0" presId="urn:microsoft.com/office/officeart/2005/8/layout/chevron2"/>
    <dgm:cxn modelId="{B75D0AAC-2662-4B7D-B777-CA3615BE8502}" type="presParOf" srcId="{49C76CD9-6355-466E-BA04-C21CE838D7CE}" destId="{CCD9A62D-D0B0-4507-9511-7970805C8202}" srcOrd="1" destOrd="0" presId="urn:microsoft.com/office/officeart/2005/8/layout/chevron2"/>
    <dgm:cxn modelId="{27022BE8-B36A-4517-833F-D0ED74C9F850}" type="presParOf" srcId="{FD74FB8F-1B09-4E65-B754-9BD85ECC5D72}" destId="{9B7069DB-B2F9-43B5-8614-95E07152F158}" srcOrd="9" destOrd="0" presId="urn:microsoft.com/office/officeart/2005/8/layout/chevron2"/>
    <dgm:cxn modelId="{23EA0B13-73DE-43EA-A647-E93DC06F0A68}" type="presParOf" srcId="{FD74FB8F-1B09-4E65-B754-9BD85ECC5D72}" destId="{0228DFAB-8AF4-488E-925B-54E797B3998A}" srcOrd="10" destOrd="0" presId="urn:microsoft.com/office/officeart/2005/8/layout/chevron2"/>
    <dgm:cxn modelId="{81E4151D-8681-4DE5-B043-2AB115595D23}" type="presParOf" srcId="{0228DFAB-8AF4-488E-925B-54E797B3998A}" destId="{86766552-ED63-49DB-9D55-390C5C3F080B}" srcOrd="0" destOrd="0" presId="urn:microsoft.com/office/officeart/2005/8/layout/chevron2"/>
    <dgm:cxn modelId="{CFFA9FED-3593-4BB5-886C-8B1F4B685E3D}" type="presParOf" srcId="{0228DFAB-8AF4-488E-925B-54E797B3998A}" destId="{CDFE7A44-3C49-4895-8412-391E0C0A5320}" srcOrd="1" destOrd="0" presId="urn:microsoft.com/office/officeart/2005/8/layout/chevron2"/>
    <dgm:cxn modelId="{E79507EA-4667-45B9-A44D-6CAFCD008845}" type="presParOf" srcId="{FD74FB8F-1B09-4E65-B754-9BD85ECC5D72}" destId="{160A8836-C458-4EB2-98CE-67EBEC57D8C2}" srcOrd="11" destOrd="0" presId="urn:microsoft.com/office/officeart/2005/8/layout/chevron2"/>
    <dgm:cxn modelId="{DE6435CF-8322-4DF7-BCE1-AFC8693525F4}" type="presParOf" srcId="{FD74FB8F-1B09-4E65-B754-9BD85ECC5D72}" destId="{D314C3D3-A990-443D-B0C7-0EAB4AE2F2F9}" srcOrd="12" destOrd="0" presId="urn:microsoft.com/office/officeart/2005/8/layout/chevron2"/>
    <dgm:cxn modelId="{A78121A8-8699-47AB-A839-5ABED44A4503}" type="presParOf" srcId="{D314C3D3-A990-443D-B0C7-0EAB4AE2F2F9}" destId="{B9D12D56-3F83-4D17-87DC-C2A4A54D95C0}" srcOrd="0" destOrd="0" presId="urn:microsoft.com/office/officeart/2005/8/layout/chevron2"/>
    <dgm:cxn modelId="{D53D942E-3C86-4BBF-9046-7B081968FFC4}" type="presParOf" srcId="{D314C3D3-A990-443D-B0C7-0EAB4AE2F2F9}" destId="{1D45E34C-1530-4EF3-A1C3-A149400393FB}" srcOrd="1" destOrd="0" presId="urn:microsoft.com/office/officeart/2005/8/layout/chevron2"/>
    <dgm:cxn modelId="{6E88FC3B-2663-49C0-9886-FB13A241E7D5}" type="presParOf" srcId="{FD74FB8F-1B09-4E65-B754-9BD85ECC5D72}" destId="{B0B637AC-80BD-402E-A6A3-7A56E40F10C6}" srcOrd="13" destOrd="0" presId="urn:microsoft.com/office/officeart/2005/8/layout/chevron2"/>
    <dgm:cxn modelId="{528CE3C2-FCA1-4749-9032-98555FCB0E33}" type="presParOf" srcId="{FD74FB8F-1B09-4E65-B754-9BD85ECC5D72}" destId="{DEB4A078-670A-41E1-8860-B646B44A019D}" srcOrd="14" destOrd="0" presId="urn:microsoft.com/office/officeart/2005/8/layout/chevron2"/>
    <dgm:cxn modelId="{1D8C0C9B-C643-40F8-8E3C-D307F471D924}" type="presParOf" srcId="{DEB4A078-670A-41E1-8860-B646B44A019D}" destId="{5708B967-B293-4200-9F45-739B1D304924}" srcOrd="0" destOrd="0" presId="urn:microsoft.com/office/officeart/2005/8/layout/chevron2"/>
    <dgm:cxn modelId="{01DAC095-1D71-4980-B72D-C1E9CA6EC42F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/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/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502570B-D399-4BE6-9F43-570B1A4515B0}" type="presOf" srcId="{A16060CA-D736-4E5F-A4D4-26DCA9EC60B9}" destId="{2384AA90-E2FB-462B-9FFF-55DE55CCCFB0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E855080F-CDC3-4AC2-85BD-6F7E65A7A281}" type="presOf" srcId="{A6551C37-03E4-4844-BD5A-B0A439B70F3C}" destId="{C77CB7CC-58EE-4B05-986E-A859097A1033}" srcOrd="0" destOrd="0" presId="urn:microsoft.com/office/officeart/2005/8/layout/chevron2"/>
    <dgm:cxn modelId="{894F6A15-0D28-4213-8F84-2290BE930291}" type="presOf" srcId="{D001987A-108B-4061-9A75-2A9B745098C0}" destId="{86766552-ED63-49DB-9D55-390C5C3F080B}" srcOrd="0" destOrd="0" presId="urn:microsoft.com/office/officeart/2005/8/layout/chevron2"/>
    <dgm:cxn modelId="{3C954B1B-7D49-4930-817F-DFF3B7BBC446}" type="presOf" srcId="{4B2BD147-BB66-48D8-92A6-4F48B3494B14}" destId="{5708B967-B293-4200-9F45-739B1D304924}" srcOrd="0" destOrd="0" presId="urn:microsoft.com/office/officeart/2005/8/layout/chevron2"/>
    <dgm:cxn modelId="{DB0C7620-7E25-44BA-9FB6-F755D0522F5F}" type="presOf" srcId="{1B1616D5-7E25-452F-BC9C-D81B3493C99C}" destId="{B9D12D56-3F83-4D17-87DC-C2A4A54D95C0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2A76563D-DFFC-4B5A-BCBF-14EBFF6663FC}" type="presOf" srcId="{E77DD523-2031-4AD5-80A4-428BADEF8E7D}" destId="{CDFE7A44-3C49-4895-8412-391E0C0A5320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A24BE173-9054-4C31-90C9-E948DCDE4E0C}" type="presOf" srcId="{55075BF7-1E31-4FF3-B5E0-CC6BFE401694}" destId="{EF500A6D-47E9-48CE-9E1F-FE5C5F4F04FB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263A649B-2FB9-4206-A891-EB8EA9FC3BF4}" type="presOf" srcId="{5132F6E6-AD48-4D34-A385-7ACF4B91A8A6}" destId="{FFBAC8B7-3C30-4A82-A490-CC0D7E94817A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F5E086A4-B887-4F27-9D2F-64401DCB605A}" type="presOf" srcId="{99591DFC-9B9A-46CF-BAD9-C07C752E07FE}" destId="{CCD9A62D-D0B0-4507-9511-7970805C8202}" srcOrd="0" destOrd="0" presId="urn:microsoft.com/office/officeart/2005/8/layout/chevron2"/>
    <dgm:cxn modelId="{88BA73A7-099D-4926-8021-5B744DA7ED3C}" type="presOf" srcId="{FA4586BC-7205-4814-B758-175A56ECA443}" destId="{0AB0ABDE-9DB5-4C94-9579-6C20964BFADF}" srcOrd="0" destOrd="0" presId="urn:microsoft.com/office/officeart/2005/8/layout/chevron2"/>
    <dgm:cxn modelId="{96C075AC-2587-47B3-B2ED-A7E285451272}" type="presOf" srcId="{3EA0F28E-06E1-45BF-B636-4B408542FFAD}" destId="{9473A15F-BC27-42AA-8AAA-51F8EC2667BE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6D3801BB-B91F-4E2F-A078-6AEF7D606BEB}" type="presOf" srcId="{D6E44187-1D90-4397-BA20-14831F3063DB}" destId="{D0BC84CD-3713-42D1-9384-EC55E744429B}" srcOrd="0" destOrd="0" presId="urn:microsoft.com/office/officeart/2005/8/layout/chevron2"/>
    <dgm:cxn modelId="{60595ABC-6DF3-4B11-BFBE-E9FC0488BFAC}" type="presOf" srcId="{053B3F61-113C-4254-A691-7BA003D14FFE}" destId="{97734363-6EB3-4FB9-8ADC-8BFEAE1A98A1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E5F10CDE-B693-4F47-B7FA-9F51B8EE2129}" type="presOf" srcId="{56E09103-52B5-461F-90B2-24E397705C78}" destId="{FD74FB8F-1B09-4E65-B754-9BD85ECC5D72}" srcOrd="0" destOrd="0" presId="urn:microsoft.com/office/officeart/2005/8/layout/chevron2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8C9747E8-8E7D-4FB0-987D-CDBF7323E8E1}" type="presOf" srcId="{8B702BEF-0125-4035-B95C-EE870E965136}" destId="{D3F191B0-572B-4064-B09D-BEDA880A828C}" srcOrd="0" destOrd="0" presId="urn:microsoft.com/office/officeart/2005/8/layout/chevron2"/>
    <dgm:cxn modelId="{4FB1FDEA-8B2F-43A3-BCC5-6CAE8D827628}" type="presOf" srcId="{4B86E1DC-A2FC-46F9-8648-CB225FD0D2A0}" destId="{1D45E34C-1530-4EF3-A1C3-A149400393FB}" srcOrd="0" destOrd="0" presId="urn:microsoft.com/office/officeart/2005/8/layout/chevron2"/>
    <dgm:cxn modelId="{4E5124EC-082F-4B23-97E4-8F314A985202}" type="presOf" srcId="{CF022CDD-D123-4755-B881-102D39CB83F8}" destId="{F23F2D4C-8097-430A-B6E0-5C5E851E696E}" srcOrd="0" destOrd="0" presId="urn:microsoft.com/office/officeart/2005/8/layout/chevron2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D1FD56B5-364F-44D6-9EFB-268008EC8F38}" type="presParOf" srcId="{FD74FB8F-1B09-4E65-B754-9BD85ECC5D72}" destId="{7A51E077-36A8-4D9C-BBA7-ACE5C1FCC9D2}" srcOrd="0" destOrd="0" presId="urn:microsoft.com/office/officeart/2005/8/layout/chevron2"/>
    <dgm:cxn modelId="{6FCCFA4F-D05B-4C21-8737-DD1E02C4EF24}" type="presParOf" srcId="{7A51E077-36A8-4D9C-BBA7-ACE5C1FCC9D2}" destId="{97734363-6EB3-4FB9-8ADC-8BFEAE1A98A1}" srcOrd="0" destOrd="0" presId="urn:microsoft.com/office/officeart/2005/8/layout/chevron2"/>
    <dgm:cxn modelId="{1B814C73-E9C7-4AC3-AB06-31998CCA4B36}" type="presParOf" srcId="{7A51E077-36A8-4D9C-BBA7-ACE5C1FCC9D2}" destId="{D0BC84CD-3713-42D1-9384-EC55E744429B}" srcOrd="1" destOrd="0" presId="urn:microsoft.com/office/officeart/2005/8/layout/chevron2"/>
    <dgm:cxn modelId="{D41E74CA-CA39-471C-A9C3-BC4FD93B0C1F}" type="presParOf" srcId="{FD74FB8F-1B09-4E65-B754-9BD85ECC5D72}" destId="{BA1CE70D-E882-484F-8628-8A53E2929A70}" srcOrd="1" destOrd="0" presId="urn:microsoft.com/office/officeart/2005/8/layout/chevron2"/>
    <dgm:cxn modelId="{1BD5AAAD-B24D-4943-B335-D228AF112174}" type="presParOf" srcId="{FD74FB8F-1B09-4E65-B754-9BD85ECC5D72}" destId="{E02B895F-E5B3-40FF-AA91-044B3B698D64}" srcOrd="2" destOrd="0" presId="urn:microsoft.com/office/officeart/2005/8/layout/chevron2"/>
    <dgm:cxn modelId="{9E04D92A-AF1A-4B7F-A8C8-F4CF9E179958}" type="presParOf" srcId="{E02B895F-E5B3-40FF-AA91-044B3B698D64}" destId="{2384AA90-E2FB-462B-9FFF-55DE55CCCFB0}" srcOrd="0" destOrd="0" presId="urn:microsoft.com/office/officeart/2005/8/layout/chevron2"/>
    <dgm:cxn modelId="{C8303017-7589-4AD5-ABEF-D2F48F58A265}" type="presParOf" srcId="{E02B895F-E5B3-40FF-AA91-044B3B698D64}" destId="{C77CB7CC-58EE-4B05-986E-A859097A1033}" srcOrd="1" destOrd="0" presId="urn:microsoft.com/office/officeart/2005/8/layout/chevron2"/>
    <dgm:cxn modelId="{618062D3-EC74-43F5-AD40-45B366B0EDC7}" type="presParOf" srcId="{FD74FB8F-1B09-4E65-B754-9BD85ECC5D72}" destId="{59AC0E90-DB05-48E6-BFE9-87F0235836A2}" srcOrd="3" destOrd="0" presId="urn:microsoft.com/office/officeart/2005/8/layout/chevron2"/>
    <dgm:cxn modelId="{A15C1362-36D0-48CD-A35F-D67D6B11C2E0}" type="presParOf" srcId="{FD74FB8F-1B09-4E65-B754-9BD85ECC5D72}" destId="{6677A8AC-4C81-413E-AB35-0C6AD78DD430}" srcOrd="4" destOrd="0" presId="urn:microsoft.com/office/officeart/2005/8/layout/chevron2"/>
    <dgm:cxn modelId="{AADF8EA7-3577-4AF1-913C-E268BED2DEB3}" type="presParOf" srcId="{6677A8AC-4C81-413E-AB35-0C6AD78DD430}" destId="{FFBAC8B7-3C30-4A82-A490-CC0D7E94817A}" srcOrd="0" destOrd="0" presId="urn:microsoft.com/office/officeart/2005/8/layout/chevron2"/>
    <dgm:cxn modelId="{99C9C5F4-67D6-4DFA-89BF-0CB4289A3053}" type="presParOf" srcId="{6677A8AC-4C81-413E-AB35-0C6AD78DD430}" destId="{0AB0ABDE-9DB5-4C94-9579-6C20964BFADF}" srcOrd="1" destOrd="0" presId="urn:microsoft.com/office/officeart/2005/8/layout/chevron2"/>
    <dgm:cxn modelId="{3D9C87B7-CA32-4E5E-A3EB-9F8076F3E6F1}" type="presParOf" srcId="{FD74FB8F-1B09-4E65-B754-9BD85ECC5D72}" destId="{B62BB0FE-C03A-4A38-B86F-5A394B89BA01}" srcOrd="5" destOrd="0" presId="urn:microsoft.com/office/officeart/2005/8/layout/chevron2"/>
    <dgm:cxn modelId="{99395A54-C7E0-4505-835B-D30770926B17}" type="presParOf" srcId="{FD74FB8F-1B09-4E65-B754-9BD85ECC5D72}" destId="{7A9BF54E-F247-4E4C-A326-B6B0596D9531}" srcOrd="6" destOrd="0" presId="urn:microsoft.com/office/officeart/2005/8/layout/chevron2"/>
    <dgm:cxn modelId="{7985590C-5FCE-42C3-9007-460B0D7B48CD}" type="presParOf" srcId="{7A9BF54E-F247-4E4C-A326-B6B0596D9531}" destId="{9473A15F-BC27-42AA-8AAA-51F8EC2667BE}" srcOrd="0" destOrd="0" presId="urn:microsoft.com/office/officeart/2005/8/layout/chevron2"/>
    <dgm:cxn modelId="{E45A14A9-7E3C-4963-8D3E-3BFD22508DE0}" type="presParOf" srcId="{7A9BF54E-F247-4E4C-A326-B6B0596D9531}" destId="{F23F2D4C-8097-430A-B6E0-5C5E851E696E}" srcOrd="1" destOrd="0" presId="urn:microsoft.com/office/officeart/2005/8/layout/chevron2"/>
    <dgm:cxn modelId="{2FAEC25E-D5DC-43B4-BC62-D5DE350E7C1F}" type="presParOf" srcId="{FD74FB8F-1B09-4E65-B754-9BD85ECC5D72}" destId="{251879E0-42E7-4AFB-88ED-FB5002054FDA}" srcOrd="7" destOrd="0" presId="urn:microsoft.com/office/officeart/2005/8/layout/chevron2"/>
    <dgm:cxn modelId="{0C28E232-BAE4-4DAC-A05C-98E30C497E9A}" type="presParOf" srcId="{FD74FB8F-1B09-4E65-B754-9BD85ECC5D72}" destId="{49C76CD9-6355-466E-BA04-C21CE838D7CE}" srcOrd="8" destOrd="0" presId="urn:microsoft.com/office/officeart/2005/8/layout/chevron2"/>
    <dgm:cxn modelId="{76E7BCDF-9221-4489-9A0E-1F610DA15A8A}" type="presParOf" srcId="{49C76CD9-6355-466E-BA04-C21CE838D7CE}" destId="{D3F191B0-572B-4064-B09D-BEDA880A828C}" srcOrd="0" destOrd="0" presId="urn:microsoft.com/office/officeart/2005/8/layout/chevron2"/>
    <dgm:cxn modelId="{FE589B7B-3D5C-46BE-B9B0-B4040CC0FFE5}" type="presParOf" srcId="{49C76CD9-6355-466E-BA04-C21CE838D7CE}" destId="{CCD9A62D-D0B0-4507-9511-7970805C8202}" srcOrd="1" destOrd="0" presId="urn:microsoft.com/office/officeart/2005/8/layout/chevron2"/>
    <dgm:cxn modelId="{71EF23E9-094E-4FE0-A83B-56EDA0190CCD}" type="presParOf" srcId="{FD74FB8F-1B09-4E65-B754-9BD85ECC5D72}" destId="{9B7069DB-B2F9-43B5-8614-95E07152F158}" srcOrd="9" destOrd="0" presId="urn:microsoft.com/office/officeart/2005/8/layout/chevron2"/>
    <dgm:cxn modelId="{05410F55-EF2E-44CA-B963-5661E14321F7}" type="presParOf" srcId="{FD74FB8F-1B09-4E65-B754-9BD85ECC5D72}" destId="{0228DFAB-8AF4-488E-925B-54E797B3998A}" srcOrd="10" destOrd="0" presId="urn:microsoft.com/office/officeart/2005/8/layout/chevron2"/>
    <dgm:cxn modelId="{5FA09FD1-C356-42B8-A6E3-123CAC96F8BD}" type="presParOf" srcId="{0228DFAB-8AF4-488E-925B-54E797B3998A}" destId="{86766552-ED63-49DB-9D55-390C5C3F080B}" srcOrd="0" destOrd="0" presId="urn:microsoft.com/office/officeart/2005/8/layout/chevron2"/>
    <dgm:cxn modelId="{B31DE384-E091-43BD-B36A-790DA957E321}" type="presParOf" srcId="{0228DFAB-8AF4-488E-925B-54E797B3998A}" destId="{CDFE7A44-3C49-4895-8412-391E0C0A5320}" srcOrd="1" destOrd="0" presId="urn:microsoft.com/office/officeart/2005/8/layout/chevron2"/>
    <dgm:cxn modelId="{02C94852-737D-43FC-868F-AD33D08B3A81}" type="presParOf" srcId="{FD74FB8F-1B09-4E65-B754-9BD85ECC5D72}" destId="{160A8836-C458-4EB2-98CE-67EBEC57D8C2}" srcOrd="11" destOrd="0" presId="urn:microsoft.com/office/officeart/2005/8/layout/chevron2"/>
    <dgm:cxn modelId="{8319DAF7-C428-4253-9A03-269FC716100E}" type="presParOf" srcId="{FD74FB8F-1B09-4E65-B754-9BD85ECC5D72}" destId="{D314C3D3-A990-443D-B0C7-0EAB4AE2F2F9}" srcOrd="12" destOrd="0" presId="urn:microsoft.com/office/officeart/2005/8/layout/chevron2"/>
    <dgm:cxn modelId="{02ACAAB4-784F-4575-A524-2D074B89ADD9}" type="presParOf" srcId="{D314C3D3-A990-443D-B0C7-0EAB4AE2F2F9}" destId="{B9D12D56-3F83-4D17-87DC-C2A4A54D95C0}" srcOrd="0" destOrd="0" presId="urn:microsoft.com/office/officeart/2005/8/layout/chevron2"/>
    <dgm:cxn modelId="{F5ED885A-F3C1-4013-9B62-7E0D8085E51B}" type="presParOf" srcId="{D314C3D3-A990-443D-B0C7-0EAB4AE2F2F9}" destId="{1D45E34C-1530-4EF3-A1C3-A149400393FB}" srcOrd="1" destOrd="0" presId="urn:microsoft.com/office/officeart/2005/8/layout/chevron2"/>
    <dgm:cxn modelId="{2706EE4E-3B1F-44FB-9B00-8D5742A0E093}" type="presParOf" srcId="{FD74FB8F-1B09-4E65-B754-9BD85ECC5D72}" destId="{B0B637AC-80BD-402E-A6A3-7A56E40F10C6}" srcOrd="13" destOrd="0" presId="urn:microsoft.com/office/officeart/2005/8/layout/chevron2"/>
    <dgm:cxn modelId="{3DA1A7F7-8604-4E7C-A549-AF0A800F94B5}" type="presParOf" srcId="{FD74FB8F-1B09-4E65-B754-9BD85ECC5D72}" destId="{DEB4A078-670A-41E1-8860-B646B44A019D}" srcOrd="14" destOrd="0" presId="urn:microsoft.com/office/officeart/2005/8/layout/chevron2"/>
    <dgm:cxn modelId="{31469621-A9CF-4245-B2A4-609B19127547}" type="presParOf" srcId="{DEB4A078-670A-41E1-8860-B646B44A019D}" destId="{5708B967-B293-4200-9F45-739B1D304924}" srcOrd="0" destOrd="0" presId="urn:microsoft.com/office/officeart/2005/8/layout/chevron2"/>
    <dgm:cxn modelId="{DDD4DB67-3D9B-4613-8FD9-B61DF477B49B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/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39D3E401-AE46-49FC-BDB9-CDEC65DF8BC2}" type="presOf" srcId="{053B3F61-113C-4254-A691-7BA003D14FFE}" destId="{97734363-6EB3-4FB9-8ADC-8BFEAE1A98A1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283A9E36-57B1-4D87-B5AA-BB8B161EAA34}" type="presOf" srcId="{FA4586BC-7205-4814-B758-175A56ECA443}" destId="{0AB0ABDE-9DB5-4C94-9579-6C20964BFADF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7392DA64-0C3D-47AF-8045-6A06B8D07A2E}" type="presOf" srcId="{5132F6E6-AD48-4D34-A385-7ACF4B91A8A6}" destId="{FFBAC8B7-3C30-4A82-A490-CC0D7E94817A}" srcOrd="0" destOrd="0" presId="urn:microsoft.com/office/officeart/2005/8/layout/chevron2"/>
    <dgm:cxn modelId="{C68B9C45-E4C0-4FDF-9BD7-804793B2D214}" type="presOf" srcId="{CF022CDD-D123-4755-B881-102D39CB83F8}" destId="{F23F2D4C-8097-430A-B6E0-5C5E851E696E}" srcOrd="0" destOrd="0" presId="urn:microsoft.com/office/officeart/2005/8/layout/chevron2"/>
    <dgm:cxn modelId="{8686CD65-4E1C-4E5F-A12F-2F0C5C5F0F5A}" type="presOf" srcId="{3EA0F28E-06E1-45BF-B636-4B408542FFAD}" destId="{9473A15F-BC27-42AA-8AAA-51F8EC2667BE}" srcOrd="0" destOrd="0" presId="urn:microsoft.com/office/officeart/2005/8/layout/chevron2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B1645B54-7953-4FAC-84B5-4EE82FF2EE68}" type="presOf" srcId="{D001987A-108B-4061-9A75-2A9B745098C0}" destId="{86766552-ED63-49DB-9D55-390C5C3F080B}" srcOrd="0" destOrd="0" presId="urn:microsoft.com/office/officeart/2005/8/layout/chevron2"/>
    <dgm:cxn modelId="{9D6C3675-0295-47D9-BD6E-B14D8B626870}" type="presOf" srcId="{4B2BD147-BB66-48D8-92A6-4F48B3494B14}" destId="{5708B967-B293-4200-9F45-739B1D304924}" srcOrd="0" destOrd="0" presId="urn:microsoft.com/office/officeart/2005/8/layout/chevron2"/>
    <dgm:cxn modelId="{E7818676-A6B8-48FB-A37D-1D068C1DADDB}" type="presOf" srcId="{A16060CA-D736-4E5F-A4D4-26DCA9EC60B9}" destId="{2384AA90-E2FB-462B-9FFF-55DE55CCCFB0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8A315582-CE9A-4FDF-B3C2-0089736A13C4}" type="presOf" srcId="{E77DD523-2031-4AD5-80A4-428BADEF8E7D}" destId="{CDFE7A44-3C49-4895-8412-391E0C0A5320}" srcOrd="0" destOrd="0" presId="urn:microsoft.com/office/officeart/2005/8/layout/chevron2"/>
    <dgm:cxn modelId="{F9416286-8E22-461B-99E7-3206F99D3766}" type="presOf" srcId="{99591DFC-9B9A-46CF-BAD9-C07C752E07FE}" destId="{CCD9A62D-D0B0-4507-9511-7970805C8202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174EB7A1-7A84-4EAF-9048-094E69600B46}" type="presOf" srcId="{55075BF7-1E31-4FF3-B5E0-CC6BFE401694}" destId="{EF500A6D-47E9-48CE-9E1F-FE5C5F4F04FB}" srcOrd="0" destOrd="0" presId="urn:microsoft.com/office/officeart/2005/8/layout/chevron2"/>
    <dgm:cxn modelId="{4C8F8BAB-25E7-4BFE-9F75-A475F8124209}" type="presOf" srcId="{56E09103-52B5-461F-90B2-24E397705C78}" destId="{FD74FB8F-1B09-4E65-B754-9BD85ECC5D72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499B18BF-7F14-49E3-8718-99F755EFA4CC}" type="presOf" srcId="{A6551C37-03E4-4844-BD5A-B0A439B70F3C}" destId="{C77CB7CC-58EE-4B05-986E-A859097A1033}" srcOrd="0" destOrd="0" presId="urn:microsoft.com/office/officeart/2005/8/layout/chevron2"/>
    <dgm:cxn modelId="{8F7AA9C7-A9E7-4193-971B-7E5A39C531A7}" type="presOf" srcId="{1B1616D5-7E25-452F-BC9C-D81B3493C99C}" destId="{B9D12D56-3F83-4D17-87DC-C2A4A54D95C0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246970E6-18D7-4C5E-8A4A-744D828E6B69}" type="presOf" srcId="{4B86E1DC-A2FC-46F9-8648-CB225FD0D2A0}" destId="{1D45E34C-1530-4EF3-A1C3-A149400393FB}" srcOrd="0" destOrd="0" presId="urn:microsoft.com/office/officeart/2005/8/layout/chevron2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0B87CCEA-20C1-433B-A7E2-990A957D1E91}" type="presOf" srcId="{D6E44187-1D90-4397-BA20-14831F3063DB}" destId="{D0BC84CD-3713-42D1-9384-EC55E744429B}" srcOrd="0" destOrd="0" presId="urn:microsoft.com/office/officeart/2005/8/layout/chevron2"/>
    <dgm:cxn modelId="{062A8AEE-35ED-43E5-9707-77266A9197D9}" type="presOf" srcId="{8B702BEF-0125-4035-B95C-EE870E965136}" destId="{D3F191B0-572B-4064-B09D-BEDA880A828C}" srcOrd="0" destOrd="0" presId="urn:microsoft.com/office/officeart/2005/8/layout/chevron2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068FAA58-FB13-4E4B-A930-F96797E29153}" type="presParOf" srcId="{FD74FB8F-1B09-4E65-B754-9BD85ECC5D72}" destId="{7A51E077-36A8-4D9C-BBA7-ACE5C1FCC9D2}" srcOrd="0" destOrd="0" presId="urn:microsoft.com/office/officeart/2005/8/layout/chevron2"/>
    <dgm:cxn modelId="{99BEB940-5D05-425A-9D51-C51E98C801CE}" type="presParOf" srcId="{7A51E077-36A8-4D9C-BBA7-ACE5C1FCC9D2}" destId="{97734363-6EB3-4FB9-8ADC-8BFEAE1A98A1}" srcOrd="0" destOrd="0" presId="urn:microsoft.com/office/officeart/2005/8/layout/chevron2"/>
    <dgm:cxn modelId="{AB8B6437-8070-4401-BA40-4FA4001216C4}" type="presParOf" srcId="{7A51E077-36A8-4D9C-BBA7-ACE5C1FCC9D2}" destId="{D0BC84CD-3713-42D1-9384-EC55E744429B}" srcOrd="1" destOrd="0" presId="urn:microsoft.com/office/officeart/2005/8/layout/chevron2"/>
    <dgm:cxn modelId="{A719333E-2BEA-4CBD-8EE7-0FFE48FC1954}" type="presParOf" srcId="{FD74FB8F-1B09-4E65-B754-9BD85ECC5D72}" destId="{BA1CE70D-E882-484F-8628-8A53E2929A70}" srcOrd="1" destOrd="0" presId="urn:microsoft.com/office/officeart/2005/8/layout/chevron2"/>
    <dgm:cxn modelId="{8DE68FE1-B049-47FF-AB1A-8F2DDD653FA6}" type="presParOf" srcId="{FD74FB8F-1B09-4E65-B754-9BD85ECC5D72}" destId="{E02B895F-E5B3-40FF-AA91-044B3B698D64}" srcOrd="2" destOrd="0" presId="urn:microsoft.com/office/officeart/2005/8/layout/chevron2"/>
    <dgm:cxn modelId="{18F1E73B-078C-4C88-8116-7903EA9E5C36}" type="presParOf" srcId="{E02B895F-E5B3-40FF-AA91-044B3B698D64}" destId="{2384AA90-E2FB-462B-9FFF-55DE55CCCFB0}" srcOrd="0" destOrd="0" presId="urn:microsoft.com/office/officeart/2005/8/layout/chevron2"/>
    <dgm:cxn modelId="{6337C312-2CD7-4616-BD43-9F4BD2603F86}" type="presParOf" srcId="{E02B895F-E5B3-40FF-AA91-044B3B698D64}" destId="{C77CB7CC-58EE-4B05-986E-A859097A1033}" srcOrd="1" destOrd="0" presId="urn:microsoft.com/office/officeart/2005/8/layout/chevron2"/>
    <dgm:cxn modelId="{68BBDB8B-E5D8-4A84-B317-90D1E6A845A5}" type="presParOf" srcId="{FD74FB8F-1B09-4E65-B754-9BD85ECC5D72}" destId="{59AC0E90-DB05-48E6-BFE9-87F0235836A2}" srcOrd="3" destOrd="0" presId="urn:microsoft.com/office/officeart/2005/8/layout/chevron2"/>
    <dgm:cxn modelId="{3BA0F38A-EBFA-4470-9E6F-29D320898BC3}" type="presParOf" srcId="{FD74FB8F-1B09-4E65-B754-9BD85ECC5D72}" destId="{6677A8AC-4C81-413E-AB35-0C6AD78DD430}" srcOrd="4" destOrd="0" presId="urn:microsoft.com/office/officeart/2005/8/layout/chevron2"/>
    <dgm:cxn modelId="{A125A001-DE3C-4093-9236-149E97EAD84F}" type="presParOf" srcId="{6677A8AC-4C81-413E-AB35-0C6AD78DD430}" destId="{FFBAC8B7-3C30-4A82-A490-CC0D7E94817A}" srcOrd="0" destOrd="0" presId="urn:microsoft.com/office/officeart/2005/8/layout/chevron2"/>
    <dgm:cxn modelId="{F6467AE1-84DB-4E8B-9FF5-89C7DFCE0B21}" type="presParOf" srcId="{6677A8AC-4C81-413E-AB35-0C6AD78DD430}" destId="{0AB0ABDE-9DB5-4C94-9579-6C20964BFADF}" srcOrd="1" destOrd="0" presId="urn:microsoft.com/office/officeart/2005/8/layout/chevron2"/>
    <dgm:cxn modelId="{197FC156-2F78-409C-956E-E3019787EE6D}" type="presParOf" srcId="{FD74FB8F-1B09-4E65-B754-9BD85ECC5D72}" destId="{B62BB0FE-C03A-4A38-B86F-5A394B89BA01}" srcOrd="5" destOrd="0" presId="urn:microsoft.com/office/officeart/2005/8/layout/chevron2"/>
    <dgm:cxn modelId="{0284E6C4-4818-4DDC-A5C3-F144BF7CB62B}" type="presParOf" srcId="{FD74FB8F-1B09-4E65-B754-9BD85ECC5D72}" destId="{7A9BF54E-F247-4E4C-A326-B6B0596D9531}" srcOrd="6" destOrd="0" presId="urn:microsoft.com/office/officeart/2005/8/layout/chevron2"/>
    <dgm:cxn modelId="{0504866C-2E5A-42C7-B2E1-2C8FA0EF8144}" type="presParOf" srcId="{7A9BF54E-F247-4E4C-A326-B6B0596D9531}" destId="{9473A15F-BC27-42AA-8AAA-51F8EC2667BE}" srcOrd="0" destOrd="0" presId="urn:microsoft.com/office/officeart/2005/8/layout/chevron2"/>
    <dgm:cxn modelId="{F99207AB-EE51-44BD-8F5D-9C83241BE8E5}" type="presParOf" srcId="{7A9BF54E-F247-4E4C-A326-B6B0596D9531}" destId="{F23F2D4C-8097-430A-B6E0-5C5E851E696E}" srcOrd="1" destOrd="0" presId="urn:microsoft.com/office/officeart/2005/8/layout/chevron2"/>
    <dgm:cxn modelId="{E218037B-3E5F-434D-85E7-B2D1B58F4B16}" type="presParOf" srcId="{FD74FB8F-1B09-4E65-B754-9BD85ECC5D72}" destId="{251879E0-42E7-4AFB-88ED-FB5002054FDA}" srcOrd="7" destOrd="0" presId="urn:microsoft.com/office/officeart/2005/8/layout/chevron2"/>
    <dgm:cxn modelId="{6EA262EF-3DD6-4C7E-9EF4-1AE0CD8836E7}" type="presParOf" srcId="{FD74FB8F-1B09-4E65-B754-9BD85ECC5D72}" destId="{49C76CD9-6355-466E-BA04-C21CE838D7CE}" srcOrd="8" destOrd="0" presId="urn:microsoft.com/office/officeart/2005/8/layout/chevron2"/>
    <dgm:cxn modelId="{56AB6E01-92CD-4415-A500-BAED3D86B555}" type="presParOf" srcId="{49C76CD9-6355-466E-BA04-C21CE838D7CE}" destId="{D3F191B0-572B-4064-B09D-BEDA880A828C}" srcOrd="0" destOrd="0" presId="urn:microsoft.com/office/officeart/2005/8/layout/chevron2"/>
    <dgm:cxn modelId="{30BF04A8-E61E-4162-B7D5-1EFB0C01C2AE}" type="presParOf" srcId="{49C76CD9-6355-466E-BA04-C21CE838D7CE}" destId="{CCD9A62D-D0B0-4507-9511-7970805C8202}" srcOrd="1" destOrd="0" presId="urn:microsoft.com/office/officeart/2005/8/layout/chevron2"/>
    <dgm:cxn modelId="{131B4443-9193-406F-9682-CD83844B3EE7}" type="presParOf" srcId="{FD74FB8F-1B09-4E65-B754-9BD85ECC5D72}" destId="{9B7069DB-B2F9-43B5-8614-95E07152F158}" srcOrd="9" destOrd="0" presId="urn:microsoft.com/office/officeart/2005/8/layout/chevron2"/>
    <dgm:cxn modelId="{A769F3F3-8213-4299-A352-1D23C7C0805F}" type="presParOf" srcId="{FD74FB8F-1B09-4E65-B754-9BD85ECC5D72}" destId="{0228DFAB-8AF4-488E-925B-54E797B3998A}" srcOrd="10" destOrd="0" presId="urn:microsoft.com/office/officeart/2005/8/layout/chevron2"/>
    <dgm:cxn modelId="{3776F362-E54A-415D-9976-FE48D8133416}" type="presParOf" srcId="{0228DFAB-8AF4-488E-925B-54E797B3998A}" destId="{86766552-ED63-49DB-9D55-390C5C3F080B}" srcOrd="0" destOrd="0" presId="urn:microsoft.com/office/officeart/2005/8/layout/chevron2"/>
    <dgm:cxn modelId="{30939895-125A-4D16-B75A-7F84A5F8A8B2}" type="presParOf" srcId="{0228DFAB-8AF4-488E-925B-54E797B3998A}" destId="{CDFE7A44-3C49-4895-8412-391E0C0A5320}" srcOrd="1" destOrd="0" presId="urn:microsoft.com/office/officeart/2005/8/layout/chevron2"/>
    <dgm:cxn modelId="{E3E82CDB-4AA7-4159-9220-C594C3AB418B}" type="presParOf" srcId="{FD74FB8F-1B09-4E65-B754-9BD85ECC5D72}" destId="{160A8836-C458-4EB2-98CE-67EBEC57D8C2}" srcOrd="11" destOrd="0" presId="urn:microsoft.com/office/officeart/2005/8/layout/chevron2"/>
    <dgm:cxn modelId="{52D0A142-A5BE-46EB-BC4C-E2D7586FB2AB}" type="presParOf" srcId="{FD74FB8F-1B09-4E65-B754-9BD85ECC5D72}" destId="{D314C3D3-A990-443D-B0C7-0EAB4AE2F2F9}" srcOrd="12" destOrd="0" presId="urn:microsoft.com/office/officeart/2005/8/layout/chevron2"/>
    <dgm:cxn modelId="{6C26CB70-26E6-4A66-B919-EC1AB965E4AF}" type="presParOf" srcId="{D314C3D3-A990-443D-B0C7-0EAB4AE2F2F9}" destId="{B9D12D56-3F83-4D17-87DC-C2A4A54D95C0}" srcOrd="0" destOrd="0" presId="urn:microsoft.com/office/officeart/2005/8/layout/chevron2"/>
    <dgm:cxn modelId="{F7C0597D-1A46-4FF6-9EC8-3618289E747D}" type="presParOf" srcId="{D314C3D3-A990-443D-B0C7-0EAB4AE2F2F9}" destId="{1D45E34C-1530-4EF3-A1C3-A149400393FB}" srcOrd="1" destOrd="0" presId="urn:microsoft.com/office/officeart/2005/8/layout/chevron2"/>
    <dgm:cxn modelId="{1F98821E-1C9A-47EC-8C50-88EC301C5877}" type="presParOf" srcId="{FD74FB8F-1B09-4E65-B754-9BD85ECC5D72}" destId="{B0B637AC-80BD-402E-A6A3-7A56E40F10C6}" srcOrd="13" destOrd="0" presId="urn:microsoft.com/office/officeart/2005/8/layout/chevron2"/>
    <dgm:cxn modelId="{DC9230EE-61AD-4A36-A0A6-9DA209D49B1B}" type="presParOf" srcId="{FD74FB8F-1B09-4E65-B754-9BD85ECC5D72}" destId="{DEB4A078-670A-41E1-8860-B646B44A019D}" srcOrd="14" destOrd="0" presId="urn:microsoft.com/office/officeart/2005/8/layout/chevron2"/>
    <dgm:cxn modelId="{BE592B2B-DAD9-4AAB-9EEE-2718C49EDEA1}" type="presParOf" srcId="{DEB4A078-670A-41E1-8860-B646B44A019D}" destId="{5708B967-B293-4200-9F45-739B1D304924}" srcOrd="0" destOrd="0" presId="urn:microsoft.com/office/officeart/2005/8/layout/chevron2"/>
    <dgm:cxn modelId="{45B2EBDF-E73C-4485-9D04-0199B85468E6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/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53B70A1D-B5E6-47AC-9E6F-73325B1664F7}" type="presOf" srcId="{4B86E1DC-A2FC-46F9-8648-CB225FD0D2A0}" destId="{1D45E34C-1530-4EF3-A1C3-A149400393FB}" srcOrd="0" destOrd="0" presId="urn:microsoft.com/office/officeart/2005/8/layout/chevron2"/>
    <dgm:cxn modelId="{31C9D41E-5396-477A-BBA4-5C5FE05AC677}" type="presOf" srcId="{CF022CDD-D123-4755-B881-102D39CB83F8}" destId="{F23F2D4C-8097-430A-B6E0-5C5E851E696E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2CA84326-F9D9-41CF-8E66-9951E1C9B986}" type="presOf" srcId="{A16060CA-D736-4E5F-A4D4-26DCA9EC60B9}" destId="{2384AA90-E2FB-462B-9FFF-55DE55CCCFB0}" srcOrd="0" destOrd="0" presId="urn:microsoft.com/office/officeart/2005/8/layout/chevron2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6CFE505C-8E9E-425B-933F-4EFBC217761D}" type="presOf" srcId="{5132F6E6-AD48-4D34-A385-7ACF4B91A8A6}" destId="{FFBAC8B7-3C30-4A82-A490-CC0D7E94817A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95BFFF67-905E-4472-960B-F5C9511A0522}" type="presOf" srcId="{3EA0F28E-06E1-45BF-B636-4B408542FFAD}" destId="{9473A15F-BC27-42AA-8AAA-51F8EC2667BE}" srcOrd="0" destOrd="0" presId="urn:microsoft.com/office/officeart/2005/8/layout/chevron2"/>
    <dgm:cxn modelId="{5D5B774A-B5FF-4EC6-B00E-06513B9CC023}" type="presOf" srcId="{053B3F61-113C-4254-A691-7BA003D14FFE}" destId="{97734363-6EB3-4FB9-8ADC-8BFEAE1A98A1}" srcOrd="0" destOrd="0" presId="urn:microsoft.com/office/officeart/2005/8/layout/chevron2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44DFE04E-1DCC-4CC0-950E-44B9675769F6}" type="presOf" srcId="{56E09103-52B5-461F-90B2-24E397705C78}" destId="{FD74FB8F-1B09-4E65-B754-9BD85ECC5D72}" srcOrd="0" destOrd="0" presId="urn:microsoft.com/office/officeart/2005/8/layout/chevron2"/>
    <dgm:cxn modelId="{24143C7C-0EDF-4DBD-83D6-5F33CA93C89A}" type="presOf" srcId="{4B2BD147-BB66-48D8-92A6-4F48B3494B14}" destId="{5708B967-B293-4200-9F45-739B1D304924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88021585-5326-442E-B660-6A95D8363AA8}" type="presOf" srcId="{E77DD523-2031-4AD5-80A4-428BADEF8E7D}" destId="{CDFE7A44-3C49-4895-8412-391E0C0A5320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3BA8CEA1-9F06-4103-AF7D-8C686CE3E1BC}" type="presOf" srcId="{A6551C37-03E4-4844-BD5A-B0A439B70F3C}" destId="{C77CB7CC-58EE-4B05-986E-A859097A1033}" srcOrd="0" destOrd="0" presId="urn:microsoft.com/office/officeart/2005/8/layout/chevron2"/>
    <dgm:cxn modelId="{577230B3-34F5-4329-A315-CD7A28C64684}" type="presOf" srcId="{55075BF7-1E31-4FF3-B5E0-CC6BFE401694}" destId="{EF500A6D-47E9-48CE-9E1F-FE5C5F4F04FB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7D1E05CE-2F76-4512-80A6-33665928EAD5}" type="presOf" srcId="{D6E44187-1D90-4397-BA20-14831F3063DB}" destId="{D0BC84CD-3713-42D1-9384-EC55E744429B}" srcOrd="0" destOrd="0" presId="urn:microsoft.com/office/officeart/2005/8/layout/chevron2"/>
    <dgm:cxn modelId="{5561D2D6-DCD2-4419-A415-95AF11C4A558}" type="presOf" srcId="{99591DFC-9B9A-46CF-BAD9-C07C752E07FE}" destId="{CCD9A62D-D0B0-4507-9511-7970805C8202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FF934BDB-F762-4B64-85EB-FE066712582E}" type="presOf" srcId="{8B702BEF-0125-4035-B95C-EE870E965136}" destId="{D3F191B0-572B-4064-B09D-BEDA880A828C}" srcOrd="0" destOrd="0" presId="urn:microsoft.com/office/officeart/2005/8/layout/chevron2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CB3D45E2-6C72-4D87-B99B-AF555B6F840B}" type="presOf" srcId="{FA4586BC-7205-4814-B758-175A56ECA443}" destId="{0AB0ABDE-9DB5-4C94-9579-6C20964BFADF}" srcOrd="0" destOrd="0" presId="urn:microsoft.com/office/officeart/2005/8/layout/chevron2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AE8155EA-7D13-4101-BB09-E36324A8C922}" type="presOf" srcId="{D001987A-108B-4061-9A75-2A9B745098C0}" destId="{86766552-ED63-49DB-9D55-390C5C3F080B}" srcOrd="0" destOrd="0" presId="urn:microsoft.com/office/officeart/2005/8/layout/chevron2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7F2104F7-3BC0-4B24-BCED-9B0FAA3AC874}" type="presOf" srcId="{1B1616D5-7E25-452F-BC9C-D81B3493C99C}" destId="{B9D12D56-3F83-4D17-87DC-C2A4A54D95C0}" srcOrd="0" destOrd="0" presId="urn:microsoft.com/office/officeart/2005/8/layout/chevron2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DFF139E2-5580-4476-A06F-40F14CC0070D}" type="presParOf" srcId="{FD74FB8F-1B09-4E65-B754-9BD85ECC5D72}" destId="{7A51E077-36A8-4D9C-BBA7-ACE5C1FCC9D2}" srcOrd="0" destOrd="0" presId="urn:microsoft.com/office/officeart/2005/8/layout/chevron2"/>
    <dgm:cxn modelId="{5495F703-2F7D-4B1C-8E82-9020CD63EFFE}" type="presParOf" srcId="{7A51E077-36A8-4D9C-BBA7-ACE5C1FCC9D2}" destId="{97734363-6EB3-4FB9-8ADC-8BFEAE1A98A1}" srcOrd="0" destOrd="0" presId="urn:microsoft.com/office/officeart/2005/8/layout/chevron2"/>
    <dgm:cxn modelId="{CDE91918-5204-414B-9A29-61C31BCA6CE1}" type="presParOf" srcId="{7A51E077-36A8-4D9C-BBA7-ACE5C1FCC9D2}" destId="{D0BC84CD-3713-42D1-9384-EC55E744429B}" srcOrd="1" destOrd="0" presId="urn:microsoft.com/office/officeart/2005/8/layout/chevron2"/>
    <dgm:cxn modelId="{30923588-C76C-45EA-BEB5-51C318475DD0}" type="presParOf" srcId="{FD74FB8F-1B09-4E65-B754-9BD85ECC5D72}" destId="{BA1CE70D-E882-484F-8628-8A53E2929A70}" srcOrd="1" destOrd="0" presId="urn:microsoft.com/office/officeart/2005/8/layout/chevron2"/>
    <dgm:cxn modelId="{36C3FC2A-8C1C-4A62-994F-6F83A1443D00}" type="presParOf" srcId="{FD74FB8F-1B09-4E65-B754-9BD85ECC5D72}" destId="{E02B895F-E5B3-40FF-AA91-044B3B698D64}" srcOrd="2" destOrd="0" presId="urn:microsoft.com/office/officeart/2005/8/layout/chevron2"/>
    <dgm:cxn modelId="{F10A9265-71B7-437F-B14A-D2BD65B955C2}" type="presParOf" srcId="{E02B895F-E5B3-40FF-AA91-044B3B698D64}" destId="{2384AA90-E2FB-462B-9FFF-55DE55CCCFB0}" srcOrd="0" destOrd="0" presId="urn:microsoft.com/office/officeart/2005/8/layout/chevron2"/>
    <dgm:cxn modelId="{6B1E6C1C-8A36-4FAF-BE62-F3A7CFE76651}" type="presParOf" srcId="{E02B895F-E5B3-40FF-AA91-044B3B698D64}" destId="{C77CB7CC-58EE-4B05-986E-A859097A1033}" srcOrd="1" destOrd="0" presId="urn:microsoft.com/office/officeart/2005/8/layout/chevron2"/>
    <dgm:cxn modelId="{B2483993-2F26-4CB5-BF2A-FE700715CA19}" type="presParOf" srcId="{FD74FB8F-1B09-4E65-B754-9BD85ECC5D72}" destId="{59AC0E90-DB05-48E6-BFE9-87F0235836A2}" srcOrd="3" destOrd="0" presId="urn:microsoft.com/office/officeart/2005/8/layout/chevron2"/>
    <dgm:cxn modelId="{E5032A1D-3D51-4644-A574-4C45CA79FE9B}" type="presParOf" srcId="{FD74FB8F-1B09-4E65-B754-9BD85ECC5D72}" destId="{6677A8AC-4C81-413E-AB35-0C6AD78DD430}" srcOrd="4" destOrd="0" presId="urn:microsoft.com/office/officeart/2005/8/layout/chevron2"/>
    <dgm:cxn modelId="{8D0FF77D-9EC1-4006-AB28-0192B416AA07}" type="presParOf" srcId="{6677A8AC-4C81-413E-AB35-0C6AD78DD430}" destId="{FFBAC8B7-3C30-4A82-A490-CC0D7E94817A}" srcOrd="0" destOrd="0" presId="urn:microsoft.com/office/officeart/2005/8/layout/chevron2"/>
    <dgm:cxn modelId="{D6F9E769-AC57-4ABC-A226-AA2E60CBEFFD}" type="presParOf" srcId="{6677A8AC-4C81-413E-AB35-0C6AD78DD430}" destId="{0AB0ABDE-9DB5-4C94-9579-6C20964BFADF}" srcOrd="1" destOrd="0" presId="urn:microsoft.com/office/officeart/2005/8/layout/chevron2"/>
    <dgm:cxn modelId="{728BACF6-8A45-4F0D-BD9D-4DD00DCE7510}" type="presParOf" srcId="{FD74FB8F-1B09-4E65-B754-9BD85ECC5D72}" destId="{B62BB0FE-C03A-4A38-B86F-5A394B89BA01}" srcOrd="5" destOrd="0" presId="urn:microsoft.com/office/officeart/2005/8/layout/chevron2"/>
    <dgm:cxn modelId="{6B95E76D-40A0-44F2-A3C6-C57E98BDC7C3}" type="presParOf" srcId="{FD74FB8F-1B09-4E65-B754-9BD85ECC5D72}" destId="{7A9BF54E-F247-4E4C-A326-B6B0596D9531}" srcOrd="6" destOrd="0" presId="urn:microsoft.com/office/officeart/2005/8/layout/chevron2"/>
    <dgm:cxn modelId="{03629ADC-819C-4A41-B1ED-8416B5E6BACC}" type="presParOf" srcId="{7A9BF54E-F247-4E4C-A326-B6B0596D9531}" destId="{9473A15F-BC27-42AA-8AAA-51F8EC2667BE}" srcOrd="0" destOrd="0" presId="urn:microsoft.com/office/officeart/2005/8/layout/chevron2"/>
    <dgm:cxn modelId="{2CE0B14D-CCF2-4648-8000-CC634B89340B}" type="presParOf" srcId="{7A9BF54E-F247-4E4C-A326-B6B0596D9531}" destId="{F23F2D4C-8097-430A-B6E0-5C5E851E696E}" srcOrd="1" destOrd="0" presId="urn:microsoft.com/office/officeart/2005/8/layout/chevron2"/>
    <dgm:cxn modelId="{BBD1C35C-8AAC-428F-B7CD-D237743D0767}" type="presParOf" srcId="{FD74FB8F-1B09-4E65-B754-9BD85ECC5D72}" destId="{251879E0-42E7-4AFB-88ED-FB5002054FDA}" srcOrd="7" destOrd="0" presId="urn:microsoft.com/office/officeart/2005/8/layout/chevron2"/>
    <dgm:cxn modelId="{60971DF2-9AF0-4CD1-8631-D0B453EBC857}" type="presParOf" srcId="{FD74FB8F-1B09-4E65-B754-9BD85ECC5D72}" destId="{49C76CD9-6355-466E-BA04-C21CE838D7CE}" srcOrd="8" destOrd="0" presId="urn:microsoft.com/office/officeart/2005/8/layout/chevron2"/>
    <dgm:cxn modelId="{2FFF7571-6D66-477E-B5A5-991312F7B1F9}" type="presParOf" srcId="{49C76CD9-6355-466E-BA04-C21CE838D7CE}" destId="{D3F191B0-572B-4064-B09D-BEDA880A828C}" srcOrd="0" destOrd="0" presId="urn:microsoft.com/office/officeart/2005/8/layout/chevron2"/>
    <dgm:cxn modelId="{E4086BFE-7F0F-4253-A98F-D5D3E1B596A8}" type="presParOf" srcId="{49C76CD9-6355-466E-BA04-C21CE838D7CE}" destId="{CCD9A62D-D0B0-4507-9511-7970805C8202}" srcOrd="1" destOrd="0" presId="urn:microsoft.com/office/officeart/2005/8/layout/chevron2"/>
    <dgm:cxn modelId="{2028B1D0-6138-4346-8A79-CE037B8210FC}" type="presParOf" srcId="{FD74FB8F-1B09-4E65-B754-9BD85ECC5D72}" destId="{9B7069DB-B2F9-43B5-8614-95E07152F158}" srcOrd="9" destOrd="0" presId="urn:microsoft.com/office/officeart/2005/8/layout/chevron2"/>
    <dgm:cxn modelId="{74A2ACDE-C16A-4588-9929-5096883BA772}" type="presParOf" srcId="{FD74FB8F-1B09-4E65-B754-9BD85ECC5D72}" destId="{0228DFAB-8AF4-488E-925B-54E797B3998A}" srcOrd="10" destOrd="0" presId="urn:microsoft.com/office/officeart/2005/8/layout/chevron2"/>
    <dgm:cxn modelId="{AF968566-9EAE-404A-B48D-78F92167B343}" type="presParOf" srcId="{0228DFAB-8AF4-488E-925B-54E797B3998A}" destId="{86766552-ED63-49DB-9D55-390C5C3F080B}" srcOrd="0" destOrd="0" presId="urn:microsoft.com/office/officeart/2005/8/layout/chevron2"/>
    <dgm:cxn modelId="{12023399-58CD-445A-A6CC-AFDC0399EE8D}" type="presParOf" srcId="{0228DFAB-8AF4-488E-925B-54E797B3998A}" destId="{CDFE7A44-3C49-4895-8412-391E0C0A5320}" srcOrd="1" destOrd="0" presId="urn:microsoft.com/office/officeart/2005/8/layout/chevron2"/>
    <dgm:cxn modelId="{2E54D3DC-5379-4BDC-A811-C09DE74F3449}" type="presParOf" srcId="{FD74FB8F-1B09-4E65-B754-9BD85ECC5D72}" destId="{160A8836-C458-4EB2-98CE-67EBEC57D8C2}" srcOrd="11" destOrd="0" presId="urn:microsoft.com/office/officeart/2005/8/layout/chevron2"/>
    <dgm:cxn modelId="{79D73053-4665-4529-8A42-396310B39D2F}" type="presParOf" srcId="{FD74FB8F-1B09-4E65-B754-9BD85ECC5D72}" destId="{D314C3D3-A990-443D-B0C7-0EAB4AE2F2F9}" srcOrd="12" destOrd="0" presId="urn:microsoft.com/office/officeart/2005/8/layout/chevron2"/>
    <dgm:cxn modelId="{7E033417-5BD5-4DE0-8730-34A124DC4CD7}" type="presParOf" srcId="{D314C3D3-A990-443D-B0C7-0EAB4AE2F2F9}" destId="{B9D12D56-3F83-4D17-87DC-C2A4A54D95C0}" srcOrd="0" destOrd="0" presId="urn:microsoft.com/office/officeart/2005/8/layout/chevron2"/>
    <dgm:cxn modelId="{63C73A0E-E09B-4E95-9E57-4B62DC9B52EF}" type="presParOf" srcId="{D314C3D3-A990-443D-B0C7-0EAB4AE2F2F9}" destId="{1D45E34C-1530-4EF3-A1C3-A149400393FB}" srcOrd="1" destOrd="0" presId="urn:microsoft.com/office/officeart/2005/8/layout/chevron2"/>
    <dgm:cxn modelId="{33E50FAE-A7DE-40C7-8902-1A9DE60D1448}" type="presParOf" srcId="{FD74FB8F-1B09-4E65-B754-9BD85ECC5D72}" destId="{B0B637AC-80BD-402E-A6A3-7A56E40F10C6}" srcOrd="13" destOrd="0" presId="urn:microsoft.com/office/officeart/2005/8/layout/chevron2"/>
    <dgm:cxn modelId="{03A84537-E6D7-40CA-9D7F-B6082DC3F293}" type="presParOf" srcId="{FD74FB8F-1B09-4E65-B754-9BD85ECC5D72}" destId="{DEB4A078-670A-41E1-8860-B646B44A019D}" srcOrd="14" destOrd="0" presId="urn:microsoft.com/office/officeart/2005/8/layout/chevron2"/>
    <dgm:cxn modelId="{BCB2C8D9-5AF9-4DA6-B6E5-BB5AE608589E}" type="presParOf" srcId="{DEB4A078-670A-41E1-8860-B646B44A019D}" destId="{5708B967-B293-4200-9F45-739B1D304924}" srcOrd="0" destOrd="0" presId="urn:microsoft.com/office/officeart/2005/8/layout/chevron2"/>
    <dgm:cxn modelId="{18BD0973-AC03-4F3E-BD26-1B17C9B9273A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/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AEF28E04-2037-449A-AB78-F1CBC157C861}" type="presOf" srcId="{D6E44187-1D90-4397-BA20-14831F3063DB}" destId="{D0BC84CD-3713-42D1-9384-EC55E744429B}" srcOrd="0" destOrd="0" presId="urn:microsoft.com/office/officeart/2005/8/layout/chevron2"/>
    <dgm:cxn modelId="{33196F05-97CE-44DC-9AAB-AFDC027A0DF7}" type="presOf" srcId="{FA4586BC-7205-4814-B758-175A56ECA443}" destId="{0AB0ABDE-9DB5-4C94-9579-6C20964BFADF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925F3716-B017-4A6B-ACAD-20FE385C2055}" type="presOf" srcId="{55075BF7-1E31-4FF3-B5E0-CC6BFE401694}" destId="{EF500A6D-47E9-48CE-9E1F-FE5C5F4F04FB}" srcOrd="0" destOrd="0" presId="urn:microsoft.com/office/officeart/2005/8/layout/chevron2"/>
    <dgm:cxn modelId="{64E8911B-F06A-4D81-BB30-9EDAD002EA1B}" type="presOf" srcId="{5132F6E6-AD48-4D34-A385-7ACF4B91A8A6}" destId="{FFBAC8B7-3C30-4A82-A490-CC0D7E94817A}" srcOrd="0" destOrd="0" presId="urn:microsoft.com/office/officeart/2005/8/layout/chevron2"/>
    <dgm:cxn modelId="{F346711F-6CB0-49FD-AA6F-1F8763802E52}" type="presOf" srcId="{A6551C37-03E4-4844-BD5A-B0A439B70F3C}" destId="{C77CB7CC-58EE-4B05-986E-A859097A1033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C020BA37-2971-49D1-BC8E-902E3F3AB8F6}" type="presOf" srcId="{1B1616D5-7E25-452F-BC9C-D81B3493C99C}" destId="{B9D12D56-3F83-4D17-87DC-C2A4A54D95C0}" srcOrd="0" destOrd="0" presId="urn:microsoft.com/office/officeart/2005/8/layout/chevron2"/>
    <dgm:cxn modelId="{6FA4FC3D-8ECF-4A6D-97EC-C08B28355775}" type="presOf" srcId="{A16060CA-D736-4E5F-A4D4-26DCA9EC60B9}" destId="{2384AA90-E2FB-462B-9FFF-55DE55CCCFB0}" srcOrd="0" destOrd="0" presId="urn:microsoft.com/office/officeart/2005/8/layout/chevron2"/>
    <dgm:cxn modelId="{26756B62-7639-4DD0-9373-DDA556AAC5E0}" type="presOf" srcId="{3EA0F28E-06E1-45BF-B636-4B408542FFAD}" destId="{9473A15F-BC27-42AA-8AAA-51F8EC2667BE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9E86DD45-6A6A-4177-94DE-DECF82DD5058}" type="presOf" srcId="{4B86E1DC-A2FC-46F9-8648-CB225FD0D2A0}" destId="{1D45E34C-1530-4EF3-A1C3-A149400393FB}" srcOrd="0" destOrd="0" presId="urn:microsoft.com/office/officeart/2005/8/layout/chevron2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1E24D74E-3581-456B-951A-63064E0C7CCB}" type="presOf" srcId="{D001987A-108B-4061-9A75-2A9B745098C0}" destId="{86766552-ED63-49DB-9D55-390C5C3F080B}" srcOrd="0" destOrd="0" presId="urn:microsoft.com/office/officeart/2005/8/layout/chevron2"/>
    <dgm:cxn modelId="{08C57C71-7752-4B98-9F00-D324EFFB2AF2}" type="presOf" srcId="{56E09103-52B5-461F-90B2-24E397705C78}" destId="{FD74FB8F-1B09-4E65-B754-9BD85ECC5D72}" srcOrd="0" destOrd="0" presId="urn:microsoft.com/office/officeart/2005/8/layout/chevron2"/>
    <dgm:cxn modelId="{65E91A79-88A7-4C0E-8D4A-509DB3EFFD25}" type="presOf" srcId="{053B3F61-113C-4254-A691-7BA003D14FFE}" destId="{97734363-6EB3-4FB9-8ADC-8BFEAE1A98A1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1FFDCF9C-B408-4DFC-9128-04286AB05DF7}" type="presOf" srcId="{8B702BEF-0125-4035-B95C-EE870E965136}" destId="{D3F191B0-572B-4064-B09D-BEDA880A828C}" srcOrd="0" destOrd="0" presId="urn:microsoft.com/office/officeart/2005/8/layout/chevron2"/>
    <dgm:cxn modelId="{3E4C31A8-6734-4D66-9328-8300156DE170}" type="presOf" srcId="{CF022CDD-D123-4755-B881-102D39CB83F8}" destId="{F23F2D4C-8097-430A-B6E0-5C5E851E696E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3243A7C1-DB22-4C96-A1EE-A0E2A00E77C9}" type="presOf" srcId="{E77DD523-2031-4AD5-80A4-428BADEF8E7D}" destId="{CDFE7A44-3C49-4895-8412-391E0C0A5320}" srcOrd="0" destOrd="0" presId="urn:microsoft.com/office/officeart/2005/8/layout/chevron2"/>
    <dgm:cxn modelId="{D216BFCA-9266-4B53-AE29-B06FBE97532D}" type="presOf" srcId="{99591DFC-9B9A-46CF-BAD9-C07C752E07FE}" destId="{CCD9A62D-D0B0-4507-9511-7970805C8202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376C6DF6-A14E-4621-ACE4-FADEF206C1EE}" type="presOf" srcId="{4B2BD147-BB66-48D8-92A6-4F48B3494B14}" destId="{5708B967-B293-4200-9F45-739B1D304924}" srcOrd="0" destOrd="0" presId="urn:microsoft.com/office/officeart/2005/8/layout/chevron2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E5468CA4-E821-42FD-A898-D0924F24E9FC}" type="presParOf" srcId="{FD74FB8F-1B09-4E65-B754-9BD85ECC5D72}" destId="{7A51E077-36A8-4D9C-BBA7-ACE5C1FCC9D2}" srcOrd="0" destOrd="0" presId="urn:microsoft.com/office/officeart/2005/8/layout/chevron2"/>
    <dgm:cxn modelId="{F5506E8B-0458-44F8-93FD-987D00069043}" type="presParOf" srcId="{7A51E077-36A8-4D9C-BBA7-ACE5C1FCC9D2}" destId="{97734363-6EB3-4FB9-8ADC-8BFEAE1A98A1}" srcOrd="0" destOrd="0" presId="urn:microsoft.com/office/officeart/2005/8/layout/chevron2"/>
    <dgm:cxn modelId="{DAA0059E-380F-4554-AAC5-106EFAFFD315}" type="presParOf" srcId="{7A51E077-36A8-4D9C-BBA7-ACE5C1FCC9D2}" destId="{D0BC84CD-3713-42D1-9384-EC55E744429B}" srcOrd="1" destOrd="0" presId="urn:microsoft.com/office/officeart/2005/8/layout/chevron2"/>
    <dgm:cxn modelId="{6CF8A091-DD8E-44FD-BB0B-1BA036EABDC0}" type="presParOf" srcId="{FD74FB8F-1B09-4E65-B754-9BD85ECC5D72}" destId="{BA1CE70D-E882-484F-8628-8A53E2929A70}" srcOrd="1" destOrd="0" presId="urn:microsoft.com/office/officeart/2005/8/layout/chevron2"/>
    <dgm:cxn modelId="{40573ED1-6170-4D00-A6E6-A73D427F0619}" type="presParOf" srcId="{FD74FB8F-1B09-4E65-B754-9BD85ECC5D72}" destId="{E02B895F-E5B3-40FF-AA91-044B3B698D64}" srcOrd="2" destOrd="0" presId="urn:microsoft.com/office/officeart/2005/8/layout/chevron2"/>
    <dgm:cxn modelId="{F38250DE-9EA7-4CE9-B8E2-421C59CC24E2}" type="presParOf" srcId="{E02B895F-E5B3-40FF-AA91-044B3B698D64}" destId="{2384AA90-E2FB-462B-9FFF-55DE55CCCFB0}" srcOrd="0" destOrd="0" presId="urn:microsoft.com/office/officeart/2005/8/layout/chevron2"/>
    <dgm:cxn modelId="{9EA7C9F8-AE97-4F9C-9AB0-E540B9813734}" type="presParOf" srcId="{E02B895F-E5B3-40FF-AA91-044B3B698D64}" destId="{C77CB7CC-58EE-4B05-986E-A859097A1033}" srcOrd="1" destOrd="0" presId="urn:microsoft.com/office/officeart/2005/8/layout/chevron2"/>
    <dgm:cxn modelId="{E309EB40-1886-4DF9-98E9-7667F8C07C47}" type="presParOf" srcId="{FD74FB8F-1B09-4E65-B754-9BD85ECC5D72}" destId="{59AC0E90-DB05-48E6-BFE9-87F0235836A2}" srcOrd="3" destOrd="0" presId="urn:microsoft.com/office/officeart/2005/8/layout/chevron2"/>
    <dgm:cxn modelId="{D40A96F0-E407-477E-BF3D-D3DCCD81A435}" type="presParOf" srcId="{FD74FB8F-1B09-4E65-B754-9BD85ECC5D72}" destId="{6677A8AC-4C81-413E-AB35-0C6AD78DD430}" srcOrd="4" destOrd="0" presId="urn:microsoft.com/office/officeart/2005/8/layout/chevron2"/>
    <dgm:cxn modelId="{58FA90A9-0AC7-451D-AC06-D2F055A2FF6F}" type="presParOf" srcId="{6677A8AC-4C81-413E-AB35-0C6AD78DD430}" destId="{FFBAC8B7-3C30-4A82-A490-CC0D7E94817A}" srcOrd="0" destOrd="0" presId="urn:microsoft.com/office/officeart/2005/8/layout/chevron2"/>
    <dgm:cxn modelId="{5FAAEDF5-FA10-4659-8393-540A511D0A8B}" type="presParOf" srcId="{6677A8AC-4C81-413E-AB35-0C6AD78DD430}" destId="{0AB0ABDE-9DB5-4C94-9579-6C20964BFADF}" srcOrd="1" destOrd="0" presId="urn:microsoft.com/office/officeart/2005/8/layout/chevron2"/>
    <dgm:cxn modelId="{8B60579F-41F2-4B46-A4ED-D4036F59DF3E}" type="presParOf" srcId="{FD74FB8F-1B09-4E65-B754-9BD85ECC5D72}" destId="{B62BB0FE-C03A-4A38-B86F-5A394B89BA01}" srcOrd="5" destOrd="0" presId="urn:microsoft.com/office/officeart/2005/8/layout/chevron2"/>
    <dgm:cxn modelId="{BD5A4908-FB16-4F76-8904-284004C499E1}" type="presParOf" srcId="{FD74FB8F-1B09-4E65-B754-9BD85ECC5D72}" destId="{7A9BF54E-F247-4E4C-A326-B6B0596D9531}" srcOrd="6" destOrd="0" presId="urn:microsoft.com/office/officeart/2005/8/layout/chevron2"/>
    <dgm:cxn modelId="{A8117A73-B0E7-4BB0-A572-C35F9ACD921E}" type="presParOf" srcId="{7A9BF54E-F247-4E4C-A326-B6B0596D9531}" destId="{9473A15F-BC27-42AA-8AAA-51F8EC2667BE}" srcOrd="0" destOrd="0" presId="urn:microsoft.com/office/officeart/2005/8/layout/chevron2"/>
    <dgm:cxn modelId="{8299BD8F-E5BB-42CA-9072-2DA4F2AE4078}" type="presParOf" srcId="{7A9BF54E-F247-4E4C-A326-B6B0596D9531}" destId="{F23F2D4C-8097-430A-B6E0-5C5E851E696E}" srcOrd="1" destOrd="0" presId="urn:microsoft.com/office/officeart/2005/8/layout/chevron2"/>
    <dgm:cxn modelId="{77CD35D3-2FC1-477C-9DCF-54A11F6F5808}" type="presParOf" srcId="{FD74FB8F-1B09-4E65-B754-9BD85ECC5D72}" destId="{251879E0-42E7-4AFB-88ED-FB5002054FDA}" srcOrd="7" destOrd="0" presId="urn:microsoft.com/office/officeart/2005/8/layout/chevron2"/>
    <dgm:cxn modelId="{FD034012-C3B1-43E5-9D33-DBC5E146D7C0}" type="presParOf" srcId="{FD74FB8F-1B09-4E65-B754-9BD85ECC5D72}" destId="{49C76CD9-6355-466E-BA04-C21CE838D7CE}" srcOrd="8" destOrd="0" presId="urn:microsoft.com/office/officeart/2005/8/layout/chevron2"/>
    <dgm:cxn modelId="{B40235EE-650F-4C5D-BA70-12ABE93A2885}" type="presParOf" srcId="{49C76CD9-6355-466E-BA04-C21CE838D7CE}" destId="{D3F191B0-572B-4064-B09D-BEDA880A828C}" srcOrd="0" destOrd="0" presId="urn:microsoft.com/office/officeart/2005/8/layout/chevron2"/>
    <dgm:cxn modelId="{8AC48D1D-5E1D-4633-B5DD-C19B25177658}" type="presParOf" srcId="{49C76CD9-6355-466E-BA04-C21CE838D7CE}" destId="{CCD9A62D-D0B0-4507-9511-7970805C8202}" srcOrd="1" destOrd="0" presId="urn:microsoft.com/office/officeart/2005/8/layout/chevron2"/>
    <dgm:cxn modelId="{D21BFA54-A35F-4188-93A2-FDDB90EE04F7}" type="presParOf" srcId="{FD74FB8F-1B09-4E65-B754-9BD85ECC5D72}" destId="{9B7069DB-B2F9-43B5-8614-95E07152F158}" srcOrd="9" destOrd="0" presId="urn:microsoft.com/office/officeart/2005/8/layout/chevron2"/>
    <dgm:cxn modelId="{C1718007-3238-4E5D-935F-88C411C7E1F7}" type="presParOf" srcId="{FD74FB8F-1B09-4E65-B754-9BD85ECC5D72}" destId="{0228DFAB-8AF4-488E-925B-54E797B3998A}" srcOrd="10" destOrd="0" presId="urn:microsoft.com/office/officeart/2005/8/layout/chevron2"/>
    <dgm:cxn modelId="{037B33E2-BFB9-4435-89D2-635C4A6F1E11}" type="presParOf" srcId="{0228DFAB-8AF4-488E-925B-54E797B3998A}" destId="{86766552-ED63-49DB-9D55-390C5C3F080B}" srcOrd="0" destOrd="0" presId="urn:microsoft.com/office/officeart/2005/8/layout/chevron2"/>
    <dgm:cxn modelId="{6385153B-F889-4D9D-8C9A-B05C54058152}" type="presParOf" srcId="{0228DFAB-8AF4-488E-925B-54E797B3998A}" destId="{CDFE7A44-3C49-4895-8412-391E0C0A5320}" srcOrd="1" destOrd="0" presId="urn:microsoft.com/office/officeart/2005/8/layout/chevron2"/>
    <dgm:cxn modelId="{AE448ACD-456A-4BC6-9F3C-9BE325514E9B}" type="presParOf" srcId="{FD74FB8F-1B09-4E65-B754-9BD85ECC5D72}" destId="{160A8836-C458-4EB2-98CE-67EBEC57D8C2}" srcOrd="11" destOrd="0" presId="urn:microsoft.com/office/officeart/2005/8/layout/chevron2"/>
    <dgm:cxn modelId="{BA860A24-3B29-4F5E-BEF1-FA2800D4CA66}" type="presParOf" srcId="{FD74FB8F-1B09-4E65-B754-9BD85ECC5D72}" destId="{D314C3D3-A990-443D-B0C7-0EAB4AE2F2F9}" srcOrd="12" destOrd="0" presId="urn:microsoft.com/office/officeart/2005/8/layout/chevron2"/>
    <dgm:cxn modelId="{FC922416-1BE4-4E96-8A70-E550D15D236A}" type="presParOf" srcId="{D314C3D3-A990-443D-B0C7-0EAB4AE2F2F9}" destId="{B9D12D56-3F83-4D17-87DC-C2A4A54D95C0}" srcOrd="0" destOrd="0" presId="urn:microsoft.com/office/officeart/2005/8/layout/chevron2"/>
    <dgm:cxn modelId="{FF8E4391-D6DD-4110-BB94-9B881408DC4F}" type="presParOf" srcId="{D314C3D3-A990-443D-B0C7-0EAB4AE2F2F9}" destId="{1D45E34C-1530-4EF3-A1C3-A149400393FB}" srcOrd="1" destOrd="0" presId="urn:microsoft.com/office/officeart/2005/8/layout/chevron2"/>
    <dgm:cxn modelId="{1C34E233-DA1C-4125-9009-A82F80F5B132}" type="presParOf" srcId="{FD74FB8F-1B09-4E65-B754-9BD85ECC5D72}" destId="{B0B637AC-80BD-402E-A6A3-7A56E40F10C6}" srcOrd="13" destOrd="0" presId="urn:microsoft.com/office/officeart/2005/8/layout/chevron2"/>
    <dgm:cxn modelId="{683B6EBC-AA1E-4D4B-B1CB-C65B07202441}" type="presParOf" srcId="{FD74FB8F-1B09-4E65-B754-9BD85ECC5D72}" destId="{DEB4A078-670A-41E1-8860-B646B44A019D}" srcOrd="14" destOrd="0" presId="urn:microsoft.com/office/officeart/2005/8/layout/chevron2"/>
    <dgm:cxn modelId="{B8151AE9-2F01-4167-A92D-BF3DE604BD1D}" type="presParOf" srcId="{DEB4A078-670A-41E1-8860-B646B44A019D}" destId="{5708B967-B293-4200-9F45-739B1D304924}" srcOrd="0" destOrd="0" presId="urn:microsoft.com/office/officeart/2005/8/layout/chevron2"/>
    <dgm:cxn modelId="{B69C5DFC-3AD2-42B3-AB15-EA92FE9F44E1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/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0C39CF04-823A-406D-AADF-7C4865CB90A3}" type="presOf" srcId="{55075BF7-1E31-4FF3-B5E0-CC6BFE401694}" destId="{EF500A6D-47E9-48CE-9E1F-FE5C5F4F04FB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89702C13-7AAD-422A-9EBC-9EF174972649}" type="presOf" srcId="{CF022CDD-D123-4755-B881-102D39CB83F8}" destId="{F23F2D4C-8097-430A-B6E0-5C5E851E696E}" srcOrd="0" destOrd="0" presId="urn:microsoft.com/office/officeart/2005/8/layout/chevron2"/>
    <dgm:cxn modelId="{718CC614-C9E5-40F9-A45C-BCC8F69A44E3}" type="presOf" srcId="{3EA0F28E-06E1-45BF-B636-4B408542FFAD}" destId="{9473A15F-BC27-42AA-8AAA-51F8EC2667BE}" srcOrd="0" destOrd="0" presId="urn:microsoft.com/office/officeart/2005/8/layout/chevron2"/>
    <dgm:cxn modelId="{DC222815-F470-4AB1-9ED0-71DD8A2423BE}" type="presOf" srcId="{1B1616D5-7E25-452F-BC9C-D81B3493C99C}" destId="{B9D12D56-3F83-4D17-87DC-C2A4A54D95C0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1A937243-EAB6-47FC-8B58-3B981DCFC0D7}" type="presOf" srcId="{8B702BEF-0125-4035-B95C-EE870E965136}" destId="{D3F191B0-572B-4064-B09D-BEDA880A828C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80012447-4CB2-4151-81D2-2B18B758E3A9}" type="presOf" srcId="{A16060CA-D736-4E5F-A4D4-26DCA9EC60B9}" destId="{2384AA90-E2FB-462B-9FFF-55DE55CCCFB0}" srcOrd="0" destOrd="0" presId="urn:microsoft.com/office/officeart/2005/8/layout/chevron2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A298184E-8AE0-451B-A0C4-5241A0CFD719}" type="presOf" srcId="{99591DFC-9B9A-46CF-BAD9-C07C752E07FE}" destId="{CCD9A62D-D0B0-4507-9511-7970805C8202}" srcOrd="0" destOrd="0" presId="urn:microsoft.com/office/officeart/2005/8/layout/chevron2"/>
    <dgm:cxn modelId="{7047A97D-9528-4276-A9EC-93AFAC851045}" type="presOf" srcId="{5132F6E6-AD48-4D34-A385-7ACF4B91A8A6}" destId="{FFBAC8B7-3C30-4A82-A490-CC0D7E94817A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7F940B8E-E96B-43A3-A018-F743BD91D3F2}" type="presOf" srcId="{D6E44187-1D90-4397-BA20-14831F3063DB}" destId="{D0BC84CD-3713-42D1-9384-EC55E744429B}" srcOrd="0" destOrd="0" presId="urn:microsoft.com/office/officeart/2005/8/layout/chevron2"/>
    <dgm:cxn modelId="{C1045F8E-C900-4699-96FA-C01393E4C0BB}" type="presOf" srcId="{D001987A-108B-4061-9A75-2A9B745098C0}" destId="{86766552-ED63-49DB-9D55-390C5C3F080B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4661369D-8EA4-446E-A580-F4F1BD5E8D29}" type="presOf" srcId="{4B86E1DC-A2FC-46F9-8648-CB225FD0D2A0}" destId="{1D45E34C-1530-4EF3-A1C3-A149400393FB}" srcOrd="0" destOrd="0" presId="urn:microsoft.com/office/officeart/2005/8/layout/chevron2"/>
    <dgm:cxn modelId="{4EC59EA6-2F26-4472-8B17-7CDC33AAD559}" type="presOf" srcId="{56E09103-52B5-461F-90B2-24E397705C78}" destId="{FD74FB8F-1B09-4E65-B754-9BD85ECC5D72}" srcOrd="0" destOrd="0" presId="urn:microsoft.com/office/officeart/2005/8/layout/chevron2"/>
    <dgm:cxn modelId="{15CD76B1-E91C-4C27-B770-2A87A395DD73}" type="presOf" srcId="{053B3F61-113C-4254-A691-7BA003D14FFE}" destId="{97734363-6EB3-4FB9-8ADC-8BFEAE1A98A1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5CCD3CDE-44D6-4EE2-B03E-2B3F3532B388}" type="presOf" srcId="{4B2BD147-BB66-48D8-92A6-4F48B3494B14}" destId="{5708B967-B293-4200-9F45-739B1D304924}" srcOrd="0" destOrd="0" presId="urn:microsoft.com/office/officeart/2005/8/layout/chevron2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5A8FE6DF-E221-4F5C-AAD8-CD57E72B859F}" type="presOf" srcId="{A6551C37-03E4-4844-BD5A-B0A439B70F3C}" destId="{C77CB7CC-58EE-4B05-986E-A859097A1033}" srcOrd="0" destOrd="0" presId="urn:microsoft.com/office/officeart/2005/8/layout/chevron2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280316EB-62E8-4036-A262-2465149F1932}" type="presOf" srcId="{E77DD523-2031-4AD5-80A4-428BADEF8E7D}" destId="{CDFE7A44-3C49-4895-8412-391E0C0A5320}" srcOrd="0" destOrd="0" presId="urn:microsoft.com/office/officeart/2005/8/layout/chevron2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067BACF5-FAB3-4BF2-B88F-2BBFD18E3144}" type="presOf" srcId="{FA4586BC-7205-4814-B758-175A56ECA443}" destId="{0AB0ABDE-9DB5-4C94-9579-6C20964BFADF}" srcOrd="0" destOrd="0" presId="urn:microsoft.com/office/officeart/2005/8/layout/chevron2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340C8FC4-031F-42C7-9BE7-449917E0204D}" type="presParOf" srcId="{FD74FB8F-1B09-4E65-B754-9BD85ECC5D72}" destId="{7A51E077-36A8-4D9C-BBA7-ACE5C1FCC9D2}" srcOrd="0" destOrd="0" presId="urn:microsoft.com/office/officeart/2005/8/layout/chevron2"/>
    <dgm:cxn modelId="{06BAA93E-96DC-4DF4-B3FA-7BD3C2BFAA2E}" type="presParOf" srcId="{7A51E077-36A8-4D9C-BBA7-ACE5C1FCC9D2}" destId="{97734363-6EB3-4FB9-8ADC-8BFEAE1A98A1}" srcOrd="0" destOrd="0" presId="urn:microsoft.com/office/officeart/2005/8/layout/chevron2"/>
    <dgm:cxn modelId="{A15F4B22-CD75-4383-8ED9-C71336D8F282}" type="presParOf" srcId="{7A51E077-36A8-4D9C-BBA7-ACE5C1FCC9D2}" destId="{D0BC84CD-3713-42D1-9384-EC55E744429B}" srcOrd="1" destOrd="0" presId="urn:microsoft.com/office/officeart/2005/8/layout/chevron2"/>
    <dgm:cxn modelId="{43E7F44C-F3E8-4514-ADA1-94A28CC5D899}" type="presParOf" srcId="{FD74FB8F-1B09-4E65-B754-9BD85ECC5D72}" destId="{BA1CE70D-E882-484F-8628-8A53E2929A70}" srcOrd="1" destOrd="0" presId="urn:microsoft.com/office/officeart/2005/8/layout/chevron2"/>
    <dgm:cxn modelId="{8D9ECE2D-0E14-4F22-BFC7-18B28783D4EB}" type="presParOf" srcId="{FD74FB8F-1B09-4E65-B754-9BD85ECC5D72}" destId="{E02B895F-E5B3-40FF-AA91-044B3B698D64}" srcOrd="2" destOrd="0" presId="urn:microsoft.com/office/officeart/2005/8/layout/chevron2"/>
    <dgm:cxn modelId="{4A267A5A-D6D8-4CA5-B09A-A7FBF5C1FC47}" type="presParOf" srcId="{E02B895F-E5B3-40FF-AA91-044B3B698D64}" destId="{2384AA90-E2FB-462B-9FFF-55DE55CCCFB0}" srcOrd="0" destOrd="0" presId="urn:microsoft.com/office/officeart/2005/8/layout/chevron2"/>
    <dgm:cxn modelId="{19E8FF12-52A9-42F6-8D4E-5EA830ECE0A8}" type="presParOf" srcId="{E02B895F-E5B3-40FF-AA91-044B3B698D64}" destId="{C77CB7CC-58EE-4B05-986E-A859097A1033}" srcOrd="1" destOrd="0" presId="urn:microsoft.com/office/officeart/2005/8/layout/chevron2"/>
    <dgm:cxn modelId="{0AF08841-4549-4718-8DF5-6478FD786F79}" type="presParOf" srcId="{FD74FB8F-1B09-4E65-B754-9BD85ECC5D72}" destId="{59AC0E90-DB05-48E6-BFE9-87F0235836A2}" srcOrd="3" destOrd="0" presId="urn:microsoft.com/office/officeart/2005/8/layout/chevron2"/>
    <dgm:cxn modelId="{9FA826F6-01B9-4915-9FA9-E58BB25D4D31}" type="presParOf" srcId="{FD74FB8F-1B09-4E65-B754-9BD85ECC5D72}" destId="{6677A8AC-4C81-413E-AB35-0C6AD78DD430}" srcOrd="4" destOrd="0" presId="urn:microsoft.com/office/officeart/2005/8/layout/chevron2"/>
    <dgm:cxn modelId="{826D1EB3-F67A-42C5-B162-6EB6AA3BF546}" type="presParOf" srcId="{6677A8AC-4C81-413E-AB35-0C6AD78DD430}" destId="{FFBAC8B7-3C30-4A82-A490-CC0D7E94817A}" srcOrd="0" destOrd="0" presId="urn:microsoft.com/office/officeart/2005/8/layout/chevron2"/>
    <dgm:cxn modelId="{418F8829-5057-4E5A-9C9D-54EC99BC6711}" type="presParOf" srcId="{6677A8AC-4C81-413E-AB35-0C6AD78DD430}" destId="{0AB0ABDE-9DB5-4C94-9579-6C20964BFADF}" srcOrd="1" destOrd="0" presId="urn:microsoft.com/office/officeart/2005/8/layout/chevron2"/>
    <dgm:cxn modelId="{8A7C1BA5-3493-440D-9442-CA38ED980A6C}" type="presParOf" srcId="{FD74FB8F-1B09-4E65-B754-9BD85ECC5D72}" destId="{B62BB0FE-C03A-4A38-B86F-5A394B89BA01}" srcOrd="5" destOrd="0" presId="urn:microsoft.com/office/officeart/2005/8/layout/chevron2"/>
    <dgm:cxn modelId="{D4A65DBA-8DB3-4D83-AC81-7C2D1F74AB43}" type="presParOf" srcId="{FD74FB8F-1B09-4E65-B754-9BD85ECC5D72}" destId="{7A9BF54E-F247-4E4C-A326-B6B0596D9531}" srcOrd="6" destOrd="0" presId="urn:microsoft.com/office/officeart/2005/8/layout/chevron2"/>
    <dgm:cxn modelId="{BAD9FCEB-9497-4A56-A1FC-FD5ECD941835}" type="presParOf" srcId="{7A9BF54E-F247-4E4C-A326-B6B0596D9531}" destId="{9473A15F-BC27-42AA-8AAA-51F8EC2667BE}" srcOrd="0" destOrd="0" presId="urn:microsoft.com/office/officeart/2005/8/layout/chevron2"/>
    <dgm:cxn modelId="{B1D93FF9-A633-4286-80B2-EC3E2546B113}" type="presParOf" srcId="{7A9BF54E-F247-4E4C-A326-B6B0596D9531}" destId="{F23F2D4C-8097-430A-B6E0-5C5E851E696E}" srcOrd="1" destOrd="0" presId="urn:microsoft.com/office/officeart/2005/8/layout/chevron2"/>
    <dgm:cxn modelId="{7695ADBC-55F9-4E7F-BF50-546E1CDBA749}" type="presParOf" srcId="{FD74FB8F-1B09-4E65-B754-9BD85ECC5D72}" destId="{251879E0-42E7-4AFB-88ED-FB5002054FDA}" srcOrd="7" destOrd="0" presId="urn:microsoft.com/office/officeart/2005/8/layout/chevron2"/>
    <dgm:cxn modelId="{AF74BA2D-D701-487C-B5C8-08545AADC072}" type="presParOf" srcId="{FD74FB8F-1B09-4E65-B754-9BD85ECC5D72}" destId="{49C76CD9-6355-466E-BA04-C21CE838D7CE}" srcOrd="8" destOrd="0" presId="urn:microsoft.com/office/officeart/2005/8/layout/chevron2"/>
    <dgm:cxn modelId="{0011D1B2-DA1F-4146-8F53-43AC2ECF1216}" type="presParOf" srcId="{49C76CD9-6355-466E-BA04-C21CE838D7CE}" destId="{D3F191B0-572B-4064-B09D-BEDA880A828C}" srcOrd="0" destOrd="0" presId="urn:microsoft.com/office/officeart/2005/8/layout/chevron2"/>
    <dgm:cxn modelId="{26B2742C-42D7-4294-B249-020519320653}" type="presParOf" srcId="{49C76CD9-6355-466E-BA04-C21CE838D7CE}" destId="{CCD9A62D-D0B0-4507-9511-7970805C8202}" srcOrd="1" destOrd="0" presId="urn:microsoft.com/office/officeart/2005/8/layout/chevron2"/>
    <dgm:cxn modelId="{641E0A27-3167-416D-BD45-EAB91B859930}" type="presParOf" srcId="{FD74FB8F-1B09-4E65-B754-9BD85ECC5D72}" destId="{9B7069DB-B2F9-43B5-8614-95E07152F158}" srcOrd="9" destOrd="0" presId="urn:microsoft.com/office/officeart/2005/8/layout/chevron2"/>
    <dgm:cxn modelId="{31FFB978-DE07-49AE-8A99-72A335A9D196}" type="presParOf" srcId="{FD74FB8F-1B09-4E65-B754-9BD85ECC5D72}" destId="{0228DFAB-8AF4-488E-925B-54E797B3998A}" srcOrd="10" destOrd="0" presId="urn:microsoft.com/office/officeart/2005/8/layout/chevron2"/>
    <dgm:cxn modelId="{19812C3A-3F5F-4509-8765-1127B155715E}" type="presParOf" srcId="{0228DFAB-8AF4-488E-925B-54E797B3998A}" destId="{86766552-ED63-49DB-9D55-390C5C3F080B}" srcOrd="0" destOrd="0" presId="urn:microsoft.com/office/officeart/2005/8/layout/chevron2"/>
    <dgm:cxn modelId="{7EE348DB-9F08-4CF2-8213-8E0616E43EAF}" type="presParOf" srcId="{0228DFAB-8AF4-488E-925B-54E797B3998A}" destId="{CDFE7A44-3C49-4895-8412-391E0C0A5320}" srcOrd="1" destOrd="0" presId="urn:microsoft.com/office/officeart/2005/8/layout/chevron2"/>
    <dgm:cxn modelId="{106570D7-D2FC-411B-A46F-EAAFFC5220C5}" type="presParOf" srcId="{FD74FB8F-1B09-4E65-B754-9BD85ECC5D72}" destId="{160A8836-C458-4EB2-98CE-67EBEC57D8C2}" srcOrd="11" destOrd="0" presId="urn:microsoft.com/office/officeart/2005/8/layout/chevron2"/>
    <dgm:cxn modelId="{7D127C25-A404-4586-8A3C-C21129B887BF}" type="presParOf" srcId="{FD74FB8F-1B09-4E65-B754-9BD85ECC5D72}" destId="{D314C3D3-A990-443D-B0C7-0EAB4AE2F2F9}" srcOrd="12" destOrd="0" presId="urn:microsoft.com/office/officeart/2005/8/layout/chevron2"/>
    <dgm:cxn modelId="{0788FF0E-E533-40B6-A1CA-C915AB40D557}" type="presParOf" srcId="{D314C3D3-A990-443D-B0C7-0EAB4AE2F2F9}" destId="{B9D12D56-3F83-4D17-87DC-C2A4A54D95C0}" srcOrd="0" destOrd="0" presId="urn:microsoft.com/office/officeart/2005/8/layout/chevron2"/>
    <dgm:cxn modelId="{3146D90D-A0B5-4509-96BF-6836BD80F1F3}" type="presParOf" srcId="{D314C3D3-A990-443D-B0C7-0EAB4AE2F2F9}" destId="{1D45E34C-1530-4EF3-A1C3-A149400393FB}" srcOrd="1" destOrd="0" presId="urn:microsoft.com/office/officeart/2005/8/layout/chevron2"/>
    <dgm:cxn modelId="{7033D94F-4437-4137-9C87-CDB82AA23EC1}" type="presParOf" srcId="{FD74FB8F-1B09-4E65-B754-9BD85ECC5D72}" destId="{B0B637AC-80BD-402E-A6A3-7A56E40F10C6}" srcOrd="13" destOrd="0" presId="urn:microsoft.com/office/officeart/2005/8/layout/chevron2"/>
    <dgm:cxn modelId="{4FDDDD66-0527-4C16-B6FB-98FD3A2E28FA}" type="presParOf" srcId="{FD74FB8F-1B09-4E65-B754-9BD85ECC5D72}" destId="{DEB4A078-670A-41E1-8860-B646B44A019D}" srcOrd="14" destOrd="0" presId="urn:microsoft.com/office/officeart/2005/8/layout/chevron2"/>
    <dgm:cxn modelId="{BE3D48C4-0EDE-43F9-B0B1-844EB574D175}" type="presParOf" srcId="{DEB4A078-670A-41E1-8860-B646B44A019D}" destId="{5708B967-B293-4200-9F45-739B1D304924}" srcOrd="0" destOrd="0" presId="urn:microsoft.com/office/officeart/2005/8/layout/chevron2"/>
    <dgm:cxn modelId="{A8434961-DE2E-4098-BF4A-125CF20FBB47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E09103-52B5-461F-90B2-24E397705C78}" type="doc">
      <dgm:prSet loTypeId="urn:microsoft.com/office/officeart/2005/8/layout/chevron2" loCatId="list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053B3F61-113C-4254-A691-7BA003D14FFE}">
      <dgm:prSet phldrT="[Text]"/>
      <dgm:spPr/>
      <dgm:t>
        <a:bodyPr/>
        <a:lstStyle/>
        <a:p>
          <a:r>
            <a:rPr lang="de-DE" dirty="0"/>
            <a:t>1.</a:t>
          </a:r>
        </a:p>
      </dgm:t>
    </dgm:pt>
    <dgm:pt modelId="{A50913E4-DD6F-4922-A489-E159C430A0E9}" type="parTrans" cxnId="{2CBCB946-4478-435A-9FCD-002DFD428B9E}">
      <dgm:prSet/>
      <dgm:spPr/>
      <dgm:t>
        <a:bodyPr/>
        <a:lstStyle/>
        <a:p>
          <a:endParaRPr lang="de-DE"/>
        </a:p>
      </dgm:t>
    </dgm:pt>
    <dgm:pt modelId="{C2B7ABD0-9B75-4939-8C7F-32C0415B311C}" type="sibTrans" cxnId="{2CBCB946-4478-435A-9FCD-002DFD428B9E}">
      <dgm:prSet/>
      <dgm:spPr/>
      <dgm:t>
        <a:bodyPr/>
        <a:lstStyle/>
        <a:p>
          <a:endParaRPr lang="de-DE"/>
        </a:p>
      </dgm:t>
    </dgm:pt>
    <dgm:pt modelId="{D6E44187-1D90-4397-BA20-14831F3063DB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Das EPPE-Projekt: Vorstellung und Überblick</a:t>
          </a:r>
        </a:p>
      </dgm:t>
    </dgm:pt>
    <dgm:pt modelId="{4B18AF26-6E6E-4DC8-A0E9-C373EA652A49}" type="parTrans" cxnId="{D07C0682-1CA4-44E8-9C85-D8A4CC7CDF9F}">
      <dgm:prSet/>
      <dgm:spPr/>
      <dgm:t>
        <a:bodyPr/>
        <a:lstStyle/>
        <a:p>
          <a:endParaRPr lang="de-DE"/>
        </a:p>
      </dgm:t>
    </dgm:pt>
    <dgm:pt modelId="{33230955-E068-486F-A0A9-7BA4E138B8C6}" type="sibTrans" cxnId="{D07C0682-1CA4-44E8-9C85-D8A4CC7CDF9F}">
      <dgm:prSet/>
      <dgm:spPr/>
      <dgm:t>
        <a:bodyPr/>
        <a:lstStyle/>
        <a:p>
          <a:endParaRPr lang="de-DE"/>
        </a:p>
      </dgm:t>
    </dgm:pt>
    <dgm:pt modelId="{A16060CA-D736-4E5F-A4D4-26DCA9EC60B9}">
      <dgm:prSet phldrT="[Text]"/>
      <dgm:spPr/>
      <dgm:t>
        <a:bodyPr/>
        <a:lstStyle/>
        <a:p>
          <a:r>
            <a:rPr lang="de-DE" dirty="0"/>
            <a:t>2.</a:t>
          </a:r>
        </a:p>
      </dgm:t>
    </dgm:pt>
    <dgm:pt modelId="{09F0CA52-0B60-4A76-BC87-3BDAA45DA47C}" type="parTrans" cxnId="{8356B0B3-C6D3-4544-9E54-BCF4D19436F9}">
      <dgm:prSet/>
      <dgm:spPr/>
      <dgm:t>
        <a:bodyPr/>
        <a:lstStyle/>
        <a:p>
          <a:endParaRPr lang="de-DE"/>
        </a:p>
      </dgm:t>
    </dgm:pt>
    <dgm:pt modelId="{56DED16A-D9CD-4DC6-9B82-35A1C7DE89BE}" type="sibTrans" cxnId="{8356B0B3-C6D3-4544-9E54-BCF4D19436F9}">
      <dgm:prSet/>
      <dgm:spPr/>
      <dgm:t>
        <a:bodyPr/>
        <a:lstStyle/>
        <a:p>
          <a:endParaRPr lang="de-DE"/>
        </a:p>
      </dgm:t>
    </dgm:pt>
    <dgm:pt modelId="{A6551C37-03E4-4844-BD5A-B0A439B70F3C}">
      <dgm:prSet phldrT="[Text]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Projektziele und Forschungsdesign</a:t>
          </a:r>
        </a:p>
      </dgm:t>
    </dgm:pt>
    <dgm:pt modelId="{37DE562A-6056-4BD6-9FEF-D515D6F97140}" type="parTrans" cxnId="{BB9AB8FA-3AC6-459D-8175-3C3DC3678B2A}">
      <dgm:prSet/>
      <dgm:spPr/>
      <dgm:t>
        <a:bodyPr/>
        <a:lstStyle/>
        <a:p>
          <a:endParaRPr lang="de-DE"/>
        </a:p>
      </dgm:t>
    </dgm:pt>
    <dgm:pt modelId="{303DA746-9240-47A7-B15E-161F9E5CB300}" type="sibTrans" cxnId="{BB9AB8FA-3AC6-459D-8175-3C3DC3678B2A}">
      <dgm:prSet/>
      <dgm:spPr/>
      <dgm:t>
        <a:bodyPr/>
        <a:lstStyle/>
        <a:p>
          <a:endParaRPr lang="de-DE"/>
        </a:p>
      </dgm:t>
    </dgm:pt>
    <dgm:pt modelId="{5132F6E6-AD48-4D34-A385-7ACF4B91A8A6}">
      <dgm:prSet phldrT="[Text]"/>
      <dgm:spPr/>
      <dgm:t>
        <a:bodyPr/>
        <a:lstStyle/>
        <a:p>
          <a:r>
            <a:rPr lang="de-DE" dirty="0"/>
            <a:t>3.</a:t>
          </a:r>
        </a:p>
      </dgm:t>
    </dgm:pt>
    <dgm:pt modelId="{1813C849-F4AC-4010-87F9-DC657B7117A4}" type="parTrans" cxnId="{8D59C0D8-9998-4105-922B-D00D5D8B870D}">
      <dgm:prSet/>
      <dgm:spPr/>
      <dgm:t>
        <a:bodyPr/>
        <a:lstStyle/>
        <a:p>
          <a:endParaRPr lang="de-DE"/>
        </a:p>
      </dgm:t>
    </dgm:pt>
    <dgm:pt modelId="{26BFF4E3-08AC-45E7-A3C3-FFEB2A659398}" type="sibTrans" cxnId="{8D59C0D8-9998-4105-922B-D00D5D8B870D}">
      <dgm:prSet/>
      <dgm:spPr/>
      <dgm:t>
        <a:bodyPr/>
        <a:lstStyle/>
        <a:p>
          <a:endParaRPr lang="de-DE"/>
        </a:p>
      </dgm:t>
    </dgm:pt>
    <dgm:pt modelId="{3EA0F28E-06E1-45BF-B636-4B408542FFAD}">
      <dgm:prSet/>
      <dgm:spPr/>
      <dgm:t>
        <a:bodyPr/>
        <a:lstStyle/>
        <a:p>
          <a:r>
            <a:rPr lang="de-DE" dirty="0"/>
            <a:t>4.</a:t>
          </a:r>
        </a:p>
      </dgm:t>
    </dgm:pt>
    <dgm:pt modelId="{EA9CC9CB-D6EB-415F-A72C-59829CADB546}" type="parTrans" cxnId="{DEFF152D-67AB-4B83-8459-3CFD546B22B2}">
      <dgm:prSet/>
      <dgm:spPr/>
      <dgm:t>
        <a:bodyPr/>
        <a:lstStyle/>
        <a:p>
          <a:endParaRPr lang="de-DE"/>
        </a:p>
      </dgm:t>
    </dgm:pt>
    <dgm:pt modelId="{267304EC-76B1-4FD1-B716-61BCEFFED024}" type="sibTrans" cxnId="{DEFF152D-67AB-4B83-8459-3CFD546B22B2}">
      <dgm:prSet/>
      <dgm:spPr/>
      <dgm:t>
        <a:bodyPr/>
        <a:lstStyle/>
        <a:p>
          <a:endParaRPr lang="de-DE"/>
        </a:p>
      </dgm:t>
    </dgm:pt>
    <dgm:pt modelId="{8B702BEF-0125-4035-B95C-EE870E965136}">
      <dgm:prSet/>
      <dgm:spPr/>
      <dgm:t>
        <a:bodyPr/>
        <a:lstStyle/>
        <a:p>
          <a:r>
            <a:rPr lang="de-DE" dirty="0"/>
            <a:t>5.</a:t>
          </a:r>
        </a:p>
      </dgm:t>
    </dgm:pt>
    <dgm:pt modelId="{67CE34F6-8402-4892-89CF-E085101A5122}" type="parTrans" cxnId="{CAEA9644-79AD-4874-B8F5-6780C1EAFA1D}">
      <dgm:prSet/>
      <dgm:spPr/>
      <dgm:t>
        <a:bodyPr/>
        <a:lstStyle/>
        <a:p>
          <a:endParaRPr lang="de-DE"/>
        </a:p>
      </dgm:t>
    </dgm:pt>
    <dgm:pt modelId="{8C04B73C-5349-4487-ABFE-DB299FF91AE7}" type="sibTrans" cxnId="{CAEA9644-79AD-4874-B8F5-6780C1EAFA1D}">
      <dgm:prSet/>
      <dgm:spPr/>
      <dgm:t>
        <a:bodyPr/>
        <a:lstStyle/>
        <a:p>
          <a:endParaRPr lang="de-DE"/>
        </a:p>
      </dgm:t>
    </dgm:pt>
    <dgm:pt modelId="{D001987A-108B-4061-9A75-2A9B745098C0}">
      <dgm:prSet/>
      <dgm:spPr/>
      <dgm:t>
        <a:bodyPr/>
        <a:lstStyle/>
        <a:p>
          <a:r>
            <a:rPr lang="de-DE" dirty="0"/>
            <a:t>6.</a:t>
          </a:r>
        </a:p>
      </dgm:t>
    </dgm:pt>
    <dgm:pt modelId="{99E27786-3425-4AAE-9C49-4B927AC16D1F}" type="parTrans" cxnId="{D2051EDF-4DAB-492F-83B8-84597E3AF320}">
      <dgm:prSet/>
      <dgm:spPr/>
      <dgm:t>
        <a:bodyPr/>
        <a:lstStyle/>
        <a:p>
          <a:endParaRPr lang="de-DE"/>
        </a:p>
      </dgm:t>
    </dgm:pt>
    <dgm:pt modelId="{B1B80087-7768-45DF-B1F1-DCC19A6E713E}" type="sibTrans" cxnId="{D2051EDF-4DAB-492F-83B8-84597E3AF320}">
      <dgm:prSet/>
      <dgm:spPr/>
      <dgm:t>
        <a:bodyPr/>
        <a:lstStyle/>
        <a:p>
          <a:endParaRPr lang="de-DE"/>
        </a:p>
      </dgm:t>
    </dgm:pt>
    <dgm:pt modelId="{CF022CDD-D123-4755-B881-102D39CB83F8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Zusammenfassung</a:t>
          </a:r>
        </a:p>
      </dgm:t>
    </dgm:pt>
    <dgm:pt modelId="{69F73250-5485-423C-BC87-79A291473B70}" type="parTrans" cxnId="{4608824C-8592-431C-B8F8-E6B79A78D5DB}">
      <dgm:prSet/>
      <dgm:spPr/>
      <dgm:t>
        <a:bodyPr/>
        <a:lstStyle/>
        <a:p>
          <a:endParaRPr lang="de-DE"/>
        </a:p>
      </dgm:t>
    </dgm:pt>
    <dgm:pt modelId="{D929A74F-F8DF-4217-B9A3-43F4631BE624}" type="sibTrans" cxnId="{4608824C-8592-431C-B8F8-E6B79A78D5DB}">
      <dgm:prSet/>
      <dgm:spPr/>
      <dgm:t>
        <a:bodyPr/>
        <a:lstStyle/>
        <a:p>
          <a:endParaRPr lang="de-DE"/>
        </a:p>
      </dgm:t>
    </dgm:pt>
    <dgm:pt modelId="{99591DFC-9B9A-46CF-BAD9-C07C752E07FE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Grenzen der Studie</a:t>
          </a:r>
        </a:p>
      </dgm:t>
    </dgm:pt>
    <dgm:pt modelId="{FE92B80A-C64C-41FC-85B2-016D5D2889E2}" type="parTrans" cxnId="{4B8625E7-01A7-4670-9773-88A0C0BED5B3}">
      <dgm:prSet/>
      <dgm:spPr/>
      <dgm:t>
        <a:bodyPr/>
        <a:lstStyle/>
        <a:p>
          <a:endParaRPr lang="de-DE"/>
        </a:p>
      </dgm:t>
    </dgm:pt>
    <dgm:pt modelId="{70AF6F37-85D2-4A4B-B407-26A9D738B774}" type="sibTrans" cxnId="{4B8625E7-01A7-4670-9773-88A0C0BED5B3}">
      <dgm:prSet/>
      <dgm:spPr/>
      <dgm:t>
        <a:bodyPr/>
        <a:lstStyle/>
        <a:p>
          <a:endParaRPr lang="de-DE"/>
        </a:p>
      </dgm:t>
    </dgm:pt>
    <dgm:pt modelId="{E77DD523-2031-4AD5-80A4-428BADEF8E7D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Ausblick</a:t>
          </a:r>
        </a:p>
      </dgm:t>
    </dgm:pt>
    <dgm:pt modelId="{F4838CB7-0B8F-4974-8CDA-588B7E8A5672}" type="parTrans" cxnId="{E0374522-EAA9-4267-8379-5F4B86D4486E}">
      <dgm:prSet/>
      <dgm:spPr/>
      <dgm:t>
        <a:bodyPr/>
        <a:lstStyle/>
        <a:p>
          <a:endParaRPr lang="de-DE"/>
        </a:p>
      </dgm:t>
    </dgm:pt>
    <dgm:pt modelId="{5B951A1B-B68B-4B1B-BC55-2BE5832B50A2}" type="sibTrans" cxnId="{E0374522-EAA9-4267-8379-5F4B86D4486E}">
      <dgm:prSet/>
      <dgm:spPr/>
      <dgm:t>
        <a:bodyPr/>
        <a:lstStyle/>
        <a:p>
          <a:endParaRPr lang="de-DE"/>
        </a:p>
      </dgm:t>
    </dgm:pt>
    <dgm:pt modelId="{1B1616D5-7E25-452F-BC9C-D81B3493C99C}">
      <dgm:prSet/>
      <dgm:spPr/>
      <dgm:t>
        <a:bodyPr/>
        <a:lstStyle/>
        <a:p>
          <a:r>
            <a:rPr lang="de-DE" dirty="0"/>
            <a:t>7.</a:t>
          </a:r>
        </a:p>
      </dgm:t>
    </dgm:pt>
    <dgm:pt modelId="{05A061FA-3574-4E6B-8566-C346E682E5E4}" type="parTrans" cxnId="{312002EF-7D4E-4326-9EB8-3A9B8C770BB5}">
      <dgm:prSet/>
      <dgm:spPr/>
      <dgm:t>
        <a:bodyPr/>
        <a:lstStyle/>
        <a:p>
          <a:endParaRPr lang="de-DE"/>
        </a:p>
      </dgm:t>
    </dgm:pt>
    <dgm:pt modelId="{17767EFE-27A7-4C81-8A97-4D76234AE670}" type="sibTrans" cxnId="{312002EF-7D4E-4326-9EB8-3A9B8C770BB5}">
      <dgm:prSet/>
      <dgm:spPr/>
      <dgm:t>
        <a:bodyPr/>
        <a:lstStyle/>
        <a:p>
          <a:endParaRPr lang="de-DE"/>
        </a:p>
      </dgm:t>
    </dgm:pt>
    <dgm:pt modelId="{4B2BD147-BB66-48D8-92A6-4F48B3494B14}">
      <dgm:prSet/>
      <dgm:spPr/>
      <dgm:t>
        <a:bodyPr/>
        <a:lstStyle/>
        <a:p>
          <a:r>
            <a:rPr lang="de-DE" dirty="0"/>
            <a:t>8.</a:t>
          </a:r>
        </a:p>
      </dgm:t>
    </dgm:pt>
    <dgm:pt modelId="{837A59E7-663B-4C6C-BEDE-47C85764E17A}" type="parTrans" cxnId="{3BD54FB5-C449-440C-BAFA-43D7AAE218EB}">
      <dgm:prSet/>
      <dgm:spPr/>
      <dgm:t>
        <a:bodyPr/>
        <a:lstStyle/>
        <a:p>
          <a:endParaRPr lang="de-DE"/>
        </a:p>
      </dgm:t>
    </dgm:pt>
    <dgm:pt modelId="{6D50350D-4E6C-4F43-8754-C8C1C1CA9D23}" type="sibTrans" cxnId="{3BD54FB5-C449-440C-BAFA-43D7AAE218EB}">
      <dgm:prSet/>
      <dgm:spPr/>
      <dgm:t>
        <a:bodyPr/>
        <a:lstStyle/>
        <a:p>
          <a:endParaRPr lang="de-DE"/>
        </a:p>
      </dgm:t>
    </dgm:pt>
    <dgm:pt modelId="{4B86E1DC-A2FC-46F9-8648-CB225FD0D2A0}">
      <dgm:prSet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dirty="0"/>
            <a:t>Diskussion</a:t>
          </a:r>
        </a:p>
      </dgm:t>
    </dgm:pt>
    <dgm:pt modelId="{8C654871-BB92-4868-878F-AE3BC1CB9581}" type="parTrans" cxnId="{2D5E7B0C-A9CF-4525-931F-B43B38E1855A}">
      <dgm:prSet/>
      <dgm:spPr/>
      <dgm:t>
        <a:bodyPr/>
        <a:lstStyle/>
        <a:p>
          <a:endParaRPr lang="de-DE"/>
        </a:p>
      </dgm:t>
    </dgm:pt>
    <dgm:pt modelId="{99D62306-5BB1-4C04-BBB4-5828008B8487}" type="sibTrans" cxnId="{2D5E7B0C-A9CF-4525-931F-B43B38E1855A}">
      <dgm:prSet/>
      <dgm:spPr/>
      <dgm:t>
        <a:bodyPr/>
        <a:lstStyle/>
        <a:p>
          <a:endParaRPr lang="de-DE"/>
        </a:p>
      </dgm:t>
    </dgm:pt>
    <dgm:pt modelId="{55075BF7-1E31-4FF3-B5E0-CC6BFE401694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de-DE" dirty="0"/>
            <a:t>Literaturverzeichnis</a:t>
          </a:r>
        </a:p>
      </dgm:t>
    </dgm:pt>
    <dgm:pt modelId="{B6CD5B40-D4F5-4BD7-A16F-D9C870D2D166}" type="parTrans" cxnId="{5DA5C564-F55D-41E6-8294-FAFDA72C198E}">
      <dgm:prSet/>
      <dgm:spPr/>
      <dgm:t>
        <a:bodyPr/>
        <a:lstStyle/>
        <a:p>
          <a:endParaRPr lang="de-DE"/>
        </a:p>
      </dgm:t>
    </dgm:pt>
    <dgm:pt modelId="{8005D164-D33F-4888-9DBF-1F53EA338B5A}" type="sibTrans" cxnId="{5DA5C564-F55D-41E6-8294-FAFDA72C198E}">
      <dgm:prSet/>
      <dgm:spPr/>
      <dgm:t>
        <a:bodyPr/>
        <a:lstStyle/>
        <a:p>
          <a:endParaRPr lang="de-DE"/>
        </a:p>
      </dgm:t>
    </dgm:pt>
    <dgm:pt modelId="{FA4586BC-7205-4814-B758-175A56ECA443}">
      <dgm:prSet phldrT="[Text]" custT="1"/>
      <dgm:spPr>
        <a:solidFill>
          <a:srgbClr val="D9D9D9">
            <a:alpha val="90000"/>
          </a:srgbClr>
        </a:solidFill>
      </dgm:spPr>
      <dgm:t>
        <a:bodyPr/>
        <a:lstStyle/>
        <a:p>
          <a:r>
            <a:rPr lang="de-DE" sz="2100" dirty="0"/>
            <a:t>Hauptergebnisse   </a:t>
          </a:r>
          <a:r>
            <a:rPr lang="de-DE" sz="1200" dirty="0">
              <a:sym typeface="Wingdings" pitchFamily="2" charset="2"/>
            </a:rPr>
            <a:t> Gruppenarbeit</a:t>
          </a:r>
          <a:endParaRPr lang="de-DE" sz="2100" dirty="0"/>
        </a:p>
      </dgm:t>
    </dgm:pt>
    <dgm:pt modelId="{AB7E7B13-9E47-40CC-9325-A2144B2EB949}" type="sibTrans" cxnId="{4330AE9B-AC0B-45A0-9A37-2DDC63A4FAA2}">
      <dgm:prSet/>
      <dgm:spPr/>
      <dgm:t>
        <a:bodyPr/>
        <a:lstStyle/>
        <a:p>
          <a:endParaRPr lang="de-DE"/>
        </a:p>
      </dgm:t>
    </dgm:pt>
    <dgm:pt modelId="{EF497F5E-7565-4F6F-9A61-BF5D25FB7B2D}" type="parTrans" cxnId="{4330AE9B-AC0B-45A0-9A37-2DDC63A4FAA2}">
      <dgm:prSet/>
      <dgm:spPr/>
      <dgm:t>
        <a:bodyPr/>
        <a:lstStyle/>
        <a:p>
          <a:endParaRPr lang="de-DE"/>
        </a:p>
      </dgm:t>
    </dgm:pt>
    <dgm:pt modelId="{FD74FB8F-1B09-4E65-B754-9BD85ECC5D72}" type="pres">
      <dgm:prSet presAssocID="{56E09103-52B5-461F-90B2-24E397705C78}" presName="linearFlow" presStyleCnt="0">
        <dgm:presLayoutVars>
          <dgm:dir/>
          <dgm:animLvl val="lvl"/>
          <dgm:resizeHandles val="exact"/>
        </dgm:presLayoutVars>
      </dgm:prSet>
      <dgm:spPr/>
    </dgm:pt>
    <dgm:pt modelId="{7A51E077-36A8-4D9C-BBA7-ACE5C1FCC9D2}" type="pres">
      <dgm:prSet presAssocID="{053B3F61-113C-4254-A691-7BA003D14FFE}" presName="composite" presStyleCnt="0"/>
      <dgm:spPr/>
    </dgm:pt>
    <dgm:pt modelId="{97734363-6EB3-4FB9-8ADC-8BFEAE1A98A1}" type="pres">
      <dgm:prSet presAssocID="{053B3F61-113C-4254-A691-7BA003D14FFE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D0BC84CD-3713-42D1-9384-EC55E744429B}" type="pres">
      <dgm:prSet presAssocID="{053B3F61-113C-4254-A691-7BA003D14FFE}" presName="descendantText" presStyleLbl="alignAcc1" presStyleIdx="0" presStyleCnt="8">
        <dgm:presLayoutVars>
          <dgm:bulletEnabled val="1"/>
        </dgm:presLayoutVars>
      </dgm:prSet>
      <dgm:spPr/>
    </dgm:pt>
    <dgm:pt modelId="{BA1CE70D-E882-484F-8628-8A53E2929A70}" type="pres">
      <dgm:prSet presAssocID="{C2B7ABD0-9B75-4939-8C7F-32C0415B311C}" presName="sp" presStyleCnt="0"/>
      <dgm:spPr/>
    </dgm:pt>
    <dgm:pt modelId="{E02B895F-E5B3-40FF-AA91-044B3B698D64}" type="pres">
      <dgm:prSet presAssocID="{A16060CA-D736-4E5F-A4D4-26DCA9EC60B9}" presName="composite" presStyleCnt="0"/>
      <dgm:spPr/>
    </dgm:pt>
    <dgm:pt modelId="{2384AA90-E2FB-462B-9FFF-55DE55CCCFB0}" type="pres">
      <dgm:prSet presAssocID="{A16060CA-D736-4E5F-A4D4-26DCA9EC60B9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C77CB7CC-58EE-4B05-986E-A859097A1033}" type="pres">
      <dgm:prSet presAssocID="{A16060CA-D736-4E5F-A4D4-26DCA9EC60B9}" presName="descendantText" presStyleLbl="alignAcc1" presStyleIdx="1" presStyleCnt="8">
        <dgm:presLayoutVars>
          <dgm:bulletEnabled val="1"/>
        </dgm:presLayoutVars>
      </dgm:prSet>
      <dgm:spPr/>
    </dgm:pt>
    <dgm:pt modelId="{59AC0E90-DB05-48E6-BFE9-87F0235836A2}" type="pres">
      <dgm:prSet presAssocID="{56DED16A-D9CD-4DC6-9B82-35A1C7DE89BE}" presName="sp" presStyleCnt="0"/>
      <dgm:spPr/>
    </dgm:pt>
    <dgm:pt modelId="{6677A8AC-4C81-413E-AB35-0C6AD78DD430}" type="pres">
      <dgm:prSet presAssocID="{5132F6E6-AD48-4D34-A385-7ACF4B91A8A6}" presName="composite" presStyleCnt="0"/>
      <dgm:spPr/>
    </dgm:pt>
    <dgm:pt modelId="{FFBAC8B7-3C30-4A82-A490-CC0D7E94817A}" type="pres">
      <dgm:prSet presAssocID="{5132F6E6-AD48-4D34-A385-7ACF4B91A8A6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AB0ABDE-9DB5-4C94-9579-6C20964BFADF}" type="pres">
      <dgm:prSet presAssocID="{5132F6E6-AD48-4D34-A385-7ACF4B91A8A6}" presName="descendantText" presStyleLbl="alignAcc1" presStyleIdx="2" presStyleCnt="8" custLinFactNeighborX="538" custLinFactNeighborY="2600">
        <dgm:presLayoutVars>
          <dgm:bulletEnabled val="1"/>
        </dgm:presLayoutVars>
      </dgm:prSet>
      <dgm:spPr/>
    </dgm:pt>
    <dgm:pt modelId="{B62BB0FE-C03A-4A38-B86F-5A394B89BA01}" type="pres">
      <dgm:prSet presAssocID="{26BFF4E3-08AC-45E7-A3C3-FFEB2A659398}" presName="sp" presStyleCnt="0"/>
      <dgm:spPr/>
    </dgm:pt>
    <dgm:pt modelId="{7A9BF54E-F247-4E4C-A326-B6B0596D9531}" type="pres">
      <dgm:prSet presAssocID="{3EA0F28E-06E1-45BF-B636-4B408542FFAD}" presName="composite" presStyleCnt="0"/>
      <dgm:spPr/>
    </dgm:pt>
    <dgm:pt modelId="{9473A15F-BC27-42AA-8AAA-51F8EC2667BE}" type="pres">
      <dgm:prSet presAssocID="{3EA0F28E-06E1-45BF-B636-4B408542FFAD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F23F2D4C-8097-430A-B6E0-5C5E851E696E}" type="pres">
      <dgm:prSet presAssocID="{3EA0F28E-06E1-45BF-B636-4B408542FFAD}" presName="descendantText" presStyleLbl="alignAcc1" presStyleIdx="3" presStyleCnt="8">
        <dgm:presLayoutVars>
          <dgm:bulletEnabled val="1"/>
        </dgm:presLayoutVars>
      </dgm:prSet>
      <dgm:spPr/>
    </dgm:pt>
    <dgm:pt modelId="{251879E0-42E7-4AFB-88ED-FB5002054FDA}" type="pres">
      <dgm:prSet presAssocID="{267304EC-76B1-4FD1-B716-61BCEFFED024}" presName="sp" presStyleCnt="0"/>
      <dgm:spPr/>
    </dgm:pt>
    <dgm:pt modelId="{49C76CD9-6355-466E-BA04-C21CE838D7CE}" type="pres">
      <dgm:prSet presAssocID="{8B702BEF-0125-4035-B95C-EE870E965136}" presName="composite" presStyleCnt="0"/>
      <dgm:spPr/>
    </dgm:pt>
    <dgm:pt modelId="{D3F191B0-572B-4064-B09D-BEDA880A828C}" type="pres">
      <dgm:prSet presAssocID="{8B702BEF-0125-4035-B95C-EE870E96513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CCD9A62D-D0B0-4507-9511-7970805C8202}" type="pres">
      <dgm:prSet presAssocID="{8B702BEF-0125-4035-B95C-EE870E965136}" presName="descendantText" presStyleLbl="alignAcc1" presStyleIdx="4" presStyleCnt="8">
        <dgm:presLayoutVars>
          <dgm:bulletEnabled val="1"/>
        </dgm:presLayoutVars>
      </dgm:prSet>
      <dgm:spPr/>
    </dgm:pt>
    <dgm:pt modelId="{9B7069DB-B2F9-43B5-8614-95E07152F158}" type="pres">
      <dgm:prSet presAssocID="{8C04B73C-5349-4487-ABFE-DB299FF91AE7}" presName="sp" presStyleCnt="0"/>
      <dgm:spPr/>
    </dgm:pt>
    <dgm:pt modelId="{0228DFAB-8AF4-488E-925B-54E797B3998A}" type="pres">
      <dgm:prSet presAssocID="{D001987A-108B-4061-9A75-2A9B745098C0}" presName="composite" presStyleCnt="0"/>
      <dgm:spPr/>
    </dgm:pt>
    <dgm:pt modelId="{86766552-ED63-49DB-9D55-390C5C3F080B}" type="pres">
      <dgm:prSet presAssocID="{D001987A-108B-4061-9A75-2A9B745098C0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CDFE7A44-3C49-4895-8412-391E0C0A5320}" type="pres">
      <dgm:prSet presAssocID="{D001987A-108B-4061-9A75-2A9B745098C0}" presName="descendantText" presStyleLbl="alignAcc1" presStyleIdx="5" presStyleCnt="8">
        <dgm:presLayoutVars>
          <dgm:bulletEnabled val="1"/>
        </dgm:presLayoutVars>
      </dgm:prSet>
      <dgm:spPr/>
    </dgm:pt>
    <dgm:pt modelId="{160A8836-C458-4EB2-98CE-67EBEC57D8C2}" type="pres">
      <dgm:prSet presAssocID="{B1B80087-7768-45DF-B1F1-DCC19A6E713E}" presName="sp" presStyleCnt="0"/>
      <dgm:spPr/>
    </dgm:pt>
    <dgm:pt modelId="{D314C3D3-A990-443D-B0C7-0EAB4AE2F2F9}" type="pres">
      <dgm:prSet presAssocID="{1B1616D5-7E25-452F-BC9C-D81B3493C99C}" presName="composite" presStyleCnt="0"/>
      <dgm:spPr/>
    </dgm:pt>
    <dgm:pt modelId="{B9D12D56-3F83-4D17-87DC-C2A4A54D95C0}" type="pres">
      <dgm:prSet presAssocID="{1B1616D5-7E25-452F-BC9C-D81B3493C99C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1D45E34C-1530-4EF3-A1C3-A149400393FB}" type="pres">
      <dgm:prSet presAssocID="{1B1616D5-7E25-452F-BC9C-D81B3493C99C}" presName="descendantText" presStyleLbl="alignAcc1" presStyleIdx="6" presStyleCnt="8">
        <dgm:presLayoutVars>
          <dgm:bulletEnabled val="1"/>
        </dgm:presLayoutVars>
      </dgm:prSet>
      <dgm:spPr/>
    </dgm:pt>
    <dgm:pt modelId="{B0B637AC-80BD-402E-A6A3-7A56E40F10C6}" type="pres">
      <dgm:prSet presAssocID="{17767EFE-27A7-4C81-8A97-4D76234AE670}" presName="sp" presStyleCnt="0"/>
      <dgm:spPr/>
    </dgm:pt>
    <dgm:pt modelId="{DEB4A078-670A-41E1-8860-B646B44A019D}" type="pres">
      <dgm:prSet presAssocID="{4B2BD147-BB66-48D8-92A6-4F48B3494B14}" presName="composite" presStyleCnt="0"/>
      <dgm:spPr/>
    </dgm:pt>
    <dgm:pt modelId="{5708B967-B293-4200-9F45-739B1D304924}" type="pres">
      <dgm:prSet presAssocID="{4B2BD147-BB66-48D8-92A6-4F48B3494B1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EF500A6D-47E9-48CE-9E1F-FE5C5F4F04FB}" type="pres">
      <dgm:prSet presAssocID="{4B2BD147-BB66-48D8-92A6-4F48B3494B14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1464670A-CE11-48FE-A32D-B59F2A6F5CE8}" type="presOf" srcId="{CF022CDD-D123-4755-B881-102D39CB83F8}" destId="{F23F2D4C-8097-430A-B6E0-5C5E851E696E}" srcOrd="0" destOrd="0" presId="urn:microsoft.com/office/officeart/2005/8/layout/chevron2"/>
    <dgm:cxn modelId="{99C89C0A-CCBA-4125-B843-2A3B4E90A667}" type="presOf" srcId="{A6551C37-03E4-4844-BD5A-B0A439B70F3C}" destId="{C77CB7CC-58EE-4B05-986E-A859097A1033}" srcOrd="0" destOrd="0" presId="urn:microsoft.com/office/officeart/2005/8/layout/chevron2"/>
    <dgm:cxn modelId="{2D5E7B0C-A9CF-4525-931F-B43B38E1855A}" srcId="{1B1616D5-7E25-452F-BC9C-D81B3493C99C}" destId="{4B86E1DC-A2FC-46F9-8648-CB225FD0D2A0}" srcOrd="0" destOrd="0" parTransId="{8C654871-BB92-4868-878F-AE3BC1CB9581}" sibTransId="{99D62306-5BB1-4C04-BBB4-5828008B8487}"/>
    <dgm:cxn modelId="{2994400F-3613-4117-8651-82225F8AEAA1}" type="presOf" srcId="{99591DFC-9B9A-46CF-BAD9-C07C752E07FE}" destId="{CCD9A62D-D0B0-4507-9511-7970805C8202}" srcOrd="0" destOrd="0" presId="urn:microsoft.com/office/officeart/2005/8/layout/chevron2"/>
    <dgm:cxn modelId="{EAB70013-4A10-4613-857F-8F5941715B1C}" type="presOf" srcId="{D6E44187-1D90-4397-BA20-14831F3063DB}" destId="{D0BC84CD-3713-42D1-9384-EC55E744429B}" srcOrd="0" destOrd="0" presId="urn:microsoft.com/office/officeart/2005/8/layout/chevron2"/>
    <dgm:cxn modelId="{34D4A91F-E714-4D98-8F78-F6021DB56420}" type="presOf" srcId="{3EA0F28E-06E1-45BF-B636-4B408542FFAD}" destId="{9473A15F-BC27-42AA-8AAA-51F8EC2667BE}" srcOrd="0" destOrd="0" presId="urn:microsoft.com/office/officeart/2005/8/layout/chevron2"/>
    <dgm:cxn modelId="{14454820-CD2B-4980-B866-00632B3657A8}" type="presOf" srcId="{D001987A-108B-4061-9A75-2A9B745098C0}" destId="{86766552-ED63-49DB-9D55-390C5C3F080B}" srcOrd="0" destOrd="0" presId="urn:microsoft.com/office/officeart/2005/8/layout/chevron2"/>
    <dgm:cxn modelId="{E0374522-EAA9-4267-8379-5F4B86D4486E}" srcId="{D001987A-108B-4061-9A75-2A9B745098C0}" destId="{E77DD523-2031-4AD5-80A4-428BADEF8E7D}" srcOrd="0" destOrd="0" parTransId="{F4838CB7-0B8F-4974-8CDA-588B7E8A5672}" sibTransId="{5B951A1B-B68B-4B1B-BC55-2BE5832B50A2}"/>
    <dgm:cxn modelId="{8DCF1324-9F2A-42B7-B7BD-61C93BF5CD18}" type="presOf" srcId="{1B1616D5-7E25-452F-BC9C-D81B3493C99C}" destId="{B9D12D56-3F83-4D17-87DC-C2A4A54D95C0}" srcOrd="0" destOrd="0" presId="urn:microsoft.com/office/officeart/2005/8/layout/chevron2"/>
    <dgm:cxn modelId="{DEFF152D-67AB-4B83-8459-3CFD546B22B2}" srcId="{56E09103-52B5-461F-90B2-24E397705C78}" destId="{3EA0F28E-06E1-45BF-B636-4B408542FFAD}" srcOrd="3" destOrd="0" parTransId="{EA9CC9CB-D6EB-415F-A72C-59829CADB546}" sibTransId="{267304EC-76B1-4FD1-B716-61BCEFFED024}"/>
    <dgm:cxn modelId="{55423B32-BE41-44D2-923F-3DB7502D0E60}" type="presOf" srcId="{8B702BEF-0125-4035-B95C-EE870E965136}" destId="{D3F191B0-572B-4064-B09D-BEDA880A828C}" srcOrd="0" destOrd="0" presId="urn:microsoft.com/office/officeart/2005/8/layout/chevron2"/>
    <dgm:cxn modelId="{CAEA9644-79AD-4874-B8F5-6780C1EAFA1D}" srcId="{56E09103-52B5-461F-90B2-24E397705C78}" destId="{8B702BEF-0125-4035-B95C-EE870E965136}" srcOrd="4" destOrd="0" parTransId="{67CE34F6-8402-4892-89CF-E085101A5122}" sibTransId="{8C04B73C-5349-4487-ABFE-DB299FF91AE7}"/>
    <dgm:cxn modelId="{5DA5C564-F55D-41E6-8294-FAFDA72C198E}" srcId="{4B2BD147-BB66-48D8-92A6-4F48B3494B14}" destId="{55075BF7-1E31-4FF3-B5E0-CC6BFE401694}" srcOrd="0" destOrd="0" parTransId="{B6CD5B40-D4F5-4BD7-A16F-D9C870D2D166}" sibTransId="{8005D164-D33F-4888-9DBF-1F53EA338B5A}"/>
    <dgm:cxn modelId="{2CBCB946-4478-435A-9FCD-002DFD428B9E}" srcId="{56E09103-52B5-461F-90B2-24E397705C78}" destId="{053B3F61-113C-4254-A691-7BA003D14FFE}" srcOrd="0" destOrd="0" parTransId="{A50913E4-DD6F-4922-A489-E159C430A0E9}" sibTransId="{C2B7ABD0-9B75-4939-8C7F-32C0415B311C}"/>
    <dgm:cxn modelId="{4608824C-8592-431C-B8F8-E6B79A78D5DB}" srcId="{3EA0F28E-06E1-45BF-B636-4B408542FFAD}" destId="{CF022CDD-D123-4755-B881-102D39CB83F8}" srcOrd="0" destOrd="0" parTransId="{69F73250-5485-423C-BC87-79A291473B70}" sibTransId="{D929A74F-F8DF-4217-B9A3-43F4631BE624}"/>
    <dgm:cxn modelId="{57033952-44C2-4F9C-80EE-602CE1A5FB59}" type="presOf" srcId="{4B2BD147-BB66-48D8-92A6-4F48B3494B14}" destId="{5708B967-B293-4200-9F45-739B1D304924}" srcOrd="0" destOrd="0" presId="urn:microsoft.com/office/officeart/2005/8/layout/chevron2"/>
    <dgm:cxn modelId="{1BEF6053-81B1-4D66-9396-51FA84A6BDB4}" type="presOf" srcId="{E77DD523-2031-4AD5-80A4-428BADEF8E7D}" destId="{CDFE7A44-3C49-4895-8412-391E0C0A5320}" srcOrd="0" destOrd="0" presId="urn:microsoft.com/office/officeart/2005/8/layout/chevron2"/>
    <dgm:cxn modelId="{D07C0682-1CA4-44E8-9C85-D8A4CC7CDF9F}" srcId="{053B3F61-113C-4254-A691-7BA003D14FFE}" destId="{D6E44187-1D90-4397-BA20-14831F3063DB}" srcOrd="0" destOrd="0" parTransId="{4B18AF26-6E6E-4DC8-A0E9-C373EA652A49}" sibTransId="{33230955-E068-486F-A0A9-7BA4E138B8C6}"/>
    <dgm:cxn modelId="{B2AE3798-6426-4E3C-A2AA-F4107649120B}" type="presOf" srcId="{56E09103-52B5-461F-90B2-24E397705C78}" destId="{FD74FB8F-1B09-4E65-B754-9BD85ECC5D72}" srcOrd="0" destOrd="0" presId="urn:microsoft.com/office/officeart/2005/8/layout/chevron2"/>
    <dgm:cxn modelId="{4330AE9B-AC0B-45A0-9A37-2DDC63A4FAA2}" srcId="{5132F6E6-AD48-4D34-A385-7ACF4B91A8A6}" destId="{FA4586BC-7205-4814-B758-175A56ECA443}" srcOrd="0" destOrd="0" parTransId="{EF497F5E-7565-4F6F-9A61-BF5D25FB7B2D}" sibTransId="{AB7E7B13-9E47-40CC-9325-A2144B2EB949}"/>
    <dgm:cxn modelId="{0C6FBD9C-7403-4F75-9AAE-CCB0125627EC}" type="presOf" srcId="{4B86E1DC-A2FC-46F9-8648-CB225FD0D2A0}" destId="{1D45E34C-1530-4EF3-A1C3-A149400393FB}" srcOrd="0" destOrd="0" presId="urn:microsoft.com/office/officeart/2005/8/layout/chevron2"/>
    <dgm:cxn modelId="{DA8C61B2-CDB7-4728-A050-BC6A2BA5832E}" type="presOf" srcId="{55075BF7-1E31-4FF3-B5E0-CC6BFE401694}" destId="{EF500A6D-47E9-48CE-9E1F-FE5C5F4F04FB}" srcOrd="0" destOrd="0" presId="urn:microsoft.com/office/officeart/2005/8/layout/chevron2"/>
    <dgm:cxn modelId="{8356B0B3-C6D3-4544-9E54-BCF4D19436F9}" srcId="{56E09103-52B5-461F-90B2-24E397705C78}" destId="{A16060CA-D736-4E5F-A4D4-26DCA9EC60B9}" srcOrd="1" destOrd="0" parTransId="{09F0CA52-0B60-4A76-BC87-3BDAA45DA47C}" sibTransId="{56DED16A-D9CD-4DC6-9B82-35A1C7DE89BE}"/>
    <dgm:cxn modelId="{3BD54FB5-C449-440C-BAFA-43D7AAE218EB}" srcId="{56E09103-52B5-461F-90B2-24E397705C78}" destId="{4B2BD147-BB66-48D8-92A6-4F48B3494B14}" srcOrd="7" destOrd="0" parTransId="{837A59E7-663B-4C6C-BEDE-47C85764E17A}" sibTransId="{6D50350D-4E6C-4F43-8754-C8C1C1CA9D23}"/>
    <dgm:cxn modelId="{F23EB6C0-AB53-4E40-A50C-FE8F766309B9}" type="presOf" srcId="{053B3F61-113C-4254-A691-7BA003D14FFE}" destId="{97734363-6EB3-4FB9-8ADC-8BFEAE1A98A1}" srcOrd="0" destOrd="0" presId="urn:microsoft.com/office/officeart/2005/8/layout/chevron2"/>
    <dgm:cxn modelId="{65B51BC7-F87D-410D-8A25-51B32050AA1B}" type="presOf" srcId="{FA4586BC-7205-4814-B758-175A56ECA443}" destId="{0AB0ABDE-9DB5-4C94-9579-6C20964BFADF}" srcOrd="0" destOrd="0" presId="urn:microsoft.com/office/officeart/2005/8/layout/chevron2"/>
    <dgm:cxn modelId="{405044CB-08BA-4D93-9FE2-0869E3822960}" type="presOf" srcId="{A16060CA-D736-4E5F-A4D4-26DCA9EC60B9}" destId="{2384AA90-E2FB-462B-9FFF-55DE55CCCFB0}" srcOrd="0" destOrd="0" presId="urn:microsoft.com/office/officeart/2005/8/layout/chevron2"/>
    <dgm:cxn modelId="{8D59C0D8-9998-4105-922B-D00D5D8B870D}" srcId="{56E09103-52B5-461F-90B2-24E397705C78}" destId="{5132F6E6-AD48-4D34-A385-7ACF4B91A8A6}" srcOrd="2" destOrd="0" parTransId="{1813C849-F4AC-4010-87F9-DC657B7117A4}" sibTransId="{26BFF4E3-08AC-45E7-A3C3-FFEB2A659398}"/>
    <dgm:cxn modelId="{D2051EDF-4DAB-492F-83B8-84597E3AF320}" srcId="{56E09103-52B5-461F-90B2-24E397705C78}" destId="{D001987A-108B-4061-9A75-2A9B745098C0}" srcOrd="5" destOrd="0" parTransId="{99E27786-3425-4AAE-9C49-4B927AC16D1F}" sibTransId="{B1B80087-7768-45DF-B1F1-DCC19A6E713E}"/>
    <dgm:cxn modelId="{4B8625E7-01A7-4670-9773-88A0C0BED5B3}" srcId="{8B702BEF-0125-4035-B95C-EE870E965136}" destId="{99591DFC-9B9A-46CF-BAD9-C07C752E07FE}" srcOrd="0" destOrd="0" parTransId="{FE92B80A-C64C-41FC-85B2-016D5D2889E2}" sibTransId="{70AF6F37-85D2-4A4B-B407-26A9D738B774}"/>
    <dgm:cxn modelId="{233045E8-8748-48B9-BA09-F3559E1FEB10}" type="presOf" srcId="{5132F6E6-AD48-4D34-A385-7ACF4B91A8A6}" destId="{FFBAC8B7-3C30-4A82-A490-CC0D7E94817A}" srcOrd="0" destOrd="0" presId="urn:microsoft.com/office/officeart/2005/8/layout/chevron2"/>
    <dgm:cxn modelId="{312002EF-7D4E-4326-9EB8-3A9B8C770BB5}" srcId="{56E09103-52B5-461F-90B2-24E397705C78}" destId="{1B1616D5-7E25-452F-BC9C-D81B3493C99C}" srcOrd="6" destOrd="0" parTransId="{05A061FA-3574-4E6B-8566-C346E682E5E4}" sibTransId="{17767EFE-27A7-4C81-8A97-4D76234AE670}"/>
    <dgm:cxn modelId="{BB9AB8FA-3AC6-459D-8175-3C3DC3678B2A}" srcId="{A16060CA-D736-4E5F-A4D4-26DCA9EC60B9}" destId="{A6551C37-03E4-4844-BD5A-B0A439B70F3C}" srcOrd="0" destOrd="0" parTransId="{37DE562A-6056-4BD6-9FEF-D515D6F97140}" sibTransId="{303DA746-9240-47A7-B15E-161F9E5CB300}"/>
    <dgm:cxn modelId="{D28DD265-B61A-44FA-9D6E-85A5BDE422BF}" type="presParOf" srcId="{FD74FB8F-1B09-4E65-B754-9BD85ECC5D72}" destId="{7A51E077-36A8-4D9C-BBA7-ACE5C1FCC9D2}" srcOrd="0" destOrd="0" presId="urn:microsoft.com/office/officeart/2005/8/layout/chevron2"/>
    <dgm:cxn modelId="{38EAB0B5-45FB-41CE-9065-687EA05A7C3B}" type="presParOf" srcId="{7A51E077-36A8-4D9C-BBA7-ACE5C1FCC9D2}" destId="{97734363-6EB3-4FB9-8ADC-8BFEAE1A98A1}" srcOrd="0" destOrd="0" presId="urn:microsoft.com/office/officeart/2005/8/layout/chevron2"/>
    <dgm:cxn modelId="{6FCB5DEA-572E-4D92-84D7-841F3714D9CF}" type="presParOf" srcId="{7A51E077-36A8-4D9C-BBA7-ACE5C1FCC9D2}" destId="{D0BC84CD-3713-42D1-9384-EC55E744429B}" srcOrd="1" destOrd="0" presId="urn:microsoft.com/office/officeart/2005/8/layout/chevron2"/>
    <dgm:cxn modelId="{813D8643-1CCD-4118-8A8C-ACFF0A431F9D}" type="presParOf" srcId="{FD74FB8F-1B09-4E65-B754-9BD85ECC5D72}" destId="{BA1CE70D-E882-484F-8628-8A53E2929A70}" srcOrd="1" destOrd="0" presId="urn:microsoft.com/office/officeart/2005/8/layout/chevron2"/>
    <dgm:cxn modelId="{00636E56-5977-426D-84C3-7FA0B8219887}" type="presParOf" srcId="{FD74FB8F-1B09-4E65-B754-9BD85ECC5D72}" destId="{E02B895F-E5B3-40FF-AA91-044B3B698D64}" srcOrd="2" destOrd="0" presId="urn:microsoft.com/office/officeart/2005/8/layout/chevron2"/>
    <dgm:cxn modelId="{7A3A8458-8E59-420A-9E4F-B38605CCB972}" type="presParOf" srcId="{E02B895F-E5B3-40FF-AA91-044B3B698D64}" destId="{2384AA90-E2FB-462B-9FFF-55DE55CCCFB0}" srcOrd="0" destOrd="0" presId="urn:microsoft.com/office/officeart/2005/8/layout/chevron2"/>
    <dgm:cxn modelId="{5748CEF9-10D3-48BA-BBBA-92981C48B818}" type="presParOf" srcId="{E02B895F-E5B3-40FF-AA91-044B3B698D64}" destId="{C77CB7CC-58EE-4B05-986E-A859097A1033}" srcOrd="1" destOrd="0" presId="urn:microsoft.com/office/officeart/2005/8/layout/chevron2"/>
    <dgm:cxn modelId="{3549CEF9-59E2-4B7C-8CCC-D38D80F1B846}" type="presParOf" srcId="{FD74FB8F-1B09-4E65-B754-9BD85ECC5D72}" destId="{59AC0E90-DB05-48E6-BFE9-87F0235836A2}" srcOrd="3" destOrd="0" presId="urn:microsoft.com/office/officeart/2005/8/layout/chevron2"/>
    <dgm:cxn modelId="{90F132DD-B4AC-4E4F-BB29-1AAEC3DE9478}" type="presParOf" srcId="{FD74FB8F-1B09-4E65-B754-9BD85ECC5D72}" destId="{6677A8AC-4C81-413E-AB35-0C6AD78DD430}" srcOrd="4" destOrd="0" presId="urn:microsoft.com/office/officeart/2005/8/layout/chevron2"/>
    <dgm:cxn modelId="{080ECD5D-AD29-4EA6-95A4-249BABFD5024}" type="presParOf" srcId="{6677A8AC-4C81-413E-AB35-0C6AD78DD430}" destId="{FFBAC8B7-3C30-4A82-A490-CC0D7E94817A}" srcOrd="0" destOrd="0" presId="urn:microsoft.com/office/officeart/2005/8/layout/chevron2"/>
    <dgm:cxn modelId="{7C9044AA-A176-43AF-B9E2-9D19C8106DD5}" type="presParOf" srcId="{6677A8AC-4C81-413E-AB35-0C6AD78DD430}" destId="{0AB0ABDE-9DB5-4C94-9579-6C20964BFADF}" srcOrd="1" destOrd="0" presId="urn:microsoft.com/office/officeart/2005/8/layout/chevron2"/>
    <dgm:cxn modelId="{7241CA13-388A-4707-9D61-6BAAF11A77DA}" type="presParOf" srcId="{FD74FB8F-1B09-4E65-B754-9BD85ECC5D72}" destId="{B62BB0FE-C03A-4A38-B86F-5A394B89BA01}" srcOrd="5" destOrd="0" presId="urn:microsoft.com/office/officeart/2005/8/layout/chevron2"/>
    <dgm:cxn modelId="{3A33A139-D13F-44B5-AE80-36B533D336A0}" type="presParOf" srcId="{FD74FB8F-1B09-4E65-B754-9BD85ECC5D72}" destId="{7A9BF54E-F247-4E4C-A326-B6B0596D9531}" srcOrd="6" destOrd="0" presId="urn:microsoft.com/office/officeart/2005/8/layout/chevron2"/>
    <dgm:cxn modelId="{657E5ED5-3B4B-4E86-B7D7-A6E87D33F9C7}" type="presParOf" srcId="{7A9BF54E-F247-4E4C-A326-B6B0596D9531}" destId="{9473A15F-BC27-42AA-8AAA-51F8EC2667BE}" srcOrd="0" destOrd="0" presId="urn:microsoft.com/office/officeart/2005/8/layout/chevron2"/>
    <dgm:cxn modelId="{E8965D5E-81D7-4F8D-8DA6-4486E7A43338}" type="presParOf" srcId="{7A9BF54E-F247-4E4C-A326-B6B0596D9531}" destId="{F23F2D4C-8097-430A-B6E0-5C5E851E696E}" srcOrd="1" destOrd="0" presId="urn:microsoft.com/office/officeart/2005/8/layout/chevron2"/>
    <dgm:cxn modelId="{BDAF4276-0F8B-41C0-B487-95DE7080CC39}" type="presParOf" srcId="{FD74FB8F-1B09-4E65-B754-9BD85ECC5D72}" destId="{251879E0-42E7-4AFB-88ED-FB5002054FDA}" srcOrd="7" destOrd="0" presId="urn:microsoft.com/office/officeart/2005/8/layout/chevron2"/>
    <dgm:cxn modelId="{CAC96FC7-92C3-4F00-810B-583ECA1126DE}" type="presParOf" srcId="{FD74FB8F-1B09-4E65-B754-9BD85ECC5D72}" destId="{49C76CD9-6355-466E-BA04-C21CE838D7CE}" srcOrd="8" destOrd="0" presId="urn:microsoft.com/office/officeart/2005/8/layout/chevron2"/>
    <dgm:cxn modelId="{6B73645F-4141-4F03-A127-9BF4BA8E769D}" type="presParOf" srcId="{49C76CD9-6355-466E-BA04-C21CE838D7CE}" destId="{D3F191B0-572B-4064-B09D-BEDA880A828C}" srcOrd="0" destOrd="0" presId="urn:microsoft.com/office/officeart/2005/8/layout/chevron2"/>
    <dgm:cxn modelId="{416536AD-ADB8-47AC-A410-17AFEE6BFA71}" type="presParOf" srcId="{49C76CD9-6355-466E-BA04-C21CE838D7CE}" destId="{CCD9A62D-D0B0-4507-9511-7970805C8202}" srcOrd="1" destOrd="0" presId="urn:microsoft.com/office/officeart/2005/8/layout/chevron2"/>
    <dgm:cxn modelId="{594E8BBB-8CC3-4548-BF56-FB671673736E}" type="presParOf" srcId="{FD74FB8F-1B09-4E65-B754-9BD85ECC5D72}" destId="{9B7069DB-B2F9-43B5-8614-95E07152F158}" srcOrd="9" destOrd="0" presId="urn:microsoft.com/office/officeart/2005/8/layout/chevron2"/>
    <dgm:cxn modelId="{46E8B66B-87A7-4E86-84FA-FB66BDC3667F}" type="presParOf" srcId="{FD74FB8F-1B09-4E65-B754-9BD85ECC5D72}" destId="{0228DFAB-8AF4-488E-925B-54E797B3998A}" srcOrd="10" destOrd="0" presId="urn:microsoft.com/office/officeart/2005/8/layout/chevron2"/>
    <dgm:cxn modelId="{C2F1EDC8-A4E0-46BF-B043-FD1B463F4D28}" type="presParOf" srcId="{0228DFAB-8AF4-488E-925B-54E797B3998A}" destId="{86766552-ED63-49DB-9D55-390C5C3F080B}" srcOrd="0" destOrd="0" presId="urn:microsoft.com/office/officeart/2005/8/layout/chevron2"/>
    <dgm:cxn modelId="{E1028E0C-B89B-4C13-81DA-1613F21A5750}" type="presParOf" srcId="{0228DFAB-8AF4-488E-925B-54E797B3998A}" destId="{CDFE7A44-3C49-4895-8412-391E0C0A5320}" srcOrd="1" destOrd="0" presId="urn:microsoft.com/office/officeart/2005/8/layout/chevron2"/>
    <dgm:cxn modelId="{6A9F3135-8E87-448C-B6D7-4F3E13665F7C}" type="presParOf" srcId="{FD74FB8F-1B09-4E65-B754-9BD85ECC5D72}" destId="{160A8836-C458-4EB2-98CE-67EBEC57D8C2}" srcOrd="11" destOrd="0" presId="urn:microsoft.com/office/officeart/2005/8/layout/chevron2"/>
    <dgm:cxn modelId="{9D5CDEA9-802B-44F7-89FA-4B447C6B3043}" type="presParOf" srcId="{FD74FB8F-1B09-4E65-B754-9BD85ECC5D72}" destId="{D314C3D3-A990-443D-B0C7-0EAB4AE2F2F9}" srcOrd="12" destOrd="0" presId="urn:microsoft.com/office/officeart/2005/8/layout/chevron2"/>
    <dgm:cxn modelId="{0598E95C-E0F3-4A62-BAA9-38C594112B7F}" type="presParOf" srcId="{D314C3D3-A990-443D-B0C7-0EAB4AE2F2F9}" destId="{B9D12D56-3F83-4D17-87DC-C2A4A54D95C0}" srcOrd="0" destOrd="0" presId="urn:microsoft.com/office/officeart/2005/8/layout/chevron2"/>
    <dgm:cxn modelId="{067D97AB-B016-4C57-A4F2-D41A5DE718C3}" type="presParOf" srcId="{D314C3D3-A990-443D-B0C7-0EAB4AE2F2F9}" destId="{1D45E34C-1530-4EF3-A1C3-A149400393FB}" srcOrd="1" destOrd="0" presId="urn:microsoft.com/office/officeart/2005/8/layout/chevron2"/>
    <dgm:cxn modelId="{EDC80F4A-150E-4062-A3D7-CE0C564DFD48}" type="presParOf" srcId="{FD74FB8F-1B09-4E65-B754-9BD85ECC5D72}" destId="{B0B637AC-80BD-402E-A6A3-7A56E40F10C6}" srcOrd="13" destOrd="0" presId="urn:microsoft.com/office/officeart/2005/8/layout/chevron2"/>
    <dgm:cxn modelId="{58314CBB-80D6-4B79-B431-E2B32B880C78}" type="presParOf" srcId="{FD74FB8F-1B09-4E65-B754-9BD85ECC5D72}" destId="{DEB4A078-670A-41E1-8860-B646B44A019D}" srcOrd="14" destOrd="0" presId="urn:microsoft.com/office/officeart/2005/8/layout/chevron2"/>
    <dgm:cxn modelId="{6A0453E2-24D9-4CB0-B10D-8009D5774221}" type="presParOf" srcId="{DEB4A078-670A-41E1-8860-B646B44A019D}" destId="{5708B967-B293-4200-9F45-739B1D304924}" srcOrd="0" destOrd="0" presId="urn:microsoft.com/office/officeart/2005/8/layout/chevron2"/>
    <dgm:cxn modelId="{130C16BB-F52F-4C5C-8CC0-FF1686C1A0EE}" type="presParOf" srcId="{DEB4A078-670A-41E1-8860-B646B44A019D}" destId="{EF500A6D-47E9-48CE-9E1F-FE5C5F4F04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6022" y="88655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3353"/>
        <a:ext cx="401439" cy="172045"/>
      </dsp:txXfrm>
    </dsp:sp>
    <dsp:sp modelId="{D0BC84CD-3713-42D1-9384-EC55E744429B}">
      <dsp:nvSpPr>
        <dsp:cNvPr id="0" name=""/>
        <dsp:cNvSpPr/>
      </dsp:nvSpPr>
      <dsp:spPr>
        <a:xfrm rot="5400000">
          <a:off x="3062337" y="-2658265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Das EPPE-Projekt: Vorstellung und Überblick</a:t>
          </a:r>
        </a:p>
      </dsp:txBody>
      <dsp:txXfrm rot="-5400000">
        <a:off x="401440" y="20829"/>
        <a:ext cx="5676363" cy="336370"/>
      </dsp:txXfrm>
    </dsp:sp>
    <dsp:sp modelId="{2384AA90-E2FB-462B-9FFF-55DE55CCCFB0}">
      <dsp:nvSpPr>
        <dsp:cNvPr id="0" name=""/>
        <dsp:cNvSpPr/>
      </dsp:nvSpPr>
      <dsp:spPr>
        <a:xfrm rot="5400000">
          <a:off x="-86022" y="586548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01246"/>
        <a:ext cx="401439" cy="172045"/>
      </dsp:txXfrm>
    </dsp:sp>
    <dsp:sp modelId="{C77CB7CC-58EE-4B05-986E-A859097A1033}">
      <dsp:nvSpPr>
        <dsp:cNvPr id="0" name=""/>
        <dsp:cNvSpPr/>
      </dsp:nvSpPr>
      <dsp:spPr>
        <a:xfrm rot="5400000">
          <a:off x="3062337" y="-2160372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Projektziele und Forschungsdesign</a:t>
          </a:r>
        </a:p>
      </dsp:txBody>
      <dsp:txXfrm rot="-5400000">
        <a:off x="401440" y="518722"/>
        <a:ext cx="5676363" cy="336370"/>
      </dsp:txXfrm>
    </dsp:sp>
    <dsp:sp modelId="{FFBAC8B7-3C30-4A82-A490-CC0D7E94817A}">
      <dsp:nvSpPr>
        <dsp:cNvPr id="0" name=""/>
        <dsp:cNvSpPr/>
      </dsp:nvSpPr>
      <dsp:spPr>
        <a:xfrm rot="5400000">
          <a:off x="-86022" y="1084441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199139"/>
        <a:ext cx="401439" cy="172045"/>
      </dsp:txXfrm>
    </dsp:sp>
    <dsp:sp modelId="{0AB0ABDE-9DB5-4C94-9579-6C20964BFADF}">
      <dsp:nvSpPr>
        <dsp:cNvPr id="0" name=""/>
        <dsp:cNvSpPr/>
      </dsp:nvSpPr>
      <dsp:spPr>
        <a:xfrm rot="5400000">
          <a:off x="3062337" y="-1652787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01440" y="1026307"/>
        <a:ext cx="5676363" cy="336370"/>
      </dsp:txXfrm>
    </dsp:sp>
    <dsp:sp modelId="{9473A15F-BC27-42AA-8AAA-51F8EC2667BE}">
      <dsp:nvSpPr>
        <dsp:cNvPr id="0" name=""/>
        <dsp:cNvSpPr/>
      </dsp:nvSpPr>
      <dsp:spPr>
        <a:xfrm rot="5400000">
          <a:off x="-86022" y="1582334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697032"/>
        <a:ext cx="401439" cy="172045"/>
      </dsp:txXfrm>
    </dsp:sp>
    <dsp:sp modelId="{F23F2D4C-8097-430A-B6E0-5C5E851E696E}">
      <dsp:nvSpPr>
        <dsp:cNvPr id="0" name=""/>
        <dsp:cNvSpPr/>
      </dsp:nvSpPr>
      <dsp:spPr>
        <a:xfrm rot="5400000">
          <a:off x="3062337" y="-1164586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Zusammenfassung</a:t>
          </a:r>
        </a:p>
      </dsp:txBody>
      <dsp:txXfrm rot="-5400000">
        <a:off x="401440" y="1514508"/>
        <a:ext cx="5676363" cy="336370"/>
      </dsp:txXfrm>
    </dsp:sp>
    <dsp:sp modelId="{D3F191B0-572B-4064-B09D-BEDA880A828C}">
      <dsp:nvSpPr>
        <dsp:cNvPr id="0" name=""/>
        <dsp:cNvSpPr/>
      </dsp:nvSpPr>
      <dsp:spPr>
        <a:xfrm rot="5400000">
          <a:off x="-86022" y="2080226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194924"/>
        <a:ext cx="401439" cy="172045"/>
      </dsp:txXfrm>
    </dsp:sp>
    <dsp:sp modelId="{CCD9A62D-D0B0-4507-9511-7970805C8202}">
      <dsp:nvSpPr>
        <dsp:cNvPr id="0" name=""/>
        <dsp:cNvSpPr/>
      </dsp:nvSpPr>
      <dsp:spPr>
        <a:xfrm rot="5400000">
          <a:off x="3062337" y="-666693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Grenzen der Studie</a:t>
          </a:r>
        </a:p>
      </dsp:txBody>
      <dsp:txXfrm rot="-5400000">
        <a:off x="401440" y="2012401"/>
        <a:ext cx="5676363" cy="336370"/>
      </dsp:txXfrm>
    </dsp:sp>
    <dsp:sp modelId="{86766552-ED63-49DB-9D55-390C5C3F080B}">
      <dsp:nvSpPr>
        <dsp:cNvPr id="0" name=""/>
        <dsp:cNvSpPr/>
      </dsp:nvSpPr>
      <dsp:spPr>
        <a:xfrm rot="5400000">
          <a:off x="-86022" y="2578119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692817"/>
        <a:ext cx="401439" cy="172045"/>
      </dsp:txXfrm>
    </dsp:sp>
    <dsp:sp modelId="{CDFE7A44-3C49-4895-8412-391E0C0A5320}">
      <dsp:nvSpPr>
        <dsp:cNvPr id="0" name=""/>
        <dsp:cNvSpPr/>
      </dsp:nvSpPr>
      <dsp:spPr>
        <a:xfrm rot="5400000">
          <a:off x="3062337" y="-168801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Ausblick</a:t>
          </a:r>
        </a:p>
      </dsp:txBody>
      <dsp:txXfrm rot="-5400000">
        <a:off x="401440" y="2510293"/>
        <a:ext cx="5676363" cy="336370"/>
      </dsp:txXfrm>
    </dsp:sp>
    <dsp:sp modelId="{B9D12D56-3F83-4D17-87DC-C2A4A54D95C0}">
      <dsp:nvSpPr>
        <dsp:cNvPr id="0" name=""/>
        <dsp:cNvSpPr/>
      </dsp:nvSpPr>
      <dsp:spPr>
        <a:xfrm rot="5400000">
          <a:off x="-86022" y="3076012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190710"/>
        <a:ext cx="401439" cy="172045"/>
      </dsp:txXfrm>
    </dsp:sp>
    <dsp:sp modelId="{1D45E34C-1530-4EF3-A1C3-A149400393FB}">
      <dsp:nvSpPr>
        <dsp:cNvPr id="0" name=""/>
        <dsp:cNvSpPr/>
      </dsp:nvSpPr>
      <dsp:spPr>
        <a:xfrm rot="5400000">
          <a:off x="3062337" y="329091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Diskussion</a:t>
          </a:r>
        </a:p>
      </dsp:txBody>
      <dsp:txXfrm rot="-5400000">
        <a:off x="401440" y="3008186"/>
        <a:ext cx="5676363" cy="336370"/>
      </dsp:txXfrm>
    </dsp:sp>
    <dsp:sp modelId="{5708B967-B293-4200-9F45-739B1D304924}">
      <dsp:nvSpPr>
        <dsp:cNvPr id="0" name=""/>
        <dsp:cNvSpPr/>
      </dsp:nvSpPr>
      <dsp:spPr>
        <a:xfrm rot="5400000">
          <a:off x="-86022" y="3573905"/>
          <a:ext cx="573484" cy="4014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688603"/>
        <a:ext cx="401439" cy="172045"/>
      </dsp:txXfrm>
    </dsp:sp>
    <dsp:sp modelId="{EF500A6D-47E9-48CE-9E1F-FE5C5F4F04FB}">
      <dsp:nvSpPr>
        <dsp:cNvPr id="0" name=""/>
        <dsp:cNvSpPr/>
      </dsp:nvSpPr>
      <dsp:spPr>
        <a:xfrm rot="5400000">
          <a:off x="3062337" y="826984"/>
          <a:ext cx="372764" cy="5694560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Literaturverzeichnis</a:t>
          </a:r>
        </a:p>
      </dsp:txBody>
      <dsp:txXfrm rot="-5400000">
        <a:off x="401440" y="3506079"/>
        <a:ext cx="5676363" cy="33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chemeClr val="tx2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chemeClr val="tx2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34363-6EB3-4FB9-8ADC-8BFEAE1A98A1}">
      <dsp:nvSpPr>
        <dsp:cNvPr id="0" name=""/>
        <dsp:cNvSpPr/>
      </dsp:nvSpPr>
      <dsp:spPr>
        <a:xfrm rot="5400000">
          <a:off x="-88096" y="90724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1.</a:t>
          </a:r>
        </a:p>
      </dsp:txBody>
      <dsp:txXfrm rot="-5400000">
        <a:off x="1" y="208186"/>
        <a:ext cx="411118" cy="176193"/>
      </dsp:txXfrm>
    </dsp:sp>
    <dsp:sp modelId="{D0BC84CD-3713-42D1-9384-EC55E744429B}">
      <dsp:nvSpPr>
        <dsp:cNvPr id="0" name=""/>
        <dsp:cNvSpPr/>
      </dsp:nvSpPr>
      <dsp:spPr>
        <a:xfrm rot="5400000">
          <a:off x="3219038" y="-2805292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Das EPPE-Projekt: Vorstellung und Überblick</a:t>
          </a:r>
        </a:p>
      </dsp:txBody>
      <dsp:txXfrm rot="-5400000">
        <a:off x="411118" y="21264"/>
        <a:ext cx="5978957" cy="344480"/>
      </dsp:txXfrm>
    </dsp:sp>
    <dsp:sp modelId="{2384AA90-E2FB-462B-9FFF-55DE55CCCFB0}">
      <dsp:nvSpPr>
        <dsp:cNvPr id="0" name=""/>
        <dsp:cNvSpPr/>
      </dsp:nvSpPr>
      <dsp:spPr>
        <a:xfrm rot="5400000">
          <a:off x="-88096" y="602706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2.</a:t>
          </a:r>
        </a:p>
      </dsp:txBody>
      <dsp:txXfrm rot="-5400000">
        <a:off x="1" y="720168"/>
        <a:ext cx="411118" cy="176193"/>
      </dsp:txXfrm>
    </dsp:sp>
    <dsp:sp modelId="{C77CB7CC-58EE-4B05-986E-A859097A1033}">
      <dsp:nvSpPr>
        <dsp:cNvPr id="0" name=""/>
        <dsp:cNvSpPr/>
      </dsp:nvSpPr>
      <dsp:spPr>
        <a:xfrm rot="5400000">
          <a:off x="3219038" y="-2293311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Projektziele und Forschungsdesign</a:t>
          </a:r>
        </a:p>
      </dsp:txBody>
      <dsp:txXfrm rot="-5400000">
        <a:off x="411118" y="533245"/>
        <a:ext cx="5978957" cy="344480"/>
      </dsp:txXfrm>
    </dsp:sp>
    <dsp:sp modelId="{FFBAC8B7-3C30-4A82-A490-CC0D7E94817A}">
      <dsp:nvSpPr>
        <dsp:cNvPr id="0" name=""/>
        <dsp:cNvSpPr/>
      </dsp:nvSpPr>
      <dsp:spPr>
        <a:xfrm rot="5400000">
          <a:off x="-88096" y="1114688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3.</a:t>
          </a:r>
        </a:p>
      </dsp:txBody>
      <dsp:txXfrm rot="-5400000">
        <a:off x="1" y="1232150"/>
        <a:ext cx="411118" cy="176193"/>
      </dsp:txXfrm>
    </dsp:sp>
    <dsp:sp modelId="{0AB0ABDE-9DB5-4C94-9579-6C20964BFADF}">
      <dsp:nvSpPr>
        <dsp:cNvPr id="0" name=""/>
        <dsp:cNvSpPr/>
      </dsp:nvSpPr>
      <dsp:spPr>
        <a:xfrm rot="5400000">
          <a:off x="3219038" y="-177140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/>
            <a:t>Hauptergebnisse   </a:t>
          </a:r>
          <a:r>
            <a:rPr lang="de-DE" sz="1200" kern="1200" dirty="0">
              <a:sym typeface="Wingdings" pitchFamily="2" charset="2"/>
            </a:rPr>
            <a:t> Gruppenarbeit</a:t>
          </a:r>
          <a:endParaRPr lang="de-DE" sz="2100" kern="1200" dirty="0"/>
        </a:p>
      </dsp:txBody>
      <dsp:txXfrm rot="-5400000">
        <a:off x="411118" y="1055153"/>
        <a:ext cx="5978957" cy="344480"/>
      </dsp:txXfrm>
    </dsp:sp>
    <dsp:sp modelId="{9473A15F-BC27-42AA-8AAA-51F8EC2667BE}">
      <dsp:nvSpPr>
        <dsp:cNvPr id="0" name=""/>
        <dsp:cNvSpPr/>
      </dsp:nvSpPr>
      <dsp:spPr>
        <a:xfrm rot="5400000">
          <a:off x="-88096" y="1626669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4.</a:t>
          </a:r>
        </a:p>
      </dsp:txBody>
      <dsp:txXfrm rot="-5400000">
        <a:off x="1" y="1744131"/>
        <a:ext cx="411118" cy="176193"/>
      </dsp:txXfrm>
    </dsp:sp>
    <dsp:sp modelId="{F23F2D4C-8097-430A-B6E0-5C5E851E696E}">
      <dsp:nvSpPr>
        <dsp:cNvPr id="0" name=""/>
        <dsp:cNvSpPr/>
      </dsp:nvSpPr>
      <dsp:spPr>
        <a:xfrm rot="5400000">
          <a:off x="3219038" y="-1269347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Zusammenfassung</a:t>
          </a:r>
        </a:p>
      </dsp:txBody>
      <dsp:txXfrm rot="-5400000">
        <a:off x="411118" y="1557209"/>
        <a:ext cx="5978957" cy="344480"/>
      </dsp:txXfrm>
    </dsp:sp>
    <dsp:sp modelId="{D3F191B0-572B-4064-B09D-BEDA880A828C}">
      <dsp:nvSpPr>
        <dsp:cNvPr id="0" name=""/>
        <dsp:cNvSpPr/>
      </dsp:nvSpPr>
      <dsp:spPr>
        <a:xfrm rot="5400000">
          <a:off x="-88096" y="2138651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5.</a:t>
          </a:r>
        </a:p>
      </dsp:txBody>
      <dsp:txXfrm rot="-5400000">
        <a:off x="1" y="2256113"/>
        <a:ext cx="411118" cy="176193"/>
      </dsp:txXfrm>
    </dsp:sp>
    <dsp:sp modelId="{CCD9A62D-D0B0-4507-9511-7970805C8202}">
      <dsp:nvSpPr>
        <dsp:cNvPr id="0" name=""/>
        <dsp:cNvSpPr/>
      </dsp:nvSpPr>
      <dsp:spPr>
        <a:xfrm rot="5400000">
          <a:off x="3219038" y="-757365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Grenzen der Studie</a:t>
          </a:r>
        </a:p>
      </dsp:txBody>
      <dsp:txXfrm rot="-5400000">
        <a:off x="411118" y="2069191"/>
        <a:ext cx="5978957" cy="344480"/>
      </dsp:txXfrm>
    </dsp:sp>
    <dsp:sp modelId="{86766552-ED63-49DB-9D55-390C5C3F080B}">
      <dsp:nvSpPr>
        <dsp:cNvPr id="0" name=""/>
        <dsp:cNvSpPr/>
      </dsp:nvSpPr>
      <dsp:spPr>
        <a:xfrm rot="5400000">
          <a:off x="-88096" y="2650633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6.</a:t>
          </a:r>
        </a:p>
      </dsp:txBody>
      <dsp:txXfrm rot="-5400000">
        <a:off x="1" y="2768095"/>
        <a:ext cx="411118" cy="176193"/>
      </dsp:txXfrm>
    </dsp:sp>
    <dsp:sp modelId="{CDFE7A44-3C49-4895-8412-391E0C0A5320}">
      <dsp:nvSpPr>
        <dsp:cNvPr id="0" name=""/>
        <dsp:cNvSpPr/>
      </dsp:nvSpPr>
      <dsp:spPr>
        <a:xfrm rot="5400000">
          <a:off x="3219038" y="-245383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Ausblick</a:t>
          </a:r>
        </a:p>
      </dsp:txBody>
      <dsp:txXfrm rot="-5400000">
        <a:off x="411118" y="2581173"/>
        <a:ext cx="5978957" cy="344480"/>
      </dsp:txXfrm>
    </dsp:sp>
    <dsp:sp modelId="{B9D12D56-3F83-4D17-87DC-C2A4A54D95C0}">
      <dsp:nvSpPr>
        <dsp:cNvPr id="0" name=""/>
        <dsp:cNvSpPr/>
      </dsp:nvSpPr>
      <dsp:spPr>
        <a:xfrm rot="5400000">
          <a:off x="-88096" y="3162615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7.</a:t>
          </a:r>
        </a:p>
      </dsp:txBody>
      <dsp:txXfrm rot="-5400000">
        <a:off x="1" y="3280077"/>
        <a:ext cx="411118" cy="176193"/>
      </dsp:txXfrm>
    </dsp:sp>
    <dsp:sp modelId="{1D45E34C-1530-4EF3-A1C3-A149400393FB}">
      <dsp:nvSpPr>
        <dsp:cNvPr id="0" name=""/>
        <dsp:cNvSpPr/>
      </dsp:nvSpPr>
      <dsp:spPr>
        <a:xfrm rot="5400000">
          <a:off x="3219038" y="266598"/>
          <a:ext cx="381752" cy="5997593"/>
        </a:xfrm>
        <a:prstGeom prst="round2SameRect">
          <a:avLst/>
        </a:prstGeom>
        <a:solidFill>
          <a:srgbClr val="D9D9D9">
            <a:alpha val="90000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Diskussion</a:t>
          </a:r>
        </a:p>
      </dsp:txBody>
      <dsp:txXfrm rot="-5400000">
        <a:off x="411118" y="3093154"/>
        <a:ext cx="5978957" cy="344480"/>
      </dsp:txXfrm>
    </dsp:sp>
    <dsp:sp modelId="{5708B967-B293-4200-9F45-739B1D304924}">
      <dsp:nvSpPr>
        <dsp:cNvPr id="0" name=""/>
        <dsp:cNvSpPr/>
      </dsp:nvSpPr>
      <dsp:spPr>
        <a:xfrm rot="5400000">
          <a:off x="-88096" y="3674597"/>
          <a:ext cx="587311" cy="4111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8.</a:t>
          </a:r>
        </a:p>
      </dsp:txBody>
      <dsp:txXfrm rot="-5400000">
        <a:off x="1" y="3792059"/>
        <a:ext cx="411118" cy="176193"/>
      </dsp:txXfrm>
    </dsp:sp>
    <dsp:sp modelId="{EF500A6D-47E9-48CE-9E1F-FE5C5F4F04FB}">
      <dsp:nvSpPr>
        <dsp:cNvPr id="0" name=""/>
        <dsp:cNvSpPr/>
      </dsp:nvSpPr>
      <dsp:spPr>
        <a:xfrm rot="5400000">
          <a:off x="3219038" y="778580"/>
          <a:ext cx="381752" cy="5997593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Literaturverzeichnis</a:t>
          </a:r>
        </a:p>
      </dsp:txBody>
      <dsp:txXfrm rot="-5400000">
        <a:off x="411118" y="3605136"/>
        <a:ext cx="5978957" cy="34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64" cy="497197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344" y="0"/>
            <a:ext cx="2945764" cy="497197"/>
          </a:xfrm>
          <a:prstGeom prst="rect">
            <a:avLst/>
          </a:prstGeom>
        </p:spPr>
        <p:txBody>
          <a:bodyPr vert="horz" lIns="90489" tIns="45245" rIns="90489" bIns="45245" rtlCol="0"/>
          <a:lstStyle>
            <a:lvl1pPr algn="r">
              <a:defRPr sz="1200"/>
            </a:lvl1pPr>
          </a:lstStyle>
          <a:p>
            <a:fld id="{764DF2C0-5CDB-4E99-8AC3-30FE2FAADC1D}" type="datetimeFigureOut">
              <a:rPr lang="de-DE" smtClean="0"/>
              <a:t>27.09.2023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455"/>
            <a:ext cx="2945764" cy="497197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344" y="9429455"/>
            <a:ext cx="2945764" cy="497197"/>
          </a:xfrm>
          <a:prstGeom prst="rect">
            <a:avLst/>
          </a:prstGeom>
        </p:spPr>
        <p:txBody>
          <a:bodyPr vert="horz" lIns="90489" tIns="45245" rIns="90489" bIns="45245" rtlCol="0" anchor="b"/>
          <a:lstStyle>
            <a:lvl1pPr algn="r">
              <a:defRPr sz="1200"/>
            </a:lvl1pPr>
          </a:lstStyle>
          <a:p>
            <a:fld id="{55B26B27-922D-438E-AC65-85FBAC3C7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98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5764" cy="4956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4" y="4"/>
            <a:ext cx="2945763" cy="4956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9" y="4715515"/>
            <a:ext cx="4985380" cy="44684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56" tIns="47778" rIns="95556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602"/>
            <a:ext cx="2945764" cy="4956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2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4" y="9432602"/>
            <a:ext cx="2945763" cy="4956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56" tIns="47778" rIns="95556" bIns="4777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2" charset="-128"/>
              </a:defRPr>
            </a:lvl1pPr>
          </a:lstStyle>
          <a:p>
            <a:pPr>
              <a:defRPr/>
            </a:pPr>
            <a:fld id="{89B07763-6B67-4CEE-899B-55BDDF2FB4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30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Weiterführende</a:t>
            </a:r>
            <a:r>
              <a:rPr lang="de-DE" baseline="0" dirty="0"/>
              <a:t> Schulen : ist es wichtig, dass es nur Gymnasium ist?</a:t>
            </a:r>
            <a:endParaRPr lang="de-DE" dirty="0"/>
          </a:p>
          <a:p>
            <a:r>
              <a:rPr lang="de-DE" dirty="0"/>
              <a:t>Praktikum: Orientierung, Intensiv, Schulisch, </a:t>
            </a:r>
            <a:r>
              <a:rPr lang="de-DE" dirty="0" err="1"/>
              <a:t>ußerschulisch</a:t>
            </a:r>
            <a:r>
              <a:rPr lang="de-DE" dirty="0"/>
              <a:t>, Fachdidaktisch, Prozedere</a:t>
            </a:r>
          </a:p>
          <a:p>
            <a:endParaRPr lang="de-DE" dirty="0"/>
          </a:p>
          <a:p>
            <a:r>
              <a:rPr lang="de-DE" dirty="0"/>
              <a:t>Erasmus: </a:t>
            </a:r>
          </a:p>
          <a:p>
            <a:endParaRPr lang="de-DE" dirty="0"/>
          </a:p>
          <a:p>
            <a:r>
              <a:rPr lang="de-DE" dirty="0"/>
              <a:t>Anerkennung: bei Umschreibung?</a:t>
            </a:r>
          </a:p>
          <a:p>
            <a:endParaRPr lang="de-DE" dirty="0"/>
          </a:p>
          <a:p>
            <a:r>
              <a:rPr lang="de-DE" dirty="0"/>
              <a:t>Sind </a:t>
            </a:r>
            <a:r>
              <a:rPr lang="de-DE" dirty="0" err="1"/>
              <a:t>Erweiterer</a:t>
            </a:r>
            <a:r>
              <a:rPr lang="de-DE" dirty="0"/>
              <a:t> bei Examen benachteiligt, weil ihnen </a:t>
            </a:r>
            <a:r>
              <a:rPr lang="de-DE" dirty="0" err="1"/>
              <a:t>pädpsy</a:t>
            </a:r>
            <a:r>
              <a:rPr lang="de-DE" dirty="0"/>
              <a:t> 3 und 4 fehlen?</a:t>
            </a:r>
          </a:p>
          <a:p>
            <a:endParaRPr lang="de-DE" dirty="0"/>
          </a:p>
          <a:p>
            <a:r>
              <a:rPr lang="de-DE" dirty="0"/>
              <a:t>Börse für </a:t>
            </a:r>
            <a:r>
              <a:rPr lang="de-DE" dirty="0" err="1"/>
              <a:t>Vpn</a:t>
            </a:r>
            <a:r>
              <a:rPr lang="de-DE" dirty="0"/>
              <a:t>, wie organisiert?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07763-6B67-4CEE-899B-55BDDF2FB47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07763-6B67-4CEE-899B-55BDDF2FB47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31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Empfehlung organisatorisch: </a:t>
            </a:r>
            <a:r>
              <a:rPr lang="de-DE" dirty="0" err="1"/>
              <a:t>Überschneidugnsfreiheit</a:t>
            </a:r>
            <a:endParaRPr lang="de-DE" dirty="0"/>
          </a:p>
          <a:p>
            <a:r>
              <a:rPr lang="de-DE" dirty="0"/>
              <a:t>Inhaltlich: </a:t>
            </a:r>
            <a:r>
              <a:rPr lang="de-DE" dirty="0" err="1"/>
              <a:t>Stat</a:t>
            </a:r>
            <a:r>
              <a:rPr lang="de-DE" dirty="0"/>
              <a:t> 1, 2, </a:t>
            </a:r>
            <a:r>
              <a:rPr lang="de-DE" dirty="0" err="1"/>
              <a:t>Empra</a:t>
            </a:r>
            <a:r>
              <a:rPr lang="de-DE" dirty="0"/>
              <a:t> Test Berat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07763-6B67-4CEE-899B-55BDDF2FB47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41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Weiterführende</a:t>
            </a:r>
            <a:r>
              <a:rPr lang="de-DE" baseline="0" dirty="0"/>
              <a:t> Schulen : ist es wichtig, dass es nur Gymnasium ist?</a:t>
            </a:r>
            <a:endParaRPr lang="de-DE" dirty="0"/>
          </a:p>
          <a:p>
            <a:r>
              <a:rPr lang="de-DE" dirty="0"/>
              <a:t>Praktikum: Orientierung, Intensiv, Schulisch, </a:t>
            </a:r>
            <a:r>
              <a:rPr lang="de-DE" dirty="0" err="1"/>
              <a:t>ußerschulisch</a:t>
            </a:r>
            <a:r>
              <a:rPr lang="de-DE" dirty="0"/>
              <a:t>, Fachdidaktisch, Prozedere</a:t>
            </a:r>
          </a:p>
          <a:p>
            <a:endParaRPr lang="de-DE" dirty="0"/>
          </a:p>
          <a:p>
            <a:r>
              <a:rPr lang="de-DE" dirty="0"/>
              <a:t>Erasmus: </a:t>
            </a:r>
          </a:p>
          <a:p>
            <a:endParaRPr lang="de-DE" dirty="0"/>
          </a:p>
          <a:p>
            <a:r>
              <a:rPr lang="de-DE" dirty="0"/>
              <a:t>Anerkennung: bei Umschreibung?</a:t>
            </a:r>
          </a:p>
          <a:p>
            <a:endParaRPr lang="de-DE" dirty="0"/>
          </a:p>
          <a:p>
            <a:r>
              <a:rPr lang="de-DE" dirty="0"/>
              <a:t>Sind </a:t>
            </a:r>
            <a:r>
              <a:rPr lang="de-DE" dirty="0" err="1"/>
              <a:t>Erweiterer</a:t>
            </a:r>
            <a:r>
              <a:rPr lang="de-DE" dirty="0"/>
              <a:t> bei Examen benachteiligt, weil ihnen </a:t>
            </a:r>
            <a:r>
              <a:rPr lang="de-DE" dirty="0" err="1"/>
              <a:t>pädpsy</a:t>
            </a:r>
            <a:r>
              <a:rPr lang="de-DE" dirty="0"/>
              <a:t> 3 und 4 fehlen?</a:t>
            </a:r>
          </a:p>
          <a:p>
            <a:endParaRPr lang="de-DE" dirty="0"/>
          </a:p>
          <a:p>
            <a:r>
              <a:rPr lang="de-DE" dirty="0"/>
              <a:t>Börse für </a:t>
            </a:r>
            <a:r>
              <a:rPr lang="de-DE" dirty="0" err="1"/>
              <a:t>Vpn</a:t>
            </a:r>
            <a:r>
              <a:rPr lang="de-DE" dirty="0"/>
              <a:t>, wie organisiert?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07763-6B67-4CEE-899B-55BDDF2FB47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54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2051050" y="188913"/>
            <a:ext cx="6913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1100" dirty="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Masterstudiengang „Pädagogik mit Schwerpunkt Bildungsforschung und Bildungsmanagement“</a:t>
            </a:r>
          </a:p>
          <a:p>
            <a:pPr>
              <a:defRPr/>
            </a:pPr>
            <a:r>
              <a:rPr lang="de-DE" sz="1100" dirty="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Hauptseminar: </a:t>
            </a:r>
          </a:p>
          <a:p>
            <a:pPr>
              <a:defRPr/>
            </a:pPr>
            <a:r>
              <a:rPr lang="de-DE" sz="1100" dirty="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Dozent:</a:t>
            </a:r>
          </a:p>
          <a:p>
            <a:pPr>
              <a:defRPr/>
            </a:pPr>
            <a:r>
              <a:rPr lang="de-DE" sz="1100" dirty="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Semester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C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6480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5F06F-1191-4F08-A04A-8FC40B5E3A2A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DADF-1817-400C-98A4-1503B48673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A97E-5085-4A17-9B3C-F59F5DD9C22D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CE6F-1D0C-4040-BE77-7D96DC06F4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006C31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006C31"/>
              </a:buClr>
              <a:buFont typeface="Symbol" pitchFamily="18" charset="2"/>
              <a:buChar char="-"/>
              <a:defRPr sz="2000"/>
            </a:lvl3pPr>
            <a:lvl4pPr>
              <a:buClr>
                <a:srgbClr val="006C31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6C3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644008" y="16288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006C31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006C31"/>
              </a:buClr>
              <a:buFont typeface="Symbol" pitchFamily="18" charset="2"/>
              <a:buChar char="-"/>
              <a:defRPr sz="2000"/>
            </a:lvl3pPr>
            <a:lvl4pPr>
              <a:buClr>
                <a:srgbClr val="006C31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6C3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6156176" y="188640"/>
            <a:ext cx="1944216" cy="8640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6C31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4939-19E9-4716-864F-EB52AFC12302}" type="datetime1">
              <a:rPr lang="de-DE" smtClean="0"/>
              <a:t>27.09.2023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FC53-A4E3-4184-B4EF-1161AACE1D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 userDrawn="1"/>
        </p:nvSpPr>
        <p:spPr bwMode="auto">
          <a:xfrm>
            <a:off x="6156325" y="188913"/>
            <a:ext cx="18716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1200">
              <a:solidFill>
                <a:srgbClr val="006C31"/>
              </a:solidFill>
              <a:latin typeface="Verdana" pitchFamily="34" charset="0"/>
              <a:ea typeface="ＭＳ Ｐゴシック" pitchFamily="-12" charset="-128"/>
            </a:endParaRPr>
          </a:p>
          <a:p>
            <a:pPr>
              <a:defRPr/>
            </a:pPr>
            <a: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Titelmasterformat durch</a:t>
            </a:r>
            <a:b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</a:br>
            <a: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  <a:prstGeom prst="rect">
            <a:avLst/>
          </a:prstGeom>
          <a:noFill/>
          <a:ln>
            <a:solidFill>
              <a:srgbClr val="006C31"/>
            </a:solidFill>
          </a:ln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half" idx="10"/>
          </p:nvPr>
        </p:nvSpPr>
        <p:spPr>
          <a:xfrm>
            <a:off x="457200" y="2204864"/>
            <a:ext cx="4038600" cy="3921299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006C31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006C31"/>
              </a:buClr>
              <a:buFont typeface="Symbol" pitchFamily="18" charset="2"/>
              <a:buChar char="-"/>
              <a:defRPr sz="2000"/>
            </a:lvl3pPr>
            <a:lvl4pPr>
              <a:buClr>
                <a:srgbClr val="006C31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6C3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4644008" y="2204864"/>
            <a:ext cx="4038600" cy="3960440"/>
          </a:xfrm>
          <a:prstGeom prst="rect">
            <a:avLst/>
          </a:prstGeom>
          <a:ln>
            <a:solidFill>
              <a:srgbClr val="006C31"/>
            </a:solidFill>
          </a:ln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 sz="2800"/>
            </a:lvl1pPr>
            <a:lvl2pPr>
              <a:buClr>
                <a:srgbClr val="006C31"/>
              </a:buClr>
              <a:buFont typeface="Wingdings" pitchFamily="2" charset="2"/>
              <a:buChar char="§"/>
              <a:defRPr sz="2400"/>
            </a:lvl2pPr>
            <a:lvl3pPr>
              <a:buClr>
                <a:srgbClr val="006C31"/>
              </a:buClr>
              <a:buFont typeface="Symbol" pitchFamily="18" charset="2"/>
              <a:buChar char="-"/>
              <a:defRPr sz="2000"/>
            </a:lvl3pPr>
            <a:lvl4pPr>
              <a:buClr>
                <a:srgbClr val="006C31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6C3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A18B-7D88-4DD2-8BF4-18DA378803B8}" type="datetime1">
              <a:rPr lang="de-DE" smtClean="0"/>
              <a:t>27.09.2023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D20B-4128-4D9E-BC27-03F58BB5A4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6156325" y="188913"/>
            <a:ext cx="18716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de-DE" sz="1200">
              <a:solidFill>
                <a:srgbClr val="006C31"/>
              </a:solidFill>
              <a:latin typeface="Verdana" pitchFamily="34" charset="0"/>
              <a:ea typeface="ＭＳ Ｐゴシック" pitchFamily="-12" charset="-128"/>
            </a:endParaRPr>
          </a:p>
          <a:p>
            <a:pPr>
              <a:defRPr/>
            </a:pPr>
            <a: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Titelmasterformat durch</a:t>
            </a:r>
            <a:b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</a:br>
            <a:r>
              <a:rPr lang="de-DE" sz="1200">
                <a:solidFill>
                  <a:srgbClr val="006C31"/>
                </a:solidFill>
                <a:latin typeface="Verdana" pitchFamily="34" charset="0"/>
                <a:ea typeface="ＭＳ Ｐゴシック" pitchFamily="-12" charset="-128"/>
              </a:rPr>
              <a:t>Klicken bearbeiten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1E98-707B-41C0-974C-062E7705365C}" type="datetime1">
              <a:rPr lang="de-DE" smtClean="0"/>
              <a:t>27.09.2023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958D-F090-46E0-9609-B3CB6A95A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395288" y="14843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540000">
              <a:defRPr/>
            </a:pPr>
            <a:endParaRPr lang="de-DE" sz="1200" dirty="0">
              <a:ea typeface="ＭＳ Ｐゴシック" pitchFamily="-12" charset="-128"/>
            </a:endParaRPr>
          </a:p>
          <a:p>
            <a:pPr indent="-540000">
              <a:defRPr/>
            </a:pPr>
            <a:endParaRPr lang="de-DE" sz="1200" dirty="0">
              <a:ea typeface="ＭＳ Ｐゴシック" pitchFamily="-12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23850" y="1484313"/>
            <a:ext cx="8424863" cy="4752975"/>
          </a:xfrm>
        </p:spPr>
        <p:txBody>
          <a:bodyPr/>
          <a:lstStyle>
            <a:lvl1pPr marL="0" indent="-540000">
              <a:spcBef>
                <a:spcPts val="0"/>
              </a:spcBef>
              <a:buNone/>
              <a:defRPr sz="1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110205_Gruppenarbei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05263"/>
            <a:ext cx="38163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8" descr="gruppe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38" y="1341438"/>
            <a:ext cx="22701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9" descr="index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3" y="2852738"/>
            <a:ext cx="16081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248472" cy="4896544"/>
          </a:xfrm>
          <a:prstGeom prst="rect">
            <a:avLst/>
          </a:prstGeom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/>
            </a:lvl1pPr>
            <a:lvl2pPr>
              <a:buClr>
                <a:srgbClr val="006C31"/>
              </a:buClr>
              <a:buFont typeface="Wingdings" pitchFamily="2" charset="2"/>
              <a:buChar char="§"/>
              <a:defRPr/>
            </a:lvl2pPr>
            <a:lvl3pPr>
              <a:buClr>
                <a:srgbClr val="006C31"/>
              </a:buClr>
              <a:buFont typeface="Symbol" pitchFamily="18" charset="2"/>
              <a:buChar char="-"/>
              <a:defRPr/>
            </a:lvl3pPr>
            <a:lvl4pPr>
              <a:buClr>
                <a:srgbClr val="006C31"/>
              </a:buClr>
              <a:buFont typeface="Arial" pitchFamily="34" charset="0"/>
              <a:buChar char="•"/>
              <a:defRPr/>
            </a:lvl4pPr>
            <a:lvl5pPr>
              <a:buClr>
                <a:srgbClr val="006C31"/>
              </a:buClr>
              <a:buFont typeface="Wingdings" pitchFamily="2" charset="2"/>
              <a:buChar char="ü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41EA-63F2-4525-BD3D-339664F05EEC}" type="datetime1">
              <a:rPr lang="de-DE" smtClean="0"/>
              <a:t>27.09.2023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5C8D-CA6E-4D4A-B45A-2EE67AA554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daumen-hoc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429000"/>
            <a:ext cx="241458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9144000" cy="5256584"/>
          </a:xfrm>
          <a:noFill/>
          <a:ln>
            <a:noFill/>
          </a:ln>
        </p:spPr>
        <p:txBody>
          <a:bodyPr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C8EC-817F-4B75-BE90-5EE4829B6DA1}" type="datetime1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872-C0AF-4F49-BD8C-C3686116E3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9861-DD49-4C0C-AAD0-4D69E6EA2B0C}" type="datetime1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229AC-7264-4789-B34A-EA20881993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6C31"/>
              </a:buClr>
              <a:buFont typeface="Courier New" pitchFamily="49" charset="0"/>
              <a:buChar char="o"/>
              <a:defRPr/>
            </a:lvl1pPr>
            <a:lvl2pPr>
              <a:buClr>
                <a:srgbClr val="006C31"/>
              </a:buClr>
              <a:buFont typeface="Wingdings" pitchFamily="2" charset="2"/>
              <a:buChar char="§"/>
              <a:defRPr/>
            </a:lvl2pPr>
            <a:lvl3pPr>
              <a:buClr>
                <a:srgbClr val="006C31"/>
              </a:buClr>
              <a:buFont typeface="Symbol" pitchFamily="18" charset="2"/>
              <a:buChar char="-"/>
              <a:defRPr/>
            </a:lvl3pPr>
            <a:lvl4pPr>
              <a:buClr>
                <a:srgbClr val="006C31"/>
              </a:buClr>
              <a:buFont typeface="Arial" pitchFamily="34" charset="0"/>
              <a:buChar char="•"/>
              <a:defRPr/>
            </a:lvl4pPr>
            <a:lvl5pPr>
              <a:buClr>
                <a:srgbClr val="006C31"/>
              </a:buClr>
              <a:buFont typeface="Wingdings" pitchFamily="2" charset="2"/>
              <a:buChar char="ü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3960440" cy="8640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>
              <a:defRPr sz="2400" b="0">
                <a:solidFill>
                  <a:srgbClr val="006C3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11"/>
          <p:cNvSpPr>
            <a:spLocks noGrp="1"/>
          </p:cNvSpPr>
          <p:nvPr>
            <p:ph sz="quarter" idx="14"/>
          </p:nvPr>
        </p:nvSpPr>
        <p:spPr>
          <a:xfrm>
            <a:off x="6228184" y="188640"/>
            <a:ext cx="1944216" cy="8640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6C31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BFC8-645D-4D08-A27F-AB522BE7B36A}" type="datetime1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1CA4-D518-4FF3-89E6-3A404C9F6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4AC92-AEC2-4889-BE11-968D0940D8D1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58DE5-C898-45B1-951E-8BB35F20E1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 userDrawn="1"/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3401-2770-4497-9B63-7BCBACE8FBFA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9FC1-40B2-4027-912D-BEFCD5F429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E1A72-49C1-43BA-8715-E35C09A15DFD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EFD6-004A-4985-A9E5-AE2EA2E9B3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F065-C33A-4F60-908F-C9BADD4D2073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C0D8-D26B-4405-957C-7FDA42E830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1295-9E39-49A4-8936-3BCBD11AB302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5B2F-DCD2-4323-938F-3C0E139F06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3D8D-4F7B-4E84-9F4F-5ADF357ED862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3BBA-6E61-4301-86A8-DAE12AD604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8540-2228-45BE-9BE3-BC02E60135BB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C1D2-8847-4DEF-9BB1-2E825F7D58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2124075" y="549275"/>
            <a:ext cx="36718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6C31"/>
                </a:solidFill>
                <a:ea typeface="ＭＳ Ｐゴシック" pitchFamily="-12" charset="-128"/>
              </a:rPr>
              <a:t>Überblick</a:t>
            </a:r>
          </a:p>
        </p:txBody>
      </p:sp>
      <p:graphicFrame>
        <p:nvGraphicFramePr>
          <p:cNvPr id="3" name="Inhaltsplatzhalter 6"/>
          <p:cNvGraphicFramePr>
            <a:graphicFrameLocks/>
          </p:cNvGraphicFramePr>
          <p:nvPr userDrawn="1"/>
        </p:nvGraphicFramePr>
        <p:xfrm>
          <a:off x="1259632" y="1556792"/>
          <a:ext cx="6408712" cy="417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0670-462C-4076-A54F-FA0B1CAC7458}" type="datetime1">
              <a:rPr lang="de-DE" smtClean="0"/>
              <a:t>27.09.2023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4852-7737-4669-A1C2-2937DC3828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tandar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elplatzhalt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Textplatzhalter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2" charset="-128"/>
              </a:defRPr>
            </a:lvl1pPr>
          </a:lstStyle>
          <a:p>
            <a:pPr>
              <a:defRPr/>
            </a:pPr>
            <a:fld id="{08E93613-9EE5-4767-A63B-EE8864232DA9}" type="datetime1">
              <a:rPr lang="de-DE" smtClean="0"/>
              <a:t>27.09.2023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2" charset="-128"/>
              </a:defRPr>
            </a:lvl1pPr>
          </a:lstStyle>
          <a:p>
            <a:pPr>
              <a:defRPr/>
            </a:pPr>
            <a:r>
              <a:rPr lang="de-DE"/>
              <a:t>EPPE-Projekt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-12" charset="-128"/>
              </a:defRPr>
            </a:lvl1pPr>
          </a:lstStyle>
          <a:p>
            <a:pPr>
              <a:defRPr/>
            </a:pPr>
            <a:fld id="{D90953E0-1D54-405E-AA05-F1540A6FAA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831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30" r:id="rId12"/>
    <p:sldLayoutId id="2147484843" r:id="rId13"/>
    <p:sldLayoutId id="2147484844" r:id="rId14"/>
    <p:sldLayoutId id="2147484845" r:id="rId15"/>
    <p:sldLayoutId id="2147484846" r:id="rId16"/>
    <p:sldLayoutId id="2147484847" r:id="rId17"/>
    <p:sldLayoutId id="2147484829" r:id="rId18"/>
    <p:sldLayoutId id="2147484828" r:id="rId19"/>
    <p:sldLayoutId id="2147484848" r:id="rId20"/>
    <p:sldLayoutId id="2147484849" r:id="rId21"/>
    <p:sldLayoutId id="2147484832" r:id="rId2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-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k11.lmu.de/dep_psychologie/sona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.bayern.de/ministerium/institutionen/ministerialbeauftragte-gymnasium/oberbayern-ost/praktikumsam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lmu.de/course/view.php?id=10102" TargetMode="External"/><Relationship Id="rId2" Type="http://schemas.openxmlformats.org/officeDocument/2006/relationships/hyperlink" Target="https://www.portal.uni-muenchen.de/intranet/mzl_staatsexamen_online/sammlung_aufgaben/unterrichtsfaecher/schulpsychologie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Roesser@psy.lmu.de" TargetMode="External"/><Relationship Id="rId7" Type="http://schemas.openxmlformats.org/officeDocument/2006/relationships/hyperlink" Target="https://www.km.bayern.de/ministerium/institutionen/ministerialbeauftragte-gymnasium/oberbayern-ost/praktikumsamt.html" TargetMode="External"/><Relationship Id="rId2" Type="http://schemas.openxmlformats.org/officeDocument/2006/relationships/hyperlink" Target="mailto:Mechthild.Schaefer@psy.lmu.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adine.Voelkers@Verwaltung.Uni-Muenchen.de" TargetMode="External"/><Relationship Id="rId5" Type="http://schemas.openxmlformats.org/officeDocument/2006/relationships/hyperlink" Target="https://www.mzl.lmu.de/de/index.html" TargetMode="External"/><Relationship Id="rId4" Type="http://schemas.openxmlformats.org/officeDocument/2006/relationships/hyperlink" Target="mailto:fs.schulpsychologie@psy.lmu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etze-bayern.de/Content/Document/BayLPO_I-110" TargetMode="External"/><Relationship Id="rId2" Type="http://schemas.openxmlformats.org/officeDocument/2006/relationships/hyperlink" Target="http://www.psy.lmu.de/as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k11.lmu.de/dep_psychologie/sona/index.html" TargetMode="External"/><Relationship Id="rId4" Type="http://schemas.openxmlformats.org/officeDocument/2006/relationships/hyperlink" Target="https://www.km.bayern.de/ministerium/institutionen/ministerialbeauftragte-gymnasium/oberbayern-ost/praktikumsamt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.uni-muenchen.de/schulpsycho/index.html" TargetMode="External"/><Relationship Id="rId2" Type="http://schemas.openxmlformats.org/officeDocument/2006/relationships/hyperlink" Target="mailto:fs.schulpsychologie@psy.lmu.d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s.schulpsychologie@psy.lmu.d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m.bayern.de/lehrer/lehrerausbildung/lehrerbedarfsprognose.html" TargetMode="External"/><Relationship Id="rId3" Type="http://schemas.openxmlformats.org/officeDocument/2006/relationships/hyperlink" Target="https://lsf.verwaltung.uni-muenchen.de/" TargetMode="External"/><Relationship Id="rId7" Type="http://schemas.openxmlformats.org/officeDocument/2006/relationships/hyperlink" Target="https://www.km.bayern.de/lehrer/stellen.html" TargetMode="External"/><Relationship Id="rId2" Type="http://schemas.openxmlformats.org/officeDocument/2006/relationships/hyperlink" Target="http://www.fak11.lmu.de/dep_psycholog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zl.uni-muenchen.de/lehre_studium/einstellungssituation/index.html" TargetMode="External"/><Relationship Id="rId5" Type="http://schemas.openxmlformats.org/officeDocument/2006/relationships/hyperlink" Target="https://www.schulberatung.bayern.de/imperia/md/content/schulberatung/pdfofr/schulpsychologie_in_bayern.pdf" TargetMode="External"/><Relationship Id="rId4" Type="http://schemas.openxmlformats.org/officeDocument/2006/relationships/hyperlink" Target="http://www.lbsp.d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685800" y="2816932"/>
            <a:ext cx="7772400" cy="1470025"/>
          </a:xfrm>
        </p:spPr>
        <p:txBody>
          <a:bodyPr/>
          <a:lstStyle/>
          <a:p>
            <a:r>
              <a:rPr lang="de-DE" sz="4000" dirty="0">
                <a:latin typeface="+mn-lt"/>
              </a:rPr>
              <a:t>Herzlich willkommen</a:t>
            </a:r>
            <a:br>
              <a:rPr lang="de-DE" sz="4000" dirty="0">
                <a:latin typeface="+mn-lt"/>
              </a:rPr>
            </a:br>
            <a:br>
              <a:rPr lang="de-DE" sz="4000" dirty="0">
                <a:latin typeface="+mn-lt"/>
              </a:rPr>
            </a:br>
            <a:r>
              <a:rPr lang="de-DE" sz="4000" dirty="0">
                <a:latin typeface="+mn-lt"/>
              </a:rPr>
              <a:t>im Studiengang Psychologie mit schulpsychologischem Schwerpunkt !</a:t>
            </a:r>
          </a:p>
        </p:txBody>
      </p:sp>
      <p:pic>
        <p:nvPicPr>
          <p:cNvPr id="4" name="Grafik 3" descr="Unbenan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4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072066" y="6000768"/>
            <a:ext cx="3786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006C31"/>
              </a:solidFill>
              <a:latin typeface="+mn-lt"/>
              <a:ea typeface="ＭＳ Ｐゴシック" pitchFamily="-12" charset="-128"/>
            </a:endParaRPr>
          </a:p>
        </p:txBody>
      </p:sp>
      <p:sp>
        <p:nvSpPr>
          <p:cNvPr id="7" name="Datumsplatzhalter 4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sz="1200" dirty="0">
              <a:solidFill>
                <a:schemeClr val="accent5"/>
              </a:solidFill>
              <a:latin typeface="+mn-lt"/>
              <a:ea typeface="ＭＳ Ｐゴシック" pitchFamily="-12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Prüfungsanmeldung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08F3E0A-62AB-47F6-AFEA-E7112137FE05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8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276872"/>
            <a:ext cx="7272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 bwMode="auto">
          <a:xfrm>
            <a:off x="935596" y="3969060"/>
            <a:ext cx="219624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8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485211" y="1232756"/>
            <a:ext cx="7308812" cy="4525963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de-DE" sz="1800" dirty="0">
                <a:solidFill>
                  <a:srgbClr val="006C31"/>
                </a:solidFill>
              </a:rPr>
              <a:t>VP = „Vergütung“ </a:t>
            </a:r>
            <a:r>
              <a:rPr lang="de-DE" sz="1800" dirty="0">
                <a:solidFill>
                  <a:srgbClr val="006C31"/>
                </a:solidFill>
                <a:ea typeface="Times New Roman" panose="02020603050405020304" pitchFamily="18" charset="0"/>
              </a:rPr>
              <a:t>nach der Teilnahme an einem Experiment bzw. einer Studie</a:t>
            </a:r>
          </a:p>
          <a:p>
            <a:pPr marL="0" indent="0">
              <a:lnSpc>
                <a:spcPct val="114000"/>
              </a:lnSpc>
              <a:buNone/>
            </a:pPr>
            <a:endParaRPr lang="de-DE" sz="1800" dirty="0">
              <a:solidFill>
                <a:srgbClr val="006C31"/>
              </a:solidFill>
              <a:ea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de-DE" sz="1800" b="1" dirty="0">
                <a:solidFill>
                  <a:srgbClr val="006C31"/>
                </a:solidFill>
              </a:rPr>
              <a:t>Bis wann? </a:t>
            </a:r>
            <a:r>
              <a:rPr lang="de-DE" sz="1800" dirty="0">
                <a:solidFill>
                  <a:srgbClr val="006C31"/>
                </a:solidFill>
              </a:rPr>
              <a:t>Bis zu P8 „Empirisch-psychologisches Praktikum“</a:t>
            </a:r>
          </a:p>
          <a:p>
            <a:pPr>
              <a:lnSpc>
                <a:spcPct val="114000"/>
              </a:lnSpc>
            </a:pPr>
            <a:r>
              <a:rPr lang="de-DE" sz="1800" b="1" dirty="0">
                <a:solidFill>
                  <a:srgbClr val="006C31"/>
                </a:solidFill>
              </a:rPr>
              <a:t>Wie viele? </a:t>
            </a:r>
            <a:r>
              <a:rPr lang="de-DE" sz="1800" dirty="0">
                <a:solidFill>
                  <a:srgbClr val="006C31"/>
                </a:solidFill>
              </a:rPr>
              <a:t>12 Versuchspersonenstunden </a:t>
            </a:r>
          </a:p>
          <a:p>
            <a:pPr>
              <a:lnSpc>
                <a:spcPct val="114000"/>
              </a:lnSpc>
            </a:pPr>
            <a:r>
              <a:rPr lang="de-DE" sz="1800" b="1" dirty="0">
                <a:solidFill>
                  <a:srgbClr val="006C31"/>
                </a:solidFill>
              </a:rPr>
              <a:t>Bei wem? </a:t>
            </a:r>
            <a:r>
              <a:rPr lang="de-DE" sz="1800" dirty="0">
                <a:solidFill>
                  <a:srgbClr val="006C31"/>
                </a:solidFill>
              </a:rPr>
              <a:t>Bei d</a:t>
            </a:r>
            <a:r>
              <a:rPr lang="de-DE" sz="1800" dirty="0">
                <a:solidFill>
                  <a:srgbClr val="006C31"/>
                </a:solidFill>
                <a:ea typeface="Times New Roman" panose="02020603050405020304" pitchFamily="18" charset="0"/>
              </a:rPr>
              <a:t>en Dozierenden P8 Empirisch-psychologisches Praktikum</a:t>
            </a:r>
          </a:p>
          <a:p>
            <a:pPr>
              <a:lnSpc>
                <a:spcPct val="114000"/>
              </a:lnSpc>
            </a:pPr>
            <a:r>
              <a:rPr lang="de-DE" sz="1800" b="1" dirty="0">
                <a:solidFill>
                  <a:srgbClr val="006C31"/>
                </a:solidFill>
                <a:ea typeface="Times New Roman" panose="02020603050405020304" pitchFamily="18" charset="0"/>
              </a:rPr>
              <a:t>Wie? </a:t>
            </a:r>
            <a:r>
              <a:rPr lang="de-DE" sz="1800" dirty="0">
                <a:solidFill>
                  <a:srgbClr val="006C31"/>
                </a:solidFill>
                <a:ea typeface="Times New Roman" panose="02020603050405020304" pitchFamily="18" charset="0"/>
              </a:rPr>
              <a:t>Die Verwaltung der VP erfolgt über SONA. Sie geben bei den Dozierenden einen Screenshot aus SONA ab.</a:t>
            </a:r>
          </a:p>
          <a:p>
            <a:pPr>
              <a:lnSpc>
                <a:spcPct val="114000"/>
              </a:lnSpc>
            </a:pPr>
            <a:r>
              <a:rPr lang="de-DE" sz="1800" dirty="0">
                <a:solidFill>
                  <a:srgbClr val="006C31"/>
                </a:solidFill>
              </a:rPr>
              <a:t>Beginnen Sie </a:t>
            </a:r>
            <a:r>
              <a:rPr lang="de-DE" sz="1800" b="1" dirty="0">
                <a:solidFill>
                  <a:srgbClr val="006C31"/>
                </a:solidFill>
              </a:rPr>
              <a:t>rechtzeitig </a:t>
            </a:r>
            <a:r>
              <a:rPr lang="de-DE" sz="1800" dirty="0">
                <a:solidFill>
                  <a:srgbClr val="006C31"/>
                </a:solidFill>
              </a:rPr>
              <a:t>damit. </a:t>
            </a:r>
          </a:p>
          <a:p>
            <a:pPr marL="0" indent="0">
              <a:lnSpc>
                <a:spcPct val="114000"/>
              </a:lnSpc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de-DE" sz="1800" dirty="0">
                <a:solidFill>
                  <a:srgbClr val="006C31"/>
                </a:solidFill>
              </a:rPr>
              <a:t>SONA: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de-DE" sz="1800" dirty="0">
                <a:hlinkClick r:id="rId2"/>
              </a:rPr>
              <a:t>https://www.fak11.lmu.de/dep_psychologie/sona/index.html</a:t>
            </a:r>
            <a:endParaRPr lang="de-DE" sz="1800" dirty="0"/>
          </a:p>
          <a:p>
            <a:pPr marL="0" indent="0">
              <a:lnSpc>
                <a:spcPct val="114000"/>
              </a:lnSpc>
              <a:buNone/>
            </a:pPr>
            <a:endParaRPr lang="de-DE" sz="24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4177134" cy="863600"/>
          </a:xfrm>
        </p:spPr>
        <p:txBody>
          <a:bodyPr>
            <a:normAutofit/>
          </a:bodyPr>
          <a:lstStyle/>
          <a:p>
            <a:pPr marL="0" indent="0" algn="ctr" defTabSz="685800">
              <a:buNone/>
            </a:pPr>
            <a:r>
              <a:rPr lang="de-DE" b="1" dirty="0">
                <a:latin typeface="+mn-lt"/>
              </a:rPr>
              <a:t>Versuchspersonenstunden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58A44C25-B1A2-435A-BA62-CB7E3C742A7D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64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11560" y="1265746"/>
            <a:ext cx="7920880" cy="5030019"/>
          </a:xfrm>
        </p:spPr>
        <p:txBody>
          <a:bodyPr/>
          <a:lstStyle/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Folgende Praktika müssen laut LPO I §110 Abs 2 erbracht werden:</a:t>
            </a:r>
          </a:p>
          <a:p>
            <a:pPr marL="0" indent="0" defTabSz="685800">
              <a:buNone/>
            </a:pPr>
            <a:endParaRPr lang="de-DE" sz="2000" u="sng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000" u="sng" dirty="0">
                <a:solidFill>
                  <a:srgbClr val="006C31"/>
                </a:solidFill>
              </a:rPr>
              <a:t>Grundständigen Studium und Erweiterungsstudium: </a:t>
            </a: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drei sechswöchige Praktika (zusätzlich zu den didaktischen Praktika):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1 Praktikum an einer Schule der eigenen Schulart oder an einem Schüler*innenheim 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2 Praktika außerhalb der Schule unter Leitung einer*s Psychologen*in 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endParaRPr lang="de-DE" sz="2000" u="sng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000" u="sng" dirty="0">
                <a:solidFill>
                  <a:srgbClr val="006C31"/>
                </a:solidFill>
              </a:rPr>
              <a:t>Nachträgliche Erweiterung: 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1 Praktikum an einer Schule oder an einem Schüler*innenheim 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1 Praktikum außerhalb der Schule unter Leitung einer*s Psychologen*in</a:t>
            </a: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defTabSz="685800">
              <a:buFont typeface="Constantia" panose="02030602050306030303" pitchFamily="18" charset="0"/>
              <a:buChar char="!"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Schulpsychologische Praktika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9EAB51B-EBDB-444E-A1FC-987569664C5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7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156320" y="1340768"/>
            <a:ext cx="7920880" cy="5030019"/>
          </a:xfrm>
        </p:spPr>
        <p:txBody>
          <a:bodyPr/>
          <a:lstStyle/>
          <a:p>
            <a:pPr marL="457200" lvl="1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defTabSz="685800">
              <a:buFont typeface="Constantia" panose="02030602050306030303" pitchFamily="18" charset="0"/>
              <a:buChar char="!"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Schulpsychologische Praktika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9EAB51B-EBDB-444E-A1FC-987569664C5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9FBB053-F7C9-4098-98C7-64E05F85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79" y="1008844"/>
            <a:ext cx="851644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LPO I, § 110, Abs 2: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Nachweis der erfolgreichen Ableistung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einer 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unter Aufsicht und Anleitung 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durchgeführten praktisch-psychologischen Tätigkeit an einer Schule, an einem Schülerheim oder an einer staatlichen Schulberatungsstelle (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Aufsicht und Anleitung durch einen Schulpsychologen*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in einem Umfang, der mindestens 6 Leistungspunkten entspricht,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von unter Aufsicht und Anleitung durchgeführten praktisch-psychologischen Tätigkeiten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an zwei der nachfolgend genannten Einrichtungen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die vom Staatsministerium als geeignet befunden worden sind, in einem Umfang, der jeweils mindestens 6 Leistungspunkten entspricht: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aa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Kindergärten, Kinderhorte, Einrichtungen der Jugendarbeit,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bb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außerschulische Einrichtungen für behinderte Kinder und Jugendliche sowie Einrichtungen der Heimerziehung,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cc) Erziehungsberatungsstellen und weitere Beratungsstellen für Jugendliche,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Einrichtungen der Wirtschaft zur Aus-, Fort- und Weiterbildung von Jugendlichen und Mitarbeitern; </a:t>
            </a:r>
            <a:endParaRPr lang="de-DE" altLang="de-DE" sz="1400" dirty="0"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die gewählten Einrichtungen müssen verschiedenen Gruppen 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(Doppelbuchst.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aa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bis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angehören; den Bescheinigungen ist jeweils ein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Bericht über den Verlauf des Praktikums und die dabei gewonnenen Erfahrungen</a:t>
            </a:r>
            <a:r>
              <a:rPr kumimoji="0" lang="de-DE" altLang="de-DE" sz="1400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beizufügen.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* Bzgl.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aa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B50BAD"/>
                </a:solidFill>
                <a:effectLst/>
                <a:latin typeface="Arial" panose="020B0604020202020204" pitchFamily="34" charset="0"/>
              </a:rPr>
              <a:t>) erfolgt die Aufsicht und Anleitung durch eine Pädagogische Fachkraft.  </a:t>
            </a:r>
          </a:p>
        </p:txBody>
      </p:sp>
    </p:spTree>
    <p:extLst>
      <p:ext uri="{BB962C8B-B14F-4D97-AF65-F5344CB8AC3E}">
        <p14:creationId xmlns:p14="http://schemas.microsoft.com/office/powerpoint/2010/main" val="70924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431540" y="1238327"/>
            <a:ext cx="8100900" cy="5030019"/>
          </a:xfrm>
        </p:spPr>
        <p:txBody>
          <a:bodyPr/>
          <a:lstStyle/>
          <a:p>
            <a:pPr marL="0" indent="0" defTabSz="685800">
              <a:buNone/>
            </a:pPr>
            <a:r>
              <a:rPr lang="de-DE" sz="1800" b="1" dirty="0">
                <a:solidFill>
                  <a:srgbClr val="006C31"/>
                </a:solidFill>
              </a:rPr>
              <a:t>Informationen und Formulare finden Sie hier: </a:t>
            </a:r>
          </a:p>
          <a:p>
            <a:pPr marL="0" indent="0" defTabSz="685800">
              <a:buNone/>
            </a:pPr>
            <a:r>
              <a:rPr lang="de-DE" sz="1800" dirty="0">
                <a:solidFill>
                  <a:srgbClr val="006C31"/>
                </a:solidFill>
                <a:hlinkClick r:id="rId2"/>
              </a:rPr>
              <a:t>https://www.km.bayern.de/ministerium/institutionen/ministerialbeauftragte-gymnasium/oberbayern-ost/praktikumsamt.html</a:t>
            </a: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C31"/>
                </a:solidFill>
              </a:rPr>
              <a:t>Die Praktika werden </a:t>
            </a:r>
            <a:r>
              <a:rPr lang="de-DE" sz="1800" b="1" dirty="0">
                <a:solidFill>
                  <a:srgbClr val="006C31"/>
                </a:solidFill>
              </a:rPr>
              <a:t>ab dem 4. Semester </a:t>
            </a:r>
            <a:r>
              <a:rPr lang="de-DE" sz="1800" dirty="0">
                <a:solidFill>
                  <a:srgbClr val="006C31"/>
                </a:solidFill>
              </a:rPr>
              <a:t>empfohlen.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C31"/>
                </a:solidFill>
              </a:rPr>
              <a:t>Alle Praktikumsplätze müssen von Ihnen eigenständig organisiert werden. 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Sie geben das Anmeldeformular bis zum </a:t>
            </a:r>
          </a:p>
          <a:p>
            <a:pPr marL="0" indent="0" defTabSz="685800">
              <a:buNone/>
            </a:pPr>
            <a:r>
              <a:rPr lang="de-DE" sz="1800" b="1" dirty="0">
                <a:solidFill>
                  <a:srgbClr val="A40C8E"/>
                </a:solidFill>
              </a:rPr>
              <a:t>	15. Januar</a:t>
            </a:r>
            <a:r>
              <a:rPr lang="de-DE" sz="1800" dirty="0">
                <a:solidFill>
                  <a:srgbClr val="2C854D"/>
                </a:solidFill>
              </a:rPr>
              <a:t> bei Praktikumsbeginn im/ab März und </a:t>
            </a:r>
          </a:p>
          <a:p>
            <a:pPr marL="0" indent="0" defTabSz="685800">
              <a:buNone/>
            </a:pPr>
            <a:r>
              <a:rPr lang="de-DE" sz="1800" b="1" dirty="0">
                <a:solidFill>
                  <a:srgbClr val="A40C8E"/>
                </a:solidFill>
              </a:rPr>
              <a:t>	01. Juli</a:t>
            </a:r>
            <a:r>
              <a:rPr lang="de-DE" sz="1800" dirty="0">
                <a:solidFill>
                  <a:srgbClr val="2C854D"/>
                </a:solidFill>
              </a:rPr>
              <a:t> bei Praktikumsbeginn im/ab September im Praktikumsamt 	Oberbayern Ost ab. 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C31"/>
                </a:solidFill>
              </a:rPr>
              <a:t>Vor Antritt muss das Praktikumsamt Oberbayern Ost seine Genehmigung erteilen.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C31"/>
                </a:solidFill>
              </a:rPr>
              <a:t>Der Praktikumsbericht muss dem Praktikumsamt Oberbayern Ost vorgelegt werden.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6C31"/>
                </a:solidFill>
              </a:rPr>
              <a:t>Fragen zu Anerkennung und Organisationsfragen klären Sie bitte mit der Leiterin des Praktikumsamtes Oberbayern Ost (Frau </a:t>
            </a:r>
            <a:r>
              <a:rPr lang="de-DE" sz="1800" dirty="0" err="1">
                <a:solidFill>
                  <a:srgbClr val="006C31"/>
                </a:solidFill>
              </a:rPr>
              <a:t>Friepes</a:t>
            </a:r>
            <a:r>
              <a:rPr lang="de-DE" sz="1800" dirty="0">
                <a:solidFill>
                  <a:srgbClr val="006C31"/>
                </a:solidFill>
              </a:rPr>
              <a:t>, Tel. 988280). </a:t>
            </a: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Schulpsychologische Praktika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39EAB51B-EBDB-444E-A1FC-987569664C5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17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11560" y="1287363"/>
            <a:ext cx="7920880" cy="5030019"/>
          </a:xfrm>
        </p:spPr>
        <p:txBody>
          <a:bodyPr/>
          <a:lstStyle/>
          <a:p>
            <a:pPr marL="0" indent="0" defTabSz="685800">
              <a:buNone/>
            </a:pPr>
            <a:endParaRPr lang="de-DE" sz="2400" b="1" dirty="0">
              <a:solidFill>
                <a:srgbClr val="00B050"/>
              </a:solidFill>
            </a:endParaRPr>
          </a:p>
          <a:p>
            <a:pPr marL="0" indent="0" defTabSz="685800">
              <a:buNone/>
            </a:pPr>
            <a:r>
              <a:rPr lang="de-DE" sz="2400" b="1" dirty="0">
                <a:solidFill>
                  <a:srgbClr val="2C854D"/>
                </a:solidFill>
              </a:rPr>
              <a:t>Der Teilbereich Psychologie ist über die Module P5 und P9 abgedeckt.</a:t>
            </a:r>
          </a:p>
          <a:p>
            <a:pPr lvl="1" defTabSz="685800">
              <a:buFont typeface="Arial"/>
              <a:buChar char="•"/>
            </a:pPr>
            <a:endParaRPr lang="de-DE" sz="2400" dirty="0">
              <a:solidFill>
                <a:srgbClr val="2C854D"/>
              </a:solidFill>
            </a:endParaRPr>
          </a:p>
          <a:p>
            <a:pPr lvl="1" defTabSz="685800">
              <a:buFont typeface="Arial"/>
              <a:buChar char="•"/>
            </a:pPr>
            <a:r>
              <a:rPr lang="de-DE" sz="2400" dirty="0">
                <a:solidFill>
                  <a:srgbClr val="2C854D"/>
                </a:solidFill>
              </a:rPr>
              <a:t>P 5 Entwicklungspsychologie</a:t>
            </a:r>
          </a:p>
          <a:p>
            <a:pPr lvl="1" defTabSz="685800">
              <a:buFont typeface="Arial"/>
              <a:buChar char="•"/>
            </a:pPr>
            <a:r>
              <a:rPr lang="de-DE" sz="2400" dirty="0">
                <a:solidFill>
                  <a:srgbClr val="2C854D"/>
                </a:solidFill>
              </a:rPr>
              <a:t>P 9 Pädagogische Psychologie Grundlagen</a:t>
            </a:r>
          </a:p>
          <a:p>
            <a:pPr lvl="1" defTabSz="685800">
              <a:buFont typeface="Wingdings" panose="05000000000000000000" pitchFamily="2" charset="2"/>
              <a:buChar char="Ø"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Entsprechend müssen vor Antritt des </a:t>
            </a:r>
            <a:r>
              <a:rPr lang="de-DE" sz="2400" b="1" dirty="0">
                <a:solidFill>
                  <a:srgbClr val="006C31"/>
                </a:solidFill>
              </a:rPr>
              <a:t>vorgezogenen EWS-Examens </a:t>
            </a:r>
            <a:r>
              <a:rPr lang="de-DE" sz="2400" dirty="0">
                <a:solidFill>
                  <a:srgbClr val="006C31"/>
                </a:solidFill>
              </a:rPr>
              <a:t>die Module P5 und P9 (am besten mit einem Semester Vorlauf) absolviert sein. 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defTabSz="685800">
              <a:buFont typeface="Constantia" panose="02030602050306030303" pitchFamily="18" charset="0"/>
              <a:buChar char="!"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EWS-Examen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AA213C91-90DC-46D9-9866-7742A05AA76D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01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03548" y="1485258"/>
            <a:ext cx="7992888" cy="5030019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2C854D"/>
                </a:solidFill>
              </a:rPr>
              <a:t>Die Zulassungsarbeit nach LPO I, § 29 Schriftliche Hausarbeit, </a:t>
            </a:r>
            <a:r>
              <a:rPr lang="de-DE" sz="2400" b="1" u="sng" dirty="0">
                <a:solidFill>
                  <a:srgbClr val="2C854D"/>
                </a:solidFill>
              </a:rPr>
              <a:t>müssen</a:t>
            </a:r>
            <a:r>
              <a:rPr lang="de-DE" sz="2400" b="1" dirty="0">
                <a:solidFill>
                  <a:srgbClr val="2C854D"/>
                </a:solidFill>
              </a:rPr>
              <a:t> Sie im Fach Schulpsychologie ablegen. </a:t>
            </a:r>
          </a:p>
          <a:p>
            <a:pPr marL="0" indent="0" defTabSz="685800">
              <a:buFont typeface="Garamond" pitchFamily="18" charset="0"/>
              <a:buNone/>
            </a:pPr>
            <a:endParaRPr lang="de-DE" sz="800" b="1" dirty="0">
              <a:solidFill>
                <a:srgbClr val="2C854D"/>
              </a:solidFill>
            </a:endParaRP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C854D"/>
                </a:solidFill>
              </a:rPr>
              <a:t>Verständigen Sie sich mit einer/m Prüfenden über Thema, Methodik und Aufbau.</a:t>
            </a: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C854D"/>
                </a:solidFill>
              </a:rPr>
              <a:t>Es muss die Fähigkeit zu selbstständigem wissenschaftlichem Arbeiten erkennbar sein.</a:t>
            </a:r>
          </a:p>
          <a:p>
            <a:pPr lvl="2" defTabSz="685800">
              <a:buFont typeface="Arial" panose="020B0604020202020204" pitchFamily="34" charset="0"/>
              <a:buChar char="•"/>
            </a:pPr>
            <a:endParaRPr lang="de-DE" dirty="0">
              <a:solidFill>
                <a:srgbClr val="2C854D"/>
              </a:solidFill>
            </a:endParaRP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C854D"/>
                </a:solidFill>
              </a:rPr>
              <a:t>Beginnen Sie frühzeitig.</a:t>
            </a: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C854D"/>
                </a:solidFill>
              </a:rPr>
              <a:t>Besuchen Sie Basiskompetenzen 2 bereits ab dem 5. Semester.</a:t>
            </a:r>
          </a:p>
          <a:p>
            <a:pPr lvl="1" defTabSz="685800">
              <a:buFont typeface="Wingdings" panose="05000000000000000000" pitchFamily="2" charset="2"/>
              <a:buChar char="Ø"/>
            </a:pP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defTabSz="685800">
              <a:buFont typeface="Constantia" panose="02030602050306030303" pitchFamily="18" charset="0"/>
              <a:buChar char="!"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Zulassungsarbeit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BF1D5C92-C0E4-4646-B472-713A7D507158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92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29562" y="1320817"/>
            <a:ext cx="7884876" cy="5030019"/>
          </a:xfrm>
        </p:spPr>
        <p:txBody>
          <a:bodyPr/>
          <a:lstStyle/>
          <a:p>
            <a:pPr marL="0" indent="0" defTabSz="685800">
              <a:buFont typeface="Garamond" pitchFamily="18" charset="0"/>
              <a:buNone/>
            </a:pPr>
            <a:endParaRPr lang="de-DE" sz="2400" dirty="0">
              <a:solidFill>
                <a:srgbClr val="00B050"/>
              </a:solidFill>
            </a:endParaRPr>
          </a:p>
          <a:p>
            <a:pPr marL="0" indent="0" defTabSz="685800">
              <a:buFont typeface="Garamond" pitchFamily="18" charset="0"/>
              <a:buNone/>
            </a:pPr>
            <a:r>
              <a:rPr lang="de-DE" sz="2400" b="1" dirty="0">
                <a:solidFill>
                  <a:srgbClr val="2C854D"/>
                </a:solidFill>
              </a:rPr>
              <a:t>§ 110 Abs. 2 Nr. 1, LPO I vom 13. März 2008</a:t>
            </a:r>
          </a:p>
          <a:p>
            <a:pPr marL="0" indent="0" defTabSz="685800">
              <a:buFont typeface="Garamond" pitchFamily="18" charset="0"/>
              <a:buNone/>
            </a:pPr>
            <a:endParaRPr lang="de-DE" sz="2400" b="1" dirty="0">
              <a:solidFill>
                <a:srgbClr val="2C854D"/>
              </a:solidFill>
            </a:endParaRP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C854D"/>
                </a:solidFill>
              </a:rPr>
              <a:t>Pädagogische Psychologie	(4 Stunden)</a:t>
            </a: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C854D"/>
                </a:solidFill>
              </a:rPr>
              <a:t>Klinische Psychologie		(4 Stunden)</a:t>
            </a:r>
          </a:p>
          <a:p>
            <a:pPr lvl="2" defTabSz="6858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2C854D"/>
                </a:solidFill>
              </a:rPr>
              <a:t>Gutachtenerstellung		(6 Stunden)</a:t>
            </a:r>
            <a:endParaRPr lang="de-DE" sz="2400" dirty="0">
              <a:solidFill>
                <a:srgbClr val="2C854D"/>
              </a:solidFill>
            </a:endParaRPr>
          </a:p>
          <a:p>
            <a:pPr marL="0" indent="0" defTabSz="685800">
              <a:buNone/>
            </a:pP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Hier finden Sie Examensfragen der letzten Semester:</a:t>
            </a:r>
          </a:p>
          <a:p>
            <a:pPr marL="0" indent="0" defTabSz="685800">
              <a:buNone/>
            </a:pPr>
            <a:r>
              <a:rPr lang="de-DE" sz="1800" b="1" dirty="0">
                <a:solidFill>
                  <a:srgbClr val="2C854D"/>
                </a:solidFill>
                <a:hlinkClick r:id="rId2"/>
              </a:rPr>
              <a:t>https://www.portal.uni-muenchen.de/intranet/mzl_staatsexamen_online/sammlung_aufgaben/unterrichtsfaecher/schulpsychologie/index.html</a:t>
            </a:r>
            <a:endParaRPr lang="de-DE" sz="1800" b="1" dirty="0">
              <a:solidFill>
                <a:srgbClr val="2C854D"/>
              </a:solidFill>
            </a:endParaRPr>
          </a:p>
          <a:p>
            <a:pPr marL="0" indent="0" defTabSz="685800">
              <a:buNone/>
            </a:pPr>
            <a:r>
              <a:rPr lang="de-DE" sz="1800" dirty="0">
                <a:solidFill>
                  <a:srgbClr val="006C31"/>
                </a:solidFill>
              </a:rPr>
              <a:t>und</a:t>
            </a:r>
          </a:p>
          <a:p>
            <a:pPr marL="0" indent="0" defTabSz="685800">
              <a:buNone/>
            </a:pPr>
            <a:r>
              <a:rPr lang="de-DE" sz="1800" b="1" u="sng" dirty="0">
                <a:hlinkClick r:id="rId3"/>
              </a:rPr>
              <a:t>https://moodle.lmu.de/course/view.php?id=10102</a:t>
            </a:r>
            <a:endParaRPr lang="de-DE" sz="1800" b="1" u="sng" dirty="0"/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Erste Staatsexamen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B9FC96EB-292D-44E9-9B9F-9B9F72B2328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7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572" y="1480590"/>
            <a:ext cx="7571184" cy="4525963"/>
          </a:xfrm>
        </p:spPr>
        <p:txBody>
          <a:bodyPr/>
          <a:lstStyle/>
          <a:p>
            <a:pPr marL="0" indent="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rgbClr val="006C31"/>
                </a:solidFill>
              </a:rPr>
              <a:t>Für studentische Arbeiten gilt: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6C31"/>
                </a:solidFill>
              </a:rPr>
              <a:t>Der*die Verantwortliche – im Sinn der DSGVO – ist der*die jeweilige Autor*in</a:t>
            </a:r>
          </a:p>
          <a:p>
            <a:pPr marL="0" indent="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rgbClr val="006C31"/>
                </a:solidFill>
              </a:rPr>
              <a:t>Für E-Mails gilt: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6C31"/>
                </a:solidFill>
              </a:rPr>
              <a:t>Verwenden Sie bitte Ihre </a:t>
            </a:r>
            <a:r>
              <a:rPr lang="de-DE" sz="2400" b="1" u="sng" dirty="0">
                <a:solidFill>
                  <a:srgbClr val="006C31"/>
                </a:solidFill>
              </a:rPr>
              <a:t>campus-Adresse.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6C31"/>
                </a:solidFill>
              </a:rPr>
              <a:t>Richten Sie eine Weiterleitung ein.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Datenschutz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7AC2722-856B-4156-857B-06AD1F13D84D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81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25918" y="1238832"/>
            <a:ext cx="7913764" cy="5436605"/>
          </a:xfrm>
        </p:spPr>
        <p:txBody>
          <a:bodyPr/>
          <a:lstStyle/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1"/>
                </a:solidFill>
              </a:rPr>
              <a:t>Fachstudienberatung und Vorsitzende des Prüfungsausschusses: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</a:rPr>
              <a:t>Prof. Dr. Mechthild Schäfer (</a:t>
            </a:r>
            <a:r>
              <a:rPr lang="de-DE" sz="1600" dirty="0">
                <a:solidFill>
                  <a:srgbClr val="006C31"/>
                </a:solidFill>
                <a:hlinkClick r:id="rId2"/>
              </a:rPr>
              <a:t>Mechthild.Schaefer@psy.lmu.de</a:t>
            </a:r>
            <a:r>
              <a:rPr lang="de-DE" sz="1600" dirty="0">
                <a:solidFill>
                  <a:srgbClr val="006C31"/>
                </a:solidFill>
              </a:rPr>
              <a:t>)</a:t>
            </a:r>
          </a:p>
          <a:p>
            <a:pPr defTabSz="685800">
              <a:buFont typeface="Arial" panose="020B0604020202020204" pitchFamily="34" charset="0"/>
              <a:buChar char="•"/>
            </a:pPr>
            <a:endParaRPr lang="de-DE" sz="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C31"/>
                </a:solidFill>
              </a:rPr>
              <a:t>Studiengangskoordination</a:t>
            </a:r>
            <a:r>
              <a:rPr lang="de-DE" sz="1600" dirty="0">
                <a:solidFill>
                  <a:srgbClr val="006C31"/>
                </a:solidFill>
              </a:rPr>
              <a:t>: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</a:rPr>
              <a:t>Dr. Barbara Rößer (</a:t>
            </a:r>
            <a:r>
              <a:rPr lang="de-DE" sz="1600" dirty="0">
                <a:solidFill>
                  <a:srgbClr val="006C31"/>
                </a:solidFill>
                <a:hlinkClick r:id="rId3"/>
              </a:rPr>
              <a:t>Barbara.Roesser@psy.lmu.de</a:t>
            </a:r>
            <a:r>
              <a:rPr lang="de-DE" sz="1600" dirty="0">
                <a:solidFill>
                  <a:srgbClr val="006C31"/>
                </a:solidFill>
              </a:rPr>
              <a:t>), </a:t>
            </a:r>
            <a:r>
              <a:rPr lang="de-DE" sz="1600" u="sng" dirty="0">
                <a:solidFill>
                  <a:srgbClr val="006C31"/>
                </a:solidFill>
              </a:rPr>
              <a:t>Sprechstunde</a:t>
            </a:r>
            <a:r>
              <a:rPr lang="de-DE" sz="1600" dirty="0">
                <a:solidFill>
                  <a:srgbClr val="006C31"/>
                </a:solidFill>
              </a:rPr>
              <a:t>: nach Vereinbarung per Mail</a:t>
            </a:r>
          </a:p>
          <a:p>
            <a:pPr marL="0" indent="0" defTabSz="355600">
              <a:buNone/>
            </a:pPr>
            <a:r>
              <a:rPr lang="de-DE" sz="800" dirty="0">
                <a:solidFill>
                  <a:srgbClr val="006C31"/>
                </a:solidFill>
              </a:rPr>
              <a:t>	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1"/>
                </a:solidFill>
              </a:rPr>
              <a:t>Fachschaft: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  <a:hlinkClick r:id="rId4"/>
              </a:rPr>
              <a:t>fs.schulpsychologie@psy.lmu.de</a:t>
            </a:r>
            <a:endParaRPr lang="de-DE" sz="1600" dirty="0">
              <a:solidFill>
                <a:srgbClr val="006C31"/>
              </a:solidFill>
            </a:endParaRPr>
          </a:p>
          <a:p>
            <a:pPr marL="0" indent="0" defTabSz="355600">
              <a:buNone/>
            </a:pPr>
            <a:endParaRPr lang="de-DE" sz="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1"/>
                </a:solidFill>
              </a:rPr>
              <a:t>Münchner Zentrum für Lehrerbildung (MZL):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  <a:hlinkClick r:id="rId5"/>
              </a:rPr>
              <a:t>https://www.mzl.lmu.de/de/index.html</a:t>
            </a: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1"/>
                </a:solidFill>
              </a:rPr>
              <a:t>Prüfungsamt für Geistes- und Sozialwissenschaften, PAGS):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  <a:hlinkClick r:id="rId6"/>
              </a:rPr>
              <a:t>Nadine.Voelkers@Verwaltung.Uni-Muenchen.de</a:t>
            </a: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C31"/>
                </a:solidFill>
              </a:rPr>
              <a:t>Leiterin des Praktikumsamtes Oberbayern Ost: Frau </a:t>
            </a:r>
            <a:r>
              <a:rPr lang="de-DE" sz="1600" dirty="0" err="1">
                <a:solidFill>
                  <a:srgbClr val="006C31"/>
                </a:solidFill>
              </a:rPr>
              <a:t>Friepes</a:t>
            </a:r>
            <a:r>
              <a:rPr lang="de-DE" sz="1600" dirty="0">
                <a:solidFill>
                  <a:srgbClr val="006C31"/>
                </a:solidFill>
              </a:rPr>
              <a:t>, Tel. -988280</a:t>
            </a: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  <a:hlinkClick r:id="rId7"/>
              </a:rPr>
              <a:t>https://www.km.bayern.de/ministerium/institutionen/ministerialbeauftragte-gymnasium/oberbayern-ost/praktikumsamt.html</a:t>
            </a:r>
            <a:endParaRPr lang="de-DE" sz="16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Kontaktpersonen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421B1438-9817-4559-9938-4847945216BF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14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57808" y="1394499"/>
            <a:ext cx="8028384" cy="5004556"/>
          </a:xfrm>
        </p:spPr>
        <p:txBody>
          <a:bodyPr/>
          <a:lstStyle/>
          <a:p>
            <a:pPr marL="0" indent="0" defTabSz="685800">
              <a:buNone/>
            </a:pP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b="1" dirty="0">
                <a:solidFill>
                  <a:srgbClr val="006C31"/>
                </a:solidFill>
              </a:rPr>
              <a:t>Was tut eine Schulpsychologin/ein Schulpsychologe?</a:t>
            </a: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	als Lehrer/in: unterrichten</a:t>
            </a: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	als SP: beraten, diagnostizieren, informieren, 	Veränderungen initiieren und begleiten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b="1" dirty="0">
                <a:solidFill>
                  <a:srgbClr val="006C31"/>
                </a:solidFill>
              </a:rPr>
              <a:t>Wer wird beraten?</a:t>
            </a: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	Schüler/innen, Eltern, Kollegium, Schule, 	Öffentlichkeit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Schulpsychologie: 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Was ist das?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4B975B10-7B74-4DAD-8D85-17181389C9D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3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75556" y="1279301"/>
            <a:ext cx="7812868" cy="5102027"/>
          </a:xfrm>
        </p:spPr>
        <p:txBody>
          <a:bodyPr/>
          <a:lstStyle/>
          <a:p>
            <a:pPr marL="0" indent="0" defTabSz="685800">
              <a:buNone/>
            </a:pPr>
            <a:r>
              <a:rPr lang="de-DE" sz="1800" b="1" dirty="0">
                <a:solidFill>
                  <a:srgbClr val="006C31"/>
                </a:solidFill>
                <a:hlinkClick r:id="rId2"/>
              </a:rPr>
              <a:t>http://www.psy.lmu.de/asb</a:t>
            </a:r>
            <a:endParaRPr lang="de-DE" sz="1800" b="1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Studienplan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B50BAD"/>
                </a:solidFill>
              </a:rPr>
              <a:t>FAQs !!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Link zur LPO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Ansprechpartner </a:t>
            </a:r>
          </a:p>
          <a:p>
            <a:pPr marL="0" indent="0" defTabSz="685800">
              <a:buNone/>
            </a:pPr>
            <a:endParaRPr lang="de-DE" sz="800" dirty="0">
              <a:solidFill>
                <a:srgbClr val="2C854D"/>
              </a:solidFill>
              <a:hlinkClick r:id="rId3"/>
            </a:endParaRPr>
          </a:p>
          <a:p>
            <a:pPr marL="0" indent="0" defTabSz="685800">
              <a:buNone/>
            </a:pPr>
            <a:r>
              <a:rPr lang="de-DE" sz="1800" dirty="0">
                <a:solidFill>
                  <a:srgbClr val="2C854D"/>
                </a:solidFill>
                <a:hlinkClick r:id="rId3"/>
              </a:rPr>
              <a:t>https://www.gesetze-bayern.de/Content/Document/BayLPO_I-110</a:t>
            </a:r>
            <a:endParaRPr lang="de-DE" sz="1800" dirty="0">
              <a:solidFill>
                <a:srgbClr val="2C854D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§ 110 Schulpsychologie</a:t>
            </a:r>
          </a:p>
          <a:p>
            <a:pPr marL="0" indent="0" defTabSz="685800">
              <a:buNone/>
            </a:pPr>
            <a:endParaRPr lang="de-DE" sz="800" dirty="0">
              <a:solidFill>
                <a:srgbClr val="006C31"/>
              </a:solidFill>
              <a:hlinkClick r:id="rId4"/>
            </a:endParaRPr>
          </a:p>
          <a:p>
            <a:pPr marL="0" indent="0" defTabSz="685800">
              <a:buNone/>
            </a:pPr>
            <a:r>
              <a:rPr lang="de-DE" sz="1800" dirty="0">
                <a:solidFill>
                  <a:srgbClr val="006C31"/>
                </a:solidFill>
                <a:hlinkClick r:id="rId4"/>
              </a:rPr>
              <a:t>https://www.km.bayern.de/ministerium/institutionen/ministerialbeauftragte-gymnasium/oberbayern-ost/praktikumsamt.html</a:t>
            </a:r>
            <a:endParaRPr lang="de-DE" sz="1800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Praktikumsamt, u.a. Bekanntmachung zur Organisation der Praktika</a:t>
            </a:r>
          </a:p>
          <a:p>
            <a:pPr marL="0" indent="0" defTabSz="685800">
              <a:buNone/>
            </a:pPr>
            <a:endParaRPr lang="de-DE" sz="800" dirty="0">
              <a:hlinkClick r:id="rId5"/>
            </a:endParaRPr>
          </a:p>
          <a:p>
            <a:pPr marL="0" indent="0" defTabSz="685800">
              <a:buNone/>
            </a:pPr>
            <a:r>
              <a:rPr lang="de-DE" sz="1800" dirty="0">
                <a:hlinkClick r:id="rId5"/>
              </a:rPr>
              <a:t>https://www.fak11.lmu.de/dep_psychologie/sona/index.html</a:t>
            </a:r>
            <a:endParaRPr lang="de-DE" sz="1800" dirty="0"/>
          </a:p>
          <a:p>
            <a:pPr defTabSz="6858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C854D"/>
                </a:solidFill>
              </a:rPr>
              <a:t>SONA</a:t>
            </a:r>
          </a:p>
          <a:p>
            <a:pPr marL="0" indent="0" algn="ctr" defTabSz="685800">
              <a:buNone/>
            </a:pPr>
            <a:endParaRPr lang="de-DE" sz="2000" b="1" u="sng" dirty="0">
              <a:solidFill>
                <a:srgbClr val="2C854D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Wichtige Internetseiten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61E76AAC-989C-4B9A-9A4E-CB288AB081CA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1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7564" y="1469439"/>
            <a:ext cx="760718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Planen Sie Ihren Studienplan flexibel und vorausschauend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Denken Sie an die Termine: Belegen, Prüfungsanmeldung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Versuchspersonenstunden und Praktikum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Informieren Sie sich über FAQs und LPO I</a:t>
            </a:r>
          </a:p>
          <a:p>
            <a:endParaRPr lang="de-DE" sz="2400" dirty="0">
              <a:solidFill>
                <a:srgbClr val="006C31"/>
              </a:solidFill>
            </a:endParaRP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Wichtig !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19A987B7-231C-4B26-BC90-D2815E42A152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35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ctrTitle"/>
          </p:nvPr>
        </p:nvSpPr>
        <p:spPr>
          <a:xfrm>
            <a:off x="685800" y="2816932"/>
            <a:ext cx="7772400" cy="1470025"/>
          </a:xfrm>
        </p:spPr>
        <p:txBody>
          <a:bodyPr/>
          <a:lstStyle/>
          <a:p>
            <a:r>
              <a:rPr lang="de-DE" dirty="0">
                <a:latin typeface="+mn-lt"/>
              </a:rPr>
              <a:t>Ich wünsche Ihnen </a:t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ein erfolgreiches Studium !!</a:t>
            </a:r>
          </a:p>
        </p:txBody>
      </p:sp>
      <p:pic>
        <p:nvPicPr>
          <p:cNvPr id="4" name="Grafik 3" descr="Unbenan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41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5072066" y="6000768"/>
            <a:ext cx="3786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006C31"/>
              </a:solidFill>
              <a:latin typeface="+mn-lt"/>
              <a:ea typeface="ＭＳ Ｐゴシック" pitchFamily="-12" charset="-128"/>
            </a:endParaRPr>
          </a:p>
        </p:txBody>
      </p:sp>
      <p:sp>
        <p:nvSpPr>
          <p:cNvPr id="7" name="Datumsplatzhalter 4"/>
          <p:cNvSpPr txBox="1">
            <a:spLocks/>
          </p:cNvSpPr>
          <p:nvPr/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sz="1200" dirty="0">
              <a:solidFill>
                <a:schemeClr val="accent5"/>
              </a:solidFill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91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Fachschaft Schulpsychologie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A253B5E-78C7-4EB5-A747-E61151E12253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67E426-69E5-4FBA-B9F4-6560A2357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0B250916-C18C-4F8C-9034-45C180F1D870" descr="41A89D78-0B6F-410A-9D93-88F30A903601">
            <a:extLst>
              <a:ext uri="{FF2B5EF4-FFF2-40B4-BE49-F238E27FC236}">
                <a16:creationId xmlns:a16="http://schemas.microsoft.com/office/drawing/2014/main" id="{3E001018-3AE6-43EF-92F0-986BD8E7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15557"/>
            <a:ext cx="5097860" cy="511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9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530052" y="1700808"/>
            <a:ext cx="846094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2C854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machen wir von der Fachschaft?</a:t>
            </a: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endParaRPr lang="de-DE" sz="2000" dirty="0">
              <a:solidFill>
                <a:srgbClr val="2C854D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vertreten alle Studenten in verschiedenen Gremien</a:t>
            </a: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dürfen bei der Verwendung von Studienzuschüssen mitbestimmen</a:t>
            </a: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versorgen  euch mit Infos</a:t>
            </a:r>
            <a:r>
              <a:rPr lang="de-DE" sz="2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und Skripten fürs Examen</a:t>
            </a: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veranstalten Picknicks, Barabende und die </a:t>
            </a:r>
            <a:r>
              <a:rPr lang="de-DE" sz="2000" dirty="0" err="1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Ersti</a:t>
            </a: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-Wanderung</a:t>
            </a:r>
          </a:p>
          <a:p>
            <a:pPr marL="0" indent="0">
              <a:lnSpc>
                <a:spcPct val="150000"/>
              </a:lnSpc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halten Euch auf Facebook auf dem Laufenden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Font typeface="Calibri" pitchFamily="34" charset="0"/>
              <a:buChar char="-"/>
            </a:pP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Wir sind euer Ansprechpartner in allen Lebenslagen </a:t>
            </a: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de-DE" sz="2000" dirty="0">
                <a:solidFill>
                  <a:srgbClr val="2C854D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Fachschaft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18D21988-57DF-4179-B984-94133786653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C0CC2A4B-4751-4FF3-A015-A266D8B5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05154"/>
            <a:ext cx="2739310" cy="25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44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75556" y="1783357"/>
            <a:ext cx="8111244" cy="4525963"/>
          </a:xfrm>
        </p:spPr>
        <p:txBody>
          <a:bodyPr/>
          <a:lstStyle/>
          <a:p>
            <a:pPr marL="0" indent="0" defTabSz="685800">
              <a:buNone/>
            </a:pPr>
            <a:r>
              <a:rPr lang="de-DE" sz="2400" b="1" dirty="0">
                <a:solidFill>
                  <a:srgbClr val="2C854D"/>
                </a:solidFill>
              </a:rPr>
              <a:t>Wo/Wie findet ihr die Fachschaft?</a:t>
            </a:r>
          </a:p>
          <a:p>
            <a:pPr marL="0" indent="0" defTabSz="685800">
              <a:buNone/>
            </a:pPr>
            <a:endParaRPr lang="de-DE" sz="1800" dirty="0">
              <a:solidFill>
                <a:srgbClr val="2C854D"/>
              </a:solidFill>
            </a:endParaRPr>
          </a:p>
          <a:p>
            <a:pPr marL="0" indent="0" defTabSz="685800">
              <a:buFontTx/>
              <a:buChar char="•"/>
            </a:pPr>
            <a:r>
              <a:rPr lang="de-DE" sz="2000" dirty="0">
                <a:solidFill>
                  <a:srgbClr val="2C854D"/>
                </a:solidFill>
              </a:rPr>
              <a:t>Im </a:t>
            </a:r>
            <a:r>
              <a:rPr lang="de-DE" sz="2000" dirty="0" err="1">
                <a:solidFill>
                  <a:srgbClr val="2C854D"/>
                </a:solidFill>
              </a:rPr>
              <a:t>Fachschaftszimmer</a:t>
            </a:r>
            <a:r>
              <a:rPr lang="de-DE" sz="2000" dirty="0">
                <a:solidFill>
                  <a:srgbClr val="2C854D"/>
                </a:solidFill>
              </a:rPr>
              <a:t>: </a:t>
            </a:r>
            <a:r>
              <a:rPr lang="de-DE" sz="2000" dirty="0" err="1">
                <a:solidFill>
                  <a:srgbClr val="2C854D"/>
                </a:solidFill>
              </a:rPr>
              <a:t>Schweinchenbau</a:t>
            </a:r>
            <a:r>
              <a:rPr lang="de-DE" sz="2000" dirty="0">
                <a:solidFill>
                  <a:srgbClr val="2C854D"/>
                </a:solidFill>
              </a:rPr>
              <a:t> (Leo 13), Raum 1207, direkt an der Zeitungslesehalle</a:t>
            </a:r>
          </a:p>
          <a:p>
            <a:pPr marL="0" indent="0" defTabSz="685800">
              <a:buFontTx/>
              <a:buChar char="•"/>
            </a:pPr>
            <a:endParaRPr lang="de-DE" sz="2000" dirty="0">
              <a:solidFill>
                <a:srgbClr val="2C854D"/>
              </a:solidFill>
            </a:endParaRPr>
          </a:p>
          <a:p>
            <a:pPr marL="0" indent="0" defTabSz="685800">
              <a:buFontTx/>
              <a:buChar char="•"/>
            </a:pPr>
            <a:r>
              <a:rPr lang="de-DE" sz="2000" dirty="0" err="1">
                <a:solidFill>
                  <a:srgbClr val="2C854D"/>
                </a:solidFill>
              </a:rPr>
              <a:t>Fachschaftsbrett</a:t>
            </a:r>
            <a:r>
              <a:rPr lang="de-DE" sz="2000" dirty="0">
                <a:solidFill>
                  <a:srgbClr val="2C854D"/>
                </a:solidFill>
              </a:rPr>
              <a:t>: im Gang links von der Zeitungslesehalle</a:t>
            </a:r>
          </a:p>
          <a:p>
            <a:pPr marL="0" indent="0" defTabSz="685800">
              <a:buFontTx/>
              <a:buChar char="•"/>
            </a:pPr>
            <a:endParaRPr lang="de-DE" sz="2000" dirty="0">
              <a:solidFill>
                <a:srgbClr val="2C854D"/>
              </a:solidFill>
            </a:endParaRPr>
          </a:p>
          <a:p>
            <a:pPr marL="0" indent="0" defTabSz="685800">
              <a:buFontTx/>
              <a:buChar char="•"/>
            </a:pPr>
            <a:r>
              <a:rPr lang="de-DE" sz="2000" dirty="0">
                <a:solidFill>
                  <a:srgbClr val="2C854D"/>
                </a:solidFill>
              </a:rPr>
              <a:t>E-Mail: </a:t>
            </a:r>
            <a:r>
              <a:rPr lang="de-DE" sz="2000" dirty="0">
                <a:solidFill>
                  <a:srgbClr val="006C31"/>
                </a:solidFill>
                <a:hlinkClick r:id="rId2"/>
              </a:rPr>
              <a:t>fs.schulpsychologie@psy.lmu.de</a:t>
            </a: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FontTx/>
              <a:buChar char="•"/>
            </a:pPr>
            <a:endParaRPr lang="de-DE" sz="2000" dirty="0">
              <a:solidFill>
                <a:srgbClr val="2C854D"/>
              </a:solidFill>
            </a:endParaRPr>
          </a:p>
          <a:p>
            <a:pPr marL="0" indent="0" defTabSz="685800">
              <a:buFontTx/>
              <a:buChar char="•"/>
            </a:pPr>
            <a:r>
              <a:rPr lang="de-DE" sz="2000" dirty="0">
                <a:solidFill>
                  <a:srgbClr val="2C854D"/>
                </a:solidFill>
              </a:rPr>
              <a:t>Netz: </a:t>
            </a:r>
            <a:r>
              <a:rPr lang="de-DE" sz="2000" u="sng" dirty="0">
                <a:hlinkClick r:id="rId3"/>
              </a:rPr>
              <a:t>https://www.psy.uni-muenchen.de/schulpsycho/index.html</a:t>
            </a:r>
            <a:endParaRPr lang="de-DE" sz="2000" dirty="0"/>
          </a:p>
          <a:p>
            <a:pPr marL="0" indent="0" defTabSz="685800">
              <a:buFontTx/>
              <a:buChar char="•"/>
            </a:pPr>
            <a:endParaRPr lang="de-DE" sz="2000" dirty="0">
              <a:solidFill>
                <a:srgbClr val="2C854D"/>
              </a:solidFill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Fachschaft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D4EA590-754D-4CF5-8BC1-09DE8B5F36EB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70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75556" y="1783357"/>
            <a:ext cx="8111244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2C854D"/>
                </a:solidFill>
              </a:rPr>
              <a:t>Peer2Peer-Beratung:</a:t>
            </a:r>
          </a:p>
          <a:p>
            <a:pPr marL="0" indent="0">
              <a:buNone/>
            </a:pPr>
            <a:endParaRPr lang="de-DE" sz="2400" dirty="0">
              <a:solidFill>
                <a:srgbClr val="2C854D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2C854D"/>
                </a:solidFill>
              </a:rPr>
              <a:t>Fragen zum Studium, zu Vorlesungen oder Seminar, etc.?</a:t>
            </a:r>
          </a:p>
          <a:p>
            <a:pPr>
              <a:buFont typeface="Wingdings" pitchFamily="2" charset="2"/>
              <a:buChar char="à"/>
            </a:pPr>
            <a:r>
              <a:rPr lang="de-DE" sz="2000" dirty="0">
                <a:solidFill>
                  <a:srgbClr val="2C854D"/>
                </a:solidFill>
                <a:sym typeface="Wingdings" pitchFamily="2" charset="2"/>
              </a:rPr>
              <a:t>Peer2Peer-Beratung der Fachschaft </a:t>
            </a:r>
          </a:p>
          <a:p>
            <a:pPr>
              <a:buFont typeface="Wingdings" pitchFamily="2" charset="2"/>
              <a:buChar char="à"/>
            </a:pPr>
            <a:r>
              <a:rPr lang="de-DE" sz="2000" dirty="0">
                <a:solidFill>
                  <a:srgbClr val="2C854D"/>
                </a:solidFill>
                <a:sym typeface="Wingdings" pitchFamily="2" charset="2"/>
              </a:rPr>
              <a:t>Mail schreiben an </a:t>
            </a:r>
            <a:r>
              <a:rPr lang="de-DE" sz="2000" dirty="0">
                <a:solidFill>
                  <a:srgbClr val="2C85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fs.schulpsychologie@psy.lmu.de</a:t>
            </a:r>
            <a:endParaRPr lang="de-DE" sz="2000" dirty="0">
              <a:solidFill>
                <a:srgbClr val="2C854D"/>
              </a:solidFill>
            </a:endParaRPr>
          </a:p>
          <a:p>
            <a:pPr>
              <a:buFont typeface="Wingdings" pitchFamily="2" charset="2"/>
              <a:buChar char="à"/>
            </a:pPr>
            <a:endParaRPr lang="de-DE" sz="2000" dirty="0">
              <a:solidFill>
                <a:srgbClr val="2C854D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2C854D"/>
                </a:solidFill>
              </a:rPr>
              <a:t>Wir vereinbaren einen Termin (Persönlich, Zoom, Telefon – Ganz wie du willst) und ich versuche all deine Fragen zu klären!</a:t>
            </a:r>
          </a:p>
          <a:p>
            <a:pPr marL="0" indent="0">
              <a:buNone/>
            </a:pPr>
            <a:endParaRPr lang="de-DE" sz="2000" dirty="0">
              <a:solidFill>
                <a:srgbClr val="2C854D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2C854D"/>
                </a:solidFill>
              </a:rPr>
              <a:t>Scheut euch nicht; wir helfen euch gerne </a:t>
            </a:r>
            <a:r>
              <a:rPr lang="de-DE" sz="2000" dirty="0">
                <a:solidFill>
                  <a:srgbClr val="2C854D"/>
                </a:solidFill>
                <a:sym typeface="Wingdings" pitchFamily="2" charset="2"/>
              </a:rPr>
              <a:t></a:t>
            </a:r>
            <a:endParaRPr lang="de-DE" sz="2000" dirty="0">
              <a:solidFill>
                <a:srgbClr val="2C854D"/>
              </a:solidFill>
            </a:endParaRPr>
          </a:p>
          <a:p>
            <a:pPr marL="0" indent="0" defTabSz="685800">
              <a:buFontTx/>
              <a:buChar char="•"/>
            </a:pPr>
            <a:endParaRPr lang="de-DE" sz="2000" dirty="0">
              <a:solidFill>
                <a:srgbClr val="2C854D"/>
              </a:solidFill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Fachschaft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D4EA590-754D-4CF5-8BC1-09DE8B5F36EB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727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000" b="1" dirty="0">
                <a:latin typeface="Constantia" panose="02030602050306030303" pitchFamily="18" charset="0"/>
              </a:rPr>
              <a:t>Fachschaft</a:t>
            </a:r>
            <a:br>
              <a:rPr lang="de-DE" sz="2000" b="1" dirty="0">
                <a:latin typeface="Constantia" panose="02030602050306030303" pitchFamily="18" charset="0"/>
              </a:rPr>
            </a:br>
            <a:r>
              <a:rPr lang="de-DE" sz="2000" b="1" dirty="0">
                <a:latin typeface="Constantia" panose="02030602050306030303" pitchFamily="18" charset="0"/>
              </a:rPr>
              <a:t>SCAN THEM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820B5FE-D2A5-4EC7-BDCB-4582F2051BDF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8" name="Inhaltsplatzhalter 5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84D22010-4A50-4607-8D9D-3C26247F2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" y="1283381"/>
            <a:ext cx="4126463" cy="4814208"/>
          </a:xfrm>
          <a:noFill/>
        </p:spPr>
      </p:pic>
      <p:pic>
        <p:nvPicPr>
          <p:cNvPr id="9" name="Inhaltsplatzhalter 7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EB98AF92-157F-4E8C-BF9F-46E1B841F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7557" r="13596" b="8398"/>
          <a:stretch/>
        </p:blipFill>
        <p:spPr bwMode="auto">
          <a:xfrm>
            <a:off x="4373733" y="1294499"/>
            <a:ext cx="4610455" cy="48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743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Constantia" panose="02030602050306030303" pitchFamily="18" charset="0"/>
              </a:rPr>
              <a:t>Fachschaft</a:t>
            </a:r>
            <a:br>
              <a:rPr lang="de-DE" b="1" dirty="0">
                <a:latin typeface="Constantia" panose="02030602050306030303" pitchFamily="18" charset="0"/>
              </a:rPr>
            </a:br>
            <a:r>
              <a:rPr lang="de-DE" b="1" dirty="0">
                <a:latin typeface="Constantia" panose="02030602050306030303" pitchFamily="18" charset="0"/>
              </a:rPr>
              <a:t>WICHTIGE DATEN </a:t>
            </a:r>
            <a:r>
              <a:rPr lang="de-DE" b="1" dirty="0">
                <a:latin typeface="Constantia" panose="02030602050306030303" pitchFamily="18" charset="0"/>
                <a:sym typeface="Wingdings" pitchFamily="2" charset="2"/>
              </a:rPr>
              <a:t></a:t>
            </a:r>
            <a:endParaRPr lang="de-DE" b="1" dirty="0">
              <a:latin typeface="Constantia" panose="02030602050306030303" pitchFamily="18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93D3500-E214-4101-A5FD-E2B51D529C87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8ACE8D9-C605-483B-9BB5-C9E3B1DAC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" y="1448779"/>
            <a:ext cx="9134312" cy="4833929"/>
          </a:xfrm>
        </p:spPr>
      </p:pic>
    </p:spTree>
    <p:extLst>
      <p:ext uri="{BB962C8B-B14F-4D97-AF65-F5344CB8AC3E}">
        <p14:creationId xmlns:p14="http://schemas.microsoft.com/office/powerpoint/2010/main" val="87271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Constantia" panose="02030602050306030303" pitchFamily="18" charset="0"/>
              </a:rPr>
              <a:t>Fachschaft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9" name="Inhaltsplatzhalter 11">
            <a:extLst>
              <a:ext uri="{FF2B5EF4-FFF2-40B4-BE49-F238E27FC236}">
                <a16:creationId xmlns:a16="http://schemas.microsoft.com/office/drawing/2014/main" id="{E7D36C59-BE0A-4A49-9DE2-82F58DD81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7101" r="5540" b="9658"/>
          <a:stretch/>
        </p:blipFill>
        <p:spPr>
          <a:xfrm>
            <a:off x="272856" y="1187202"/>
            <a:ext cx="8598288" cy="5256584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06C2E6C-4FB9-481B-B7D3-E3A3B5B423BF}"/>
              </a:ext>
            </a:extLst>
          </p:cNvPr>
          <p:cNvSpPr/>
          <p:nvPr/>
        </p:nvSpPr>
        <p:spPr>
          <a:xfrm>
            <a:off x="1187624" y="635995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006C31"/>
                </a:solidFill>
              </a:rPr>
              <a:t>Hier ist noch Platz für dich! Werde Teil der Fachschaft </a:t>
            </a:r>
            <a:r>
              <a:rPr lang="de-DE" sz="2000" b="1" dirty="0">
                <a:solidFill>
                  <a:srgbClr val="006C31"/>
                </a:solidFill>
                <a:sym typeface="Wingdings" pitchFamily="2" charset="2"/>
              </a:rPr>
              <a:t></a:t>
            </a:r>
            <a:endParaRPr lang="de-DE" sz="2000" b="1" dirty="0">
              <a:solidFill>
                <a:srgbClr val="006C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462336"/>
              </p:ext>
            </p:extLst>
          </p:nvPr>
        </p:nvGraphicFramePr>
        <p:xfrm>
          <a:off x="647564" y="1412776"/>
          <a:ext cx="7607188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Grundlagen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Allgemeine Psychologie 1 &amp; 2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Differentielle und Persönlichkeitspsychologie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Entwicklungspsychologie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Sozialpsychologie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rgbClr val="006C31"/>
                          </a:solidFill>
                        </a:rPr>
                        <a:t>Empir</a:t>
                      </a:r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. Methoden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Statistik I &amp; II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Empirisch-Psychologisches Praktikum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Diagnostik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Testtheorie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Anwendung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Anwendung Sozialpsychologie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Pädagogische Psychologie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Klinische Psychologie</a:t>
                      </a:r>
                    </a:p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Beratungspsychologie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Gutachten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06C31"/>
                          </a:solidFill>
                        </a:rPr>
                        <a:t>Gutachten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Studienfächer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785EF406-9FE6-4ED4-9702-90B1B6AB04BA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22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sz="1800" dirty="0">
                <a:solidFill>
                  <a:srgbClr val="006C31"/>
                </a:solidFill>
                <a:hlinkClick r:id="rId2"/>
              </a:rPr>
              <a:t>http://www.fak11.lmu.de/dep_psychologie</a:t>
            </a:r>
            <a:endParaRPr lang="de-DE" sz="1800" dirty="0">
              <a:solidFill>
                <a:srgbClr val="006C31"/>
              </a:solidFill>
            </a:endParaRPr>
          </a:p>
          <a:p>
            <a:pPr>
              <a:defRPr/>
            </a:pPr>
            <a:r>
              <a:rPr lang="de-DE" altLang="de-DE" sz="1800" dirty="0">
                <a:solidFill>
                  <a:srgbClr val="006C31"/>
                </a:solidFill>
                <a:hlinkClick r:id="rId3"/>
              </a:rPr>
              <a:t>https://lsf.verwaltung.uni-muenchen.de</a:t>
            </a:r>
            <a:endParaRPr lang="de-DE" sz="1800" dirty="0">
              <a:solidFill>
                <a:srgbClr val="006C31"/>
              </a:solidFill>
            </a:endParaRPr>
          </a:p>
          <a:p>
            <a:pPr>
              <a:defRPr/>
            </a:pPr>
            <a:endParaRPr lang="de-DE" sz="1800" dirty="0">
              <a:solidFill>
                <a:srgbClr val="006C31"/>
              </a:solidFill>
            </a:endParaRPr>
          </a:p>
          <a:p>
            <a:pPr>
              <a:defRPr/>
            </a:pPr>
            <a:r>
              <a:rPr lang="de-DE" sz="1800" dirty="0">
                <a:solidFill>
                  <a:srgbClr val="006C31"/>
                </a:solidFill>
              </a:rPr>
              <a:t>Landesverband bayerischer Schulpsychologinnen und Schulpsychologen e. V.: </a:t>
            </a:r>
            <a:r>
              <a:rPr lang="de-DE" sz="1800" u="sng" dirty="0">
                <a:solidFill>
                  <a:srgbClr val="006C31"/>
                </a:solidFill>
                <a:hlinkClick r:id="rId4"/>
              </a:rPr>
              <a:t>http://www.lbsp.de/</a:t>
            </a:r>
            <a:r>
              <a:rPr lang="de-DE" sz="1800" dirty="0">
                <a:solidFill>
                  <a:srgbClr val="006C31"/>
                </a:solidFill>
              </a:rPr>
              <a:t> -&gt; Fachprofil </a:t>
            </a:r>
          </a:p>
          <a:p>
            <a:pPr>
              <a:defRPr/>
            </a:pPr>
            <a:r>
              <a:rPr lang="de-DE" sz="1800" dirty="0">
                <a:solidFill>
                  <a:srgbClr val="006C31"/>
                </a:solidFill>
              </a:rPr>
              <a:t>Staatliche Schulberatungsstelle Bayern: </a:t>
            </a:r>
            <a:r>
              <a:rPr lang="de-DE" sz="1800" u="sng" dirty="0">
                <a:solidFill>
                  <a:srgbClr val="006C31"/>
                </a:solidFill>
                <a:hlinkClick r:id="rId5"/>
              </a:rPr>
              <a:t>https://www.schulberatung.bayern.de/imperia/md/content/schulberatung/pdfofr/schulpsychologie_in_bayern.pdf</a:t>
            </a:r>
            <a:r>
              <a:rPr lang="de-DE" sz="1800" dirty="0">
                <a:solidFill>
                  <a:srgbClr val="006C31"/>
                </a:solidFill>
              </a:rPr>
              <a:t> -&gt; Fachprofil  </a:t>
            </a:r>
          </a:p>
          <a:p>
            <a:pPr>
              <a:defRPr/>
            </a:pPr>
            <a:r>
              <a:rPr lang="de-DE" sz="1800" dirty="0">
                <a:solidFill>
                  <a:srgbClr val="006C31"/>
                </a:solidFill>
              </a:rPr>
              <a:t>Münchner Zentrum für Lehrerbildung: </a:t>
            </a:r>
            <a:r>
              <a:rPr lang="de-DE" sz="1800" u="sng" dirty="0">
                <a:solidFill>
                  <a:srgbClr val="006C31"/>
                </a:solidFill>
                <a:hlinkClick r:id="rId6"/>
              </a:rPr>
              <a:t>http://www.mzl.uni-muenchen.de/lehre_studium/einstellungssituation/index.html</a:t>
            </a:r>
            <a:r>
              <a:rPr lang="de-DE" sz="1800" dirty="0">
                <a:solidFill>
                  <a:srgbClr val="006C31"/>
                </a:solidFill>
              </a:rPr>
              <a:t> -&gt; Fachprofil, Einstellungszahlen</a:t>
            </a:r>
          </a:p>
          <a:p>
            <a:pPr>
              <a:defRPr/>
            </a:pPr>
            <a:r>
              <a:rPr lang="de-DE" sz="1800" dirty="0">
                <a:solidFill>
                  <a:srgbClr val="006C31"/>
                </a:solidFill>
              </a:rPr>
              <a:t>Bayerisches Staatsministerium für Bildung und Kultus, Wissenschaft und Kunst: </a:t>
            </a:r>
            <a:r>
              <a:rPr lang="de-DE" sz="1800" u="sng" dirty="0">
                <a:solidFill>
                  <a:srgbClr val="006C31"/>
                </a:solidFill>
                <a:hlinkClick r:id="rId7"/>
              </a:rPr>
              <a:t>https://www.km.bayern.de/lehrer/stellen.html</a:t>
            </a:r>
            <a:r>
              <a:rPr lang="de-DE" sz="1800" dirty="0">
                <a:solidFill>
                  <a:srgbClr val="006C31"/>
                </a:solidFill>
              </a:rPr>
              <a:t> -&gt; Einstellungszahlen </a:t>
            </a:r>
            <a:br>
              <a:rPr lang="de-DE" sz="1800" dirty="0">
                <a:solidFill>
                  <a:srgbClr val="006C31"/>
                </a:solidFill>
              </a:rPr>
            </a:br>
            <a:r>
              <a:rPr lang="de-DE" sz="1800" u="sng" dirty="0">
                <a:solidFill>
                  <a:srgbClr val="006C31"/>
                </a:solidFill>
                <a:hlinkClick r:id="rId8"/>
              </a:rPr>
              <a:t>https://www.km.bayern.de/lehrer/lehrerausbildung/lehrerbedarfsprognose.html</a:t>
            </a:r>
            <a:r>
              <a:rPr lang="de-DE" sz="1800" dirty="0">
                <a:solidFill>
                  <a:srgbClr val="006C31"/>
                </a:solidFill>
              </a:rPr>
              <a:t> -&gt; Bedarfsprognose </a:t>
            </a:r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Links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3F6319BA-D484-46B1-BA55-48570142F71C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28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07006" y="1536803"/>
            <a:ext cx="9371394" cy="5152107"/>
          </a:xfrm>
        </p:spPr>
        <p:txBody>
          <a:bodyPr/>
          <a:lstStyle/>
          <a:p>
            <a:pPr marL="0" indent="0" defTabSz="685800">
              <a:buNone/>
            </a:pPr>
            <a:r>
              <a:rPr lang="de-DE" sz="1800" dirty="0">
                <a:solidFill>
                  <a:srgbClr val="006C31"/>
                </a:solidFill>
              </a:rPr>
              <a:t>1. </a:t>
            </a:r>
            <a:r>
              <a:rPr lang="de-DE" sz="2000" dirty="0">
                <a:solidFill>
                  <a:srgbClr val="006C31"/>
                </a:solidFill>
              </a:rPr>
              <a:t>Fachsemester (empfohlen), Wintersemester:				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Vorlesung Statistik I					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Seminar Statistik I </a:t>
            </a:r>
          </a:p>
          <a:p>
            <a:pPr marL="457200" lvl="1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	(mit Klausur)				</a:t>
            </a:r>
          </a:p>
          <a:p>
            <a:pPr marL="0" indent="0" defTabSz="685800">
              <a:buNone/>
            </a:pP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2. Fachsemester (empfohlen), Sommersemester: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Vorlesung Statistik II					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Seminar Statistik II </a:t>
            </a:r>
          </a:p>
          <a:p>
            <a:pPr marL="457200" lvl="1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	(mit Klausur) 		 	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6C31"/>
              </a:solidFill>
            </a:endParaRP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Vorlesung Differentielle und Persönlichkeitspsychologie        </a:t>
            </a:r>
          </a:p>
          <a:p>
            <a:pPr lvl="1" defTabSz="6858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6C31"/>
                </a:solidFill>
              </a:rPr>
              <a:t>Seminar Differentielle und Persönlichkeitspsychologie </a:t>
            </a:r>
          </a:p>
          <a:p>
            <a:pPr marL="457200" lvl="1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	(mit Klausur)           </a:t>
            </a:r>
            <a:r>
              <a:rPr lang="de-DE" sz="1000" dirty="0">
                <a:solidFill>
                  <a:srgbClr val="006C31"/>
                </a:solidFill>
              </a:rPr>
              <a:t>	</a:t>
            </a:r>
          </a:p>
          <a:p>
            <a:pPr marL="457200" lvl="1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Überblick über den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Studienplan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380" y="6492875"/>
            <a:ext cx="2133600" cy="365125"/>
          </a:xfrm>
        </p:spPr>
        <p:txBody>
          <a:bodyPr/>
          <a:lstStyle/>
          <a:p>
            <a:pPr>
              <a:defRPr/>
            </a:pPr>
            <a:fld id="{F418B38E-87FA-4DC3-ACEF-F57C2B97028A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28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665566" y="1412776"/>
            <a:ext cx="7812868" cy="4176464"/>
          </a:xfrm>
        </p:spPr>
        <p:txBody>
          <a:bodyPr/>
          <a:lstStyle/>
          <a:p>
            <a:pPr marL="0" indent="0" algn="ctr" defTabSz="685800">
              <a:buNone/>
            </a:pPr>
            <a:r>
              <a:rPr lang="de-DE" sz="2000" b="1" u="sng" dirty="0">
                <a:solidFill>
                  <a:srgbClr val="006C31"/>
                </a:solidFill>
              </a:rPr>
              <a:t>Belegen über das elektronische Vorlesungsverzeichnis LSF:</a:t>
            </a:r>
          </a:p>
          <a:p>
            <a:pPr marL="0" indent="0" defTabSz="685800">
              <a:buNone/>
            </a:pPr>
            <a:endParaRPr lang="de-DE" sz="2000" b="1" u="sng" dirty="0">
              <a:solidFill>
                <a:srgbClr val="FF0000"/>
              </a:solidFill>
            </a:endParaRPr>
          </a:p>
          <a:p>
            <a:pPr marL="0" indent="0" defTabSz="685800">
              <a:buNone/>
            </a:pPr>
            <a:r>
              <a:rPr lang="de-DE" sz="2000" b="1" u="sng" dirty="0">
                <a:solidFill>
                  <a:srgbClr val="FF0000"/>
                </a:solidFill>
              </a:rPr>
              <a:t>Vorlesungen:</a:t>
            </a:r>
            <a:r>
              <a:rPr lang="de-DE" sz="2000" b="1" dirty="0">
                <a:solidFill>
                  <a:srgbClr val="006C31"/>
                </a:solidFill>
              </a:rPr>
              <a:t> </a:t>
            </a:r>
            <a:r>
              <a:rPr lang="de-DE" sz="2000" dirty="0">
                <a:solidFill>
                  <a:srgbClr val="006C31"/>
                </a:solidFill>
              </a:rPr>
              <a:t>werden derzeit belegt. </a:t>
            </a:r>
            <a:endParaRPr lang="de-DE" sz="2000" u="sng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000" b="1" u="sng" dirty="0">
                <a:solidFill>
                  <a:srgbClr val="FF0000"/>
                </a:solidFill>
              </a:rPr>
              <a:t>Seminare: müssen immer belegt werden!</a:t>
            </a: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	</a:t>
            </a: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Belegungszeitraum immer vor Semesterbeginn, im WS 2023/24:</a:t>
            </a:r>
          </a:p>
          <a:p>
            <a:pPr marL="0" indent="0" algn="ctr" defTabSz="685800">
              <a:buNone/>
            </a:pPr>
            <a:r>
              <a:rPr lang="de-DE" sz="2000" b="1" dirty="0">
                <a:solidFill>
                  <a:srgbClr val="FF0000"/>
                </a:solidFill>
              </a:rPr>
              <a:t>Belegen: </a:t>
            </a:r>
            <a:r>
              <a:rPr lang="de-DE" b="1" dirty="0">
                <a:solidFill>
                  <a:srgbClr val="FF0000"/>
                </a:solidFill>
              </a:rPr>
              <a:t>25.09.2023 – 09.10.2023 </a:t>
            </a: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Restplatzvergabe: </a:t>
            </a:r>
            <a:r>
              <a:rPr lang="de-DE" sz="2000" b="1" dirty="0">
                <a:solidFill>
                  <a:srgbClr val="006C31"/>
                </a:solidFill>
              </a:rPr>
              <a:t>13.-20.10.2023</a:t>
            </a:r>
          </a:p>
          <a:p>
            <a:pPr marL="0" indent="0" defTabSz="685800">
              <a:buNone/>
            </a:pPr>
            <a:r>
              <a:rPr lang="de-DE" sz="2000" dirty="0">
                <a:solidFill>
                  <a:srgbClr val="006C31"/>
                </a:solidFill>
              </a:rPr>
              <a:t>Abmeldung: 13.10.23-07.01.2024</a:t>
            </a:r>
          </a:p>
          <a:p>
            <a:pPr marL="0" indent="0" defTabSz="685800">
              <a:buNone/>
            </a:pP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</a:rPr>
              <a:t>	</a:t>
            </a: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Belegen</a:t>
            </a:r>
            <a:r>
              <a:rPr lang="de-DE" sz="2000" b="1" dirty="0">
                <a:latin typeface="+mn-lt"/>
              </a:rPr>
              <a:t>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D8D0B36A-69FE-4892-A814-4BC7B7DC5AE3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6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Belegen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BD5CFF6-F7CE-490A-BBF8-6C2D108C2B11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85800">
              <a:buNone/>
            </a:pP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</a:rPr>
              <a:t>	</a:t>
            </a:r>
            <a:endParaRPr lang="de-DE" sz="1800" dirty="0">
              <a:solidFill>
                <a:srgbClr val="006C31"/>
              </a:solidFill>
            </a:endParaRPr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72816"/>
            <a:ext cx="7560840" cy="288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 bwMode="auto">
          <a:xfrm>
            <a:off x="323528" y="3897052"/>
            <a:ext cx="25846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6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07604" y="1268760"/>
            <a:ext cx="7488832" cy="4525963"/>
          </a:xfrm>
        </p:spPr>
        <p:txBody>
          <a:bodyPr/>
          <a:lstStyle/>
          <a:p>
            <a:pPr marL="0" indent="0" defTabSz="685800">
              <a:buNone/>
            </a:pPr>
            <a:endParaRPr lang="de-DE" sz="2000" b="1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Sie können den Studienplan flexibel belegen. 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Planen Sie vorausschauend über mehrere Semester.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Sobald Sie vom Studienplan abweichen, kann die Überschneidungsfreiheit nicht mehr garantiert werden. </a:t>
            </a:r>
          </a:p>
          <a:p>
            <a:pPr marL="0" indent="0" defTabSz="685800">
              <a:buNone/>
            </a:pPr>
            <a:endParaRPr lang="de-DE" sz="20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Ihr persönlicher</a:t>
            </a:r>
            <a:br>
              <a:rPr lang="de-DE" b="1" dirty="0">
                <a:latin typeface="+mn-lt"/>
              </a:rPr>
            </a:br>
            <a:r>
              <a:rPr lang="de-DE" b="1" dirty="0">
                <a:latin typeface="+mn-lt"/>
              </a:rPr>
              <a:t>Studienplan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>
          <a:xfrm>
            <a:off x="1072" y="6492875"/>
            <a:ext cx="2133600" cy="365125"/>
          </a:xfrm>
        </p:spPr>
        <p:txBody>
          <a:bodyPr/>
          <a:lstStyle/>
          <a:p>
            <a:pPr>
              <a:defRPr/>
            </a:pPr>
            <a:fld id="{6DB7C45D-680C-426B-A133-57B306DECBBB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29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7564" y="1196752"/>
            <a:ext cx="7643192" cy="39244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Prüfungen finden am Ende des Modul statt, i.d.R. nur </a:t>
            </a:r>
            <a:r>
              <a:rPr lang="de-DE" sz="2400" b="1" dirty="0">
                <a:solidFill>
                  <a:srgbClr val="FF0000"/>
                </a:solidFill>
              </a:rPr>
              <a:t>1x pro Jahr </a:t>
            </a:r>
            <a:r>
              <a:rPr lang="de-DE" sz="2400" b="1" dirty="0">
                <a:solidFill>
                  <a:srgbClr val="00B050"/>
                </a:solidFill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Die Anmeldung zur Modulprüfung (Klausur oder Portfolio) erfolgt </a:t>
            </a:r>
            <a:r>
              <a:rPr lang="de-DE" sz="2400" dirty="0">
                <a:solidFill>
                  <a:srgbClr val="FF0000"/>
                </a:solidFill>
              </a:rPr>
              <a:t>am Ende des Moduls, also am Ende des 2. Modulteils.</a:t>
            </a:r>
          </a:p>
          <a:p>
            <a:endParaRPr lang="de-DE" sz="1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Abmeldung ist NUR innerhalb des Prüfungsanmeldezeitraums möglich.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Wenn Sie nicht teilnehmen können, erscheint „NE“.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Es ist eine beliebige Wiederholbarkeit möglich.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6C3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6C31"/>
                </a:solidFill>
              </a:rPr>
              <a:t>Es ist KEINE Notenverbesserung möglich.</a:t>
            </a:r>
          </a:p>
          <a:p>
            <a:endParaRPr lang="de-DE" sz="2400" dirty="0">
              <a:solidFill>
                <a:srgbClr val="006C31"/>
              </a:solidFill>
            </a:endParaRPr>
          </a:p>
          <a:p>
            <a:endParaRPr lang="de-DE" sz="1800" dirty="0">
              <a:solidFill>
                <a:srgbClr val="006C31"/>
              </a:solidFill>
            </a:endParaRPr>
          </a:p>
          <a:p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Prüfungsanmeldung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5941F237-4493-43D9-A17B-57F53F463744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EEC1CA4-D518-4FF3-89E6-3A404C9F68E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>
          <a:xfrm>
            <a:off x="431540" y="1363163"/>
            <a:ext cx="7848872" cy="5544615"/>
          </a:xfrm>
        </p:spPr>
        <p:txBody>
          <a:bodyPr/>
          <a:lstStyle/>
          <a:p>
            <a:pPr defTabSz="6858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6C31"/>
              </a:solidFill>
            </a:endParaRPr>
          </a:p>
          <a:p>
            <a:pPr defTabSz="6858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6C31"/>
              </a:solidFill>
            </a:endParaRPr>
          </a:p>
          <a:p>
            <a:pPr marL="0" indent="0" algn="ctr" defTabSz="685800">
              <a:buNone/>
            </a:pPr>
            <a:r>
              <a:rPr lang="de-DE" sz="2400" b="1" dirty="0">
                <a:solidFill>
                  <a:srgbClr val="FF0000"/>
                </a:solidFill>
              </a:rPr>
              <a:t>Die Prüfungsanmeldung </a:t>
            </a:r>
          </a:p>
          <a:p>
            <a:pPr marL="0" indent="0" algn="ctr" defTabSz="685800">
              <a:buNone/>
            </a:pPr>
            <a:r>
              <a:rPr lang="de-DE" sz="2400" b="1" dirty="0">
                <a:solidFill>
                  <a:srgbClr val="FF0000"/>
                </a:solidFill>
              </a:rPr>
              <a:t>ist </a:t>
            </a:r>
            <a:r>
              <a:rPr lang="de-DE" sz="2400" b="1" u="sng" dirty="0">
                <a:solidFill>
                  <a:srgbClr val="FF0000"/>
                </a:solidFill>
              </a:rPr>
              <a:t>zwingend</a:t>
            </a:r>
            <a:r>
              <a:rPr lang="de-DE" sz="2400" b="1" dirty="0">
                <a:solidFill>
                  <a:srgbClr val="FF0000"/>
                </a:solidFill>
              </a:rPr>
              <a:t> zur Teilnahme an der Prüfung !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 algn="ctr" defTabSz="685800">
              <a:buNone/>
            </a:pPr>
            <a:r>
              <a:rPr lang="de-DE" sz="2400" dirty="0">
                <a:solidFill>
                  <a:srgbClr val="006C31"/>
                </a:solidFill>
              </a:rPr>
              <a:t>	</a:t>
            </a:r>
          </a:p>
          <a:p>
            <a:pPr marL="0" indent="0" algn="ctr" defTabSz="685800">
              <a:buNone/>
            </a:pPr>
            <a:r>
              <a:rPr lang="de-DE" sz="2400" b="1" dirty="0">
                <a:solidFill>
                  <a:srgbClr val="006C31"/>
                </a:solidFill>
              </a:rPr>
              <a:t>Eine Nachmeldung zur Prüfung ist nicht möglich!</a:t>
            </a:r>
          </a:p>
          <a:p>
            <a:pPr marL="0" indent="0" algn="ctr" defTabSz="685800">
              <a:buNone/>
            </a:pPr>
            <a:endParaRPr lang="de-DE" sz="2400" b="1" dirty="0">
              <a:solidFill>
                <a:srgbClr val="006C31"/>
              </a:solidFill>
            </a:endParaRPr>
          </a:p>
          <a:p>
            <a:pPr marL="0" indent="0" algn="ctr" defTabSz="685800">
              <a:buNone/>
            </a:pPr>
            <a:r>
              <a:rPr lang="de-DE" sz="2400" b="1" dirty="0">
                <a:solidFill>
                  <a:srgbClr val="FF0000"/>
                </a:solidFill>
              </a:rPr>
              <a:t>Ohne Prüfungsanmeldung ist eine Klausurteilnahme </a:t>
            </a:r>
            <a:r>
              <a:rPr lang="de-DE" sz="2400" b="1" u="sng" dirty="0">
                <a:solidFill>
                  <a:srgbClr val="FF0000"/>
                </a:solidFill>
              </a:rPr>
              <a:t>nicht möglich</a:t>
            </a:r>
            <a:r>
              <a:rPr lang="de-DE" sz="2400" b="1" dirty="0">
                <a:solidFill>
                  <a:srgbClr val="FF0000"/>
                </a:solidFill>
              </a:rPr>
              <a:t>!! </a:t>
            </a:r>
            <a:r>
              <a:rPr lang="de-DE" sz="2400" dirty="0">
                <a:solidFill>
                  <a:srgbClr val="006C31"/>
                </a:solidFill>
              </a:rPr>
              <a:t>	</a:t>
            </a:r>
          </a:p>
          <a:p>
            <a:pPr marL="0" indent="0" defTabSz="685800">
              <a:buNone/>
            </a:pPr>
            <a:endParaRPr lang="de-DE" sz="24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endParaRPr lang="de-DE" sz="1600" dirty="0">
              <a:solidFill>
                <a:srgbClr val="006C31"/>
              </a:solidFill>
            </a:endParaRPr>
          </a:p>
          <a:p>
            <a:pPr marL="0" indent="0" defTabSz="685800">
              <a:buNone/>
            </a:pPr>
            <a:r>
              <a:rPr lang="de-DE" sz="1600" dirty="0">
                <a:solidFill>
                  <a:srgbClr val="006C31"/>
                </a:solidFill>
              </a:rPr>
              <a:t>	</a:t>
            </a:r>
            <a:endParaRPr lang="de-DE" sz="1800" dirty="0">
              <a:solidFill>
                <a:srgbClr val="006C31"/>
              </a:solidFill>
            </a:endParaRPr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3960813" cy="863600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Prüfungsanmeldung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5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2FEAD29A-BA68-4A58-83B6-2F2F0BD73759}" type="datetime1">
              <a:rPr lang="de-DE" smtClean="0"/>
              <a:t>27.09.2023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E1815FC-262B-40EC-BFEA-9FA50BC6DCEB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4209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1882</Words>
  <Application>Microsoft Office PowerPoint</Application>
  <PresentationFormat>Bildschirmpräsentation (4:3)</PresentationFormat>
  <Paragraphs>352</Paragraphs>
  <Slides>30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Constantia</vt:lpstr>
      <vt:lpstr>Courier New</vt:lpstr>
      <vt:lpstr>Garamond</vt:lpstr>
      <vt:lpstr>Symbol</vt:lpstr>
      <vt:lpstr>Times New Roman</vt:lpstr>
      <vt:lpstr>Verdana</vt:lpstr>
      <vt:lpstr>Wingdings</vt:lpstr>
      <vt:lpstr>Leere Präsentation</vt:lpstr>
      <vt:lpstr>Herzlich willkommen  im Studiengang Psychologie mit schulpsychologischem Schwerpunkt !</vt:lpstr>
      <vt:lpstr>Schulpsychologie:  Was ist das?</vt:lpstr>
      <vt:lpstr>Studienfächer</vt:lpstr>
      <vt:lpstr>Überblick über den Studienplan</vt:lpstr>
      <vt:lpstr>Belegen </vt:lpstr>
      <vt:lpstr>Belegen</vt:lpstr>
      <vt:lpstr>Ihr persönlicher Studienplan</vt:lpstr>
      <vt:lpstr>Prüfungsanmeldung</vt:lpstr>
      <vt:lpstr>Prüfungsanmeldung</vt:lpstr>
      <vt:lpstr>Prüfungsanmeldung</vt:lpstr>
      <vt:lpstr>Versuchspersonenstunden</vt:lpstr>
      <vt:lpstr>Schulpsychologische Praktika</vt:lpstr>
      <vt:lpstr>Schulpsychologische Praktika</vt:lpstr>
      <vt:lpstr>Schulpsychologische Praktika</vt:lpstr>
      <vt:lpstr>EWS-Examen</vt:lpstr>
      <vt:lpstr>Zulassungsarbeit</vt:lpstr>
      <vt:lpstr>Erste Staatsexamen</vt:lpstr>
      <vt:lpstr>Datenschutz</vt:lpstr>
      <vt:lpstr>Kontaktpersonen</vt:lpstr>
      <vt:lpstr>Wichtige Internetseiten</vt:lpstr>
      <vt:lpstr>Wichtig !</vt:lpstr>
      <vt:lpstr>Ich wünsche Ihnen  ein erfolgreiches Studium !!</vt:lpstr>
      <vt:lpstr>Fachschaft Schulpsychologie</vt:lpstr>
      <vt:lpstr>Fachschaft</vt:lpstr>
      <vt:lpstr>Fachschaft</vt:lpstr>
      <vt:lpstr>Fachschaft</vt:lpstr>
      <vt:lpstr>Fachschaft SCAN THEM</vt:lpstr>
      <vt:lpstr>Fachschaft WICHTIGE DATEN </vt:lpstr>
      <vt:lpstr>Fachschaft</vt:lpstr>
      <vt:lpstr>Links</vt:lpstr>
    </vt:vector>
  </TitlesOfParts>
  <Company>bbm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 Carsten</dc:title>
  <dc:creator>bbm</dc:creator>
  <cp:lastModifiedBy>Barbara Rößer</cp:lastModifiedBy>
  <cp:revision>881</cp:revision>
  <cp:lastPrinted>2023-09-27T06:34:22Z</cp:lastPrinted>
  <dcterms:created xsi:type="dcterms:W3CDTF">2012-10-16T21:21:56Z</dcterms:created>
  <dcterms:modified xsi:type="dcterms:W3CDTF">2023-09-27T06:35:36Z</dcterms:modified>
</cp:coreProperties>
</file>