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  <p:sldMasterId id="2147483740" r:id="rId2"/>
    <p:sldMasterId id="2147484017" r:id="rId3"/>
    <p:sldMasterId id="2147484050" r:id="rId4"/>
    <p:sldMasterId id="2147484057" r:id="rId5"/>
    <p:sldMasterId id="2147484066" r:id="rId6"/>
    <p:sldMasterId id="2147484073" r:id="rId7"/>
    <p:sldMasterId id="2147484078" r:id="rId8"/>
    <p:sldMasterId id="2147484090" r:id="rId9"/>
    <p:sldMasterId id="2147484095" r:id="rId10"/>
  </p:sldMasterIdLst>
  <p:notesMasterIdLst>
    <p:notesMasterId r:id="rId51"/>
  </p:notesMasterIdLst>
  <p:handoutMasterIdLst>
    <p:handoutMasterId r:id="rId52"/>
  </p:handoutMasterIdLst>
  <p:sldIdLst>
    <p:sldId id="258" r:id="rId11"/>
    <p:sldId id="283" r:id="rId12"/>
    <p:sldId id="284" r:id="rId13"/>
    <p:sldId id="296" r:id="rId14"/>
    <p:sldId id="297" r:id="rId15"/>
    <p:sldId id="295" r:id="rId16"/>
    <p:sldId id="293" r:id="rId17"/>
    <p:sldId id="556" r:id="rId18"/>
    <p:sldId id="285" r:id="rId19"/>
    <p:sldId id="572" r:id="rId20"/>
    <p:sldId id="573" r:id="rId21"/>
    <p:sldId id="373" r:id="rId22"/>
    <p:sldId id="410" r:id="rId23"/>
    <p:sldId id="411" r:id="rId24"/>
    <p:sldId id="402" r:id="rId25"/>
    <p:sldId id="407" r:id="rId26"/>
    <p:sldId id="574" r:id="rId27"/>
    <p:sldId id="286" r:id="rId28"/>
    <p:sldId id="575" r:id="rId29"/>
    <p:sldId id="268" r:id="rId30"/>
    <p:sldId id="269" r:id="rId31"/>
    <p:sldId id="270" r:id="rId32"/>
    <p:sldId id="272" r:id="rId33"/>
    <p:sldId id="273" r:id="rId34"/>
    <p:sldId id="274" r:id="rId35"/>
    <p:sldId id="275" r:id="rId36"/>
    <p:sldId id="576" r:id="rId37"/>
    <p:sldId id="567" r:id="rId38"/>
    <p:sldId id="568" r:id="rId39"/>
    <p:sldId id="569" r:id="rId40"/>
    <p:sldId id="571" r:id="rId41"/>
    <p:sldId id="697" r:id="rId42"/>
    <p:sldId id="698" r:id="rId43"/>
    <p:sldId id="292" r:id="rId44"/>
    <p:sldId id="475" r:id="rId45"/>
    <p:sldId id="473" r:id="rId46"/>
    <p:sldId id="474" r:id="rId47"/>
    <p:sldId id="465" r:id="rId48"/>
    <p:sldId id="467" r:id="rId49"/>
    <p:sldId id="26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A1582FA-D689-4EC8-A5CB-70D85FDEA796}">
          <p14:sldIdLst>
            <p14:sldId id="258"/>
            <p14:sldId id="283"/>
          </p14:sldIdLst>
        </p14:section>
        <p14:section name="BWL" id="{BD466D22-3FBA-451D-BEC0-7F74548DB2D3}">
          <p14:sldIdLst>
            <p14:sldId id="284"/>
            <p14:sldId id="296"/>
            <p14:sldId id="297"/>
            <p14:sldId id="295"/>
            <p14:sldId id="293"/>
            <p14:sldId id="556"/>
          </p14:sldIdLst>
        </p14:section>
        <p14:section name="VWL" id="{8C743A46-F950-4063-8196-956F128A9B83}">
          <p14:sldIdLst>
            <p14:sldId id="285"/>
            <p14:sldId id="572"/>
            <p14:sldId id="573"/>
            <p14:sldId id="373"/>
            <p14:sldId id="410"/>
            <p14:sldId id="411"/>
            <p14:sldId id="402"/>
            <p14:sldId id="407"/>
            <p14:sldId id="574"/>
          </p14:sldIdLst>
        </p14:section>
        <p14:section name="Referat Intern. Angelegenheiten" id="{2E4884E3-490D-4B88-8CBC-1EC2006742A1}">
          <p14:sldIdLst>
            <p14:sldId id="286"/>
            <p14:sldId id="575"/>
            <p14:sldId id="268"/>
            <p14:sldId id="269"/>
            <p14:sldId id="270"/>
            <p14:sldId id="272"/>
            <p14:sldId id="273"/>
            <p14:sldId id="274"/>
            <p14:sldId id="275"/>
            <p14:sldId id="576"/>
          </p14:sldIdLst>
        </p14:section>
        <p14:section name="Erfahrungsberichte" id="{73DB1AD1-5CE0-4641-A0AD-0179C3FE532F}">
          <p14:sldIdLst>
            <p14:sldId id="567"/>
            <p14:sldId id="568"/>
            <p14:sldId id="569"/>
            <p14:sldId id="571"/>
          </p14:sldIdLst>
        </p14:section>
        <p14:section name="Abschluss &amp; Backup" id="{AA66CE5F-1B5D-464B-B7BD-1E967A3F2AE6}">
          <p14:sldIdLst>
            <p14:sldId id="697"/>
            <p14:sldId id="698"/>
            <p14:sldId id="292"/>
            <p14:sldId id="475"/>
            <p14:sldId id="473"/>
            <p14:sldId id="474"/>
            <p14:sldId id="465"/>
            <p14:sldId id="467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83A"/>
    <a:srgbClr val="DC0D15"/>
    <a:srgbClr val="E6E6E7"/>
    <a:srgbClr val="F5F5F5"/>
    <a:srgbClr val="0F1987"/>
    <a:srgbClr val="C0C1C3"/>
    <a:srgbClr val="626468"/>
    <a:srgbClr val="4A4A49"/>
    <a:srgbClr val="293173"/>
    <a:srgbClr val="202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26F9D-DE0C-BFD5-8522-E2725A457B67}" v="4" dt="2025-05-05T14:12:43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9" autoAdjust="0"/>
    <p:restoredTop sz="95797"/>
  </p:normalViewPr>
  <p:slideViewPr>
    <p:cSldViewPr snapToGrid="0" snapToObjects="1" showGuides="1">
      <p:cViewPr varScale="1">
        <p:scale>
          <a:sx n="115" d="100"/>
          <a:sy n="11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19" d="100"/>
          <a:sy n="119" d="100"/>
        </p:scale>
        <p:origin x="1155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-Phase LMU" userId="7106f4b4e6e2770b" providerId="Windows Live" clId="Web-{B5326F9D-DE0C-BFD5-8522-E2725A457B67}"/>
    <pc:docChg chg="sldOrd modSection">
      <pc:chgData name="O-Phase LMU" userId="7106f4b4e6e2770b" providerId="Windows Live" clId="Web-{B5326F9D-DE0C-BFD5-8522-E2725A457B67}" dt="2025-05-05T14:12:43.649" v="3"/>
      <pc:docMkLst>
        <pc:docMk/>
      </pc:docMkLst>
      <pc:sldChg chg="ord">
        <pc:chgData name="O-Phase LMU" userId="7106f4b4e6e2770b" providerId="Windows Live" clId="Web-{B5326F9D-DE0C-BFD5-8522-E2725A457B67}" dt="2025-05-05T14:12:43.649" v="3"/>
        <pc:sldMkLst>
          <pc:docMk/>
          <pc:sldMk cId="3547454594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A8432C7-158B-4997-A6F7-BEC997FA58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0E3161-4F5C-4EA9-8FCD-2E7732BAE0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71FB-5D95-47D0-A820-B780B32AB2E6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F5E1E2-1603-4808-AC06-82EE675C8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EE2F2F-9C2C-4CA2-BB3C-F27751DCB3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0FF5-7097-4730-AE7A-98E7423D1C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346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3ABC7-27AC-6D40-86E4-0C355E54A764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AD0D-262D-F145-A422-6EFA995C35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63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57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5B13C-B97D-FA97-1C15-97C608E4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667E52-DB2A-4A56-67B0-0CAAE2559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F13315-2720-411D-BD0D-9E6226BF0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F04560-BA1D-BC74-3DA1-D70DE8AEB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418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100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53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Bitte klar machen, dass nach Anmeldung Firmenbesuche wahrzunehmen sind!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73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Bitte klar machen, dass nach Anmeldung Firmenbesuche wahrzunehmen sind!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7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65D6-94D3-BD4B-0761-E8BF2308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E6981A-A4E0-6F0A-5EA7-DCE2F793B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D0B80F-EB35-D46F-CEA9-E93A4F805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stelle Ihnen kurz die Möglichkeiten vor, über uns ins Ausland zu gehen. Die Infos beziehen sich auf alle BWL und </a:t>
            </a:r>
            <a:r>
              <a:rPr lang="de-DE" dirty="0" err="1"/>
              <a:t>Wipäd</a:t>
            </a:r>
            <a:r>
              <a:rPr lang="de-DE" dirty="0"/>
              <a:t>-Studierenden. </a:t>
            </a:r>
            <a:r>
              <a:rPr lang="de-DE" dirty="0" err="1"/>
              <a:t>MMTler</a:t>
            </a:r>
            <a:r>
              <a:rPr lang="de-DE" dirty="0"/>
              <a:t> gerne direkt an euren Ansprechpartner wenden.</a:t>
            </a:r>
          </a:p>
          <a:p>
            <a:r>
              <a:rPr lang="de-DE" dirty="0"/>
              <a:t>Kurz vorweg genommen. Für die </a:t>
            </a:r>
            <a:r>
              <a:rPr lang="de-DE" dirty="0" err="1"/>
              <a:t>Wipäd</a:t>
            </a:r>
            <a:r>
              <a:rPr lang="de-DE" dirty="0"/>
              <a:t> II-Studierenden ist es leider sehr schwer ins Ausland zu gehen, weil es über die BWL fast keine Anrechnungsmöglichkeit gibt. Hier der Appell an die </a:t>
            </a:r>
            <a:r>
              <a:rPr lang="de-DE" dirty="0" err="1"/>
              <a:t>Wipäd</a:t>
            </a:r>
            <a:r>
              <a:rPr lang="de-DE" dirty="0"/>
              <a:t>-Studis und Lehrstühle, gerne die Augen nach Kooperationen offen zu halten, wenn es was gibt, machen wir es gerne möglich.</a:t>
            </a:r>
          </a:p>
          <a:p>
            <a:endParaRPr lang="de-DE" dirty="0"/>
          </a:p>
          <a:p>
            <a:r>
              <a:rPr lang="de-DE" b="1" dirty="0"/>
              <a:t>Wie?</a:t>
            </a:r>
          </a:p>
          <a:p>
            <a:r>
              <a:rPr lang="de-DE" dirty="0"/>
              <a:t>Nun aber zu den drei Möglichkeiten ins Ausland zu gehen:</a:t>
            </a:r>
          </a:p>
          <a:p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260 Austauschplätze der LMU Munich School </a:t>
            </a:r>
            <a:r>
              <a:rPr lang="de-DE" dirty="0" err="1"/>
              <a:t>of</a:t>
            </a:r>
            <a:r>
              <a:rPr lang="de-DE" dirty="0"/>
              <a:t> Management (BWL Fakultät) – europäische und nicht-europäische Unis, hier sind WIR Ansprechpartner, relevant für Sie sind die Infos auf der SOM-Seite, nicht zentral, Bewerbung auch über uns</a:t>
            </a:r>
          </a:p>
          <a:p>
            <a:pPr marL="228600" indent="-228600">
              <a:buAutoNum type="arabicPeriod"/>
            </a:pPr>
            <a:r>
              <a:rPr lang="de-DE" dirty="0"/>
              <a:t>Fakultätsübergreifend, außereuropäisch, Ansprechpartner IO – hier stellen sich die Kollegen später noch kurz vor</a:t>
            </a:r>
          </a:p>
          <a:p>
            <a:pPr marL="228600" indent="-228600">
              <a:buAutoNum type="arabicPeriod"/>
            </a:pPr>
            <a:r>
              <a:rPr lang="de-DE" dirty="0"/>
              <a:t>Free </a:t>
            </a:r>
            <a:r>
              <a:rPr lang="de-DE" dirty="0" err="1"/>
              <a:t>Mover</a:t>
            </a:r>
            <a:r>
              <a:rPr lang="de-DE" dirty="0"/>
              <a:t>, sie organisieren sich den Auslandsaufenthalt selbst; Infos und Fragen zu Kosten, Austauschstudis, etc. bitte direkt mit den potentiellen </a:t>
            </a:r>
            <a:r>
              <a:rPr lang="de-DE" dirty="0" err="1"/>
              <a:t>Gastunis</a:t>
            </a:r>
            <a:r>
              <a:rPr lang="de-DE" dirty="0"/>
              <a:t> klären</a:t>
            </a:r>
          </a:p>
          <a:p>
            <a:pPr marL="228600" indent="-228600">
              <a:buAutoNum type="arabicPeriod"/>
            </a:pP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Möglichkeiten können gerne parallel genutzt werden, es sollte aber auf jeden Fall vermieden werden, Plätze zuzusagen und dann zweigleisig zu fahren, weil sie die Plätze für andere Studierende sperren</a:t>
            </a:r>
            <a:endParaRPr lang="de-DE" dirty="0"/>
          </a:p>
          <a:p>
            <a:endParaRPr lang="de-DE" dirty="0"/>
          </a:p>
          <a:p>
            <a:r>
              <a:rPr lang="de-DE" dirty="0"/>
              <a:t>Wohin?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/>
              <a:t>Europa</a:t>
            </a:r>
            <a:r>
              <a:rPr lang="de-DE" sz="1200" dirty="0"/>
              <a:t> (ERASMUS) </a:t>
            </a:r>
            <a:br>
              <a:rPr lang="de-DE" sz="1200" dirty="0"/>
            </a:br>
            <a:r>
              <a:rPr lang="de-DE" sz="1200" dirty="0">
                <a:sym typeface="Wingdings" panose="05000000000000000000" pitchFamily="2" charset="2"/>
              </a:rPr>
              <a:t></a:t>
            </a:r>
            <a:r>
              <a:rPr lang="de-DE" sz="1200" dirty="0"/>
              <a:t> ausschließlich Fakultätspartnerschaften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/>
              <a:t>Rest der Welt </a:t>
            </a:r>
            <a:r>
              <a:rPr lang="de-DE" sz="1200" dirty="0"/>
              <a:t>(LMU Exchange) </a:t>
            </a:r>
            <a:br>
              <a:rPr lang="de-DE" sz="1200" dirty="0"/>
            </a:br>
            <a:r>
              <a:rPr lang="de-DE" sz="1200" dirty="0">
                <a:sym typeface="Wingdings" panose="05000000000000000000" pitchFamily="2" charset="2"/>
              </a:rPr>
              <a:t></a:t>
            </a:r>
            <a:r>
              <a:rPr lang="de-DE" sz="1200" dirty="0"/>
              <a:t> Fakultätspartnerschaften und fakultätsübergreifende Partnerschaften </a:t>
            </a:r>
          </a:p>
          <a:p>
            <a:endParaRPr lang="de-DE" dirty="0"/>
          </a:p>
          <a:p>
            <a:r>
              <a:rPr lang="de-DE" dirty="0"/>
              <a:t>Übersicht aller unser Partnerunis kommt später noch, hier bitte selbst online recherchieren (Partnerunis stehen auf Homepage)</a:t>
            </a:r>
          </a:p>
          <a:p>
            <a:endParaRPr lang="de-DE" dirty="0"/>
          </a:p>
          <a:p>
            <a:r>
              <a:rPr lang="de-DE" b="1" dirty="0"/>
              <a:t>Wann?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Meist im Herbst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Bachelor: 5 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Master: 3 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Zeitlicher Vorlauf ca. 9 Monate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51C3AE-BB21-2D0F-C297-007D229F3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86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39125-DDEB-5E77-7C13-67EFE0F20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953102-B6CC-ACC9-B0BF-93EFEE159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9D704B-8BE9-D6AA-6C3E-2C5B57E80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Bewerbung beim IRC</a:t>
            </a:r>
          </a:p>
          <a:p>
            <a:endParaRPr lang="de-DE" dirty="0"/>
          </a:p>
          <a:p>
            <a:r>
              <a:rPr lang="de-DE" dirty="0"/>
              <a:t>- 1x im Jahr möglich – Bewerbungstermin ist Anfang Januar für den darauffolgenden Herbst</a:t>
            </a:r>
          </a:p>
          <a:p>
            <a:r>
              <a:rPr lang="de-DE" dirty="0"/>
              <a:t>- Voraussetzungen Bachelor: 3 FS, mind. 45 ECTS (inkl. GOP) zum Zeitpunkt der Bewerbung</a:t>
            </a:r>
          </a:p>
          <a:p>
            <a:r>
              <a:rPr lang="de-DE" dirty="0"/>
              <a:t>- Voraussetzungen Master: 1 FS</a:t>
            </a:r>
          </a:p>
          <a:p>
            <a:r>
              <a:rPr lang="de-DE" dirty="0"/>
              <a:t>- andere Bewerbungen können nur nachrangig berücksichtigt werden</a:t>
            </a:r>
          </a:p>
          <a:p>
            <a:r>
              <a:rPr lang="de-DE" dirty="0"/>
              <a:t>- Unterlagen können Sie der Homepage entnehmen</a:t>
            </a:r>
          </a:p>
          <a:p>
            <a:r>
              <a:rPr lang="de-DE" dirty="0"/>
              <a:t>	- Notenspiegel</a:t>
            </a:r>
          </a:p>
          <a:p>
            <a:r>
              <a:rPr lang="de-DE" dirty="0"/>
              <a:t>	- CV (Unterrichtssprache der </a:t>
            </a:r>
            <a:r>
              <a:rPr lang="de-DE" dirty="0" err="1"/>
              <a:t>Zieluni</a:t>
            </a:r>
            <a:r>
              <a:rPr lang="de-DE" dirty="0"/>
              <a:t>)</a:t>
            </a:r>
          </a:p>
          <a:p>
            <a:r>
              <a:rPr lang="de-DE" dirty="0"/>
              <a:t>	- </a:t>
            </a:r>
            <a:r>
              <a:rPr lang="de-DE" dirty="0" err="1"/>
              <a:t>LoM</a:t>
            </a:r>
            <a:endParaRPr lang="de-DE" dirty="0"/>
          </a:p>
          <a:p>
            <a:r>
              <a:rPr lang="de-DE" dirty="0"/>
              <a:t>	- Sprachnachweis für Unterrichtssprache Ihrer </a:t>
            </a:r>
            <a:r>
              <a:rPr lang="de-DE" dirty="0" err="1"/>
              <a:t>Zieluni</a:t>
            </a:r>
            <a:r>
              <a:rPr lang="de-DE" dirty="0"/>
              <a:t>; Französisch, Italienisch, Spanisch, Englisch </a:t>
            </a:r>
            <a:r>
              <a:rPr lang="de-DE" dirty="0">
                <a:sym typeface="Wingdings" panose="05000000000000000000" pitchFamily="2" charset="2"/>
              </a:rPr>
              <a:t> siehe entsprechende Liste online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Appell an alle: Bitte lesen Sie die Informationen auf der Internetseite ganz genau durch, vor allem bei den Sprachanforderungen lesen die Studierenden nicht genau und reichen dann nicht die geforderten Sprachnachweise ein. 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Alles was hier bei uns steht sind Mindestanforderungen, bitte jeweils auch bei der Uni recherchieren, ob noch etwas darüber hinaus benötigt wird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Wenn die falschen Dokumente eingereicht werden, kann es im </a:t>
            </a:r>
            <a:r>
              <a:rPr lang="de-DE" dirty="0" err="1">
                <a:sym typeface="Wingdings" panose="05000000000000000000" pitchFamily="2" charset="2"/>
              </a:rPr>
              <a:t>worst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case</a:t>
            </a:r>
            <a:r>
              <a:rPr lang="de-DE" dirty="0">
                <a:sym typeface="Wingdings" panose="05000000000000000000" pitchFamily="2" charset="2"/>
              </a:rPr>
              <a:t> dazu kommen, dass sie kein Angebot erhalten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b="1" dirty="0">
                <a:sym typeface="Wingdings" panose="05000000000000000000" pitchFamily="2" charset="2"/>
              </a:rPr>
              <a:t>Finanzierung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Keine Studiengebühren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Versch. Möglichkeiten, hier gerne auf der Homepage genauer nachlesen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sym typeface="Wingdings" panose="05000000000000000000" pitchFamily="2" charset="2"/>
              </a:rPr>
              <a:t>Leistungsanrechnung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Wir planen gemeinsam, welche Kurse sie sich anrechnen lassen können (vorab)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Wie gesagt: Für die </a:t>
            </a:r>
            <a:r>
              <a:rPr lang="de-DE" dirty="0" err="1"/>
              <a:t>Wipäd</a:t>
            </a:r>
            <a:r>
              <a:rPr lang="de-DE" dirty="0"/>
              <a:t> II-Studierenden ist es leider sehr schwer ins Ausland zu gehen, weil es über die BWL fast keine Anrechnungsmöglichkeit gibt. Hier der Appell an die </a:t>
            </a:r>
            <a:r>
              <a:rPr lang="de-DE" dirty="0" err="1"/>
              <a:t>Wipäd</a:t>
            </a:r>
            <a:r>
              <a:rPr lang="de-DE" dirty="0"/>
              <a:t>-Studis und Lehrstühle, gerne die Augen nach Kooperationen offen zu halten, wenn es was gibt, machen wir es gerne möglich.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24E699-2E01-B44C-3ADB-F6304A7F7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41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6508E-51DF-450F-9296-A36B96A09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6F978A-0C6B-32F6-8C6C-3FB65636F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7BAC2D-C9AA-F63B-6EDC-8925BF627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Übersicht über möglichen Ablauf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CED6EA-121A-6910-FAFB-14D468B58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7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 von &lt;a </a:t>
            </a:r>
            <a:r>
              <a:rPr lang="de-DE" dirty="0" err="1"/>
              <a:t>href</a:t>
            </a:r>
            <a:r>
              <a:rPr lang="de-DE" dirty="0"/>
              <a:t>="https://pixabay.com/de/</a:t>
            </a:r>
            <a:r>
              <a:rPr lang="de-DE" dirty="0" err="1"/>
              <a:t>users</a:t>
            </a:r>
            <a:r>
              <a:rPr lang="de-DE" dirty="0"/>
              <a:t>/3333873-3333873/?</a:t>
            </a:r>
            <a:r>
              <a:rPr lang="de-DE" dirty="0" err="1"/>
              <a:t>utm_source</a:t>
            </a:r>
            <a:r>
              <a:rPr lang="de-DE" dirty="0"/>
              <a:t>=</a:t>
            </a:r>
            <a:r>
              <a:rPr lang="de-DE" dirty="0" err="1"/>
              <a:t>link-attribution&amp;utm_medium</a:t>
            </a:r>
            <a:r>
              <a:rPr lang="de-DE" dirty="0"/>
              <a:t>=</a:t>
            </a:r>
            <a:r>
              <a:rPr lang="de-DE" dirty="0" err="1"/>
              <a:t>referral&amp;utm_campaign</a:t>
            </a:r>
            <a:r>
              <a:rPr lang="de-DE" dirty="0"/>
              <a:t>=</a:t>
            </a:r>
            <a:r>
              <a:rPr lang="de-DE" dirty="0" err="1"/>
              <a:t>image&amp;utm_content</a:t>
            </a:r>
            <a:r>
              <a:rPr lang="de-DE" dirty="0"/>
              <a:t>=2150265"&gt;3333873&lt;/a&gt; auf &lt;a </a:t>
            </a:r>
            <a:r>
              <a:rPr lang="de-DE" dirty="0" err="1"/>
              <a:t>href</a:t>
            </a:r>
            <a:r>
              <a:rPr lang="de-DE" dirty="0"/>
              <a:t>="https://pixabay.com/de//?</a:t>
            </a:r>
            <a:r>
              <a:rPr lang="de-DE" dirty="0" err="1"/>
              <a:t>utm_source</a:t>
            </a:r>
            <a:r>
              <a:rPr lang="de-DE" dirty="0"/>
              <a:t>=</a:t>
            </a:r>
            <a:r>
              <a:rPr lang="de-DE" dirty="0" err="1"/>
              <a:t>link-attribution&amp;utm_medium</a:t>
            </a:r>
            <a:r>
              <a:rPr lang="de-DE" dirty="0"/>
              <a:t>=</a:t>
            </a:r>
            <a:r>
              <a:rPr lang="de-DE" dirty="0" err="1"/>
              <a:t>referral&amp;utm_campaign</a:t>
            </a:r>
            <a:r>
              <a:rPr lang="de-DE" dirty="0"/>
              <a:t>=</a:t>
            </a:r>
            <a:r>
              <a:rPr lang="de-DE" dirty="0" err="1"/>
              <a:t>image&amp;utm_content</a:t>
            </a:r>
            <a:r>
              <a:rPr lang="de-DE" dirty="0"/>
              <a:t>=2150265"&gt;</a:t>
            </a:r>
            <a:r>
              <a:rPr lang="de-DE" dirty="0" err="1"/>
              <a:t>Pixabay</a:t>
            </a:r>
            <a:r>
              <a:rPr lang="de-DE" dirty="0"/>
              <a:t>&lt;/a&gt;</a:t>
            </a:r>
          </a:p>
          <a:p>
            <a:endParaRPr lang="de-DE" dirty="0"/>
          </a:p>
          <a:p>
            <a:r>
              <a:rPr lang="de-DE" dirty="0"/>
              <a:t>- Bloß weil Koop mit Partneruni besteht, heißt es nicht, dass es in jedem Semester Austauschplätze gibt</a:t>
            </a:r>
          </a:p>
          <a:p>
            <a:r>
              <a:rPr lang="de-DE" dirty="0"/>
              <a:t>- Listen online veröffentlicht, da bitte nachlesen</a:t>
            </a:r>
          </a:p>
          <a:p>
            <a:r>
              <a:rPr lang="de-DE" dirty="0"/>
              <a:t>- Detaillierte Infos zu den Unis und Ländern dann gerne direkt über eine Internetrecherche in Erfahrung bringen</a:t>
            </a:r>
          </a:p>
          <a:p>
            <a:r>
              <a:rPr lang="de-DE" dirty="0"/>
              <a:t>- Erfahrungsberichte sind auch lesenswert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24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86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7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20BFC-5CF7-C6B9-BCC8-3FD41DF4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87509E-AFAD-084E-98CF-B058A6CF9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B16095-F799-70BC-0065-897B177C7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0730FF-378B-3732-3B94-29E67C191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6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EFBE18-F336-4456-B7B7-3AA1099DD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F7D16F2-80B9-4E8C-B3BE-290197844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278EDD8-A454-4AAD-A18B-0E9E6C1F3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7824750-FB89-455B-9BB6-3159F395EA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E711D-B9EA-4539-B814-07B30E94461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0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BFFFB-6184-460F-8B8E-C305799F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CA996-4926-47B4-A6B8-8D23E897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2B7743-C604-4A52-B59B-EE5D5CFA1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7BB33-8D07-4DDF-8C7C-D8ED163DB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3755C9-1154-4397-BFC2-24C4CF925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46" y="2275714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C96408F-7818-46DC-B652-03D60F8E2E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868" y="2275714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E5770AF-560D-46A5-A2BF-F157453ED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46" y="2945893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EBF50C-889C-4C49-ACFA-23C0F0C79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0868" y="2945741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237684B-B758-496A-92FC-42AF416BE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2646" y="3616072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E3AE38A-CC11-4ECD-8753-EC69CCD7D6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868" y="3615768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0E9556F-8267-46EF-A251-5876226F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52646" y="4286251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819468-BAB6-4CFE-964C-A94CB6FBB5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0868" y="4285795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79AAC10-7539-482A-9D31-28B999E93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52646" y="495643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44A2DAF-8FFA-4B97-9D59-76FA3DFDEA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0868" y="4955822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667C321-D68D-4F20-8EAE-885B9694E0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52646" y="562661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40724E60-5C1A-4550-BAE1-64C5CC543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10868" y="562585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D6A4D500-634E-4B79-B79F-134AB3FE1B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401" y="2275714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6637ABA-A823-4784-8B37-7946FE3707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401" y="2945893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FA72472C-D44F-40E7-87FE-7B4BCD3D7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01" y="3616072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0E737BB-6100-4217-A2BB-F347C32736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401" y="4286251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D976DBB-E868-416D-B209-98CFAE017C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6399" y="495643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4C5FA2BA-ECDB-43C5-A1E9-78B0D6AD1D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401" y="562661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9449456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D7637B-C839-476E-83E3-EA9286C5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634856-A624-4CAF-9F4E-2CA398B2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30BF10-03CF-489B-A0B0-DF1172CA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290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7800A-129A-4A77-B72E-4CB009CD9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55ACCC-4745-465C-8465-D7C6BECE8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677DF7-8872-4C88-AFFA-42DF375E8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BE8D74-7BFD-44D1-8A1C-B0BE7B03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7DE818-3A53-47B4-BE6F-8D150935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718C56-5205-4D9C-B3E2-24D29A77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921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48FA9-156E-4F31-AEEF-66AE440F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31BE2B6-DB7C-4391-863F-3A04353EF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04314A-A7F8-49B6-9C24-D1C98BB8F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A1D04F-91A8-4B51-9B59-D28FB2EC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00C1E5-48ED-46B9-903F-6727B8DD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22D96A-F047-49F4-85A9-E5499780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856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05B4A-9B6D-4B08-95FB-DFA3687D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4C1070-46CB-4AA0-AC85-B8563F60D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8A7CF8-498B-434D-A4E5-45950249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025CE7-842D-47DE-9806-5AC0A7FC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682D7-B05B-4238-B1B3-9D1539A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14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3DED94D-49C7-41C0-B148-A3475D856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AD680D-A438-4600-90C4-5A50ED2E1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20C4BA-6E70-4F32-8D05-7B85779F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02EBE-53A5-4B97-8528-7933750F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BBDCC-D2A2-4D80-9FFB-2CCDB52C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546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sch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EDE0F1F-3210-6C78-89F6-794354A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692150"/>
            <a:ext cx="9396413" cy="56785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latin typeface="Gill Sans MT" panose="020B05020201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7E94113-DA46-CAC8-336E-FAB449F7E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3750" y="1376213"/>
            <a:ext cx="9396413" cy="32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de-DE"/>
              <a:t>Optionalen Untertitel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EE4EA96-56CC-6916-65F2-C50558406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1989139"/>
            <a:ext cx="9396413" cy="4176711"/>
          </a:xfrm>
          <a:prstGeom prst="rect">
            <a:avLst/>
          </a:prstGeom>
        </p:spPr>
        <p:txBody>
          <a:bodyPr/>
          <a:lstStyle>
            <a:lvl1pPr marL="3556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1pPr>
            <a:lvl2pPr marL="723900" indent="-3683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2pPr>
            <a:lvl3pPr marL="10795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3pPr>
            <a:lvl4pPr marL="14351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4pPr>
            <a:lvl5pPr marL="17907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2657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1253">
          <p15:clr>
            <a:srgbClr val="FBAE40"/>
          </p15:clr>
        </p15:guide>
        <p15:guide id="6" orient="horz" pos="107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+1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EDE0F1F-3210-6C78-89F6-794354A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1" y="692150"/>
            <a:ext cx="4679950" cy="56785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latin typeface="Gill Sans MT" panose="020B0502020104020203" pitchFamily="34" charset="0"/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47E94113-DA46-CAC8-336E-FAB449F7E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3751" y="1376213"/>
            <a:ext cx="4679950" cy="32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de-DE"/>
              <a:t>Optionalen Untertitel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498B45F-E021-D17D-92A7-E4945F1E83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64426" y="376238"/>
            <a:ext cx="4371974" cy="57896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8A273360-4F67-2E91-3259-D47075554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1" y="1989139"/>
            <a:ext cx="4679950" cy="4176711"/>
          </a:xfrm>
          <a:prstGeom prst="rect">
            <a:avLst/>
          </a:prstGeom>
        </p:spPr>
        <p:txBody>
          <a:bodyPr/>
          <a:lstStyle>
            <a:lvl1pPr marL="3556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1pPr>
            <a:lvl2pPr marL="723900" indent="-3683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2pPr>
            <a:lvl3pPr marL="10795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3pPr>
            <a:lvl4pPr marL="14351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4pPr>
            <a:lvl5pPr marL="17907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2795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1253">
          <p15:clr>
            <a:srgbClr val="FBAE40"/>
          </p15:clr>
        </p15:guide>
        <p15:guide id="6" orient="horz" pos="107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nur für wiederkehrende Slid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8">
            <a:extLst>
              <a:ext uri="{FF2B5EF4-FFF2-40B4-BE49-F238E27FC236}">
                <a16:creationId xmlns:a16="http://schemas.microsoft.com/office/drawing/2014/main" id="{E2BF9AB5-C96F-5574-D9D9-110B0EC0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2168525"/>
            <a:ext cx="9396413" cy="56785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latin typeface="Gill Sans MT" panose="020B05020201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21">
            <a:extLst>
              <a:ext uri="{FF2B5EF4-FFF2-40B4-BE49-F238E27FC236}">
                <a16:creationId xmlns:a16="http://schemas.microsoft.com/office/drawing/2014/main" id="{768BB944-C8B1-4238-9744-F8B967010B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3750" y="2852588"/>
            <a:ext cx="9396413" cy="32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de-DE"/>
              <a:t>Optionalen Untertitel bearbeiten</a:t>
            </a:r>
          </a:p>
        </p:txBody>
      </p:sp>
      <p:sp>
        <p:nvSpPr>
          <p:cNvPr id="13" name="Textplatzhalter 17">
            <a:extLst>
              <a:ext uri="{FF2B5EF4-FFF2-40B4-BE49-F238E27FC236}">
                <a16:creationId xmlns:a16="http://schemas.microsoft.com/office/drawing/2014/main" id="{CD7AB49E-ACBA-6AFF-CC6F-E8B69DEABC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3429000"/>
            <a:ext cx="9396413" cy="2736849"/>
          </a:xfrm>
          <a:prstGeom prst="rect">
            <a:avLst/>
          </a:prstGeom>
        </p:spPr>
        <p:txBody>
          <a:bodyPr/>
          <a:lstStyle>
            <a:lvl1pPr marL="3556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1pPr>
            <a:lvl2pPr marL="723900" indent="-3683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2pPr>
            <a:lvl3pPr marL="10795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3pPr>
            <a:lvl4pPr marL="14351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4pPr>
            <a:lvl5pPr marL="17907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9561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1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wasti/newcomer des quarta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8">
            <a:extLst>
              <a:ext uri="{FF2B5EF4-FFF2-40B4-BE49-F238E27FC236}">
                <a16:creationId xmlns:a16="http://schemas.microsoft.com/office/drawing/2014/main" id="{E2BF9AB5-C96F-5574-D9D9-110B0EC0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2168525"/>
            <a:ext cx="5788291" cy="1093818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latin typeface="Gill Sans MT" panose="020B05020201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17">
            <a:extLst>
              <a:ext uri="{FF2B5EF4-FFF2-40B4-BE49-F238E27FC236}">
                <a16:creationId xmlns:a16="http://schemas.microsoft.com/office/drawing/2014/main" id="{CD7AB49E-ACBA-6AFF-CC6F-E8B69DEABC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3429000"/>
            <a:ext cx="5788291" cy="2736849"/>
          </a:xfrm>
          <a:prstGeom prst="rect">
            <a:avLst/>
          </a:prstGeom>
        </p:spPr>
        <p:txBody>
          <a:bodyPr/>
          <a:lstStyle>
            <a:lvl1pPr marL="3556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1pPr>
            <a:lvl2pPr marL="723900" indent="-3683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2pPr>
            <a:lvl3pPr marL="10795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3pPr>
            <a:lvl4pPr marL="14351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4pPr>
            <a:lvl5pPr marL="1790700" indent="-355600">
              <a:buFontTx/>
              <a:buBlip>
                <a:blip r:embed="rId2"/>
              </a:buBlip>
              <a:tabLst/>
              <a:defRPr sz="24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8C2247-37AC-5F1E-87D8-E4E093FFB5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20163" y="2168525"/>
            <a:ext cx="3240088" cy="3240000"/>
          </a:xfrm>
          <a:prstGeom prst="roundRect">
            <a:avLst>
              <a:gd name="adj" fmla="val 3193"/>
            </a:avLst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9C0597-BEC2-261F-6369-4CAD01759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075" y="5645683"/>
            <a:ext cx="3240088" cy="520166"/>
          </a:xfrm>
          <a:prstGeom prst="roundRect">
            <a:avLst>
              <a:gd name="adj" fmla="val 22160"/>
            </a:avLst>
          </a:prstGeom>
          <a:solidFill>
            <a:schemeClr val="tx2"/>
          </a:solidFill>
        </p:spPr>
        <p:txBody>
          <a:bodyPr lIns="144000"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Vorname, Name</a:t>
            </a:r>
          </a:p>
        </p:txBody>
      </p:sp>
    </p:spTree>
    <p:extLst>
      <p:ext uri="{BB962C8B-B14F-4D97-AF65-F5344CB8AC3E}">
        <p14:creationId xmlns:p14="http://schemas.microsoft.com/office/powerpoint/2010/main" val="208124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00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orient="horz" pos="216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EFBE18-F336-4456-B7B7-3AA1099DD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F7D16F2-80B9-4E8C-B3BE-290197844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278EDD8-A454-4AAD-A18B-0E9E6C1F3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7824750-FB89-455B-9BB6-3159F395EA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E711D-B9EA-4539-B814-07B30E94461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94005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276475"/>
            <a:ext cx="11303000" cy="38893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942CAE-E5EA-4C52-85BD-28F57009B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927E724-494F-4635-86E4-22E93FE5F4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930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B94DEA-7037-4BFF-A606-4059D1199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5AB11DA-E526-4DB0-A616-EF327FD52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A2B3988-691D-4C6A-93CE-694BF2FE42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0BA651EA-5F96-4B97-9051-732A430C9C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31B3DC-218C-4598-B3C6-F62247BB27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2233780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63F7E2-E9AF-4202-99B8-0D2D60008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FD7FE4E-10FF-4DB8-BA94-29D280460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B04781F-9DBE-4871-BA35-73859E07B0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9F1E93FD-A2D4-482D-A300-21FFD9D98D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1AE912-66CB-44EB-94FD-7BCCD2766B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41830404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Schrif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3A198B4-6B5B-4B64-8B9C-A9ED5F5BF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84313"/>
            <a:ext cx="12192000" cy="5373687"/>
          </a:xfrm>
          <a:prstGeom prst="rect">
            <a:avLst/>
          </a:prstGeom>
          <a:solidFill>
            <a:srgbClr val="C0C1C3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303A0E1-9E9B-47BA-9329-2351243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1A46877-2797-4FE9-9147-650146DB1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FAA43B9D-BF57-49A7-A2BE-8A500AD75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6CCE3B-FB19-4C48-BA9C-E81232FF6D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3041458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9E9288-A528-47A0-9952-3BAE6CB87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DE3BF2D-52EE-4486-ADD0-3DAE7594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Kapitel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B7D0A0-CA2F-460B-A311-FB3A6650A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41841553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C8E54A6-459A-4470-BB0E-BD0ADAE5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blaue Abschlussfolie </a:t>
            </a:r>
            <a:r>
              <a:rPr lang="de-DE" sz="1200" b="1" u="sng"/>
              <a:t>nur</a:t>
            </a:r>
            <a:r>
              <a:rPr lang="de-DE" sz="1200"/>
              <a:t> in Präsentationen, die mit einem Projektor auf einer </a:t>
            </a:r>
            <a:r>
              <a:rPr lang="de-DE" sz="1200" b="1"/>
              <a:t>Leinwand</a:t>
            </a:r>
            <a:r>
              <a:rPr lang="de-DE" sz="1200"/>
              <a:t>, oder auf einem </a:t>
            </a:r>
            <a:r>
              <a:rPr lang="de-DE" sz="1200" b="1"/>
              <a:t>Bildschirm</a:t>
            </a:r>
            <a:r>
              <a:rPr lang="de-DE" sz="1200"/>
              <a:t> wiedergegeben werden.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D68658-C1DF-4371-9E81-639C149A60D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6F03E7-8F3F-49C4-8030-4297A79CED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2AFC3E-E75E-4D67-B506-65193A7843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09715E-332A-494E-803E-B5A81072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394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mitte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C0C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2121A7-C1FC-428B-9972-DCBD841B9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BD0319-7CBB-4D21-AD2D-589051892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blaue Abschlussfolie </a:t>
            </a:r>
            <a:r>
              <a:rPr lang="de-DE" sz="1200" b="1" u="sng"/>
              <a:t>nur</a:t>
            </a:r>
            <a:r>
              <a:rPr lang="de-DE" sz="1200"/>
              <a:t> in Präsentationen, die mit einem Projektor auf einer </a:t>
            </a:r>
            <a:r>
              <a:rPr lang="de-DE" sz="1200" b="1"/>
              <a:t>Leinwand</a:t>
            </a:r>
            <a:r>
              <a:rPr lang="de-DE" sz="1200"/>
              <a:t>, oder auf einem </a:t>
            </a:r>
            <a:r>
              <a:rPr lang="de-DE" sz="1200" b="1"/>
              <a:t>Bildschirm</a:t>
            </a:r>
            <a:r>
              <a:rPr lang="de-DE" sz="1200"/>
              <a:t> wiedergegeben werden.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B89F49-C8B1-4816-80C6-5E070534AF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1962861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lichtgr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6180E7-2229-4EB0-8C04-5C8009716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703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lichtgraue Abschlussfolie in Präsentationen, die </a:t>
            </a:r>
            <a:r>
              <a:rPr lang="de-DE" sz="1200" b="1"/>
              <a:t>ausgedruckt</a:t>
            </a:r>
            <a:r>
              <a:rPr lang="de-DE" sz="120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5B1B71-9541-4988-9001-3C07E2CA13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DB7B39-F307-4E94-826F-264B69B3C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677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weiße Abschlussfolie in Präsentationen, die </a:t>
            </a:r>
            <a:r>
              <a:rPr lang="de-DE" sz="1200" b="1"/>
              <a:t>ausgedruckt</a:t>
            </a:r>
            <a:r>
              <a:rPr lang="de-DE" sz="120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9EFC83-F4F0-4DE8-A757-048D992D44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0443835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BFFFB-6184-460F-8B8E-C305799F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CA996-4926-47B4-A6B8-8D23E897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2B7743-C604-4A52-B59B-EE5D5CFA1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7BB33-8D07-4DDF-8C7C-D8ED163DB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3755C9-1154-4397-BFC2-24C4CF925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46" y="2275714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C96408F-7818-46DC-B652-03D60F8E2E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868" y="2275714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E5770AF-560D-46A5-A2BF-F157453ED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46" y="2945893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EBF50C-889C-4C49-ACFA-23C0F0C79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0868" y="2945741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237684B-B758-496A-92FC-42AF416BE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2646" y="3616072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E3AE38A-CC11-4ECD-8753-EC69CCD7D6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868" y="3615768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0E9556F-8267-46EF-A251-5876226F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52646" y="4286251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819468-BAB6-4CFE-964C-A94CB6FBB5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0868" y="4285795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79AAC10-7539-482A-9D31-28B999E93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52646" y="495643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44A2DAF-8FFA-4B97-9D59-76FA3DFDEA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0868" y="4955822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667C321-D68D-4F20-8EAE-885B9694E0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52646" y="562661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40724E60-5C1A-4550-BAE1-64C5CC543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10868" y="562585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D6A4D500-634E-4B79-B79F-134AB3FE1B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401" y="2275714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6637ABA-A823-4784-8B37-7946FE3707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401" y="2945893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FA72472C-D44F-40E7-87FE-7B4BCD3D7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01" y="3616072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0E737BB-6100-4217-A2BB-F347C32736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401" y="4286251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D976DBB-E868-416D-B209-98CFAE017C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6399" y="495643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4C5FA2BA-ECDB-43C5-A1E9-78B0D6AD1D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401" y="562661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606719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276475"/>
            <a:ext cx="11303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942CAE-E5EA-4C52-85BD-28F57009B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927E724-494F-4635-86E4-22E93FE5F4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4839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276475"/>
            <a:ext cx="5472000" cy="38893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276475"/>
            <a:ext cx="5472000" cy="388937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B3EBA0F-2389-4E33-9944-CB9E7535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DB0D4744-2CAA-4FE3-90E4-8076DEC288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53D955FD-CA79-42FB-91A3-59A3543A9D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33283631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276475"/>
            <a:ext cx="5472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276475"/>
            <a:ext cx="5472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B3EBA0F-2389-4E33-9944-CB9E7535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DB0D4744-2CAA-4FE3-90E4-8076DEC288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53D955FD-CA79-42FB-91A3-59A3543A9D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7290304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E2279-06D4-469C-9B4A-60489E99D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8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D184CC2-95AA-450A-92CA-820D519E4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03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C8DB17A-A338-4136-B178-A4523760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A7AC8537-4407-44ED-A748-4C47CF396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7A07D86-5D76-43B0-9DDB-E8804B99D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2704274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-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590887"/>
            <a:ext cx="11302688" cy="75157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84314"/>
            <a:ext cx="11303000" cy="46815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E3D0D0-17E7-4E53-9CAF-914A012C9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263" y="300477"/>
            <a:ext cx="2754825" cy="144000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CD29765-B313-42B0-BA37-4A7FE99E86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196DE1E3-BF9B-472A-A11F-DA53E8A4A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953F7-8B50-43DB-AF53-37321EB8DA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FB3F3293-5DB4-4314-9A11-FFFF625259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1263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s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1BAB6-63D3-4328-9020-EA1EC1B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050A81-610B-4603-A2CC-6C09BA01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86DB5-450F-45CC-AA16-CF1AC4425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851E8-B260-427D-8E6B-A26C965B2C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C951327-720C-43AF-BB7F-7606E9E494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276474"/>
            <a:ext cx="11306175" cy="3889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ED5A5CA-B493-46E0-8A07-D595FA49C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71348A8-EA3B-4898-B4AB-1E2136C74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183689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69460-A11E-47EE-819C-F1088010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DF0258BD-3F5F-4B86-99EB-ADC3F3AC3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7DE83233-2626-45D2-9D55-FC3ED6CD24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12127219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6E1E7B3-3C17-4721-BCE0-424DC0700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80C6D96-2C7E-4258-8118-6BB962F0E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2973760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276475"/>
            <a:ext cx="11303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7AA0CD27-D907-EA4C-98B4-C4475530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11407648-3CD3-5A48-97FF-6728E05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0857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10D90-E7BC-A74D-AAF4-47CAA24E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6AFA6D-F22C-614D-9D24-76C30209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D2BB4B-A8C6-054E-8B6A-157A7A1DE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D5766B2F-711C-9644-8807-371DFE9E18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276475"/>
            <a:ext cx="5472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19378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2 Spalten Inhalte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E2279-06D4-469C-9B4A-60489E99D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8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D184CC2-95AA-450A-92CA-820D519E4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03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C8DB17A-A338-4136-B178-A4523760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8938D5D6-2651-2549-BB28-3A81AB7D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E06508AC-41BE-4541-8C12-9B054272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446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730545"/>
            <a:ext cx="5472000" cy="343530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730545"/>
            <a:ext cx="5472000" cy="343530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E2279-06D4-469C-9B4A-60489E99D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8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Überschrift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D184CC2-95AA-450A-92CA-820D519E4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03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Überschrift bearbeiten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C8DB17A-A338-4136-B178-A4523760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A7AC8537-4407-44ED-A748-4C47CF396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7A07D86-5D76-43B0-9DDB-E8804B99D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3244329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-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590887"/>
            <a:ext cx="11302688" cy="75157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84314"/>
            <a:ext cx="11303000" cy="468153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E3D0D0-17E7-4E53-9CAF-914A012C9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263" y="300477"/>
            <a:ext cx="2754825" cy="144000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CD29765-B313-42B0-BA37-4A7FE99E86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196DE1E3-BF9B-472A-A11F-DA53E8A4A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953F7-8B50-43DB-AF53-37321EB8DA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FB3F3293-5DB4-4314-9A11-FFFF625259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460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s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1BAB6-63D3-4328-9020-EA1EC1B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050A81-610B-4603-A2CC-6C09BA01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86DB5-450F-45CC-AA16-CF1AC4425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851E8-B260-427D-8E6B-A26C965B2C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C951327-720C-43AF-BB7F-7606E9E494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276474"/>
            <a:ext cx="11306175" cy="3889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ED5A5CA-B493-46E0-8A07-D595FA49C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71348A8-EA3B-4898-B4AB-1E2136C74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29217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69460-A11E-47EE-819C-F1088010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DF0258BD-3F5F-4B86-99EB-ADC3F3AC3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7DE83233-2626-45D2-9D55-FC3ED6CD24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26770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6E1E7B3-3C17-4721-BCE0-424DC0700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80C6D96-2C7E-4258-8118-6BB962F0E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1322582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140867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700" y="444257"/>
            <a:ext cx="9577387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Nur Titel</a:t>
            </a:r>
          </a:p>
        </p:txBody>
      </p:sp>
    </p:spTree>
    <p:extLst>
      <p:ext uri="{BB962C8B-B14F-4D97-AF65-F5344CB8AC3E}">
        <p14:creationId xmlns:p14="http://schemas.microsoft.com/office/powerpoint/2010/main" val="65569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B94DEA-7037-4BFF-A606-4059D1199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5AB11DA-E526-4DB0-A616-EF327FD52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A2B3988-691D-4C6A-93CE-694BF2FE42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0BA651EA-5F96-4B97-9051-732A430C9C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31B3DC-218C-4598-B3C6-F62247BB27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892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  <a:lvl2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2pPr>
            <a:lvl3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3pPr>
            <a:lvl4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4pPr>
            <a:lvl5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54406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EFBE18-F336-4456-B7B7-3AA1099DD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F7D16F2-80B9-4E8C-B3BE-290197844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278EDD8-A454-4AAD-A18B-0E9E6C1F3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7824750-FB89-455B-9BB6-3159F395EA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E711D-B9EA-4539-B814-07B30E94461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323460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B94DEA-7037-4BFF-A606-4059D1199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5AB11DA-E526-4DB0-A616-EF327FD52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A2B3988-691D-4C6A-93CE-694BF2FE42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0BA651EA-5F96-4B97-9051-732A430C9C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31B3DC-218C-4598-B3C6-F62247BB27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277917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63F7E2-E9AF-4202-99B8-0D2D60008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FD7FE4E-10FF-4DB8-BA94-29D280460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B04781F-9DBE-4871-BA35-73859E07B0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9F1E93FD-A2D4-482D-A300-21FFD9D98D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1AE912-66CB-44EB-94FD-7BCCD2766B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7369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Schrif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3A198B4-6B5B-4B64-8B9C-A9ED5F5BF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84313"/>
            <a:ext cx="12192000" cy="5373687"/>
          </a:xfrm>
          <a:prstGeom prst="rect">
            <a:avLst/>
          </a:prstGeom>
          <a:solidFill>
            <a:srgbClr val="C0C1C3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303A0E1-9E9B-47BA-9329-2351243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01.11.2020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1A46877-2797-4FE9-9147-650146DB1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FAA43B9D-BF57-49A7-A2BE-8A500AD75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 des Titels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6CCE3B-FB19-4C48-BA9C-E81232FF6D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2488120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9E9288-A528-47A0-9952-3BAE6CB87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DE3BF2D-52EE-4486-ADD0-3DAE7594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>
                <a:effectLst/>
                <a:latin typeface="Arial" panose="020B0604020202020204" pitchFamily="34" charset="0"/>
              </a:rPr>
              <a:t>Kapitel</a:t>
            </a:r>
            <a:br>
              <a:rPr lang="de-DE" b="1">
                <a:effectLst/>
                <a:latin typeface="Arial" panose="020B0604020202020204" pitchFamily="34" charset="0"/>
              </a:rPr>
            </a:br>
            <a:r>
              <a:rPr lang="de-DE" b="1">
                <a:effectLst/>
                <a:latin typeface="Arial" panose="020B0604020202020204" pitchFamily="34" charset="0"/>
              </a:rPr>
              <a:t>Zeile 2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B7D0A0-CA2F-460B-A311-FB3A6650A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100503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C8E54A6-459A-4470-BB0E-BD0ADAE5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blaue Abschlussfolie </a:t>
            </a:r>
            <a:r>
              <a:rPr lang="de-DE" sz="1200" b="1" u="sng"/>
              <a:t>nur</a:t>
            </a:r>
            <a:r>
              <a:rPr lang="de-DE" sz="1200"/>
              <a:t> in Präsentationen, die mit einem Projektor auf einer </a:t>
            </a:r>
            <a:r>
              <a:rPr lang="de-DE" sz="1200" b="1"/>
              <a:t>Leinwand</a:t>
            </a:r>
            <a:r>
              <a:rPr lang="de-DE" sz="1200"/>
              <a:t>, oder auf einem </a:t>
            </a:r>
            <a:r>
              <a:rPr lang="de-DE" sz="1200" b="1"/>
              <a:t>Bildschirm</a:t>
            </a:r>
            <a:r>
              <a:rPr lang="de-DE" sz="1200"/>
              <a:t> wiedergegeben werden.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D68658-C1DF-4371-9E81-639C149A60D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6F03E7-8F3F-49C4-8030-4297A79CED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2AFC3E-E75E-4D67-B506-65193A7843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09715E-332A-494E-803E-B5A81072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2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mitte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C0C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2121A7-C1FC-428B-9972-DCBD841B9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BD0319-7CBB-4D21-AD2D-589051892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blaue Abschlussfolie </a:t>
            </a:r>
            <a:r>
              <a:rPr lang="de-DE" sz="1200" b="1" u="sng"/>
              <a:t>nur</a:t>
            </a:r>
            <a:r>
              <a:rPr lang="de-DE" sz="1200"/>
              <a:t> in Präsentationen, die mit einem Projektor auf einer </a:t>
            </a:r>
            <a:r>
              <a:rPr lang="de-DE" sz="1200" b="1"/>
              <a:t>Leinwand</a:t>
            </a:r>
            <a:r>
              <a:rPr lang="de-DE" sz="1200"/>
              <a:t>, oder auf einem </a:t>
            </a:r>
            <a:r>
              <a:rPr lang="de-DE" sz="1200" b="1"/>
              <a:t>Bildschirm</a:t>
            </a:r>
            <a:r>
              <a:rPr lang="de-DE" sz="1200"/>
              <a:t> wiedergegeben werden.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B89F49-C8B1-4816-80C6-5E070534AF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303630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lichtgr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6180E7-2229-4EB0-8C04-5C8009716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703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lichtgraue Abschlussfolie in Präsentationen, die </a:t>
            </a:r>
            <a:r>
              <a:rPr lang="de-DE" sz="1200" b="1"/>
              <a:t>ausgedruckt</a:t>
            </a:r>
            <a:r>
              <a:rPr lang="de-DE" sz="120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5B1B71-9541-4988-9001-3C07E2CA13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DB7B39-F307-4E94-826F-264B69B3C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90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>
                <a:effectLst/>
                <a:latin typeface="Arial" panose="020B0604020202020204" pitchFamily="34" charset="0"/>
              </a:rPr>
              <a:t>Absendername</a:t>
            </a:r>
            <a:endParaRPr lang="de-DE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677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/>
              <a:t>Bitte verwenden Sie die weiße Abschlussfolie in Präsentationen, die </a:t>
            </a:r>
            <a:r>
              <a:rPr lang="de-DE" sz="1200" b="1"/>
              <a:t>ausgedruckt</a:t>
            </a:r>
            <a:r>
              <a:rPr lang="de-DE" sz="120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9EFC83-F4F0-4DE8-A757-048D992D44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</p:spTree>
    <p:extLst>
      <p:ext uri="{BB962C8B-B14F-4D97-AF65-F5344CB8AC3E}">
        <p14:creationId xmlns:p14="http://schemas.microsoft.com/office/powerpoint/2010/main" val="51788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63F7E2-E9AF-4202-99B8-0D2D60008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FD7FE4E-10FF-4DB8-BA94-29D280460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B04781F-9DBE-4871-BA35-73859E07B0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9F1E93FD-A2D4-482D-A300-21FFD9D98D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1AE912-66CB-44EB-94FD-7BCCD2766B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855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BFFFB-6184-460F-8B8E-C305799F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CA996-4926-47B4-A6B8-8D23E897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2B7743-C604-4A52-B59B-EE5D5CFA1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7BB33-8D07-4DDF-8C7C-D8ED163DB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3755C9-1154-4397-BFC2-24C4CF925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46" y="2275714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C96408F-7818-46DC-B652-03D60F8E2E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868" y="2275714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E5770AF-560D-46A5-A2BF-F157453ED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46" y="2945893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EBF50C-889C-4C49-ACFA-23C0F0C79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0868" y="2945741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237684B-B758-496A-92FC-42AF416BE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2646" y="3616072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E3AE38A-CC11-4ECD-8753-EC69CCD7D6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868" y="3615768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0E9556F-8267-46EF-A251-5876226F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52646" y="4286251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819468-BAB6-4CFE-964C-A94CB6FBB5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0868" y="4285795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79AAC10-7539-482A-9D31-28B999E93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52646" y="495643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44A2DAF-8FFA-4B97-9D59-76FA3DFDEA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0868" y="4955822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667C321-D68D-4F20-8EAE-885B9694E0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52646" y="562661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Kapitel/Abschnitt/Thema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40724E60-5C1A-4550-BAE1-64C5CC543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10868" y="562585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Beschreibung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D6A4D500-634E-4B79-B79F-134AB3FE1B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401" y="2275714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6637ABA-A823-4784-8B37-7946FE3707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401" y="2945893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FA72472C-D44F-40E7-87FE-7B4BCD3D7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01" y="3616072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0E737BB-6100-4217-A2BB-F347C32736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401" y="4286251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D976DBB-E868-416D-B209-98CFAE017C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6399" y="495643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4C5FA2BA-ECDB-43C5-A1E9-78B0D6AD1D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401" y="562661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476726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276475"/>
            <a:ext cx="11303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942CAE-E5EA-4C52-85BD-28F57009B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927E724-494F-4635-86E4-22E93FE5F4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</p:spTree>
    <p:extLst>
      <p:ext uri="{BB962C8B-B14F-4D97-AF65-F5344CB8AC3E}">
        <p14:creationId xmlns:p14="http://schemas.microsoft.com/office/powerpoint/2010/main" val="634977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276475"/>
            <a:ext cx="5472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276475"/>
            <a:ext cx="5472000" cy="38893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B3EBA0F-2389-4E33-9944-CB9E7535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DB0D4744-2CAA-4FE3-90E4-8076DEC288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53D955FD-CA79-42FB-91A3-59A3543A9D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011125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730545"/>
            <a:ext cx="5472000" cy="343530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E2279-06D4-469C-9B4A-60489E99D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8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D184CC2-95AA-450A-92CA-820D519E4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038" y="2276475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Überschrift bearbeiten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C8DB17A-A338-4136-B178-A4523760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A7AC8537-4407-44ED-A748-4C47CF396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7A07D86-5D76-43B0-9DDB-E8804B99D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1507889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-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590887"/>
            <a:ext cx="11302688" cy="75157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84314"/>
            <a:ext cx="11303000" cy="46815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E3D0D0-17E7-4E53-9CAF-914A012C9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263" y="300477"/>
            <a:ext cx="2754825" cy="144000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CD29765-B313-42B0-BA37-4A7FE99E86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196DE1E3-BF9B-472A-A11F-DA53E8A4A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953F7-8B50-43DB-AF53-37321EB8DA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FB3F3293-5DB4-4314-9A11-FFFF625259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598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s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1BAB6-63D3-4328-9020-EA1EC1B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050A81-610B-4603-A2CC-6C09BA01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86DB5-450F-45CC-AA16-CF1AC4425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851E8-B260-427D-8E6B-A26C965B2C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C951327-720C-43AF-BB7F-7606E9E494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276474"/>
            <a:ext cx="11306175" cy="38893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ED5A5CA-B493-46E0-8A07-D595FA49C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71348A8-EA3B-4898-B4AB-1E2136C74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480414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69460-A11E-47EE-819C-F1088010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DF0258BD-3F5F-4B86-99EB-ADC3F3AC3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7DE83233-2626-45D2-9D55-FC3ED6CD24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4178678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Orientierungsphase der wirtschaftswissenschaftlichen Fakultäten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6E1E7B3-3C17-4721-BCE0-424DC0700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Quellenangaben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80C6D96-2C7E-4258-8118-6BB962F0E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128476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2 mit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758117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2" hasCustomPrompt="1"/>
          </p:nvPr>
        </p:nvSpPr>
        <p:spPr>
          <a:xfrm>
            <a:off x="609600" y="5348907"/>
            <a:ext cx="10972800" cy="1008000"/>
          </a:xfrm>
        </p:spPr>
        <p:txBody>
          <a:bodyPr anchor="ctr">
            <a:noAutofit/>
          </a:bodyPr>
          <a:lstStyle>
            <a:lvl1pPr algn="ctr">
              <a:defRPr sz="3200" cap="all" baseline="0">
                <a:solidFill>
                  <a:srgbClr val="D31145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de-DE" dirty="0"/>
              <a:t>Präsentationsthema</a:t>
            </a:r>
          </a:p>
        </p:txBody>
      </p:sp>
      <p:cxnSp>
        <p:nvCxnSpPr>
          <p:cNvPr id="5" name="Gerader Verbinder 4"/>
          <p:cNvCxnSpPr/>
          <p:nvPr userDrawn="1"/>
        </p:nvCxnSpPr>
        <p:spPr>
          <a:xfrm flipH="1">
            <a:off x="0" y="4758117"/>
            <a:ext cx="12192000" cy="0"/>
          </a:xfrm>
          <a:prstGeom prst="line">
            <a:avLst/>
          </a:prstGeom>
          <a:ln w="2222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857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winkliges Dreieck 37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Bildplatzhalter 12"/>
          <p:cNvSpPr>
            <a:spLocks noGrp="1" noChangeAspect="1"/>
          </p:cNvSpPr>
          <p:nvPr>
            <p:ph type="pic" sz="quarter" idx="17"/>
          </p:nvPr>
        </p:nvSpPr>
        <p:spPr>
          <a:xfrm>
            <a:off x="7674377" y="2064882"/>
            <a:ext cx="3651487" cy="1895965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22" name="Bildplatzhalter 12"/>
          <p:cNvSpPr>
            <a:spLocks noGrp="1" noChangeAspect="1"/>
          </p:cNvSpPr>
          <p:nvPr>
            <p:ph type="pic" sz="quarter" idx="20"/>
          </p:nvPr>
        </p:nvSpPr>
        <p:spPr>
          <a:xfrm>
            <a:off x="7671998" y="4075312"/>
            <a:ext cx="3653865" cy="1897200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91800" y="2064881"/>
            <a:ext cx="6675800" cy="3895200"/>
          </a:xfrm>
        </p:spPr>
        <p:txBody>
          <a:bodyPr/>
          <a:lstStyle>
            <a:lvl1pPr marL="342900" indent="-342900">
              <a:buClr>
                <a:srgbClr val="D31145"/>
              </a:buClr>
              <a:buFont typeface="Arial" panose="020B0604020202020204" pitchFamily="34" charset="0"/>
              <a:buChar char="•"/>
              <a:defRPr sz="2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D31145"/>
              </a:buClr>
              <a:defRPr sz="1800"/>
            </a:lvl2pPr>
            <a:lvl3pPr>
              <a:buClr>
                <a:srgbClr val="D31145"/>
              </a:buClr>
              <a:defRPr sz="1800"/>
            </a:lvl3pPr>
            <a:lvl4pPr>
              <a:buClr>
                <a:srgbClr val="D31145"/>
              </a:buClr>
              <a:defRPr sz="1800"/>
            </a:lvl4pPr>
            <a:lvl5pPr>
              <a:buClr>
                <a:srgbClr val="D31145"/>
              </a:buClr>
              <a:defRPr sz="1800"/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3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43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14" name="Richtungspfeil 13"/>
          <p:cNvSpPr/>
          <p:nvPr userDrawn="1"/>
        </p:nvSpPr>
        <p:spPr>
          <a:xfrm>
            <a:off x="10992425" y="6277802"/>
            <a:ext cx="971044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  <p:sp>
        <p:nvSpPr>
          <p:cNvPr id="21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790110" y="1168874"/>
            <a:ext cx="10676821" cy="765220"/>
          </a:xfrm>
        </p:spPr>
        <p:txBody>
          <a:bodyPr>
            <a:noAutofit/>
          </a:bodyPr>
          <a:lstStyle>
            <a:lvl1pPr>
              <a:defRPr sz="2600" cap="none" baseline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37260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Schrif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3A198B4-6B5B-4B64-8B9C-A9ED5F5BF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84313"/>
            <a:ext cx="12192000" cy="5373687"/>
          </a:xfrm>
          <a:prstGeom prst="rect">
            <a:avLst/>
          </a:prstGeom>
          <a:solidFill>
            <a:srgbClr val="C0C1C3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303A0E1-9E9B-47BA-9329-2351243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1A46877-2797-4FE9-9147-650146DB1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FAA43B9D-BF57-49A7-A2BE-8A500AD75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6CCE3B-FB19-4C48-BA9C-E81232FF6D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69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3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/>
          <p:cNvSpPr>
            <a:spLocks noGrp="1" noChangeAspect="1"/>
          </p:cNvSpPr>
          <p:nvPr>
            <p:ph type="pic" sz="quarter" idx="13"/>
          </p:nvPr>
        </p:nvSpPr>
        <p:spPr>
          <a:xfrm>
            <a:off x="853608" y="4081859"/>
            <a:ext cx="3537600" cy="1836831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5" name="Bildplatzhalter 12"/>
          <p:cNvSpPr>
            <a:spLocks noGrp="1" noChangeAspect="1"/>
          </p:cNvSpPr>
          <p:nvPr>
            <p:ph type="pic" sz="quarter" idx="14"/>
          </p:nvPr>
        </p:nvSpPr>
        <p:spPr>
          <a:xfrm>
            <a:off x="7928808" y="4081786"/>
            <a:ext cx="3537600" cy="1836000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94339" y="2055693"/>
            <a:ext cx="10672591" cy="1889542"/>
          </a:xfrm>
        </p:spPr>
        <p:txBody>
          <a:bodyPr/>
          <a:lstStyle>
            <a:lvl1pPr marL="342900" indent="-342900">
              <a:buClr>
                <a:srgbClr val="D31145"/>
              </a:buClr>
              <a:buFont typeface="Arial" panose="020B0604020202020204" pitchFamily="34" charset="0"/>
              <a:buChar char="•"/>
              <a:defRPr sz="2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D31145"/>
              </a:buClr>
              <a:defRPr sz="1800"/>
            </a:lvl2pPr>
            <a:lvl3pPr>
              <a:buClr>
                <a:srgbClr val="D31145"/>
              </a:buClr>
              <a:defRPr sz="1800"/>
            </a:lvl3pPr>
            <a:lvl4pPr>
              <a:buClr>
                <a:srgbClr val="D31145"/>
              </a:buClr>
              <a:defRPr sz="1800"/>
            </a:lvl4pPr>
            <a:lvl5pPr>
              <a:buClr>
                <a:srgbClr val="D31145"/>
              </a:buClr>
              <a:defRPr sz="1800"/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Rechtwinkliges Dreieck 37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4" name="Bildplatzhalter 12"/>
          <p:cNvSpPr>
            <a:spLocks noGrp="1" noChangeAspect="1"/>
          </p:cNvSpPr>
          <p:nvPr>
            <p:ph type="pic" sz="quarter" idx="16"/>
          </p:nvPr>
        </p:nvSpPr>
        <p:spPr>
          <a:xfrm>
            <a:off x="4391208" y="4081810"/>
            <a:ext cx="3537600" cy="1837386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0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31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16" name="Richtungspfeil 15"/>
          <p:cNvSpPr/>
          <p:nvPr userDrawn="1"/>
        </p:nvSpPr>
        <p:spPr>
          <a:xfrm>
            <a:off x="10992425" y="6277802"/>
            <a:ext cx="971044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9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  <p:sp>
        <p:nvSpPr>
          <p:cNvPr id="21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790110" y="1168874"/>
            <a:ext cx="10676821" cy="765220"/>
          </a:xfrm>
        </p:spPr>
        <p:txBody>
          <a:bodyPr>
            <a:noAutofit/>
          </a:bodyPr>
          <a:lstStyle>
            <a:lvl1pPr>
              <a:defRPr sz="2600" cap="none" baseline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61203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chtungspfeil 1"/>
          <p:cNvSpPr/>
          <p:nvPr userDrawn="1"/>
        </p:nvSpPr>
        <p:spPr>
          <a:xfrm>
            <a:off x="10992425" y="6277802"/>
            <a:ext cx="970976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731" y="2059352"/>
            <a:ext cx="10675200" cy="389372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1145"/>
              </a:buClr>
              <a:buFont typeface="Arial" panose="020B0604020202020204" pitchFamily="34" charset="0"/>
              <a:buChar char="•"/>
              <a:defRPr sz="2200" cap="none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D31145"/>
              </a:buClr>
              <a:defRPr sz="1800"/>
            </a:lvl2pPr>
            <a:lvl3pPr>
              <a:buClr>
                <a:srgbClr val="D31145"/>
              </a:buClr>
              <a:defRPr sz="1800"/>
            </a:lvl3pPr>
            <a:lvl4pPr>
              <a:buClr>
                <a:srgbClr val="D31145"/>
              </a:buClr>
              <a:defRPr sz="1800"/>
            </a:lvl4pPr>
            <a:lvl5pPr>
              <a:buClr>
                <a:srgbClr val="D31145"/>
              </a:buClr>
              <a:defRPr sz="1800"/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0"/>
            <a:endParaRPr lang="en-US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790110" y="1168874"/>
            <a:ext cx="10676821" cy="765220"/>
          </a:xfrm>
        </p:spPr>
        <p:txBody>
          <a:bodyPr>
            <a:noAutofit/>
          </a:bodyPr>
          <a:lstStyle>
            <a:lvl1pPr>
              <a:defRPr sz="2600" cap="none" baseline="0"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27" name="Rechtwinkliges Dreieck 26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0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51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52" name="Grafik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26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ildplatzhalter 12"/>
          <p:cNvSpPr>
            <a:spLocks noGrp="1" noChangeAspect="1"/>
          </p:cNvSpPr>
          <p:nvPr>
            <p:ph type="pic" sz="quarter" idx="16"/>
          </p:nvPr>
        </p:nvSpPr>
        <p:spPr>
          <a:xfrm>
            <a:off x="1380935" y="1195552"/>
            <a:ext cx="4609235" cy="2393256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8" name="Rechtwinkliges Dreieck 37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2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33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15" name="Richtungspfeil 14"/>
          <p:cNvSpPr/>
          <p:nvPr userDrawn="1"/>
        </p:nvSpPr>
        <p:spPr>
          <a:xfrm>
            <a:off x="10992425" y="6277802"/>
            <a:ext cx="971044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  <p:sp>
        <p:nvSpPr>
          <p:cNvPr id="29" name="Bildplatzhalter 12"/>
          <p:cNvSpPr>
            <a:spLocks noGrp="1" noChangeAspect="1"/>
          </p:cNvSpPr>
          <p:nvPr>
            <p:ph type="pic" sz="quarter" idx="18"/>
          </p:nvPr>
        </p:nvSpPr>
        <p:spPr>
          <a:xfrm>
            <a:off x="6211604" y="1195552"/>
            <a:ext cx="4609235" cy="2393256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1" name="Bildplatzhalter 12"/>
          <p:cNvSpPr>
            <a:spLocks noGrp="1" noChangeAspect="1"/>
          </p:cNvSpPr>
          <p:nvPr>
            <p:ph type="pic" sz="quarter" idx="19"/>
          </p:nvPr>
        </p:nvSpPr>
        <p:spPr>
          <a:xfrm>
            <a:off x="1380935" y="3732058"/>
            <a:ext cx="4609235" cy="2393256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4" name="Bildplatzhalter 12"/>
          <p:cNvSpPr>
            <a:spLocks noGrp="1" noChangeAspect="1"/>
          </p:cNvSpPr>
          <p:nvPr>
            <p:ph type="pic" sz="quarter" idx="20"/>
          </p:nvPr>
        </p:nvSpPr>
        <p:spPr>
          <a:xfrm>
            <a:off x="6211604" y="3732058"/>
            <a:ext cx="4609235" cy="2393256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34664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1 Bild rechts (Hochform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87566" y="2064881"/>
            <a:ext cx="6857833" cy="3895200"/>
          </a:xfrm>
        </p:spPr>
        <p:txBody>
          <a:bodyPr/>
          <a:lstStyle>
            <a:lvl1pPr marL="342900" indent="-342900">
              <a:buClr>
                <a:srgbClr val="D31145"/>
              </a:buClr>
              <a:buFont typeface="Arial" panose="020B0604020202020204" pitchFamily="34" charset="0"/>
              <a:buChar char="•"/>
              <a:defRPr sz="2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D31145"/>
              </a:buClr>
              <a:defRPr sz="1800"/>
            </a:lvl2pPr>
            <a:lvl3pPr>
              <a:buClr>
                <a:srgbClr val="D31145"/>
              </a:buClr>
              <a:defRPr sz="1800"/>
            </a:lvl3pPr>
            <a:lvl4pPr>
              <a:buClr>
                <a:srgbClr val="D31145"/>
              </a:buClr>
              <a:defRPr sz="1800"/>
            </a:lvl4pPr>
            <a:lvl5pPr>
              <a:buClr>
                <a:srgbClr val="D31145"/>
              </a:buClr>
              <a:defRPr sz="1800"/>
            </a:lvl5pPr>
          </a:lstStyle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Rechtwinkliges Dreieck 37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>
          <a:xfrm>
            <a:off x="7866931" y="2063224"/>
            <a:ext cx="3600000" cy="3898513"/>
          </a:xfrm>
          <a:ln w="22225"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endParaRPr lang="de-DE"/>
          </a:p>
        </p:txBody>
      </p:sp>
      <p:sp>
        <p:nvSpPr>
          <p:cNvPr id="27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28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13" name="Richtungspfeil 12"/>
          <p:cNvSpPr/>
          <p:nvPr userDrawn="1"/>
        </p:nvSpPr>
        <p:spPr>
          <a:xfrm>
            <a:off x="10992425" y="6277802"/>
            <a:ext cx="971044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  <p:sp>
        <p:nvSpPr>
          <p:cNvPr id="19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790110" y="1168874"/>
            <a:ext cx="10676821" cy="765220"/>
          </a:xfrm>
        </p:spPr>
        <p:txBody>
          <a:bodyPr>
            <a:noAutofit/>
          </a:bodyPr>
          <a:lstStyle>
            <a:lvl1pPr>
              <a:defRPr sz="2600" cap="none" baseline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292979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Groß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ildplatzhalter 12"/>
          <p:cNvSpPr>
            <a:spLocks noGrp="1" noChangeAspect="1"/>
          </p:cNvSpPr>
          <p:nvPr>
            <p:ph type="pic" sz="quarter" idx="16"/>
          </p:nvPr>
        </p:nvSpPr>
        <p:spPr>
          <a:xfrm>
            <a:off x="930816" y="2061568"/>
            <a:ext cx="10536115" cy="3924000"/>
          </a:xfrm>
          <a:ln w="22225" cap="rnd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38" name="Rechtwinkliges Dreieck 37"/>
          <p:cNvSpPr>
            <a:spLocks noChangeAspect="1"/>
          </p:cNvSpPr>
          <p:nvPr userDrawn="1"/>
        </p:nvSpPr>
        <p:spPr>
          <a:xfrm rot="18901935">
            <a:off x="14559033" y="6172117"/>
            <a:ext cx="494697" cy="367987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2" name="Rectangle 4"/>
          <p:cNvSpPr>
            <a:spLocks noChangeArrowheads="1"/>
          </p:cNvSpPr>
          <p:nvPr userDrawn="1"/>
        </p:nvSpPr>
        <p:spPr bwMode="auto">
          <a:xfrm>
            <a:off x="774280" y="129774"/>
            <a:ext cx="11189120" cy="9116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23" name="Titel 3"/>
          <p:cNvSpPr>
            <a:spLocks noGrp="1"/>
          </p:cNvSpPr>
          <p:nvPr>
            <p:ph type="title" hasCustomPrompt="1"/>
          </p:nvPr>
        </p:nvSpPr>
        <p:spPr>
          <a:xfrm>
            <a:off x="790111" y="131276"/>
            <a:ext cx="10676820" cy="910124"/>
          </a:xfrm>
        </p:spPr>
        <p:txBody>
          <a:bodyPr>
            <a:normAutofit/>
          </a:bodyPr>
          <a:lstStyle>
            <a:lvl1pPr>
              <a:defRPr sz="3200" cap="all" baseline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r>
              <a:rPr lang="de-DE" dirty="0"/>
              <a:t>Allgemeines Thema </a:t>
            </a:r>
          </a:p>
        </p:txBody>
      </p:sp>
      <p:sp>
        <p:nvSpPr>
          <p:cNvPr id="12" name="Richtungspfeil 11"/>
          <p:cNvSpPr/>
          <p:nvPr userDrawn="1"/>
        </p:nvSpPr>
        <p:spPr>
          <a:xfrm>
            <a:off x="10992425" y="6277802"/>
            <a:ext cx="971044" cy="4392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Rectangle 3"/>
          <p:cNvSpPr>
            <a:spLocks noChangeArrowheads="1"/>
          </p:cNvSpPr>
          <p:nvPr userDrawn="1"/>
        </p:nvSpPr>
        <p:spPr bwMode="auto">
          <a:xfrm>
            <a:off x="288250" y="129775"/>
            <a:ext cx="496468" cy="65872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767070" y="6279468"/>
            <a:ext cx="10225353" cy="437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800">
              <a:latin typeface="Arial" charset="0"/>
            </a:endParaRPr>
          </a:p>
        </p:txBody>
      </p:sp>
      <p:sp>
        <p:nvSpPr>
          <p:cNvPr id="21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620766" y="6315672"/>
            <a:ext cx="10846165" cy="365125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r>
              <a:rPr lang="de-DE" dirty="0"/>
              <a:t>WWW.COLLEGE-CONTACT.COM</a:t>
            </a: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09" y="6315650"/>
            <a:ext cx="2145600" cy="365170"/>
          </a:xfrm>
          <a:prstGeom prst="rect">
            <a:avLst/>
          </a:prstGeom>
        </p:spPr>
      </p:pic>
      <p:sp>
        <p:nvSpPr>
          <p:cNvPr id="25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790110" y="1168874"/>
            <a:ext cx="10676821" cy="765220"/>
          </a:xfrm>
        </p:spPr>
        <p:txBody>
          <a:bodyPr>
            <a:noAutofit/>
          </a:bodyPr>
          <a:lstStyle>
            <a:lvl1pPr>
              <a:defRPr sz="2600" cap="none" baseline="0"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735419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ext_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>
            <a:spLocks noGrp="1"/>
          </p:cNvSpPr>
          <p:nvPr>
            <p:ph type="body" idx="1"/>
          </p:nvPr>
        </p:nvSpPr>
        <p:spPr bwMode="auto">
          <a:xfrm>
            <a:off x="913834" y="4865986"/>
            <a:ext cx="3398406" cy="1397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9118" marR="0" lvl="0" indent="-259118" algn="l">
              <a:spcBef>
                <a:spcPts val="481"/>
              </a:spcBef>
              <a:buClr>
                <a:schemeClr val="accent4"/>
              </a:buClr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1pPr>
            <a:lvl2pPr marL="532632" marR="0" lvl="1" indent="-215932" algn="l">
              <a:spcBef>
                <a:spcPts val="236"/>
              </a:spcBef>
              <a:buClr>
                <a:schemeClr val="accent4"/>
              </a:buClr>
              <a:buSzPct val="100000"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None/>
              <a:defRPr/>
            </a:pPr>
            <a:endParaRPr/>
          </a:p>
        </p:txBody>
      </p:sp>
      <p:sp>
        <p:nvSpPr>
          <p:cNvPr id="5" name="Shape 35"/>
          <p:cNvSpPr>
            <a:spLocks noGrp="1"/>
          </p:cNvSpPr>
          <p:nvPr>
            <p:ph type="body" idx="4"/>
          </p:nvPr>
        </p:nvSpPr>
        <p:spPr bwMode="auto">
          <a:xfrm>
            <a:off x="913834" y="4547847"/>
            <a:ext cx="3398407" cy="3181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all">
                <a:solidFill>
                  <a:schemeClr val="dk2"/>
                </a:solidFill>
                <a:latin typeface="Avenir Black"/>
                <a:ea typeface="Avenir Heavy"/>
                <a:cs typeface="Avenir Heavy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36"/>
          <p:cNvSpPr>
            <a:spLocks noGrp="1"/>
          </p:cNvSpPr>
          <p:nvPr>
            <p:ph type="body" idx="5"/>
          </p:nvPr>
        </p:nvSpPr>
        <p:spPr bwMode="auto">
          <a:xfrm>
            <a:off x="4633716" y="4547847"/>
            <a:ext cx="3398406" cy="3181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all">
                <a:solidFill>
                  <a:schemeClr val="dk2"/>
                </a:solidFill>
                <a:latin typeface="Avenir Black"/>
                <a:ea typeface="Avenir Heavy"/>
                <a:cs typeface="Avenir Heavy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37"/>
          <p:cNvSpPr>
            <a:spLocks noGrp="1"/>
          </p:cNvSpPr>
          <p:nvPr>
            <p:ph type="body" idx="6"/>
          </p:nvPr>
        </p:nvSpPr>
        <p:spPr bwMode="auto">
          <a:xfrm>
            <a:off x="8353596" y="4547847"/>
            <a:ext cx="3398412" cy="3181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all">
                <a:solidFill>
                  <a:schemeClr val="dk2"/>
                </a:solidFill>
                <a:latin typeface="Avenir Black"/>
                <a:ea typeface="Avenir Heavy"/>
                <a:cs typeface="Avenir Heavy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38"/>
          <p:cNvSpPr>
            <a:spLocks noGrp="1"/>
          </p:cNvSpPr>
          <p:nvPr>
            <p:ph type="pic" idx="7"/>
          </p:nvPr>
        </p:nvSpPr>
        <p:spPr bwMode="auto">
          <a:xfrm>
            <a:off x="913833" y="2454309"/>
            <a:ext cx="3398407" cy="1958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Shape 39"/>
          <p:cNvSpPr>
            <a:spLocks noGrp="1"/>
          </p:cNvSpPr>
          <p:nvPr>
            <p:ph type="pic" idx="8"/>
          </p:nvPr>
        </p:nvSpPr>
        <p:spPr bwMode="auto">
          <a:xfrm>
            <a:off x="4633716" y="2454020"/>
            <a:ext cx="3398407" cy="1958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Shape 40"/>
          <p:cNvSpPr>
            <a:spLocks noGrp="1"/>
          </p:cNvSpPr>
          <p:nvPr>
            <p:ph type="pic" idx="9"/>
          </p:nvPr>
        </p:nvSpPr>
        <p:spPr bwMode="auto">
          <a:xfrm>
            <a:off x="8353601" y="2454309"/>
            <a:ext cx="3398407" cy="19586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" name="Shape 41"/>
          <p:cNvSpPr/>
          <p:nvPr/>
        </p:nvSpPr>
        <p:spPr bwMode="auto">
          <a:xfrm flipH="1">
            <a:off x="1" y="1964268"/>
            <a:ext cx="163382" cy="2938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82904" tIns="41441" rIns="82904" bIns="41441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22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Shape 43"/>
          <p:cNvSpPr>
            <a:spLocks noGrp="1"/>
          </p:cNvSpPr>
          <p:nvPr>
            <p:ph type="body" idx="14"/>
          </p:nvPr>
        </p:nvSpPr>
        <p:spPr bwMode="auto">
          <a:xfrm>
            <a:off x="913833" y="1964267"/>
            <a:ext cx="10838175" cy="4063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481"/>
              </a:spcBef>
              <a:buClr>
                <a:schemeClr val="accent1"/>
              </a:buClr>
              <a:buFont typeface="Avenir"/>
              <a:buNone/>
              <a:defRPr sz="1179" b="0" i="0" u="none" strike="noStrike" cap="none">
                <a:solidFill>
                  <a:srgbClr val="242626"/>
                </a:solidFill>
                <a:latin typeface="Avenir"/>
                <a:ea typeface="Avenir"/>
                <a:cs typeface="Avenir"/>
              </a:defRPr>
            </a:lvl1pPr>
            <a:lvl2pPr marL="292803" marR="0" lvl="1" indent="-4894" algn="l">
              <a:spcBef>
                <a:spcPts val="236"/>
              </a:spcBef>
              <a:buClr>
                <a:schemeClr val="dk1"/>
              </a:buClr>
              <a:buFont typeface="Arial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Shape 45"/>
          <p:cNvSpPr>
            <a:spLocks noGrp="1"/>
          </p:cNvSpPr>
          <p:nvPr>
            <p:ph type="sldNum" idx="12"/>
          </p:nvPr>
        </p:nvSpPr>
        <p:spPr bwMode="auto">
          <a:xfrm>
            <a:off x="8907546" y="6357037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  <a:defRPr/>
            </a:pPr>
            <a:fld id="{00000000-1234-1234-1234-123412341234}" type="slidenum">
              <a:rPr lang="en-US" smtClean="0">
                <a:solidFill>
                  <a:schemeClr val="dk1"/>
                </a:solidFill>
                <a:ea typeface="Arial"/>
                <a:cs typeface="Arial"/>
              </a:rPr>
              <a:pPr>
                <a:buSzPct val="25000"/>
                <a:defRPr/>
              </a:pPr>
              <a:t>‹Nr.›</a:t>
            </a:fld>
            <a:endParaRPr lang="en-US">
              <a:solidFill>
                <a:schemeClr val="dk1"/>
              </a:solidFill>
              <a:ea typeface="Arial"/>
              <a:cs typeface="Arial"/>
            </a:endParaRPr>
          </a:p>
        </p:txBody>
      </p:sp>
      <p:sp>
        <p:nvSpPr>
          <p:cNvPr id="14" name="Shape 27"/>
          <p:cNvSpPr>
            <a:spLocks noGrp="1"/>
          </p:cNvSpPr>
          <p:nvPr>
            <p:ph type="body" idx="15"/>
          </p:nvPr>
        </p:nvSpPr>
        <p:spPr bwMode="auto">
          <a:xfrm>
            <a:off x="914955" y="738879"/>
            <a:ext cx="10838175" cy="404936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814" b="0" i="0" u="none" strike="noStrike" cap="all">
                <a:solidFill>
                  <a:schemeClr val="dk1"/>
                </a:solidFill>
                <a:latin typeface="Avenir Black"/>
                <a:ea typeface="Avenir Black"/>
                <a:cs typeface="Avenir Black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5" name="Shape 30"/>
          <p:cNvSpPr>
            <a:spLocks noGrp="1"/>
          </p:cNvSpPr>
          <p:nvPr>
            <p:ph type="title"/>
          </p:nvPr>
        </p:nvSpPr>
        <p:spPr bwMode="auto">
          <a:xfrm>
            <a:off x="913833" y="349699"/>
            <a:ext cx="10838175" cy="355312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ctr" anchorCtr="0"/>
          <a:lstStyle>
            <a:lvl1pPr marL="0" marR="0" lvl="0" indent="0" algn="l">
              <a:spcBef>
                <a:spcPts val="0"/>
              </a:spcBef>
              <a:buClr>
                <a:schemeClr val="dk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pPr>
              <a:defRPr/>
            </a:pPr>
            <a:endParaRPr/>
          </a:p>
        </p:txBody>
      </p:sp>
      <p:sp>
        <p:nvSpPr>
          <p:cNvPr id="16" name="Shape 32"/>
          <p:cNvSpPr>
            <a:spLocks noGrp="1"/>
          </p:cNvSpPr>
          <p:nvPr>
            <p:ph type="body" idx="16"/>
          </p:nvPr>
        </p:nvSpPr>
        <p:spPr bwMode="auto">
          <a:xfrm>
            <a:off x="4633716" y="4865986"/>
            <a:ext cx="3398406" cy="1397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9118" marR="0" lvl="0" indent="-259118" algn="l">
              <a:spcBef>
                <a:spcPts val="481"/>
              </a:spcBef>
              <a:buClr>
                <a:schemeClr val="accent4"/>
              </a:buClr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1pPr>
            <a:lvl2pPr marL="532632" marR="0" lvl="1" indent="-215932" algn="l">
              <a:spcBef>
                <a:spcPts val="236"/>
              </a:spcBef>
              <a:buClr>
                <a:schemeClr val="accent4"/>
              </a:buClr>
              <a:buSzPct val="100000"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None/>
              <a:defRPr/>
            </a:pPr>
            <a:endParaRPr/>
          </a:p>
        </p:txBody>
      </p:sp>
      <p:sp>
        <p:nvSpPr>
          <p:cNvPr id="17" name="Shape 32"/>
          <p:cNvSpPr>
            <a:spLocks noGrp="1"/>
          </p:cNvSpPr>
          <p:nvPr>
            <p:ph type="body" idx="17"/>
          </p:nvPr>
        </p:nvSpPr>
        <p:spPr bwMode="auto">
          <a:xfrm>
            <a:off x="8353603" y="4865986"/>
            <a:ext cx="3398406" cy="1397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9118" marR="0" lvl="0" indent="-259118" algn="l">
              <a:spcBef>
                <a:spcPts val="481"/>
              </a:spcBef>
              <a:buClr>
                <a:schemeClr val="accent4"/>
              </a:buClr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1pPr>
            <a:lvl2pPr marL="532632" marR="0" lvl="1" indent="-215932" algn="l">
              <a:spcBef>
                <a:spcPts val="236"/>
              </a:spcBef>
              <a:buClr>
                <a:schemeClr val="accent4"/>
              </a:buClr>
              <a:buSzPct val="100000"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None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555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98"/>
          <p:cNvSpPr>
            <a:spLocks noGrp="1"/>
          </p:cNvSpPr>
          <p:nvPr>
            <p:ph type="body" idx="1"/>
          </p:nvPr>
        </p:nvSpPr>
        <p:spPr bwMode="auto">
          <a:xfrm>
            <a:off x="677482" y="1964267"/>
            <a:ext cx="1332833" cy="4392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lnSpc>
                <a:spcPct val="60000"/>
              </a:lnSpc>
              <a:spcBef>
                <a:spcPts val="1632"/>
              </a:spcBef>
              <a:buClr>
                <a:schemeClr val="accent1"/>
              </a:buClr>
              <a:buFont typeface="Avenir"/>
              <a:buNone/>
              <a:defRPr sz="5441" b="0" i="0" u="none" strike="noStrike" cap="all">
                <a:solidFill>
                  <a:schemeClr val="dk1"/>
                </a:solidFill>
                <a:latin typeface="Avenir Black"/>
                <a:ea typeface="Avenir Black"/>
                <a:cs typeface="Avenir Black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99"/>
          <p:cNvSpPr>
            <a:spLocks noGrp="1"/>
          </p:cNvSpPr>
          <p:nvPr>
            <p:ph type="body" idx="2"/>
          </p:nvPr>
        </p:nvSpPr>
        <p:spPr bwMode="auto">
          <a:xfrm>
            <a:off x="2010315" y="1866353"/>
            <a:ext cx="4968445" cy="522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2176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100"/>
          <p:cNvSpPr>
            <a:spLocks noGrp="1"/>
          </p:cNvSpPr>
          <p:nvPr>
            <p:ph type="body" idx="3"/>
          </p:nvPr>
        </p:nvSpPr>
        <p:spPr bwMode="auto">
          <a:xfrm>
            <a:off x="2010315" y="2548578"/>
            <a:ext cx="4968445" cy="522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2176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101"/>
          <p:cNvSpPr>
            <a:spLocks noGrp="1"/>
          </p:cNvSpPr>
          <p:nvPr>
            <p:ph type="body" idx="4"/>
          </p:nvPr>
        </p:nvSpPr>
        <p:spPr bwMode="auto">
          <a:xfrm>
            <a:off x="2010315" y="3252655"/>
            <a:ext cx="4968445" cy="522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2176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102"/>
          <p:cNvSpPr>
            <a:spLocks noGrp="1"/>
          </p:cNvSpPr>
          <p:nvPr>
            <p:ph type="body" idx="5"/>
          </p:nvPr>
        </p:nvSpPr>
        <p:spPr bwMode="auto">
          <a:xfrm>
            <a:off x="2010315" y="3952961"/>
            <a:ext cx="4968445" cy="522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2176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Shape 103"/>
          <p:cNvSpPr>
            <a:spLocks noGrp="1"/>
          </p:cNvSpPr>
          <p:nvPr>
            <p:ph type="body" idx="6"/>
          </p:nvPr>
        </p:nvSpPr>
        <p:spPr bwMode="auto">
          <a:xfrm>
            <a:off x="2010315" y="4666879"/>
            <a:ext cx="4968445" cy="522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2176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Shape 104"/>
          <p:cNvSpPr/>
          <p:nvPr/>
        </p:nvSpPr>
        <p:spPr bwMode="auto">
          <a:xfrm flipH="1">
            <a:off x="1" y="1964268"/>
            <a:ext cx="163382" cy="2938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82904" tIns="41441" rIns="82904" bIns="41441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22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Shape 106"/>
          <p:cNvSpPr>
            <a:spLocks noGrp="1"/>
          </p:cNvSpPr>
          <p:nvPr>
            <p:ph type="sldNum" idx="12"/>
          </p:nvPr>
        </p:nvSpPr>
        <p:spPr bwMode="auto">
          <a:xfrm>
            <a:off x="8907546" y="6357037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  <a:defRPr/>
            </a:pPr>
            <a:fld id="{00000000-1234-1234-1234-123412341234}" type="slidenum">
              <a:rPr lang="en-US" smtClean="0">
                <a:solidFill>
                  <a:schemeClr val="dk1"/>
                </a:solidFill>
                <a:ea typeface="Arial"/>
                <a:cs typeface="Arial"/>
              </a:rPr>
              <a:pPr>
                <a:buSzPct val="25000"/>
                <a:defRPr/>
              </a:pPr>
              <a:t>‹Nr.›</a:t>
            </a:fld>
            <a:endParaRPr lang="en-US">
              <a:solidFill>
                <a:schemeClr val="dk1"/>
              </a:solidFill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152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pitelseite_le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487049" y="2887239"/>
            <a:ext cx="5012008" cy="148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585610" marR="0" lvl="1" indent="-222843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878415" marR="0" lvl="2" indent="-227741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244422" marR="0" lvl="3" indent="-225225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1679560" marR="0" lvl="4" indent="-360936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3220851" marR="0" lvl="5" indent="-128708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6462" marR="0" lvl="6" indent="-126985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392070" marR="0" lvl="7" indent="-136775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977681" marR="0" lvl="8" indent="-135052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55639" y="1770077"/>
            <a:ext cx="11096371" cy="9485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54194"/>
              </a:buClr>
              <a:buFont typeface="Avenir"/>
              <a:buNone/>
              <a:defRPr sz="5441" b="0" i="0" u="none" strike="noStrike" cap="all" baseline="0">
                <a:solidFill>
                  <a:srgbClr val="154194"/>
                </a:solidFill>
                <a:latin typeface="Avenir Black" panose="020B0803020203020204" pitchFamily="34" charset="0"/>
                <a:ea typeface="Avenir Black" panose="020B0803020203020204" pitchFamily="34" charset="0"/>
                <a:cs typeface="Avenir Black" panose="020B0803020203020204" pitchFamily="34" charset="0"/>
                <a:sym typeface="Avenir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907546" y="6357038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088" smtClean="0">
                <a:solidFill>
                  <a:schemeClr val="dk1"/>
                </a:solidFill>
                <a:sym typeface="Arial"/>
              </a:rPr>
              <a:pPr algn="r">
                <a:buSzPct val="25000"/>
              </a:pPr>
              <a:t>‹Nr.›</a:t>
            </a:fld>
            <a:endParaRPr lang="en-US" sz="1088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12" name="Shape 112" descr="CDTM_3_blauer_Rahmen_fin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6933"/>
            <a:ext cx="12204004" cy="689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341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27"/>
          <p:cNvSpPr>
            <a:spLocks noGrp="1"/>
          </p:cNvSpPr>
          <p:nvPr>
            <p:ph type="sldNum" idx="12"/>
          </p:nvPr>
        </p:nvSpPr>
        <p:spPr bwMode="auto">
          <a:xfrm>
            <a:off x="8907546" y="6357037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  <a:defRPr/>
            </a:pPr>
            <a:fld id="{00000000-1234-1234-1234-123412341234}" type="slidenum">
              <a:rPr lang="en-US" sz="1088" smtClean="0">
                <a:solidFill>
                  <a:schemeClr val="dk1"/>
                </a:solidFill>
              </a:rPr>
              <a:pPr algn="r">
                <a:buSzPct val="25000"/>
                <a:defRPr/>
              </a:pPr>
              <a:t>‹Nr.›</a:t>
            </a:fld>
            <a:endParaRPr lang="en-US" sz="1088">
              <a:solidFill>
                <a:schemeClr val="dk1"/>
              </a:solidFill>
            </a:endParaRPr>
          </a:p>
        </p:txBody>
      </p:sp>
      <p:sp>
        <p:nvSpPr>
          <p:cNvPr id="5" name="Shape 128"/>
          <p:cNvSpPr/>
          <p:nvPr/>
        </p:nvSpPr>
        <p:spPr bwMode="auto">
          <a:xfrm flipH="1">
            <a:off x="1" y="1964268"/>
            <a:ext cx="163382" cy="2938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82904" tIns="41441" rIns="82904" bIns="41441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22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Shape 27"/>
          <p:cNvSpPr>
            <a:spLocks noGrp="1"/>
          </p:cNvSpPr>
          <p:nvPr>
            <p:ph type="body" idx="3"/>
          </p:nvPr>
        </p:nvSpPr>
        <p:spPr bwMode="auto">
          <a:xfrm>
            <a:off x="914955" y="738879"/>
            <a:ext cx="10838175" cy="404936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814" b="0" i="0" u="none" strike="noStrike" cap="all">
                <a:solidFill>
                  <a:schemeClr val="dk1"/>
                </a:solidFill>
                <a:latin typeface="Avenir Black"/>
                <a:ea typeface="Avenir Black"/>
                <a:cs typeface="Avenir Black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7" name="Shape 30"/>
          <p:cNvSpPr>
            <a:spLocks noGrp="1"/>
          </p:cNvSpPr>
          <p:nvPr>
            <p:ph type="title"/>
          </p:nvPr>
        </p:nvSpPr>
        <p:spPr bwMode="auto">
          <a:xfrm>
            <a:off x="913833" y="349699"/>
            <a:ext cx="10838175" cy="355312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ctr" anchorCtr="0"/>
          <a:lstStyle>
            <a:lvl1pPr marL="0" marR="0" lvl="0" indent="0" algn="l">
              <a:spcBef>
                <a:spcPts val="0"/>
              </a:spcBef>
              <a:buClr>
                <a:schemeClr val="dk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24"/>
          <p:cNvSpPr>
            <a:spLocks noGrp="1"/>
          </p:cNvSpPr>
          <p:nvPr>
            <p:ph type="body" idx="1"/>
          </p:nvPr>
        </p:nvSpPr>
        <p:spPr bwMode="auto">
          <a:xfrm>
            <a:off x="913834" y="1959985"/>
            <a:ext cx="10838174" cy="3264484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/>
          <a:lstStyle>
            <a:lvl1pPr marL="259118" marR="0" lvl="0" indent="-259118" algn="l">
              <a:spcBef>
                <a:spcPts val="481"/>
              </a:spcBef>
              <a:buClr>
                <a:schemeClr val="accent4"/>
              </a:buClr>
              <a:buFont typeface="Wingdings"/>
              <a:buChar char="§"/>
              <a:defRPr sz="1179" b="0" i="0" u="none" strike="noStrike" cap="none">
                <a:solidFill>
                  <a:srgbClr val="2A2C2D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accent4"/>
              </a:buClr>
              <a:buSzPct val="100000"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None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190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1767" y="4917811"/>
            <a:ext cx="3225688" cy="1397528"/>
          </a:xfrm>
        </p:spPr>
        <p:txBody>
          <a:bodyPr anchor="t" anchorCtr="0">
            <a:noAutofit/>
          </a:bodyPr>
          <a:lstStyle>
            <a:lvl1pPr>
              <a:spcBef>
                <a:spcPts val="481"/>
              </a:spcBef>
              <a:tabLst>
                <a:tab pos="736079" algn="l"/>
              </a:tabLst>
              <a:defRPr sz="1179" b="0" i="0" cap="none" baseline="0">
                <a:solidFill>
                  <a:srgbClr val="2A2C2D"/>
                </a:solidFill>
                <a:latin typeface="Avenir LT Std 55 Roman"/>
                <a:cs typeface="Avenir LT Std 55 Roma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503541" y="4917811"/>
            <a:ext cx="3248470" cy="1397528"/>
          </a:xfrm>
        </p:spPr>
        <p:txBody>
          <a:bodyPr anchor="t" anchorCtr="0">
            <a:noAutofit/>
          </a:bodyPr>
          <a:lstStyle>
            <a:lvl1pPr>
              <a:spcBef>
                <a:spcPts val="481"/>
              </a:spcBef>
              <a:tabLst>
                <a:tab pos="736079" algn="l"/>
              </a:tabLst>
              <a:defRPr sz="1179" b="0" i="0" cap="none" baseline="0">
                <a:solidFill>
                  <a:srgbClr val="2A2C2D"/>
                </a:solidFill>
                <a:latin typeface="Avenir LT Std 55 Roman"/>
                <a:cs typeface="Avenir LT Std 55 Roma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95868" y="4917811"/>
            <a:ext cx="3267699" cy="1397528"/>
          </a:xfrm>
        </p:spPr>
        <p:txBody>
          <a:bodyPr anchor="t" anchorCtr="0">
            <a:noAutofit/>
          </a:bodyPr>
          <a:lstStyle>
            <a:lvl1pPr>
              <a:spcBef>
                <a:spcPts val="481"/>
              </a:spcBef>
              <a:tabLst>
                <a:tab pos="736079" algn="l"/>
              </a:tabLst>
              <a:defRPr sz="1179" b="0" i="0" cap="none" baseline="0">
                <a:solidFill>
                  <a:srgbClr val="2A2C2D"/>
                </a:solidFill>
                <a:latin typeface="Avenir LT Std 55 Roman"/>
                <a:cs typeface="Avenir LT Std 55 Roma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1511212" y="4599672"/>
            <a:ext cx="3226354" cy="318139"/>
          </a:xfrm>
        </p:spPr>
        <p:txBody>
          <a:bodyPr wrap="none">
            <a:normAutofit/>
          </a:bodyPr>
          <a:lstStyle>
            <a:lvl1pPr>
              <a:defRPr sz="1632" cap="none" spc="0">
                <a:solidFill>
                  <a:schemeClr val="tx2"/>
                </a:solidFill>
                <a:latin typeface="Avenir Black"/>
                <a:cs typeface="Avenir Black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4995869" y="4599672"/>
            <a:ext cx="3267699" cy="318139"/>
          </a:xfrm>
        </p:spPr>
        <p:txBody>
          <a:bodyPr wrap="none">
            <a:normAutofit/>
          </a:bodyPr>
          <a:lstStyle>
            <a:lvl1pPr>
              <a:defRPr sz="1632" cap="none" spc="0">
                <a:solidFill>
                  <a:schemeClr val="tx2"/>
                </a:solidFill>
                <a:latin typeface="Avenir Black"/>
                <a:cs typeface="Avenir Black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8"/>
          </p:nvPr>
        </p:nvSpPr>
        <p:spPr>
          <a:xfrm>
            <a:off x="8503541" y="4599672"/>
            <a:ext cx="3248470" cy="318139"/>
          </a:xfrm>
        </p:spPr>
        <p:txBody>
          <a:bodyPr wrap="none">
            <a:normAutofit/>
          </a:bodyPr>
          <a:lstStyle>
            <a:lvl1pPr>
              <a:defRPr sz="1632" cap="none" spc="0">
                <a:solidFill>
                  <a:schemeClr val="tx2"/>
                </a:solidFill>
                <a:latin typeface="Avenir Black"/>
                <a:cs typeface="Avenir Black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1514455" y="2506133"/>
            <a:ext cx="3252262" cy="195852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20"/>
          </p:nvPr>
        </p:nvSpPr>
        <p:spPr>
          <a:xfrm>
            <a:off x="4985851" y="2506132"/>
            <a:ext cx="3267699" cy="195852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21"/>
          </p:nvPr>
        </p:nvSpPr>
        <p:spPr>
          <a:xfrm>
            <a:off x="8503541" y="2506132"/>
            <a:ext cx="3248470" cy="195869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9" name="Rechteck 18"/>
          <p:cNvSpPr/>
          <p:nvPr userDrawn="1"/>
        </p:nvSpPr>
        <p:spPr>
          <a:xfrm flipH="1">
            <a:off x="0" y="1964268"/>
            <a:ext cx="163383" cy="293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32" dirty="0"/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511212" y="738879"/>
            <a:ext cx="7250098" cy="404936"/>
          </a:xfrm>
        </p:spPr>
        <p:txBody>
          <a:bodyPr>
            <a:noAutofit/>
          </a:bodyPr>
          <a:lstStyle>
            <a:lvl1pPr>
              <a:defRPr sz="1814" cap="all" spc="227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3"/>
          </p:nvPr>
        </p:nvSpPr>
        <p:spPr>
          <a:xfrm>
            <a:off x="1514456" y="1964267"/>
            <a:ext cx="10256784" cy="406386"/>
          </a:xfrm>
        </p:spPr>
        <p:txBody>
          <a:bodyPr>
            <a:noAutofit/>
          </a:bodyPr>
          <a:lstStyle>
            <a:lvl1pPr>
              <a:spcBef>
                <a:spcPts val="481"/>
              </a:spcBef>
              <a:defRPr sz="1179" b="0" i="0" baseline="0">
                <a:solidFill>
                  <a:srgbClr val="242626"/>
                </a:solidFill>
                <a:latin typeface="Avenir LT Std 55 Roman"/>
                <a:cs typeface="Avenir LT Std 55 Roman"/>
              </a:defRPr>
            </a:lvl1pPr>
            <a:lvl2pPr marL="292803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© CDTM Präsentationstitel, Ort, Datum  </a:t>
            </a:r>
          </a:p>
          <a:p>
            <a:endParaRPr lang="de-DE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A2A7002-93EC-B94B-B6AA-979D719AE33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464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9E9288-A528-47A0-9952-3BAE6CB87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DE3BF2D-52EE-4486-ADD0-3DAE7594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198536"/>
            <a:ext cx="7200000" cy="1401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Kapitel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B7D0A0-CA2F-460B-A311-FB3A6650A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2264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eite_Bild_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79AB7CE-2B52-204E-BB48-B63AE09D91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0795" y="166489"/>
            <a:ext cx="5571205" cy="6525023"/>
          </a:xfrm>
          <a:custGeom>
            <a:avLst/>
            <a:gdLst>
              <a:gd name="connsiteX0" fmla="*/ 0 w 6137756"/>
              <a:gd name="connsiteY0" fmla="*/ 0 h 7195650"/>
              <a:gd name="connsiteX1" fmla="*/ 5957756 w 6137756"/>
              <a:gd name="connsiteY1" fmla="*/ 0 h 7195650"/>
              <a:gd name="connsiteX2" fmla="*/ 5957756 w 6137756"/>
              <a:gd name="connsiteY2" fmla="*/ 1832400 h 7195650"/>
              <a:gd name="connsiteX3" fmla="*/ 6137756 w 6137756"/>
              <a:gd name="connsiteY3" fmla="*/ 1832400 h 7195650"/>
              <a:gd name="connsiteX4" fmla="*/ 6137756 w 6137756"/>
              <a:gd name="connsiteY4" fmla="*/ 5363250 h 7195650"/>
              <a:gd name="connsiteX5" fmla="*/ 5957756 w 6137756"/>
              <a:gd name="connsiteY5" fmla="*/ 5363250 h 7195650"/>
              <a:gd name="connsiteX6" fmla="*/ 5957756 w 6137756"/>
              <a:gd name="connsiteY6" fmla="*/ 7195650 h 7195650"/>
              <a:gd name="connsiteX7" fmla="*/ 0 w 6137756"/>
              <a:gd name="connsiteY7" fmla="*/ 7195650 h 71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7756" h="7195650">
                <a:moveTo>
                  <a:pt x="0" y="0"/>
                </a:moveTo>
                <a:lnTo>
                  <a:pt x="5957756" y="0"/>
                </a:lnTo>
                <a:lnTo>
                  <a:pt x="5957756" y="1832400"/>
                </a:lnTo>
                <a:lnTo>
                  <a:pt x="6137756" y="1832400"/>
                </a:lnTo>
                <a:lnTo>
                  <a:pt x="6137756" y="5363250"/>
                </a:lnTo>
                <a:lnTo>
                  <a:pt x="5957756" y="5363250"/>
                </a:lnTo>
                <a:lnTo>
                  <a:pt x="5957756" y="7195650"/>
                </a:lnTo>
                <a:lnTo>
                  <a:pt x="0" y="71956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Shape 115"/>
          <p:cNvSpPr txBox="1">
            <a:spLocks noGrp="1"/>
          </p:cNvSpPr>
          <p:nvPr>
            <p:ph type="title"/>
          </p:nvPr>
        </p:nvSpPr>
        <p:spPr>
          <a:xfrm>
            <a:off x="620864" y="1770077"/>
            <a:ext cx="5471106" cy="9485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154194"/>
              </a:buClr>
              <a:buFont typeface="Avenir"/>
              <a:buNone/>
              <a:defRPr sz="5441" b="0" i="0" u="none" strike="noStrike" cap="all" baseline="0">
                <a:solidFill>
                  <a:srgbClr val="154194"/>
                </a:solidFill>
                <a:latin typeface="Avenir Black" panose="020B0803020203020204" pitchFamily="34" charset="0"/>
                <a:ea typeface="Avenir Black" panose="020B0803020203020204" pitchFamily="34" charset="0"/>
                <a:cs typeface="Avenir Black" panose="020B0803020203020204" pitchFamily="34" charset="0"/>
                <a:sym typeface="Avenir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Shape 116"/>
          <p:cNvSpPr txBox="1">
            <a:spLocks noGrp="1"/>
          </p:cNvSpPr>
          <p:nvPr>
            <p:ph type="body" idx="1"/>
          </p:nvPr>
        </p:nvSpPr>
        <p:spPr>
          <a:xfrm>
            <a:off x="1487048" y="2887239"/>
            <a:ext cx="4823553" cy="148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none">
                <a:solidFill>
                  <a:srgbClr val="5C6162"/>
                </a:solidFill>
                <a:latin typeface="Avenir" charset="0"/>
                <a:ea typeface="Avenir" charset="0"/>
                <a:cs typeface="Avenir" charset="0"/>
                <a:sym typeface="Avenir"/>
              </a:defRPr>
            </a:lvl1pPr>
            <a:lvl2pPr marL="585610" marR="0" lvl="1" indent="-222843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878415" marR="0" lvl="2" indent="-227741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244422" marR="0" lvl="3" indent="-225225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1679560" marR="0" lvl="4" indent="-360936" algn="l" rtl="0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3220851" marR="0" lvl="5" indent="-128708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06462" marR="0" lvl="6" indent="-126985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392070" marR="0" lvl="7" indent="-136775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977681" marR="0" lvl="8" indent="-135052" algn="l" rtl="0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Shape 118"/>
          <p:cNvSpPr txBox="1">
            <a:spLocks noGrp="1"/>
          </p:cNvSpPr>
          <p:nvPr>
            <p:ph type="sldNum" idx="12"/>
          </p:nvPr>
        </p:nvSpPr>
        <p:spPr>
          <a:xfrm>
            <a:off x="8907546" y="6357038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r">
              <a:defRPr/>
            </a:lvl1pPr>
          </a:lstStyle>
          <a:p>
            <a:pPr>
              <a:buSzPct val="25000"/>
            </a:pPr>
            <a:fld id="{00000000-1234-1234-1234-123412341234}" type="slidenum">
              <a:rPr lang="en-US" sz="1088" noProof="0" smtClean="0">
                <a:solidFill>
                  <a:schemeClr val="lt1"/>
                </a:solidFill>
              </a:rPr>
              <a:pPr>
                <a:buSzPct val="25000"/>
              </a:pPr>
              <a:t>‹Nr.›</a:t>
            </a:fld>
            <a:endParaRPr lang="en-US" sz="1088" noProof="0">
              <a:solidFill>
                <a:schemeClr val="lt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B465D07-A79C-4144-B2F5-2B99B8080C37}"/>
              </a:ext>
            </a:extLst>
          </p:cNvPr>
          <p:cNvSpPr/>
          <p:nvPr userDrawn="1"/>
        </p:nvSpPr>
        <p:spPr>
          <a:xfrm>
            <a:off x="1" y="-340"/>
            <a:ext cx="12191999" cy="6858680"/>
          </a:xfrm>
          <a:custGeom>
            <a:avLst/>
            <a:gdLst>
              <a:gd name="connsiteX0" fmla="*/ 0 w 13431837"/>
              <a:gd name="connsiteY0" fmla="*/ 0 h 7563600"/>
              <a:gd name="connsiteX1" fmla="*/ 180000 w 13431837"/>
              <a:gd name="connsiteY1" fmla="*/ 0 h 7563600"/>
              <a:gd name="connsiteX2" fmla="*/ 180000 w 13431837"/>
              <a:gd name="connsiteY2" fmla="*/ 375 h 7563600"/>
              <a:gd name="connsiteX3" fmla="*/ 13251837 w 13431837"/>
              <a:gd name="connsiteY3" fmla="*/ 375 h 7563600"/>
              <a:gd name="connsiteX4" fmla="*/ 13251837 w 13431837"/>
              <a:gd name="connsiteY4" fmla="*/ 375 h 7563600"/>
              <a:gd name="connsiteX5" fmla="*/ 13431837 w 13431837"/>
              <a:gd name="connsiteY5" fmla="*/ 375 h 7563600"/>
              <a:gd name="connsiteX6" fmla="*/ 13431837 w 13431837"/>
              <a:gd name="connsiteY6" fmla="*/ 2016375 h 7563600"/>
              <a:gd name="connsiteX7" fmla="*/ 13251837 w 13431837"/>
              <a:gd name="connsiteY7" fmla="*/ 2016375 h 7563600"/>
              <a:gd name="connsiteX8" fmla="*/ 13251837 w 13431837"/>
              <a:gd name="connsiteY8" fmla="*/ 183975 h 7563600"/>
              <a:gd name="connsiteX9" fmla="*/ 180000 w 13431837"/>
              <a:gd name="connsiteY9" fmla="*/ 183975 h 7563600"/>
              <a:gd name="connsiteX10" fmla="*/ 180000 w 13431837"/>
              <a:gd name="connsiteY10" fmla="*/ 7379625 h 7563600"/>
              <a:gd name="connsiteX11" fmla="*/ 13251837 w 13431837"/>
              <a:gd name="connsiteY11" fmla="*/ 7379625 h 7563600"/>
              <a:gd name="connsiteX12" fmla="*/ 13251837 w 13431837"/>
              <a:gd name="connsiteY12" fmla="*/ 5547225 h 7563600"/>
              <a:gd name="connsiteX13" fmla="*/ 13431837 w 13431837"/>
              <a:gd name="connsiteY13" fmla="*/ 5547225 h 7563600"/>
              <a:gd name="connsiteX14" fmla="*/ 13431837 w 13431837"/>
              <a:gd name="connsiteY14" fmla="*/ 7563225 h 7563600"/>
              <a:gd name="connsiteX15" fmla="*/ 13431599 w 13431837"/>
              <a:gd name="connsiteY15" fmla="*/ 7563225 h 7563600"/>
              <a:gd name="connsiteX16" fmla="*/ 13251837 w 13431837"/>
              <a:gd name="connsiteY16" fmla="*/ 7563225 h 7563600"/>
              <a:gd name="connsiteX17" fmla="*/ 180000 w 13431837"/>
              <a:gd name="connsiteY17" fmla="*/ 7563225 h 7563600"/>
              <a:gd name="connsiteX18" fmla="*/ 180000 w 13431837"/>
              <a:gd name="connsiteY18" fmla="*/ 7563600 h 7563600"/>
              <a:gd name="connsiteX19" fmla="*/ 0 w 13431837"/>
              <a:gd name="connsiteY19" fmla="*/ 7563600 h 7563600"/>
              <a:gd name="connsiteX20" fmla="*/ 0 w 13431837"/>
              <a:gd name="connsiteY20" fmla="*/ 7563225 h 7563600"/>
              <a:gd name="connsiteX21" fmla="*/ 0 w 13431837"/>
              <a:gd name="connsiteY21" fmla="*/ 7563225 h 7563600"/>
              <a:gd name="connsiteX22" fmla="*/ 0 w 13431837"/>
              <a:gd name="connsiteY22" fmla="*/ 7379625 h 7563600"/>
              <a:gd name="connsiteX23" fmla="*/ 0 w 13431837"/>
              <a:gd name="connsiteY23" fmla="*/ 7379625 h 7563600"/>
              <a:gd name="connsiteX24" fmla="*/ 0 w 13431837"/>
              <a:gd name="connsiteY24" fmla="*/ 183975 h 7563600"/>
              <a:gd name="connsiteX25" fmla="*/ 0 w 13431837"/>
              <a:gd name="connsiteY25" fmla="*/ 375 h 75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431837" h="7563600">
                <a:moveTo>
                  <a:pt x="0" y="0"/>
                </a:moveTo>
                <a:lnTo>
                  <a:pt x="180000" y="0"/>
                </a:lnTo>
                <a:lnTo>
                  <a:pt x="180000" y="375"/>
                </a:lnTo>
                <a:lnTo>
                  <a:pt x="13251837" y="375"/>
                </a:lnTo>
                <a:lnTo>
                  <a:pt x="13251837" y="375"/>
                </a:lnTo>
                <a:lnTo>
                  <a:pt x="13431837" y="375"/>
                </a:lnTo>
                <a:lnTo>
                  <a:pt x="13431837" y="2016375"/>
                </a:lnTo>
                <a:lnTo>
                  <a:pt x="13251837" y="2016375"/>
                </a:lnTo>
                <a:lnTo>
                  <a:pt x="13251837" y="183975"/>
                </a:lnTo>
                <a:lnTo>
                  <a:pt x="180000" y="183975"/>
                </a:lnTo>
                <a:lnTo>
                  <a:pt x="180000" y="7379625"/>
                </a:lnTo>
                <a:lnTo>
                  <a:pt x="13251837" y="7379625"/>
                </a:lnTo>
                <a:lnTo>
                  <a:pt x="13251837" y="5547225"/>
                </a:lnTo>
                <a:lnTo>
                  <a:pt x="13431837" y="5547225"/>
                </a:lnTo>
                <a:lnTo>
                  <a:pt x="13431837" y="7563225"/>
                </a:lnTo>
                <a:lnTo>
                  <a:pt x="13431599" y="7563225"/>
                </a:lnTo>
                <a:lnTo>
                  <a:pt x="13251837" y="7563225"/>
                </a:lnTo>
                <a:lnTo>
                  <a:pt x="180000" y="7563225"/>
                </a:lnTo>
                <a:lnTo>
                  <a:pt x="180000" y="7563600"/>
                </a:lnTo>
                <a:lnTo>
                  <a:pt x="0" y="7563600"/>
                </a:lnTo>
                <a:lnTo>
                  <a:pt x="0" y="7563225"/>
                </a:lnTo>
                <a:lnTo>
                  <a:pt x="0" y="7563225"/>
                </a:lnTo>
                <a:lnTo>
                  <a:pt x="0" y="7379625"/>
                </a:lnTo>
                <a:lnTo>
                  <a:pt x="0" y="7379625"/>
                </a:lnTo>
                <a:lnTo>
                  <a:pt x="0" y="183975"/>
                </a:lnTo>
                <a:lnTo>
                  <a:pt x="0" y="3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/>
          </a:p>
        </p:txBody>
      </p:sp>
    </p:spTree>
    <p:extLst>
      <p:ext uri="{BB962C8B-B14F-4D97-AF65-F5344CB8AC3E}">
        <p14:creationId xmlns:p14="http://schemas.microsoft.com/office/powerpoint/2010/main" val="127149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Kapitelseite_Bild_schm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14"/>
          <p:cNvSpPr>
            <a:spLocks noGrp="1"/>
          </p:cNvSpPr>
          <p:nvPr>
            <p:ph type="pic" idx="2"/>
          </p:nvPr>
        </p:nvSpPr>
        <p:spPr bwMode="auto">
          <a:xfrm>
            <a:off x="8256726" y="0"/>
            <a:ext cx="3935273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115"/>
          <p:cNvSpPr>
            <a:spLocks noGrp="1"/>
          </p:cNvSpPr>
          <p:nvPr>
            <p:ph type="title"/>
          </p:nvPr>
        </p:nvSpPr>
        <p:spPr bwMode="auto">
          <a:xfrm>
            <a:off x="620863" y="1770077"/>
            <a:ext cx="7024482" cy="9485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>
              <a:spcBef>
                <a:spcPts val="0"/>
              </a:spcBef>
              <a:buClr>
                <a:srgbClr val="154194"/>
              </a:buClr>
              <a:buFont typeface="Avenir"/>
              <a:buNone/>
              <a:defRPr sz="5441" b="0" i="0" u="none" strike="noStrike" cap="all">
                <a:solidFill>
                  <a:srgbClr val="154194"/>
                </a:solidFill>
                <a:latin typeface="Avenir Black"/>
                <a:ea typeface="Avenir Black"/>
                <a:cs typeface="Avenir Black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116"/>
          <p:cNvSpPr>
            <a:spLocks noGrp="1"/>
          </p:cNvSpPr>
          <p:nvPr>
            <p:ph type="body" idx="1"/>
          </p:nvPr>
        </p:nvSpPr>
        <p:spPr bwMode="auto">
          <a:xfrm>
            <a:off x="1487049" y="2887239"/>
            <a:ext cx="6193072" cy="148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632" b="0" i="0" u="none" strike="noStrike" cap="none">
                <a:solidFill>
                  <a:srgbClr val="5C6162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rgbClr val="585A59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rgbClr val="585A59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118"/>
          <p:cNvSpPr>
            <a:spLocks noGrp="1"/>
          </p:cNvSpPr>
          <p:nvPr>
            <p:ph type="sldNum" idx="12"/>
          </p:nvPr>
        </p:nvSpPr>
        <p:spPr bwMode="auto">
          <a:xfrm>
            <a:off x="8907546" y="6357037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r">
              <a:defRPr/>
            </a:lvl1pPr>
          </a:lstStyle>
          <a:p>
            <a:pPr>
              <a:buSzPct val="25000"/>
              <a:defRPr/>
            </a:pPr>
            <a:fld id="{00000000-1234-1234-1234-123412341234}" type="slidenum">
              <a:rPr lang="en-US" sz="1088">
                <a:solidFill>
                  <a:schemeClr val="lt1"/>
                </a:solidFill>
              </a:rPr>
              <a:t>‹Nr.›</a:t>
            </a:fld>
            <a:endParaRPr lang="en-US" sz="1088">
              <a:solidFill>
                <a:schemeClr val="lt1"/>
              </a:solidFill>
            </a:endParaRPr>
          </a:p>
        </p:txBody>
      </p:sp>
      <p:pic>
        <p:nvPicPr>
          <p:cNvPr id="8" name="Shape 112" descr="CDTM_3_blauer_Rahmen_final.png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-16933"/>
            <a:ext cx="12204004" cy="689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542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Vielen D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92"/>
          <p:cNvSpPr/>
          <p:nvPr/>
        </p:nvSpPr>
        <p:spPr bwMode="auto">
          <a:xfrm>
            <a:off x="1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17113" tIns="58557" rIns="117113" bIns="58557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22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Shape 93"/>
          <p:cNvSpPr/>
          <p:nvPr/>
        </p:nvSpPr>
        <p:spPr bwMode="auto">
          <a:xfrm>
            <a:off x="116780" y="98856"/>
            <a:ext cx="11992453" cy="66602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5373" tIns="47675" rIns="95373" bIns="47675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1632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</a:endParaRPr>
          </a:p>
        </p:txBody>
      </p:sp>
      <p:sp>
        <p:nvSpPr>
          <p:cNvPr id="6" name="Shape 94"/>
          <p:cNvSpPr>
            <a:spLocks/>
          </p:cNvSpPr>
          <p:nvPr/>
        </p:nvSpPr>
        <p:spPr bwMode="auto">
          <a:xfrm>
            <a:off x="572122" y="4782437"/>
            <a:ext cx="6101376" cy="1604930"/>
          </a:xfrm>
          <a:prstGeom prst="rect">
            <a:avLst/>
          </a:prstGeom>
          <a:noFill/>
          <a:ln>
            <a:noFill/>
          </a:ln>
        </p:spPr>
        <p:txBody>
          <a:bodyPr lIns="95373" tIns="47675" rIns="95373" bIns="47675" anchor="b" anchorCtr="0">
            <a:noAutofit/>
          </a:bodyPr>
          <a:lstStyle/>
          <a:p>
            <a:pPr marL="0" marR="0" lvl="0" indent="0" algn="l" defTabSz="829178">
              <a:lnSpc>
                <a:spcPct val="90000"/>
              </a:lnSpc>
              <a:spcBef>
                <a:spcPts val="0"/>
              </a:spcBef>
              <a:spcAft>
                <a:spcPts val="1088"/>
              </a:spcAft>
              <a:buClr>
                <a:srgbClr val="D01F20"/>
              </a:buClr>
              <a:buSzPct val="25000"/>
              <a:buFont typeface="Avenir"/>
              <a:buNone/>
              <a:defRPr/>
            </a:pPr>
            <a:r>
              <a:rPr lang="en-US" sz="1088" b="0" i="0" u="none" strike="noStrike" cap="none">
                <a:solidFill>
                  <a:schemeClr val="dk2"/>
                </a:solidFill>
                <a:latin typeface="Avenir Black"/>
              </a:rPr>
              <a:t>CDTM – CENTER FOR DIGITAL TECHNOLOGY AND MANAGEMENT </a:t>
            </a:r>
            <a:endParaRPr sz="1632"/>
          </a:p>
          <a:p>
            <a:pPr marL="0" marR="0" lvl="0" indent="0" algn="l" defTabSz="829178">
              <a:lnSpc>
                <a:spcPct val="90000"/>
              </a:lnSpc>
              <a:spcBef>
                <a:spcPts val="0"/>
              </a:spcBef>
              <a:spcAft>
                <a:spcPts val="1088"/>
              </a:spcAft>
              <a:buClr>
                <a:srgbClr val="D01F20"/>
              </a:buClr>
              <a:buSzPct val="25000"/>
              <a:buFont typeface="Avenir"/>
              <a:buNone/>
              <a:defRPr/>
            </a:pPr>
            <a:r>
              <a:rPr lang="en-US" sz="1088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</a:rPr>
              <a:t>A joint institution of education, research and entrepreneurship of </a:t>
            </a:r>
            <a:br>
              <a:rPr lang="en-US" sz="1088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</a:rPr>
            </a:br>
            <a:r>
              <a:rPr lang="en-US" sz="1088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</a:rPr>
              <a:t>Ludwig-Maximilians-Universität München and Technische Universität München</a:t>
            </a:r>
            <a:endParaRPr sz="1088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</a:endParaRPr>
          </a:p>
          <a:p>
            <a:pPr marL="0" marR="0" lvl="0" indent="0" algn="l">
              <a:lnSpc>
                <a:spcPct val="50000"/>
              </a:lnSpc>
              <a:spcBef>
                <a:spcPts val="891"/>
              </a:spcBef>
              <a:spcAft>
                <a:spcPts val="0"/>
              </a:spcAft>
              <a:buClr>
                <a:srgbClr val="D01F20"/>
              </a:buClr>
              <a:buSzPct val="25000"/>
              <a:buFont typeface="Avenir"/>
              <a:buNone/>
              <a:defRPr/>
            </a:pPr>
            <a:r>
              <a:rPr lang="en-US" sz="1088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</a:rPr>
              <a:t>Visitor Address – Marsstr. 20-22, 80335 Munich, Germany</a:t>
            </a:r>
            <a:endParaRPr sz="1632"/>
          </a:p>
          <a:p>
            <a:pPr marL="0" marR="0" lvl="0" indent="0" algn="l">
              <a:lnSpc>
                <a:spcPct val="50000"/>
              </a:lnSpc>
              <a:spcBef>
                <a:spcPts val="891"/>
              </a:spcBef>
              <a:spcAft>
                <a:spcPts val="0"/>
              </a:spcAft>
              <a:buClr>
                <a:srgbClr val="D01F20"/>
              </a:buClr>
              <a:buSzPct val="25000"/>
              <a:buFont typeface="Avenir"/>
              <a:buNone/>
              <a:defRPr/>
            </a:pPr>
            <a:r>
              <a:rPr lang="en-US" sz="1088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</a:rPr>
              <a:t>Postal Address – Arcisstr. 21, 80290 Munich, Germany</a:t>
            </a:r>
            <a:endParaRPr sz="1632"/>
          </a:p>
        </p:txBody>
      </p:sp>
      <p:pic>
        <p:nvPicPr>
          <p:cNvPr id="7" name="Shape 96"/>
          <p:cNvPicPr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65801" y="650825"/>
            <a:ext cx="857059" cy="644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643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1" y="650826"/>
            <a:ext cx="857060" cy="644681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455045" y="2718374"/>
            <a:ext cx="9487549" cy="855015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5985" cap="all" spc="227" baseline="0">
                <a:solidFill>
                  <a:srgbClr val="FFFFFF"/>
                </a:solidFill>
                <a:latin typeface="Avenir Black" panose="020B0803020203020204" pitchFamily="34" charset="0"/>
                <a:cs typeface="Avenir LT Std 65 Medium" panose="020B0803020203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2860" y="3856833"/>
            <a:ext cx="9487309" cy="411710"/>
          </a:xfrm>
        </p:spPr>
        <p:txBody>
          <a:bodyPr>
            <a:noAutofit/>
          </a:bodyPr>
          <a:lstStyle>
            <a:lvl1pPr>
              <a:defRPr sz="1632" cap="all" spc="227">
                <a:solidFill>
                  <a:srgbClr val="FFFFFF"/>
                </a:solidFill>
                <a:latin typeface="Avenir LT Std 65 Medium" panose="020B0803020203020204" pitchFamily="34" charset="0"/>
                <a:cs typeface="Avenir LT Std 65 Medium" panose="020B0803020203020204" pitchFamily="34" charset="0"/>
              </a:defRPr>
            </a:lvl1pPr>
            <a:lvl2pPr>
              <a:defRPr sz="1632">
                <a:solidFill>
                  <a:srgbClr val="FFFFFF"/>
                </a:solidFill>
                <a:latin typeface="Avenir Black"/>
                <a:cs typeface="Avenir Black"/>
              </a:defRPr>
            </a:lvl2pPr>
            <a:lvl3pPr>
              <a:defRPr sz="1632">
                <a:solidFill>
                  <a:srgbClr val="FFFFFF"/>
                </a:solidFill>
                <a:latin typeface="Avenir Black"/>
                <a:cs typeface="Avenir Black"/>
              </a:defRPr>
            </a:lvl3pPr>
            <a:lvl4pPr>
              <a:defRPr sz="1632">
                <a:solidFill>
                  <a:srgbClr val="FFFFFF"/>
                </a:solidFill>
                <a:latin typeface="Avenir Black"/>
                <a:cs typeface="Avenir Black"/>
              </a:defRPr>
            </a:lvl4pPr>
            <a:lvl5pPr>
              <a:defRPr sz="1632">
                <a:solidFill>
                  <a:srgbClr val="FFFFFF"/>
                </a:solidFill>
                <a:latin typeface="Avenir Black"/>
                <a:cs typeface="Avenir Black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</a:lstStyle>
          <a:p>
            <a:fld id="{2A2A7002-93EC-B94B-B6AA-979D719AE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10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pitelseit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487049" y="2887239"/>
            <a:ext cx="5012008" cy="1485612"/>
          </a:xfrm>
        </p:spPr>
        <p:txBody>
          <a:bodyPr>
            <a:noAutofit/>
          </a:bodyPr>
          <a:lstStyle>
            <a:lvl1pPr>
              <a:defRPr sz="1632" cap="all" spc="227">
                <a:solidFill>
                  <a:schemeClr val="bg2">
                    <a:lumMod val="50000"/>
                  </a:schemeClr>
                </a:solidFill>
                <a:latin typeface="Avenir Black"/>
                <a:cs typeface="Avenir Black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Avenir Black"/>
                <a:cs typeface="Avenir Black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Avenir Black"/>
                <a:cs typeface="Avenir Black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Avenir Black"/>
                <a:cs typeface="Avenir Black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Avenir Black"/>
                <a:cs typeface="Avenir Black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55639" y="1770078"/>
            <a:ext cx="11096371" cy="9485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41" b="0" kern="0" cap="all" spc="227" baseline="0">
                <a:solidFill>
                  <a:srgbClr val="154194"/>
                </a:solidFill>
                <a:latin typeface="Avenir Black"/>
                <a:cs typeface="Avenir Black"/>
              </a:defRPr>
            </a:lvl1pPr>
          </a:lstStyle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© CDTM Präsentationstitel, Ort, Datum 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2A7002-93EC-B94B-B6AA-979D719AE33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Bild 4" descr="CDTM_3_blauer_Rahmen_final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932"/>
            <a:ext cx="12204005" cy="68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3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24"/>
          <p:cNvSpPr>
            <a:spLocks noGrp="1"/>
          </p:cNvSpPr>
          <p:nvPr>
            <p:ph type="body" idx="1"/>
          </p:nvPr>
        </p:nvSpPr>
        <p:spPr bwMode="auto">
          <a:xfrm>
            <a:off x="913834" y="1959985"/>
            <a:ext cx="4901548" cy="3264484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/>
          <a:lstStyle>
            <a:lvl1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1pPr>
            <a:lvl2pPr marL="585610" marR="0" lvl="1" indent="-222843" algn="l" defTabSz="829178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Wingdings"/>
              <a:buChar char="§"/>
              <a:defRPr sz="1179" b="0" i="0" u="none" strike="noStrike" cap="none">
                <a:solidFill>
                  <a:schemeClr val="accent4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59118" marR="0" lvl="0" indent="-259118" algn="l" defTabSz="829178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/>
              <a:buNone/>
              <a:defRPr/>
            </a:pPr>
            <a:endParaRPr lang="de-DE"/>
          </a:p>
        </p:txBody>
      </p:sp>
      <p:sp>
        <p:nvSpPr>
          <p:cNvPr id="5" name="Shape 26"/>
          <p:cNvSpPr/>
          <p:nvPr/>
        </p:nvSpPr>
        <p:spPr bwMode="auto">
          <a:xfrm flipH="1">
            <a:off x="1" y="1964268"/>
            <a:ext cx="163382" cy="2938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82904" tIns="41441" rIns="82904" bIns="41441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buNone/>
              <a:defRPr/>
            </a:pPr>
            <a:endParaRPr sz="22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Shape 27"/>
          <p:cNvSpPr>
            <a:spLocks noGrp="1"/>
          </p:cNvSpPr>
          <p:nvPr>
            <p:ph type="body" idx="3"/>
          </p:nvPr>
        </p:nvSpPr>
        <p:spPr bwMode="auto">
          <a:xfrm>
            <a:off x="914956" y="738879"/>
            <a:ext cx="4901548" cy="404936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t" anchorCtr="0"/>
          <a:lstStyle>
            <a:lvl1pPr marL="0" marR="0" lvl="0" indent="0" algn="l">
              <a:spcBef>
                <a:spcPts val="1025"/>
              </a:spcBef>
              <a:buClr>
                <a:schemeClr val="accent1"/>
              </a:buClr>
              <a:buFont typeface="Avenir"/>
              <a:buNone/>
              <a:defRPr sz="1814" b="0" i="0" u="none" strike="noStrike" cap="all">
                <a:solidFill>
                  <a:schemeClr val="dk1"/>
                </a:solidFill>
                <a:latin typeface="Avenir Black"/>
                <a:ea typeface="Avenir Black"/>
                <a:cs typeface="Avenir Black"/>
              </a:defRPr>
            </a:lvl1pPr>
            <a:lvl2pPr marL="585610" marR="0" lvl="1" indent="-222843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878415" marR="0" lvl="2" indent="-227741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•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244422" marR="0" lvl="3" indent="-225225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–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1679559" marR="0" lvl="4" indent="-360936" algn="l">
              <a:spcBef>
                <a:spcPts val="236"/>
              </a:spcBef>
              <a:buClr>
                <a:schemeClr val="dk1"/>
              </a:buClr>
              <a:buSzPct val="100000"/>
              <a:buFont typeface="Arial"/>
              <a:buChar char="»"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3220851" marR="0" lvl="5" indent="-128708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806462" marR="0" lvl="6" indent="-126985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4392070" marR="0" lvl="7" indent="-136774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977681" marR="0" lvl="8" indent="-135051" algn="l">
              <a:spcBef>
                <a:spcPts val="526"/>
              </a:spcBef>
              <a:buClr>
                <a:schemeClr val="dk1"/>
              </a:buClr>
              <a:buSzPct val="100000"/>
              <a:buFont typeface="Arial"/>
              <a:buChar char="•"/>
              <a:defRPr sz="26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7" name="Shape 29"/>
          <p:cNvSpPr>
            <a:spLocks noGrp="1"/>
          </p:cNvSpPr>
          <p:nvPr>
            <p:ph type="sldNum" idx="12"/>
          </p:nvPr>
        </p:nvSpPr>
        <p:spPr bwMode="auto">
          <a:xfrm>
            <a:off x="8907546" y="6357037"/>
            <a:ext cx="2844463" cy="3642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r">
              <a:defRPr/>
            </a:lvl1pPr>
          </a:lstStyle>
          <a:p>
            <a:pPr>
              <a:buSzPct val="25000"/>
              <a:defRPr/>
            </a:pPr>
            <a:fld id="{00000000-1234-1234-1234-123412341234}" type="slidenum">
              <a:rPr lang="en-US" sz="1088">
                <a:solidFill>
                  <a:srgbClr val="FFFFFF"/>
                </a:solidFill>
              </a:rPr>
              <a:t>‹Nr.›</a:t>
            </a:fld>
            <a:endParaRPr lang="en-US" sz="1088">
              <a:solidFill>
                <a:srgbClr val="FFFFFF"/>
              </a:solidFill>
            </a:endParaRPr>
          </a:p>
        </p:txBody>
      </p:sp>
      <p:sp>
        <p:nvSpPr>
          <p:cNvPr id="8" name="Shape 30"/>
          <p:cNvSpPr>
            <a:spLocks noGrp="1"/>
          </p:cNvSpPr>
          <p:nvPr>
            <p:ph type="title"/>
          </p:nvPr>
        </p:nvSpPr>
        <p:spPr bwMode="auto">
          <a:xfrm>
            <a:off x="913834" y="349699"/>
            <a:ext cx="4901548" cy="355312"/>
          </a:xfrm>
          <a:prstGeom prst="rect">
            <a:avLst/>
          </a:prstGeom>
          <a:noFill/>
          <a:ln>
            <a:noFill/>
          </a:ln>
        </p:spPr>
        <p:txBody>
          <a:bodyPr lIns="0" tIns="91425" rIns="0" bIns="91425" anchor="ctr" anchorCtr="0"/>
          <a:lstStyle>
            <a:lvl1pPr marL="0" marR="0" lvl="0" indent="0" algn="l">
              <a:spcBef>
                <a:spcPts val="0"/>
              </a:spcBef>
              <a:buClr>
                <a:schemeClr val="dk1"/>
              </a:buClr>
              <a:buFont typeface="Avenir"/>
              <a:buNone/>
              <a:defRPr sz="1179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lvl="1" indent="0">
              <a:spcBef>
                <a:spcPts val="0"/>
              </a:spcBef>
              <a:buNone/>
              <a:defRPr sz="1632"/>
            </a:lvl2pPr>
            <a:lvl3pPr lvl="2" indent="0">
              <a:spcBef>
                <a:spcPts val="0"/>
              </a:spcBef>
              <a:buNone/>
              <a:defRPr sz="1632"/>
            </a:lvl3pPr>
            <a:lvl4pPr lvl="3" indent="0">
              <a:spcBef>
                <a:spcPts val="0"/>
              </a:spcBef>
              <a:buNone/>
              <a:defRPr sz="1632"/>
            </a:lvl4pPr>
            <a:lvl5pPr lvl="4" indent="0">
              <a:spcBef>
                <a:spcPts val="0"/>
              </a:spcBef>
              <a:buNone/>
              <a:defRPr sz="1632"/>
            </a:lvl5pPr>
            <a:lvl6pPr lvl="5" indent="0">
              <a:spcBef>
                <a:spcPts val="0"/>
              </a:spcBef>
              <a:buNone/>
              <a:defRPr sz="1632"/>
            </a:lvl6pPr>
            <a:lvl7pPr lvl="6" indent="0">
              <a:spcBef>
                <a:spcPts val="0"/>
              </a:spcBef>
              <a:buNone/>
              <a:defRPr sz="1632"/>
            </a:lvl7pPr>
            <a:lvl8pPr lvl="7" indent="0">
              <a:spcBef>
                <a:spcPts val="0"/>
              </a:spcBef>
              <a:buNone/>
              <a:defRPr sz="1632"/>
            </a:lvl8pPr>
            <a:lvl9pPr lvl="8" indent="0">
              <a:spcBef>
                <a:spcPts val="0"/>
              </a:spcBef>
              <a:buNone/>
              <a:defRPr sz="1632"/>
            </a:lvl9pPr>
          </a:lstStyle>
          <a:p>
            <a:pPr>
              <a:defRPr/>
            </a:pP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6620795" y="0"/>
            <a:ext cx="5571205" cy="6856561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265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3012" y="1959987"/>
            <a:ext cx="4585150" cy="1375937"/>
          </a:xfrm>
        </p:spPr>
        <p:txBody>
          <a:bodyPr anchor="t" anchorCtr="0">
            <a:noAutofit/>
          </a:bodyPr>
          <a:lstStyle>
            <a:lvl1pPr>
              <a:spcBef>
                <a:spcPts val="481"/>
              </a:spcBef>
              <a:tabLst>
                <a:tab pos="736079" algn="l"/>
              </a:tabLst>
              <a:defRPr sz="1179" b="0" i="0" cap="none" baseline="0">
                <a:solidFill>
                  <a:srgbClr val="2A2C2D"/>
                </a:solidFill>
                <a:latin typeface="Avenir LT Std 55 Roman"/>
                <a:cs typeface="Avenir LT Std 55 Roma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Rechteck 14"/>
          <p:cNvSpPr/>
          <p:nvPr userDrawn="1"/>
        </p:nvSpPr>
        <p:spPr>
          <a:xfrm flipH="1">
            <a:off x="0" y="1964268"/>
            <a:ext cx="163383" cy="293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32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511212" y="738879"/>
            <a:ext cx="4586950" cy="404936"/>
          </a:xfrm>
        </p:spPr>
        <p:txBody>
          <a:bodyPr>
            <a:noAutofit/>
          </a:bodyPr>
          <a:lstStyle>
            <a:lvl1pPr>
              <a:defRPr sz="1814" cap="all" spc="227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  <a:latin typeface="Avenir LT Std 55 Roman" charset="0"/>
                <a:ea typeface="Avenir LT Std 55 Roman" charset="0"/>
                <a:cs typeface="Avenir LT Std 55 Roman" charset="0"/>
              </a:rPr>
              <a:t>© CDTM Präsentationstitel, Ort, Datum 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2A7002-93EC-B94B-B6AA-979D719AE33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/>
          </p:nvPr>
        </p:nvSpPr>
        <p:spPr>
          <a:xfrm>
            <a:off x="6668751" y="-65296"/>
            <a:ext cx="5571205" cy="6955034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0735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EFBE18-F336-4456-B7B7-3AA1099DD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6F7D16F2-80B9-4E8C-B3BE-290197844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268000"/>
            <a:ext cx="7200000" cy="12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0278EDD8-A454-4AAD-A18B-0E9E6C1F3E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7824750-FB89-455B-9BB6-3159F395EA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E711D-B9EA-4539-B814-07B30E94461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755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DB2BC4-3B98-4ED7-91ED-210DEFAE5327}"/>
              </a:ext>
            </a:extLst>
          </p:cNvPr>
          <p:cNvSpPr/>
          <p:nvPr userDrawn="1"/>
        </p:nvSpPr>
        <p:spPr>
          <a:xfrm>
            <a:off x="0" y="1483200"/>
            <a:ext cx="12192000" cy="5374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B94DEA-7037-4BFF-A606-4059D1199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5AB11DA-E526-4DB0-A616-EF327FD52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A2B3988-691D-4C6A-93CE-694BF2FE42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0BA651EA-5F96-4B97-9051-732A430C9C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268000"/>
            <a:ext cx="7200000" cy="12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31B3DC-218C-4598-B3C6-F62247BB27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117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63F7E2-E9AF-4202-99B8-0D2D60008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FD7FE4E-10FF-4DB8-BA94-29D280460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B04781F-9DBE-4871-BA35-73859E07B0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9F1E93FD-A2D4-482D-A300-21FFD9D98D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268000"/>
            <a:ext cx="7200000" cy="12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1AE912-66CB-44EB-94FD-7BCCD2766B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83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C8E54A6-459A-4470-BB0E-BD0ADAE5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blaue Abschlussfolie </a:t>
            </a:r>
            <a:r>
              <a:rPr lang="de-DE" sz="1200" b="1" u="sng" dirty="0"/>
              <a:t>nur</a:t>
            </a:r>
            <a:r>
              <a:rPr lang="de-DE" sz="1200" dirty="0"/>
              <a:t> in Präsentationen, die mit einem Projektor auf einer </a:t>
            </a:r>
            <a:r>
              <a:rPr lang="de-DE" sz="1200" b="1" dirty="0"/>
              <a:t>Leinwand</a:t>
            </a:r>
            <a:r>
              <a:rPr lang="de-DE" sz="1200" dirty="0"/>
              <a:t>, oder auf einem </a:t>
            </a:r>
            <a:r>
              <a:rPr lang="de-DE" sz="1200" b="1" dirty="0"/>
              <a:t>Bildschirm</a:t>
            </a:r>
            <a:r>
              <a:rPr lang="de-DE" sz="1200" dirty="0"/>
              <a:t> wiedergegeben werden.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D68658-C1DF-4371-9E81-639C149A60D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6F03E7-8F3F-49C4-8030-4297A79CED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2AFC3E-E75E-4D67-B506-65193A7843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09715E-332A-494E-803E-B5A81072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7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Schrift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3A198B4-6B5B-4B64-8B9C-A9ED5F5BF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84313"/>
            <a:ext cx="12192000" cy="5373687"/>
          </a:xfrm>
          <a:prstGeom prst="rect">
            <a:avLst/>
          </a:prstGeom>
          <a:solidFill>
            <a:srgbClr val="C0C1C3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1303A0E1-9E9B-47BA-9329-2351243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1A46877-2797-4FE9-9147-650146DB1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3672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Titel der Veranstaltung/Ort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FAA43B9D-BF57-49A7-A2BE-8A500AD75E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268000"/>
            <a:ext cx="7200000" cy="12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6CCE3B-FB19-4C48-BA9C-E81232FF6D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3350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9E9288-A528-47A0-9952-3BAE6CB87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DE3BF2D-52EE-4486-ADD0-3DAE7594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2268000"/>
            <a:ext cx="7200000" cy="12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Kapitel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B7D0A0-CA2F-460B-A311-FB3A6650A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0977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F1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C8E54A6-459A-4470-BB0E-BD0ADAE5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blaue Abschlussfolie </a:t>
            </a:r>
            <a:r>
              <a:rPr lang="de-DE" sz="1200" b="1" u="sng" dirty="0"/>
              <a:t>nur</a:t>
            </a:r>
            <a:r>
              <a:rPr lang="de-DE" sz="1200" dirty="0"/>
              <a:t> in Präsentationen, die mit einem Projektor auf einer </a:t>
            </a:r>
            <a:r>
              <a:rPr lang="de-DE" sz="1200" b="1" dirty="0"/>
              <a:t>Leinwand</a:t>
            </a:r>
            <a:r>
              <a:rPr lang="de-DE" sz="1200" dirty="0"/>
              <a:t>, oder auf einem </a:t>
            </a:r>
            <a:r>
              <a:rPr lang="de-DE" sz="1200" b="1" dirty="0"/>
              <a:t>Bildschirm</a:t>
            </a:r>
            <a:r>
              <a:rPr lang="de-DE" sz="1200" dirty="0"/>
              <a:t> wiedergegeben werden.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D68658-C1DF-4371-9E81-639C149A60D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6F03E7-8F3F-49C4-8030-4297A79CED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2AFC3E-E75E-4D67-B506-65193A7843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C09715E-332A-494E-803E-B5A81072C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7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mitte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C0C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2121A7-C1FC-428B-9972-DCBD841B9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BD0319-7CBB-4D21-AD2D-589051892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blaue Abschlussfolie </a:t>
            </a:r>
            <a:r>
              <a:rPr lang="de-DE" sz="1200" b="1" u="sng" dirty="0"/>
              <a:t>nur</a:t>
            </a:r>
            <a:r>
              <a:rPr lang="de-DE" sz="1200" dirty="0"/>
              <a:t> in Präsentationen, die mit einem Projektor auf einer </a:t>
            </a:r>
            <a:r>
              <a:rPr lang="de-DE" sz="1200" b="1" dirty="0"/>
              <a:t>Leinwand</a:t>
            </a:r>
            <a:r>
              <a:rPr lang="de-DE" sz="1200" dirty="0"/>
              <a:t>, oder auf einem </a:t>
            </a:r>
            <a:r>
              <a:rPr lang="de-DE" sz="1200" b="1" dirty="0"/>
              <a:t>Bildschirm</a:t>
            </a:r>
            <a:r>
              <a:rPr lang="de-DE" sz="1200" dirty="0"/>
              <a:t> wiedergegeben werden.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B89F49-C8B1-4816-80C6-5E070534AF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697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lichtgr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6180E7-2229-4EB0-8C04-5C8009716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703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lichtgraue Abschlussfolie in Präsentationen, die </a:t>
            </a:r>
            <a:r>
              <a:rPr lang="de-DE" sz="1200" b="1" dirty="0"/>
              <a:t>ausgedruckt</a:t>
            </a:r>
            <a:r>
              <a:rPr lang="de-DE" sz="1200" dirty="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5B1B71-9541-4988-9001-3C07E2CA13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DB7B39-F307-4E94-826F-264B69B3C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818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677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weiße Abschlussfolie in Präsentationen, die </a:t>
            </a:r>
            <a:r>
              <a:rPr lang="de-DE" sz="1200" b="1" dirty="0"/>
              <a:t>ausgedruckt</a:t>
            </a:r>
            <a:r>
              <a:rPr lang="de-DE" sz="1200" dirty="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9EFC83-F4F0-4DE8-A757-048D992D44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5301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BFFFB-6184-460F-8B8E-C305799F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CA996-4926-47B4-A6B8-8D23E8974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72B7743-C604-4A52-B59B-EE5D5CFA1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7BB33-8D07-4DDF-8C7C-D8ED163DB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3755C9-1154-4397-BFC2-24C4CF925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46" y="235080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C96408F-7818-46DC-B652-03D60F8E2E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868" y="235080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E5770AF-560D-46A5-A2BF-F157453EDD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46" y="3005962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3EBF50C-889C-4C49-ACFA-23C0F0C79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0868" y="300581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237684B-B758-496A-92FC-42AF416BE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2646" y="3661124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E3AE38A-CC11-4ECD-8753-EC69CCD7D6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868" y="366082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0E9556F-8267-46EF-A251-5876226F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52646" y="4316286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0F819468-BAB6-4CFE-964C-A94CB6FBB5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0868" y="431583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79AAC10-7539-482A-9D31-28B999E93F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52646" y="4971448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44A2DAF-8FFA-4B97-9D59-76FA3DFDEA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0868" y="497084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667C321-D68D-4F20-8EAE-885B9694E0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52646" y="5626610"/>
            <a:ext cx="3003977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Kapitel/Abschnitt/Thema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40724E60-5C1A-4550-BAE1-64C5CC543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10868" y="5625850"/>
            <a:ext cx="6838217" cy="540000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D6A4D500-634E-4B79-B79F-134AB3FE1B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6401" y="235080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6637ABA-A823-4784-8B37-7946FE3707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6401" y="3005962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FA72472C-D44F-40E7-87FE-7B4BCD3D75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401" y="3661124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20E737BB-6100-4217-A2BB-F347C32736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6401" y="4316286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D976DBB-E868-416D-B209-98CFAE017C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6399" y="4971448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4C5FA2BA-ECDB-43C5-A1E9-78B0D6AD1D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401" y="5626610"/>
            <a:ext cx="1152000" cy="54000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445232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349500"/>
            <a:ext cx="11303000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942CAE-E5EA-4C52-85BD-28F57009B1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927E724-494F-4635-86E4-22E93FE5F4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</p:spTree>
    <p:extLst>
      <p:ext uri="{BB962C8B-B14F-4D97-AF65-F5344CB8AC3E}">
        <p14:creationId xmlns:p14="http://schemas.microsoft.com/office/powerpoint/2010/main" val="924910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349500"/>
            <a:ext cx="5472000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349500"/>
            <a:ext cx="5472000" cy="38163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B3EBA0F-2389-4E33-9944-CB9E7535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DB0D4744-2CAA-4FE3-90E4-8076DEC288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53D955FD-CA79-42FB-91A3-59A3543A9D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2201018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Spalten Inhalte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1BA0D29-75B3-4EDD-9E03-8E7485C849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6400" y="2812241"/>
            <a:ext cx="5472000" cy="335361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AFF7AED0-B7D6-4AAC-A0B5-0EDCDE0B3B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9038" y="2812241"/>
            <a:ext cx="5472000" cy="335361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CE2279-06D4-469C-9B4A-60489E99D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88" y="2350800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Überschrift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D184CC2-95AA-450A-92CA-820D519E4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038" y="2350800"/>
            <a:ext cx="5472000" cy="34833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Überschrift bearbeiten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C8DB17A-A338-4136-B178-A4523760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A7AC8537-4407-44ED-A748-4C47CF396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B7A07D86-5D76-43B0-9DDB-E8804B99D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53889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mitte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331E01A-E2D4-4133-AA71-23114E705DF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C0C1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2121A7-C1FC-428B-9972-DCBD841B9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1627" y="2822098"/>
            <a:ext cx="3560373" cy="403590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CBD0319-7CBB-4D21-AD2D-589051892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1" y="442800"/>
            <a:ext cx="2544589" cy="792000"/>
          </a:xfrm>
          <a:prstGeom prst="rect">
            <a:avLst/>
          </a:prstGeo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CF186EC-5422-44B4-9E4D-034E8A998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C6343-7CFA-4211-BD8A-3DC6B7B128DD}"/>
              </a:ext>
            </a:extLst>
          </p:cNvPr>
          <p:cNvSpPr txBox="1"/>
          <p:nvPr userDrawn="1"/>
        </p:nvSpPr>
        <p:spPr>
          <a:xfrm>
            <a:off x="359884" y="6992038"/>
            <a:ext cx="11852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blaue Abschlussfolie </a:t>
            </a:r>
            <a:r>
              <a:rPr lang="de-DE" sz="1200" b="1" u="sng" dirty="0"/>
              <a:t>nur</a:t>
            </a:r>
            <a:r>
              <a:rPr lang="de-DE" sz="1200" dirty="0"/>
              <a:t> in Präsentationen, die mit einem Projektor auf einer </a:t>
            </a:r>
            <a:r>
              <a:rPr lang="de-DE" sz="1200" b="1" dirty="0"/>
              <a:t>Leinwand</a:t>
            </a:r>
            <a:r>
              <a:rPr lang="de-DE" sz="1200" dirty="0"/>
              <a:t>, oder auf einem </a:t>
            </a:r>
            <a:r>
              <a:rPr lang="de-DE" sz="1200" b="1" dirty="0"/>
              <a:t>Bildschirm</a:t>
            </a:r>
            <a:r>
              <a:rPr lang="de-DE" sz="1200" dirty="0"/>
              <a:t> wiedergegeben werden.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B89F49-C8B1-4816-80C6-5E070534AF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82898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-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F217-7A91-449A-BC77-6641A1A8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590887"/>
            <a:ext cx="11302688" cy="75157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6C17FC-CD8F-4CCB-AD43-F7D7D1372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84314"/>
            <a:ext cx="11303000" cy="468153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E3D0D0-17E7-4E53-9CAF-914A012C9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263" y="300477"/>
            <a:ext cx="2754825" cy="144000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7CD29765-B313-42B0-BA37-4A7FE99E86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196DE1E3-BF9B-472A-A11F-DA53E8A4A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953F7-8B50-43DB-AF53-37321EB8DA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FB3F3293-5DB4-4314-9A11-FFFF625259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162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s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1BAB6-63D3-4328-9020-EA1EC1B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050A81-610B-4603-A2CC-6C09BA01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86DB5-450F-45CC-AA16-CF1AC4425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851E8-B260-427D-8E6B-A26C965B2C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C951327-720C-43AF-BB7F-7606E9E494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349500"/>
            <a:ext cx="11306175" cy="38163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ED5A5CA-B493-46E0-8A07-D595FA49C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71348A8-EA3B-4898-B4AB-1E2136C74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3560823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669460-A11E-47EE-819C-F1088010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DF0258BD-3F5F-4B86-99EB-ADC3F3AC3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7DE83233-2626-45D2-9D55-FC3ED6CD24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235887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8739C4-899A-4C43-96A2-21E3021C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90690A-7466-44FD-8D76-74898D8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DAAF1E-739E-4BA3-A44A-9CABAF58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16E1E7B3-3C17-4721-BCE0-424DC07007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870" y="6275024"/>
            <a:ext cx="11296730" cy="138499"/>
          </a:xfrm>
        </p:spPr>
        <p:txBody>
          <a:bodyPr anchor="b">
            <a:spAutoFit/>
          </a:bodyPr>
          <a:lstStyle>
            <a:lvl1pPr>
              <a:defRPr sz="9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Quellenangaben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80C6D96-2C7E-4258-8118-6BB962F0E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088" y="6518688"/>
            <a:ext cx="10141014" cy="252000"/>
          </a:xfrm>
        </p:spPr>
        <p:txBody>
          <a:bodyPr anchor="ctr"/>
          <a:lstStyle>
            <a:lvl1pPr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 bearbeiten: z. B. Fußzeile, Kapitel</a:t>
            </a:r>
          </a:p>
        </p:txBody>
      </p:sp>
    </p:spTree>
    <p:extLst>
      <p:ext uri="{BB962C8B-B14F-4D97-AF65-F5344CB8AC3E}">
        <p14:creationId xmlns:p14="http://schemas.microsoft.com/office/powerpoint/2010/main" val="1667188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78077E49-BB75-47DD-A564-32F635D212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47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589776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E49330AE-63CD-4FA0-B981-354A53DBE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  <p:pic>
        <p:nvPicPr>
          <p:cNvPr id="11" name="Bildplatzhalter 4"/>
          <p:cNvPicPr>
            <a:picLocks noGrp="1"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81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0" name="Bildplatzhalter 4"/>
          <p:cNvPicPr>
            <a:picLocks noGrp="1"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36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25BAD-1A03-46E3-83C6-927F3F232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A3F8208-5ABF-4B9A-B91A-356813173B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569911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2" name="Bildplatzhalter 4"/>
          <p:cNvPicPr>
            <a:picLocks noGrp="1"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lichtgr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76180E7-2229-4EB0-8C04-5C8009716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703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lichtgraue Abschlussfolie in Präsentationen, die </a:t>
            </a:r>
            <a:r>
              <a:rPr lang="de-DE" sz="1200" b="1" dirty="0"/>
              <a:t>ausgedruckt</a:t>
            </a:r>
            <a:r>
              <a:rPr lang="de-DE" sz="1200" dirty="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5B1B71-9541-4988-9001-3C07E2CA13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DB7B39-F307-4E94-826F-264B69B3C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09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A6560-2FDE-481D-9A8E-1866470D9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1" y="444249"/>
            <a:ext cx="9577019" cy="10429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Seitentitel mit einer Zeile oder</a:t>
            </a:r>
            <a:br>
              <a:rPr lang="de-DE" dirty="0"/>
            </a:br>
            <a:r>
              <a:rPr lang="de-DE" dirty="0"/>
              <a:t>maximal zwei Zeilen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E4071A-44EF-49AA-BAC4-8488C57EB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86" y="1493101"/>
            <a:ext cx="10166228" cy="9382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spcBef>
                <a:spcPts val="0"/>
              </a:spcBef>
              <a:buNone/>
              <a:defRPr sz="1900"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  <a:lvl2pPr marL="407778" indent="0">
              <a:buNone/>
              <a:defRPr sz="1900">
                <a:solidFill>
                  <a:schemeClr val="tx2"/>
                </a:solidFill>
              </a:defRPr>
            </a:lvl2pPr>
            <a:lvl3pPr marL="815557" indent="0">
              <a:buNone/>
              <a:defRPr>
                <a:solidFill>
                  <a:schemeClr val="tx2"/>
                </a:solidFill>
              </a:defRPr>
            </a:lvl3pPr>
            <a:lvl4pPr marL="1223335" indent="0">
              <a:buNone/>
              <a:defRPr>
                <a:solidFill>
                  <a:schemeClr val="tx2"/>
                </a:solidFill>
              </a:defRPr>
            </a:lvl4pPr>
            <a:lvl5pPr marL="1631113" indent="0">
              <a:buNone/>
              <a:defRPr>
                <a:solidFill>
                  <a:schemeClr val="tx2"/>
                </a:solidFill>
              </a:defRPr>
            </a:lvl5pPr>
          </a:lstStyle>
          <a:p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Ne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incipietur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accaepe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lenduciae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facepelita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blanien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tionsec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tempellabor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magnam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soloreria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quevoluptaturi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vendae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nobis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lab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acculliqui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tecte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es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ulparis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apeliqui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ipiet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99ED17-8C0B-4A38-8622-48A70F4A8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84" y="2635982"/>
            <a:ext cx="10166228" cy="2859210"/>
          </a:xfrm>
          <a:prstGeom prst="rect">
            <a:avLst/>
          </a:prstGeom>
        </p:spPr>
        <p:txBody>
          <a:bodyPr/>
          <a:lstStyle>
            <a:lvl1pPr marL="324000" indent="-324000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panose="05000000000000000000" pitchFamily="2" charset="2"/>
              <a:buChar char=""/>
              <a:defRPr sz="1900"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Itaquas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Pelit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laut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pliciis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reptatio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illestius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Offici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pedi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omnis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sinci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totae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perit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quamet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liscium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landia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quiasit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Quunda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doloreste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maximus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sapicipici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ab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non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nullori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doluptassi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saniscitate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consequi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audae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simporem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venim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voloreptae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eturiam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coribus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Ucia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sam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quid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sequias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rat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facersp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edissuntotas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et,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berum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verore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represcium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Adistis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aliquatem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accaecum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nossunt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ratiam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voluptur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6241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F3871DC-3AE6-0046-9798-2B74B19887B1}"/>
              </a:ext>
            </a:extLst>
          </p:cNvPr>
          <p:cNvSpPr/>
          <p:nvPr userDrawn="1"/>
        </p:nvSpPr>
        <p:spPr>
          <a:xfrm>
            <a:off x="442800" y="1484313"/>
            <a:ext cx="832193" cy="685829"/>
          </a:xfrm>
          <a:prstGeom prst="rect">
            <a:avLst/>
          </a:prstGeom>
          <a:solidFill>
            <a:schemeClr val="tx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136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58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323A9624-D6DE-C345-9C75-F17A8B2EFEFC}"/>
              </a:ext>
            </a:extLst>
          </p:cNvPr>
          <p:cNvSpPr/>
          <p:nvPr userDrawn="1"/>
        </p:nvSpPr>
        <p:spPr>
          <a:xfrm>
            <a:off x="2820756" y="1484313"/>
            <a:ext cx="832193" cy="68582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255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699AD87-10CD-5C43-A6B2-3E71A6C1E6A5}"/>
              </a:ext>
            </a:extLst>
          </p:cNvPr>
          <p:cNvSpPr/>
          <p:nvPr userDrawn="1"/>
        </p:nvSpPr>
        <p:spPr>
          <a:xfrm>
            <a:off x="1631778" y="1484313"/>
            <a:ext cx="832193" cy="685829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E6E40C0-B5CF-3040-971F-4D8BB55D0746}"/>
              </a:ext>
            </a:extLst>
          </p:cNvPr>
          <p:cNvSpPr/>
          <p:nvPr userDrawn="1"/>
        </p:nvSpPr>
        <p:spPr>
          <a:xfrm>
            <a:off x="442802" y="2240393"/>
            <a:ext cx="8321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LMU Grün </a:t>
            </a:r>
            <a:b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</a:b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A2A488E-BCE0-BB4B-959A-3AC0A2CF9AFD}"/>
              </a:ext>
            </a:extLst>
          </p:cNvPr>
          <p:cNvSpPr/>
          <p:nvPr userDrawn="1"/>
        </p:nvSpPr>
        <p:spPr>
          <a:xfrm>
            <a:off x="442800" y="3144823"/>
            <a:ext cx="607189" cy="500399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98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104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AF76B9D-1CB6-774E-B88E-0CACB598FEF6}"/>
              </a:ext>
            </a:extLst>
          </p:cNvPr>
          <p:cNvSpPr/>
          <p:nvPr userDrawn="1"/>
        </p:nvSpPr>
        <p:spPr>
          <a:xfrm>
            <a:off x="2177818" y="3144823"/>
            <a:ext cx="607189" cy="500399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231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D45CC143-00CB-E043-9C6B-880F634668A7}"/>
              </a:ext>
            </a:extLst>
          </p:cNvPr>
          <p:cNvSpPr/>
          <p:nvPr userDrawn="1"/>
        </p:nvSpPr>
        <p:spPr>
          <a:xfrm>
            <a:off x="1310310" y="3144823"/>
            <a:ext cx="607189" cy="50039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192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193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195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2788AA0-4D28-CA47-A881-1819C9B7F2B2}"/>
              </a:ext>
            </a:extLst>
          </p:cNvPr>
          <p:cNvSpPr/>
          <p:nvPr userDrawn="1"/>
        </p:nvSpPr>
        <p:spPr>
          <a:xfrm>
            <a:off x="3045759" y="3144823"/>
            <a:ext cx="607189" cy="500399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245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0A40CC5-176B-9442-82E4-408CAB2349BC}"/>
              </a:ext>
            </a:extLst>
          </p:cNvPr>
          <p:cNvSpPr/>
          <p:nvPr userDrawn="1"/>
        </p:nvSpPr>
        <p:spPr>
          <a:xfrm>
            <a:off x="442802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Dunkelgrau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FA56A28D-A369-AD4B-AF9B-25C454F18A4E}"/>
              </a:ext>
            </a:extLst>
          </p:cNvPr>
          <p:cNvSpPr/>
          <p:nvPr userDrawn="1"/>
        </p:nvSpPr>
        <p:spPr>
          <a:xfrm>
            <a:off x="1310310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Mittelgrau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EF2EF5B-E92A-5D4A-8161-D33FFACE7341}"/>
              </a:ext>
            </a:extLst>
          </p:cNvPr>
          <p:cNvSpPr/>
          <p:nvPr userDrawn="1"/>
        </p:nvSpPr>
        <p:spPr>
          <a:xfrm>
            <a:off x="2187234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Hellgrau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4B21CFC-1C2A-AD4E-82DE-A68CEF4308BE}"/>
              </a:ext>
            </a:extLst>
          </p:cNvPr>
          <p:cNvSpPr/>
          <p:nvPr userDrawn="1"/>
        </p:nvSpPr>
        <p:spPr>
          <a:xfrm>
            <a:off x="3048909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Lichtgrau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73389B4-7374-AB43-B9CD-0CA5B6ED4B02}"/>
              </a:ext>
            </a:extLst>
          </p:cNvPr>
          <p:cNvSpPr/>
          <p:nvPr userDrawn="1"/>
        </p:nvSpPr>
        <p:spPr>
          <a:xfrm>
            <a:off x="1617118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Schwarz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8E62580-B452-9141-99B8-14D406341FD8}"/>
              </a:ext>
            </a:extLst>
          </p:cNvPr>
          <p:cNvSpPr/>
          <p:nvPr userDrawn="1"/>
        </p:nvSpPr>
        <p:spPr>
          <a:xfrm>
            <a:off x="2821937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 err="1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Weiss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C5DB8B7-067A-624F-90A9-5FE69A8819FA}"/>
              </a:ext>
            </a:extLst>
          </p:cNvPr>
          <p:cNvSpPr/>
          <p:nvPr userDrawn="1"/>
        </p:nvSpPr>
        <p:spPr>
          <a:xfrm>
            <a:off x="4619182" y="1485446"/>
            <a:ext cx="607189" cy="500399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1A10FA4C-181C-BD41-AD4E-730F52457796}"/>
              </a:ext>
            </a:extLst>
          </p:cNvPr>
          <p:cNvSpPr/>
          <p:nvPr userDrawn="1"/>
        </p:nvSpPr>
        <p:spPr>
          <a:xfrm>
            <a:off x="6354200" y="1485446"/>
            <a:ext cx="607189" cy="500399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140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64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145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2466A38-6ECC-DF4F-869F-B98502E2D6A6}"/>
              </a:ext>
            </a:extLst>
          </p:cNvPr>
          <p:cNvSpPr/>
          <p:nvPr userDrawn="1"/>
        </p:nvSpPr>
        <p:spPr>
          <a:xfrm>
            <a:off x="5486692" y="1485446"/>
            <a:ext cx="607189" cy="500399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59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227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9F62C27-0EB2-5442-90B6-6A8F0C17931E}"/>
              </a:ext>
            </a:extLst>
          </p:cNvPr>
          <p:cNvSpPr/>
          <p:nvPr userDrawn="1"/>
        </p:nvSpPr>
        <p:spPr>
          <a:xfrm>
            <a:off x="7222141" y="1485446"/>
            <a:ext cx="607189" cy="500399"/>
          </a:xfrm>
          <a:prstGeom prst="rect">
            <a:avLst/>
          </a:prstGeom>
          <a:solidFill>
            <a:srgbClr val="DC0D1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B9B3239-0231-A24D-B42D-624E409B3D20}"/>
              </a:ext>
            </a:extLst>
          </p:cNvPr>
          <p:cNvSpPr/>
          <p:nvPr userDrawn="1"/>
        </p:nvSpPr>
        <p:spPr>
          <a:xfrm>
            <a:off x="4619184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Blau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D90492F4-04D9-0D48-A32F-3E322C29483A}"/>
              </a:ext>
            </a:extLst>
          </p:cNvPr>
          <p:cNvSpPr/>
          <p:nvPr userDrawn="1"/>
        </p:nvSpPr>
        <p:spPr>
          <a:xfrm>
            <a:off x="5486691" y="2091158"/>
            <a:ext cx="70591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Cyan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0C3949AB-62CF-6643-83F3-F76B12005678}"/>
              </a:ext>
            </a:extLst>
          </p:cNvPr>
          <p:cNvSpPr/>
          <p:nvPr userDrawn="1"/>
        </p:nvSpPr>
        <p:spPr>
          <a:xfrm>
            <a:off x="6363616" y="2091157"/>
            <a:ext cx="70591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Violett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3CD1B9CD-D09C-5D4A-B064-6355897E2041}"/>
              </a:ext>
            </a:extLst>
          </p:cNvPr>
          <p:cNvSpPr/>
          <p:nvPr userDrawn="1"/>
        </p:nvSpPr>
        <p:spPr>
          <a:xfrm>
            <a:off x="7225291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Rot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B457DF-BD61-044B-ACA4-342889CA02A1}"/>
              </a:ext>
            </a:extLst>
          </p:cNvPr>
          <p:cNvSpPr/>
          <p:nvPr userDrawn="1"/>
        </p:nvSpPr>
        <p:spPr>
          <a:xfrm>
            <a:off x="4619182" y="2490933"/>
            <a:ext cx="607189" cy="500399"/>
          </a:xfrm>
          <a:prstGeom prst="rect">
            <a:avLst/>
          </a:prstGeom>
          <a:solidFill>
            <a:srgbClr val="F187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241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0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931D8B5-D9AB-D547-B4C3-602A0499C239}"/>
              </a:ext>
            </a:extLst>
          </p:cNvPr>
          <p:cNvSpPr/>
          <p:nvPr userDrawn="1"/>
        </p:nvSpPr>
        <p:spPr>
          <a:xfrm>
            <a:off x="4619184" y="3096644"/>
            <a:ext cx="86750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Orange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7818" y="444257"/>
            <a:ext cx="9571269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Farbübersicht</a:t>
            </a:r>
          </a:p>
        </p:txBody>
      </p:sp>
    </p:spTree>
    <p:extLst>
      <p:ext uri="{BB962C8B-B14F-4D97-AF65-F5344CB8AC3E}">
        <p14:creationId xmlns:p14="http://schemas.microsoft.com/office/powerpoint/2010/main" val="1147332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  <a:lvl2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2pPr>
            <a:lvl3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3pPr>
            <a:lvl4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4pPr>
            <a:lvl5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6532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700" y="444257"/>
            <a:ext cx="9577387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Nur Titel</a:t>
            </a:r>
          </a:p>
        </p:txBody>
      </p:sp>
    </p:spTree>
    <p:extLst>
      <p:ext uri="{BB962C8B-B14F-4D97-AF65-F5344CB8AC3E}">
        <p14:creationId xmlns:p14="http://schemas.microsoft.com/office/powerpoint/2010/main" val="21746371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78077E49-BB75-47DD-A564-32F635D212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71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415005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E49330AE-63CD-4FA0-B981-354A53DBE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  <p:pic>
        <p:nvPicPr>
          <p:cNvPr id="11" name="Bildplatzhalter 4"/>
          <p:cNvPicPr>
            <a:picLocks noGrp="1"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3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0" name="Bildplatzhalter 4"/>
          <p:cNvPicPr>
            <a:picLocks noGrp="1"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61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25BAD-1A03-46E3-83C6-927F3F232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A3F8208-5ABF-4B9A-B91A-356813173B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724111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>
              <a:latin typeface="LMU CompatilFact" panose="02000500060000020003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>
                <a:latin typeface="LMU CompatilFact" panose="02000500060000020003" pitchFamily="2" charset="0"/>
              </a:defRPr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2" name="Bildplatzhalter 4"/>
          <p:cNvPicPr>
            <a:picLocks noGrp="1"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, Absender,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4E0D99-98F2-43FE-9AED-EB3BB89DB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9" y="5184000"/>
            <a:ext cx="72000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i="0" baseline="0">
                <a:solidFill>
                  <a:srgbClr val="0F1987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marR="0" algn="l" rtl="0"/>
            <a:r>
              <a:rPr lang="de-DE" b="1" dirty="0">
                <a:effectLst/>
                <a:latin typeface="Arial" panose="020B0604020202020204" pitchFamily="34" charset="0"/>
              </a:rPr>
              <a:t>Absendername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D260B3-F5EA-4444-8017-7B73608E5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600" y="2822400"/>
            <a:ext cx="3560400" cy="4035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4CBA82A-AE18-441E-A25D-A57826F209DD}"/>
              </a:ext>
            </a:extLst>
          </p:cNvPr>
          <p:cNvSpPr txBox="1"/>
          <p:nvPr userDrawn="1"/>
        </p:nvSpPr>
        <p:spPr>
          <a:xfrm>
            <a:off x="359884" y="6992038"/>
            <a:ext cx="677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Bitte verwenden Sie die weiße Abschlussfolie in Präsentationen, die </a:t>
            </a:r>
            <a:r>
              <a:rPr lang="de-DE" sz="1200" b="1" dirty="0"/>
              <a:t>ausgedruckt</a:t>
            </a:r>
            <a:r>
              <a:rPr lang="de-DE" sz="1200" dirty="0"/>
              <a:t> werden sollen.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9EFC83-F4F0-4DE8-A757-048D992D44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Bitte tragen Sie hier Ihre Einrichtung bzw. Ihr Institut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0319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A6560-2FDE-481D-9A8E-1866470D9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1" y="444249"/>
            <a:ext cx="9577019" cy="10429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Seitentitel mit einer Zeile oder</a:t>
            </a:r>
            <a:br>
              <a:rPr lang="de-DE" dirty="0"/>
            </a:br>
            <a:r>
              <a:rPr lang="de-DE" dirty="0"/>
              <a:t>maximal zwei Zeilen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E4071A-44EF-49AA-BAC4-8488C57EB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86" y="1493101"/>
            <a:ext cx="10166228" cy="9382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spcBef>
                <a:spcPts val="0"/>
              </a:spcBef>
              <a:buNone/>
              <a:defRPr sz="1900"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  <a:lvl2pPr marL="407778" indent="0">
              <a:buNone/>
              <a:defRPr sz="1900">
                <a:solidFill>
                  <a:schemeClr val="tx2"/>
                </a:solidFill>
              </a:defRPr>
            </a:lvl2pPr>
            <a:lvl3pPr marL="815557" indent="0">
              <a:buNone/>
              <a:defRPr>
                <a:solidFill>
                  <a:schemeClr val="tx2"/>
                </a:solidFill>
              </a:defRPr>
            </a:lvl3pPr>
            <a:lvl4pPr marL="1223335" indent="0">
              <a:buNone/>
              <a:defRPr>
                <a:solidFill>
                  <a:schemeClr val="tx2"/>
                </a:solidFill>
              </a:defRPr>
            </a:lvl4pPr>
            <a:lvl5pPr marL="1631113" indent="0">
              <a:buNone/>
              <a:defRPr>
                <a:solidFill>
                  <a:schemeClr val="tx2"/>
                </a:solidFill>
              </a:defRPr>
            </a:lvl5pPr>
          </a:lstStyle>
          <a:p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Ne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incipietur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accaepe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lenduciae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facepelita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blanien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tionsec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tempellabor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magnam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soloreria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quevoluptaturi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vendae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nobis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lab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acculliqui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tecte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es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ulparis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apeliqui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ipiet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99ED17-8C0B-4A38-8622-48A70F4A8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84" y="2635982"/>
            <a:ext cx="10166228" cy="2859210"/>
          </a:xfrm>
          <a:prstGeom prst="rect">
            <a:avLst/>
          </a:prstGeom>
        </p:spPr>
        <p:txBody>
          <a:bodyPr/>
          <a:lstStyle>
            <a:lvl1pPr marL="324000" indent="-324000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panose="05000000000000000000" pitchFamily="2" charset="2"/>
              <a:buChar char=""/>
              <a:defRPr sz="1900"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</a:lstStyle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Itaquas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Pelit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laut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pliciis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reptatio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illestius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Offici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pedi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omnis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sinci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totae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perit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quamet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liscium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landia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quiasit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Quunda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doloreste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maximus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sapicipici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ab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non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nullori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doluptassi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saniscitate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consequi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audae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simporem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venim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voloreptae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eturiam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coribus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Ucia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sam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quid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sequias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rat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facersp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edissuntotas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et,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berum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verore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represcium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Adistis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aliquatem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accaecum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nossunt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ratiam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voluptur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81228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F3871DC-3AE6-0046-9798-2B74B19887B1}"/>
              </a:ext>
            </a:extLst>
          </p:cNvPr>
          <p:cNvSpPr/>
          <p:nvPr userDrawn="1"/>
        </p:nvSpPr>
        <p:spPr>
          <a:xfrm>
            <a:off x="442800" y="1484313"/>
            <a:ext cx="832193" cy="685829"/>
          </a:xfrm>
          <a:prstGeom prst="rect">
            <a:avLst/>
          </a:prstGeom>
          <a:solidFill>
            <a:schemeClr val="tx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136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58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323A9624-D6DE-C345-9C75-F17A8B2EFEFC}"/>
              </a:ext>
            </a:extLst>
          </p:cNvPr>
          <p:cNvSpPr/>
          <p:nvPr userDrawn="1"/>
        </p:nvSpPr>
        <p:spPr>
          <a:xfrm>
            <a:off x="2820756" y="1484313"/>
            <a:ext cx="832193" cy="68582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255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699AD87-10CD-5C43-A6B2-3E71A6C1E6A5}"/>
              </a:ext>
            </a:extLst>
          </p:cNvPr>
          <p:cNvSpPr/>
          <p:nvPr userDrawn="1"/>
        </p:nvSpPr>
        <p:spPr>
          <a:xfrm>
            <a:off x="1631778" y="1484313"/>
            <a:ext cx="832193" cy="685829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E6E40C0-B5CF-3040-971F-4D8BB55D0746}"/>
              </a:ext>
            </a:extLst>
          </p:cNvPr>
          <p:cNvSpPr/>
          <p:nvPr userDrawn="1"/>
        </p:nvSpPr>
        <p:spPr>
          <a:xfrm>
            <a:off x="442802" y="2240393"/>
            <a:ext cx="8321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LMU Grün </a:t>
            </a:r>
            <a:b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</a:b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A2A488E-BCE0-BB4B-959A-3AC0A2CF9AFD}"/>
              </a:ext>
            </a:extLst>
          </p:cNvPr>
          <p:cNvSpPr/>
          <p:nvPr userDrawn="1"/>
        </p:nvSpPr>
        <p:spPr>
          <a:xfrm>
            <a:off x="442800" y="3144823"/>
            <a:ext cx="607189" cy="500399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98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104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AF76B9D-1CB6-774E-B88E-0CACB598FEF6}"/>
              </a:ext>
            </a:extLst>
          </p:cNvPr>
          <p:cNvSpPr/>
          <p:nvPr userDrawn="1"/>
        </p:nvSpPr>
        <p:spPr>
          <a:xfrm>
            <a:off x="2177818" y="3144823"/>
            <a:ext cx="607189" cy="500399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231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D45CC143-00CB-E043-9C6B-880F634668A7}"/>
              </a:ext>
            </a:extLst>
          </p:cNvPr>
          <p:cNvSpPr/>
          <p:nvPr userDrawn="1"/>
        </p:nvSpPr>
        <p:spPr>
          <a:xfrm>
            <a:off x="1310310" y="3144823"/>
            <a:ext cx="607189" cy="50039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192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193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195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2788AA0-4D28-CA47-A881-1819C9B7F2B2}"/>
              </a:ext>
            </a:extLst>
          </p:cNvPr>
          <p:cNvSpPr/>
          <p:nvPr userDrawn="1"/>
        </p:nvSpPr>
        <p:spPr>
          <a:xfrm>
            <a:off x="3045759" y="3144823"/>
            <a:ext cx="607189" cy="500399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245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0A40CC5-176B-9442-82E4-408CAB2349BC}"/>
              </a:ext>
            </a:extLst>
          </p:cNvPr>
          <p:cNvSpPr/>
          <p:nvPr userDrawn="1"/>
        </p:nvSpPr>
        <p:spPr>
          <a:xfrm>
            <a:off x="442802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Dunkelgrau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FA56A28D-A369-AD4B-AF9B-25C454F18A4E}"/>
              </a:ext>
            </a:extLst>
          </p:cNvPr>
          <p:cNvSpPr/>
          <p:nvPr userDrawn="1"/>
        </p:nvSpPr>
        <p:spPr>
          <a:xfrm>
            <a:off x="1310310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Mittelgrau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EF2EF5B-E92A-5D4A-8161-D33FFACE7341}"/>
              </a:ext>
            </a:extLst>
          </p:cNvPr>
          <p:cNvSpPr/>
          <p:nvPr userDrawn="1"/>
        </p:nvSpPr>
        <p:spPr>
          <a:xfrm>
            <a:off x="2187234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Hellgrau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4B21CFC-1C2A-AD4E-82DE-A68CEF4308BE}"/>
              </a:ext>
            </a:extLst>
          </p:cNvPr>
          <p:cNvSpPr/>
          <p:nvPr userDrawn="1"/>
        </p:nvSpPr>
        <p:spPr>
          <a:xfrm>
            <a:off x="3048909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Sekundär Lichtgrau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73389B4-7374-AB43-B9CD-0CA5B6ED4B02}"/>
              </a:ext>
            </a:extLst>
          </p:cNvPr>
          <p:cNvSpPr/>
          <p:nvPr userDrawn="1"/>
        </p:nvSpPr>
        <p:spPr>
          <a:xfrm>
            <a:off x="1617118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Schwarz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8E62580-B452-9141-99B8-14D406341FD8}"/>
              </a:ext>
            </a:extLst>
          </p:cNvPr>
          <p:cNvSpPr/>
          <p:nvPr userDrawn="1"/>
        </p:nvSpPr>
        <p:spPr>
          <a:xfrm>
            <a:off x="2821937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 err="1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Weiss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C5DB8B7-067A-624F-90A9-5FE69A8819FA}"/>
              </a:ext>
            </a:extLst>
          </p:cNvPr>
          <p:cNvSpPr/>
          <p:nvPr userDrawn="1"/>
        </p:nvSpPr>
        <p:spPr>
          <a:xfrm>
            <a:off x="4619182" y="1485446"/>
            <a:ext cx="607189" cy="500399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1A10FA4C-181C-BD41-AD4E-730F52457796}"/>
              </a:ext>
            </a:extLst>
          </p:cNvPr>
          <p:cNvSpPr/>
          <p:nvPr userDrawn="1"/>
        </p:nvSpPr>
        <p:spPr>
          <a:xfrm>
            <a:off x="6354200" y="1485446"/>
            <a:ext cx="607189" cy="500399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140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64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145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2466A38-6ECC-DF4F-869F-B98502E2D6A6}"/>
              </a:ext>
            </a:extLst>
          </p:cNvPr>
          <p:cNvSpPr/>
          <p:nvPr userDrawn="1"/>
        </p:nvSpPr>
        <p:spPr>
          <a:xfrm>
            <a:off x="5486692" y="1485446"/>
            <a:ext cx="607189" cy="500399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59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227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9F62C27-0EB2-5442-90B6-6A8F0C17931E}"/>
              </a:ext>
            </a:extLst>
          </p:cNvPr>
          <p:cNvSpPr/>
          <p:nvPr userDrawn="1"/>
        </p:nvSpPr>
        <p:spPr>
          <a:xfrm>
            <a:off x="7222141" y="1485446"/>
            <a:ext cx="607189" cy="500399"/>
          </a:xfrm>
          <a:prstGeom prst="rect">
            <a:avLst/>
          </a:prstGeom>
          <a:solidFill>
            <a:srgbClr val="DC0D1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B9B3239-0231-A24D-B42D-624E409B3D20}"/>
              </a:ext>
            </a:extLst>
          </p:cNvPr>
          <p:cNvSpPr/>
          <p:nvPr userDrawn="1"/>
        </p:nvSpPr>
        <p:spPr>
          <a:xfrm>
            <a:off x="4619184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Blau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D90492F4-04D9-0D48-A32F-3E322C29483A}"/>
              </a:ext>
            </a:extLst>
          </p:cNvPr>
          <p:cNvSpPr/>
          <p:nvPr userDrawn="1"/>
        </p:nvSpPr>
        <p:spPr>
          <a:xfrm>
            <a:off x="5486691" y="2091158"/>
            <a:ext cx="70591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Cyan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0C3949AB-62CF-6643-83F3-F76B12005678}"/>
              </a:ext>
            </a:extLst>
          </p:cNvPr>
          <p:cNvSpPr/>
          <p:nvPr userDrawn="1"/>
        </p:nvSpPr>
        <p:spPr>
          <a:xfrm>
            <a:off x="6363616" y="2091157"/>
            <a:ext cx="70591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Violett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3CD1B9CD-D09C-5D4A-B064-6355897E2041}"/>
              </a:ext>
            </a:extLst>
          </p:cNvPr>
          <p:cNvSpPr/>
          <p:nvPr userDrawn="1"/>
        </p:nvSpPr>
        <p:spPr>
          <a:xfrm>
            <a:off x="7225291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Rot</a:t>
            </a:r>
            <a:endParaRPr lang="de-DE" sz="800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B457DF-BD61-044B-ACA4-342889CA02A1}"/>
              </a:ext>
            </a:extLst>
          </p:cNvPr>
          <p:cNvSpPr/>
          <p:nvPr userDrawn="1"/>
        </p:nvSpPr>
        <p:spPr>
          <a:xfrm>
            <a:off x="4619182" y="2490933"/>
            <a:ext cx="607189" cy="500399"/>
          </a:xfrm>
          <a:prstGeom prst="rect">
            <a:avLst/>
          </a:prstGeom>
          <a:solidFill>
            <a:srgbClr val="F187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241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0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931D8B5-D9AB-D547-B4C3-602A0499C239}"/>
              </a:ext>
            </a:extLst>
          </p:cNvPr>
          <p:cNvSpPr/>
          <p:nvPr userDrawn="1"/>
        </p:nvSpPr>
        <p:spPr>
          <a:xfrm>
            <a:off x="4619184" y="3096644"/>
            <a:ext cx="86750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Akzent Orange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7818" y="444257"/>
            <a:ext cx="9571269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Farbübersicht</a:t>
            </a:r>
          </a:p>
        </p:txBody>
      </p:sp>
    </p:spTree>
    <p:extLst>
      <p:ext uri="{BB962C8B-B14F-4D97-AF65-F5344CB8AC3E}">
        <p14:creationId xmlns:p14="http://schemas.microsoft.com/office/powerpoint/2010/main" val="4182758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1pPr>
            <a:lvl2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2pPr>
            <a:lvl3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3pPr>
            <a:lvl4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4pPr>
            <a:lvl5pPr>
              <a:buClr>
                <a:schemeClr val="tx1"/>
              </a:buClr>
              <a:defRPr>
                <a:solidFill>
                  <a:srgbClr val="616468"/>
                </a:solidFill>
                <a:latin typeface="LMU CompatilFact" panose="02000500060000020003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35712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</a:lstStyle>
          <a:p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700" y="444257"/>
            <a:ext cx="9577387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>
                <a:latin typeface="LMU CompatilFact" panose="02000500060000020003" pitchFamily="2" charset="0"/>
              </a:defRPr>
            </a:lvl1pPr>
          </a:lstStyle>
          <a:p>
            <a:r>
              <a:rPr lang="de-DE" dirty="0"/>
              <a:t>Nur Titel</a:t>
            </a:r>
          </a:p>
        </p:txBody>
      </p:sp>
    </p:spTree>
    <p:extLst>
      <p:ext uri="{BB962C8B-B14F-4D97-AF65-F5344CB8AC3E}">
        <p14:creationId xmlns:p14="http://schemas.microsoft.com/office/powerpoint/2010/main" val="1757463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A64C6-1D43-4AB8-8C53-2CEB47434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2C8569-68E2-41F6-B789-507509215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A1A18F-E02C-4272-85D3-456B9D70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C7CE95-7871-4CEB-83CE-0E7B4AA2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EDC236-445B-4A3A-9C86-46B1D206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81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371AA-EA92-45DA-B9F4-31429F8D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E1457C-4B6B-486E-AF57-F7E12F210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EB550D-98EB-486E-A8EA-5B5898A4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4B7209-7029-4D16-A4AC-3C695A04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A0BF3D-2474-4570-9DEC-14CC2681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8704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7DB28-8319-48E9-848A-9858582A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108A3B-16F7-458A-A228-647E16CDC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F6B47D-718F-4CE3-A08B-84D05863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2D6949-B7B2-436F-A396-B3618C0F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B2D200-CD84-4FC8-8CCC-87B983F8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506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80766-C20B-4CA6-8DA7-B4993ADD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BF5C5B-51EE-4CCC-8DA7-E42138C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33D9646-4F4E-481E-B663-D4E357A09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E30CCD-574F-411F-9110-5E617633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FB8534-3DF1-4F0F-84C0-51C7A11E1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448C4E-417D-42EB-AAD0-861667A0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856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55500-3875-4398-A931-57EAD5F7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D537EB-5781-4C7E-8950-21666B974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1AB289-0933-4E02-95F2-6645E08D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D068D5-CC4A-4FAB-AFDA-FB18EE549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2FA2DE-1EF2-4BB7-8C67-6E89E9462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A50513-1FA3-4B29-BF4F-581F92D0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B2774E-DA3E-4F15-A4EC-97193A09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3E8212-DE58-4C3C-B4EB-50B929E6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6349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32415-C821-42BB-B746-26A4704B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7BCF0A-97E1-4E47-A4CC-AC34C83D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CF837C-94EE-49CB-8E30-978094C0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6B323A-6F9C-47D6-98F0-35B820AE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05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image" Target="../media/image9.png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0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8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emf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3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AC36F883-12FB-47DF-B082-BEE8DA64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D2AB963-3AAE-409C-B340-347F969A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00" y="2276475"/>
            <a:ext cx="11302688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05F011C-9DD8-4A44-BACF-519C157AF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BF0EF78-2ABA-4783-A415-19ED16DA7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 vert="horz" lIns="0" tIns="0" rIns="126000" bIns="0" rtlCol="0" anchor="ctr"/>
          <a:lstStyle>
            <a:lvl1pPr algn="r">
              <a:defRPr sz="900" b="1">
                <a:solidFill>
                  <a:schemeClr val="accent2"/>
                </a:solidFill>
              </a:defRPr>
            </a:lvl1pPr>
          </a:lstStyle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DE3FB7D-2F4C-4E3C-82FE-CB9DF69C44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F13EA111-0AB9-4E2A-ABF1-EDDA6CC3F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344" y="442800"/>
            <a:ext cx="2011339" cy="792000"/>
          </a:xfrm>
          <a:prstGeom prst="rect">
            <a:avLst/>
          </a:prstGeom>
          <a:ln>
            <a:noFill/>
          </a:ln>
        </p:spPr>
        <p:txBody>
          <a:bodyPr vert="horz" lIns="36000" tIns="0" rIns="0" bIns="39600" rtlCol="0" anchor="b"/>
          <a:lstStyle>
            <a:lvl1pPr algn="l">
              <a:lnSpc>
                <a:spcPct val="110000"/>
              </a:lnSpc>
              <a:defRPr sz="65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Bitte tragen Sie hier Ihre Einrichtung bzw. Ihr Institut ein</a:t>
            </a:r>
          </a:p>
        </p:txBody>
      </p:sp>
    </p:spTree>
    <p:extLst>
      <p:ext uri="{BB962C8B-B14F-4D97-AF65-F5344CB8AC3E}">
        <p14:creationId xmlns:p14="http://schemas.microsoft.com/office/powerpoint/2010/main" val="2730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75" r:id="rId3"/>
    <p:sldLayoutId id="2147483678" r:id="rId4"/>
    <p:sldLayoutId id="2147483684" r:id="rId5"/>
    <p:sldLayoutId id="2147483681" r:id="rId6"/>
    <p:sldLayoutId id="2147483687" r:id="rId7"/>
    <p:sldLayoutId id="2147483679" r:id="rId8"/>
    <p:sldLayoutId id="2147483686" r:id="rId9"/>
    <p:sldLayoutId id="2147483691" r:id="rId10"/>
    <p:sldLayoutId id="2147483680" r:id="rId11"/>
    <p:sldLayoutId id="2147483688" r:id="rId12"/>
    <p:sldLayoutId id="2147483689" r:id="rId13"/>
    <p:sldLayoutId id="2147483685" r:id="rId14"/>
    <p:sldLayoutId id="2147483690" r:id="rId15"/>
    <p:sldLayoutId id="2147483683" r:id="rId16"/>
    <p:sldLayoutId id="2147483682" r:id="rId17"/>
    <p:sldLayoutId id="2147484063" r:id="rId18"/>
    <p:sldLayoutId id="2147484064" r:id="rId19"/>
    <p:sldLayoutId id="2147484065" r:id="rId20"/>
  </p:sldLayoutIdLst>
  <p:hf hdr="0" dt="0"/>
  <p:txStyles>
    <p:titleStyle>
      <a:lvl1pPr algn="l" defTabSz="815557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rgbClr val="0F1987"/>
          </a:solidFill>
          <a:latin typeface="+mj-lt"/>
          <a:ea typeface="+mj-ea"/>
          <a:cs typeface="+mj-cs"/>
        </a:defRPr>
      </a:lvl1pPr>
    </p:titleStyle>
    <p:bodyStyle>
      <a:lvl1pPr marL="0" indent="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marR="0" indent="-324000" algn="l" defTabSz="815557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F1987"/>
        </a:buClr>
        <a:buSzPct val="100000"/>
        <a:buFont typeface="Wingdings" panose="05000000000000000000" pitchFamily="2" charset="2"/>
        <a:buChar char=""/>
        <a:tabLst/>
        <a:defRPr lang="de-DE" sz="1600" kern="1200" baseline="0" dirty="0" smtClean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0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9" pos="7401" userDrawn="1">
          <p15:clr>
            <a:srgbClr val="F26B43"/>
          </p15:clr>
        </p15:guide>
        <p15:guide id="13" pos="279" userDrawn="1">
          <p15:clr>
            <a:srgbClr val="F26B43"/>
          </p15:clr>
        </p15:guide>
        <p15:guide id="14" orient="horz" pos="278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orient="horz" pos="1434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1344" userDrawn="1">
          <p15:clr>
            <a:srgbClr val="F26B43"/>
          </p15:clr>
        </p15:guide>
        <p15:guide id="19" pos="3727" userDrawn="1">
          <p15:clr>
            <a:srgbClr val="F26B43"/>
          </p15:clr>
        </p15:guide>
        <p15:guide id="20" pos="395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AC36F883-12FB-47DF-B082-BEE8DA64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D2AB963-3AAE-409C-B340-347F969A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00" y="2276475"/>
            <a:ext cx="11302688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05F011C-9DD8-4A44-BACF-519C157AF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BF0EF78-2ABA-4783-A415-19ED16DA7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 vert="horz" lIns="0" tIns="0" rIns="126000" bIns="0" rtlCol="0" anchor="ctr"/>
          <a:lstStyle>
            <a:lvl1pPr algn="r">
              <a:defRPr sz="900" b="1">
                <a:solidFill>
                  <a:schemeClr val="accent2"/>
                </a:solidFill>
              </a:defRPr>
            </a:lvl1pPr>
          </a:lstStyle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DE3FB7D-2F4C-4E3C-82FE-CB9DF69C44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F13EA111-0AB9-4E2A-ABF1-EDDA6CC3F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344" y="442800"/>
            <a:ext cx="2544589" cy="792000"/>
          </a:xfrm>
          <a:prstGeom prst="rect">
            <a:avLst/>
          </a:prstGeom>
          <a:ln>
            <a:noFill/>
          </a:ln>
        </p:spPr>
        <p:txBody>
          <a:bodyPr vert="horz" lIns="36000" tIns="0" rIns="0" bIns="39600" rtlCol="0" anchor="b"/>
          <a:lstStyle>
            <a:lvl1pPr algn="l">
              <a:lnSpc>
                <a:spcPct val="110000"/>
              </a:lnSpc>
              <a:defRPr sz="65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DE3972-ABE7-4536-BAB3-63AC09BA831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164146" y="859832"/>
            <a:ext cx="1623663" cy="3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  <p:sldLayoutId id="2147484113" r:id="rId18"/>
    <p:sldLayoutId id="2147484114" r:id="rId19"/>
    <p:sldLayoutId id="2147484115" r:id="rId20"/>
  </p:sldLayoutIdLst>
  <p:hf hdr="0" dt="0"/>
  <p:txStyles>
    <p:titleStyle>
      <a:lvl1pPr algn="l" defTabSz="815557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rgbClr val="0F1987"/>
          </a:solidFill>
          <a:latin typeface="+mj-lt"/>
          <a:ea typeface="+mj-ea"/>
          <a:cs typeface="+mj-cs"/>
        </a:defRPr>
      </a:lvl1pPr>
    </p:titleStyle>
    <p:bodyStyle>
      <a:lvl1pPr marL="0" indent="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marR="0" indent="-324000" algn="l" defTabSz="815557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F1987"/>
        </a:buClr>
        <a:buSzPct val="100000"/>
        <a:buFont typeface="Wingdings" panose="05000000000000000000" pitchFamily="2" charset="2"/>
        <a:buChar char=""/>
        <a:tabLst/>
        <a:defRPr lang="de-DE" sz="1600" kern="1200" baseline="0" dirty="0" smtClean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0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pos="3840">
          <p15:clr>
            <a:srgbClr val="F26B43"/>
          </p15:clr>
        </p15:guide>
        <p15:guide id="16" orient="horz" pos="1434">
          <p15:clr>
            <a:srgbClr val="F26B43"/>
          </p15:clr>
        </p15:guide>
        <p15:guide id="17" orient="horz" pos="3884">
          <p15:clr>
            <a:srgbClr val="F26B43"/>
          </p15:clr>
        </p15:guide>
        <p15:guide id="18" orient="horz" pos="1344">
          <p15:clr>
            <a:srgbClr val="F26B43"/>
          </p15:clr>
        </p15:guide>
        <p15:guide id="19" pos="3727">
          <p15:clr>
            <a:srgbClr val="F26B43"/>
          </p15:clr>
        </p15:guide>
        <p15:guide id="20" pos="39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AC36F883-12FB-47DF-B082-BEE8DA64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D2AB963-3AAE-409C-B340-347F969A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00" y="2276475"/>
            <a:ext cx="11302688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05F011C-9DD8-4A44-BACF-519C157AF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BF0EF78-2ABA-4783-A415-19ED16DA7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 vert="horz" lIns="0" tIns="0" rIns="126000" bIns="0" rtlCol="0" anchor="ctr"/>
          <a:lstStyle>
            <a:lvl1pPr algn="r">
              <a:defRPr sz="900" b="1">
                <a:solidFill>
                  <a:schemeClr val="accent2"/>
                </a:solidFill>
              </a:defRPr>
            </a:lvl1pPr>
          </a:lstStyle>
          <a:p>
            <a:fld id="{EFB5150B-0CEE-4773-8AAA-22F479C02EE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DE3FB7D-2F4C-4E3C-82FE-CB9DF69C44E2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F13EA111-0AB9-4E2A-ABF1-EDDA6CC3F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344" y="442800"/>
            <a:ext cx="2544589" cy="792000"/>
          </a:xfrm>
          <a:prstGeom prst="rect">
            <a:avLst/>
          </a:prstGeom>
          <a:ln>
            <a:noFill/>
          </a:ln>
        </p:spPr>
        <p:txBody>
          <a:bodyPr vert="horz" lIns="36000" tIns="0" rIns="0" bIns="39600" rtlCol="0" anchor="b"/>
          <a:lstStyle>
            <a:lvl1pPr algn="l">
              <a:lnSpc>
                <a:spcPct val="110000"/>
              </a:lnSpc>
              <a:defRPr sz="65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Orientierungsphase der wirtschaftswissenschaftlichen Fakultäten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DE3972-ABE7-4536-BAB3-63AC09BA8312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0164146" y="859832"/>
            <a:ext cx="1623663" cy="3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2" r:id="rId30"/>
    <p:sldLayoutId id="2147483893" r:id="rId31"/>
    <p:sldLayoutId id="2147483894" r:id="rId32"/>
    <p:sldLayoutId id="2147483922" r:id="rId33"/>
    <p:sldLayoutId id="2147483923" r:id="rId34"/>
    <p:sldLayoutId id="2147483924" r:id="rId35"/>
    <p:sldLayoutId id="2147483925" r:id="rId36"/>
  </p:sldLayoutIdLst>
  <p:hf hdr="0" dt="0"/>
  <p:txStyles>
    <p:titleStyle>
      <a:lvl1pPr algn="l" defTabSz="815557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rgbClr val="0F1987"/>
          </a:solidFill>
          <a:latin typeface="+mj-lt"/>
          <a:ea typeface="+mj-ea"/>
          <a:cs typeface="+mj-cs"/>
        </a:defRPr>
      </a:lvl1pPr>
    </p:titleStyle>
    <p:bodyStyle>
      <a:lvl1pPr marL="0" indent="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marR="0" indent="-324000" algn="l" defTabSz="815557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F1987"/>
        </a:buClr>
        <a:buSzPct val="100000"/>
        <a:buFont typeface="Wingdings" panose="05000000000000000000" pitchFamily="2" charset="2"/>
        <a:buChar char=""/>
        <a:tabLst/>
        <a:defRPr lang="de-DE" sz="1600" kern="1200" baseline="0" dirty="0" smtClean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0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pos="3840">
          <p15:clr>
            <a:srgbClr val="F26B43"/>
          </p15:clr>
        </p15:guide>
        <p15:guide id="16" orient="horz" pos="1434">
          <p15:clr>
            <a:srgbClr val="F26B43"/>
          </p15:clr>
        </p15:guide>
        <p15:guide id="17" orient="horz" pos="3884">
          <p15:clr>
            <a:srgbClr val="F26B43"/>
          </p15:clr>
        </p15:guide>
        <p15:guide id="18" orient="horz" pos="1344">
          <p15:clr>
            <a:srgbClr val="F26B43"/>
          </p15:clr>
        </p15:guide>
        <p15:guide id="19" pos="3727">
          <p15:clr>
            <a:srgbClr val="F26B43"/>
          </p15:clr>
        </p15:guide>
        <p15:guide id="20" pos="395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>
            <a:extLst>
              <a:ext uri="{FF2B5EF4-FFF2-40B4-BE49-F238E27FC236}">
                <a16:creationId xmlns:a16="http://schemas.microsoft.com/office/drawing/2014/main" id="{AC36F883-12FB-47DF-B082-BEE8DA64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D2AB963-3AAE-409C-B340-347F969A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00" y="2349501"/>
            <a:ext cx="11302688" cy="3816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05F011C-9DD8-4A44-BACF-519C157AF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5823" y="6519044"/>
            <a:ext cx="112326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2BF0EF78-2ABA-4783-A415-19ED16DA7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7809" y="6519044"/>
            <a:ext cx="404191" cy="252000"/>
          </a:xfrm>
          <a:prstGeom prst="rect">
            <a:avLst/>
          </a:prstGeom>
        </p:spPr>
        <p:txBody>
          <a:bodyPr vert="horz" lIns="0" tIns="0" rIns="126000" bIns="0" rtlCol="0" anchor="ctr"/>
          <a:lstStyle>
            <a:lvl1pPr algn="r">
              <a:defRPr sz="900" b="1">
                <a:solidFill>
                  <a:schemeClr val="accent2"/>
                </a:solidFill>
              </a:defRPr>
            </a:lvl1pPr>
          </a:lstStyle>
          <a:p>
            <a:fld id="{EFB5150B-0CEE-4773-8AAA-22F479C02E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DE3FB7D-2F4C-4E3C-82FE-CB9DF69C44E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9" y="442799"/>
            <a:ext cx="2544589" cy="7920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F13EA111-0AB9-4E2A-ABF1-EDDA6CC3F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344" y="442800"/>
            <a:ext cx="2011339" cy="792000"/>
          </a:xfrm>
          <a:prstGeom prst="rect">
            <a:avLst/>
          </a:prstGeom>
          <a:ln>
            <a:noFill/>
          </a:ln>
        </p:spPr>
        <p:txBody>
          <a:bodyPr vert="horz" lIns="36000" tIns="0" rIns="0" bIns="39600" rtlCol="0" anchor="b"/>
          <a:lstStyle>
            <a:lvl1pPr algn="l">
              <a:lnSpc>
                <a:spcPct val="110000"/>
              </a:lnSpc>
              <a:defRPr sz="65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International Relations Center</a:t>
            </a:r>
          </a:p>
        </p:txBody>
      </p:sp>
    </p:spTree>
    <p:extLst>
      <p:ext uri="{BB962C8B-B14F-4D97-AF65-F5344CB8AC3E}">
        <p14:creationId xmlns:p14="http://schemas.microsoft.com/office/powerpoint/2010/main" val="82858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</p:sldLayoutIdLst>
  <p:hf hdr="0" dt="0"/>
  <p:txStyles>
    <p:titleStyle>
      <a:lvl1pPr algn="l" defTabSz="815557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rgbClr val="0F1987"/>
          </a:solidFill>
          <a:latin typeface="+mj-lt"/>
          <a:ea typeface="+mj-ea"/>
          <a:cs typeface="+mj-cs"/>
        </a:defRPr>
      </a:lvl1pPr>
    </p:titleStyle>
    <p:bodyStyle>
      <a:lvl1pPr marL="0" indent="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marR="0" indent="-324000" algn="l" defTabSz="815557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F1987"/>
        </a:buClr>
        <a:buSzPct val="100000"/>
        <a:buFont typeface="Wingdings" panose="05000000000000000000" pitchFamily="2" charset="2"/>
        <a:buChar char=""/>
        <a:tabLst/>
        <a:defRPr lang="de-DE" sz="1600" kern="1200" baseline="0" dirty="0" smtClean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50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80000" algn="l" defTabSz="81555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pos="3840">
          <p15:clr>
            <a:srgbClr val="F26B43"/>
          </p15:clr>
        </p15:guide>
        <p15:guide id="16" orient="horz" pos="1480">
          <p15:clr>
            <a:srgbClr val="F26B43"/>
          </p15:clr>
        </p15:guide>
        <p15:guide id="17" orient="horz" pos="3884">
          <p15:clr>
            <a:srgbClr val="F26B43"/>
          </p15:clr>
        </p15:guide>
        <p15:guide id="18" orient="horz" pos="1344">
          <p15:clr>
            <a:srgbClr val="F26B43"/>
          </p15:clr>
        </p15:guide>
        <p15:guide id="19" pos="3727">
          <p15:clr>
            <a:srgbClr val="F26B43"/>
          </p15:clr>
        </p15:guide>
        <p15:guide id="20" pos="39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465598-6EE5-EE49-A177-6E3551F9A5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6400" y="434007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hf hdr="0" dt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6BA1FC-2AA7-46D3-BA9A-D73D533597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6399" y="432533"/>
            <a:ext cx="1744349" cy="825500"/>
          </a:xfrm>
          <a:prstGeom prst="rect">
            <a:avLst/>
          </a:prstGeom>
        </p:spPr>
      </p:pic>
      <p:pic>
        <p:nvPicPr>
          <p:cNvPr id="3" name="Bildplatzhalter 4"/>
          <p:cNvPicPr>
            <a:picLocks noGrp="1"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</p:sldLayoutIdLst>
  <p:hf hdr="0" dt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LMU CompatilFact" panose="02000500060000020003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465598-6EE5-EE49-A177-6E3551F9A5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6400" y="434007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</p:sldLayoutIdLst>
  <p:hf hdr="0" dt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6BA1FC-2AA7-46D3-BA9A-D73D533597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6399" y="432533"/>
            <a:ext cx="1744349" cy="825500"/>
          </a:xfrm>
          <a:prstGeom prst="rect">
            <a:avLst/>
          </a:prstGeom>
        </p:spPr>
      </p:pic>
      <p:pic>
        <p:nvPicPr>
          <p:cNvPr id="3" name="Bildplatzhalter 4"/>
          <p:cNvPicPr>
            <a:picLocks noGrp="1"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1" r="-1215"/>
          <a:stretch/>
        </p:blipFill>
        <p:spPr>
          <a:xfrm>
            <a:off x="10352171" y="613578"/>
            <a:ext cx="1197142" cy="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6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</p:sldLayoutIdLst>
  <p:hf hdr="0" dt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712BA1-C459-402D-BF1F-CEA685A0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949E4E-CFD4-4B9B-94DF-D93DAFE0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974EB2-6840-4A55-9AE4-8182B5B89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8F897-07F4-41F1-8397-AB747D0FF78A}" type="datetimeFigureOut">
              <a:rPr lang="de-DE" smtClean="0"/>
              <a:t>09.05.25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4F02B-DDA6-4E0C-8F54-179E29ED0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B84979-AA70-4099-834F-B3DCFB44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C114-27EB-4BD7-AF66-3874489A2A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5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5C20EAB2-99ED-CAFE-943E-495541041431}"/>
              </a:ext>
            </a:extLst>
          </p:cNvPr>
          <p:cNvSpPr/>
          <p:nvPr userDrawn="1"/>
        </p:nvSpPr>
        <p:spPr>
          <a:xfrm>
            <a:off x="11472160" y="6318635"/>
            <a:ext cx="449839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BE0CB12-9C33-4D89-9255-C03F10C24A7E}" type="slidenum">
              <a:rPr lang="de-DE" sz="120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ea typeface="Roboto" panose="02000000000000000000" pitchFamily="2" charset="0"/>
                <a:cs typeface="Arial" panose="020B0604020202020204" pitchFamily="34" charset="0"/>
              </a:rPr>
              <a:t>‹Nr.›</a:t>
            </a:fld>
            <a:endParaRPr lang="de-DE" sz="120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68B5DE97-A09C-3440-9C24-7BA3A48E1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472160" y="6318634"/>
            <a:ext cx="0" cy="270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6D07A0E2-4235-34F1-66BC-EEC38E3B9497}"/>
              </a:ext>
            </a:extLst>
          </p:cNvPr>
          <p:cNvSpPr/>
          <p:nvPr userDrawn="1"/>
        </p:nvSpPr>
        <p:spPr>
          <a:xfrm>
            <a:off x="270000" y="360662"/>
            <a:ext cx="1080000" cy="6136676"/>
          </a:xfrm>
          <a:prstGeom prst="roundRect">
            <a:avLst>
              <a:gd name="adj" fmla="val 120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Logo enthält.&#10;&#10;Automatisch generierte Beschreibung">
            <a:extLst>
              <a:ext uri="{FF2B5EF4-FFF2-40B4-BE49-F238E27FC236}">
                <a16:creationId xmlns:a16="http://schemas.microsoft.com/office/drawing/2014/main" id="{859F134E-3501-535E-2834-9E03BE5906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25" y="531784"/>
            <a:ext cx="720000" cy="720000"/>
          </a:xfrm>
          <a:prstGeom prst="rect">
            <a:avLst/>
          </a:prstGeom>
        </p:spPr>
      </p:pic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8C62DCEE-D290-1583-4846-C7BD73E42950}"/>
              </a:ext>
            </a:extLst>
          </p:cNvPr>
          <p:cNvCxnSpPr>
            <a:cxnSpLocks/>
          </p:cNvCxnSpPr>
          <p:nvPr userDrawn="1"/>
        </p:nvCxnSpPr>
        <p:spPr>
          <a:xfrm>
            <a:off x="456738" y="1434408"/>
            <a:ext cx="710460" cy="2243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2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68">
          <p15:clr>
            <a:srgbClr val="F26B43"/>
          </p15:clr>
        </p15:guide>
        <p15:guide id="2" pos="42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6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www.lmu.de/international/prosa" TargetMode="Externa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0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bin.d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m.lmu.de/de/studium/studium-international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irc@som.lmu.d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6874FC-B98D-466B-A317-C21127392D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Herzlich Willkommen zur Informationsveranstaltung </a:t>
            </a:r>
            <a:endParaRPr lang="de-DE" dirty="0">
              <a:cs typeface="Arial"/>
            </a:endParaRPr>
          </a:p>
          <a:p>
            <a:r>
              <a:rPr lang="de-DE" dirty="0">
                <a:latin typeface="Arial"/>
                <a:cs typeface="Arial"/>
              </a:rPr>
              <a:t>"Rund ums Ausland"</a:t>
            </a:r>
            <a:endParaRPr lang="de-DE">
              <a:cs typeface="Arial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AAC2F62-115A-47BE-B511-A3627D1347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Orientierungsphase der Wirtschaftswissenschaftlichen Fakultäten</a:t>
            </a:r>
            <a:endParaRPr lang="en-US" b="0" dirty="0">
              <a:latin typeface="Arial"/>
              <a:cs typeface="Arial"/>
            </a:endParaRPr>
          </a:p>
          <a:p>
            <a:r>
              <a:rPr lang="de-DE" dirty="0">
                <a:latin typeface="Arial"/>
                <a:cs typeface="Arial"/>
              </a:rPr>
              <a:t>05.05.2025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03417F5-1D14-4C30-8CAC-5D972A0379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Geschwister-Scholl-Platz 1</a:t>
            </a:r>
            <a:endParaRPr lang="en-US" b="0" dirty="0">
              <a:latin typeface="Arial"/>
              <a:cs typeface="Arial"/>
            </a:endParaRPr>
          </a:p>
          <a:p>
            <a:r>
              <a:rPr lang="de-DE" dirty="0">
                <a:latin typeface="Arial"/>
                <a:cs typeface="Arial"/>
              </a:rPr>
              <a:t>B101</a:t>
            </a:r>
            <a:endParaRPr lang="de-DE" dirty="0"/>
          </a:p>
          <a:p>
            <a:endParaRPr lang="de-DE" dirty="0">
              <a:cs typeface="Arial"/>
            </a:endParaRPr>
          </a:p>
          <a:p>
            <a:endParaRPr lang="de-D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8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">
            <a:extLst>
              <a:ext uri="{FF2B5EF4-FFF2-40B4-BE49-F238E27FC236}">
                <a16:creationId xmlns:a16="http://schemas.microsoft.com/office/drawing/2014/main" id="{7CCB3F3A-C101-FD6D-3C90-172CAF9D015F}"/>
              </a:ext>
            </a:extLst>
          </p:cNvPr>
          <p:cNvSpPr txBox="1">
            <a:spLocks/>
          </p:cNvSpPr>
          <p:nvPr/>
        </p:nvSpPr>
        <p:spPr>
          <a:xfrm>
            <a:off x="442913" y="3347886"/>
            <a:ext cx="4970774" cy="819301"/>
          </a:xfrm>
          <a:prstGeom prst="rect">
            <a:avLst/>
          </a:prstGeom>
        </p:spPr>
        <p:txBody>
          <a:bodyPr/>
          <a:lstStyle>
            <a:lvl1pPr algn="l" defTabSz="8155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MU CompatilFact" panose="0200050006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Studieren im Ausland </a:t>
            </a: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</a:b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</a:b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Austauschprogramme der volkwirtschaftlichen Fakultät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MU CompatilFact" panose="02000500060000020003" pitchFamily="2" charset="0"/>
              <a:ea typeface="+mj-ea"/>
              <a:cs typeface="+mj-cs"/>
            </a:endParaRPr>
          </a:p>
        </p:txBody>
      </p:sp>
      <p:pic>
        <p:nvPicPr>
          <p:cNvPr id="9" name="Grafik 8" descr="Ein Bild, das Gras, Person, draußen, Himmel enthält.&#10;&#10;Automatisch generierte Beschreibung">
            <a:extLst>
              <a:ext uri="{FF2B5EF4-FFF2-40B4-BE49-F238E27FC236}">
                <a16:creationId xmlns:a16="http://schemas.microsoft.com/office/drawing/2014/main" id="{92538EDF-A5EE-4F63-6D05-599A3C7DC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068" y="1496712"/>
            <a:ext cx="2924171" cy="2964766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CD4917F-7F1A-F7AC-86DF-F49B787E05EA}"/>
              </a:ext>
            </a:extLst>
          </p:cNvPr>
          <p:cNvSpPr txBox="1"/>
          <p:nvPr/>
        </p:nvSpPr>
        <p:spPr>
          <a:xfrm>
            <a:off x="446400" y="2380086"/>
            <a:ext cx="413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Hannah Fuß,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 Economics Exchange Office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88205C93-7282-2A7F-2378-50F56E6EF93D}"/>
              </a:ext>
            </a:extLst>
          </p:cNvPr>
          <p:cNvSpPr txBox="1">
            <a:spLocks/>
          </p:cNvSpPr>
          <p:nvPr/>
        </p:nvSpPr>
        <p:spPr>
          <a:xfrm>
            <a:off x="446400" y="5399315"/>
            <a:ext cx="4749055" cy="960198"/>
          </a:xfrm>
          <a:prstGeom prst="rect">
            <a:avLst/>
          </a:prstGeom>
        </p:spPr>
        <p:txBody>
          <a:bodyPr lIns="108000" tIns="0" rIns="0" bIns="0" anchor="b" anchorCtr="0"/>
          <a:lstStyle>
            <a:lvl1pPr marL="0" indent="0" algn="l" defTabSz="815557" rtl="0" eaLnBrk="1" fontAlgn="b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600" b="1" i="0" kern="1200" baseline="0">
                <a:solidFill>
                  <a:schemeClr val="bg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b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Sommersemester 2025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A04270-98B4-7092-E588-3F8B73A1AF86}"/>
              </a:ext>
            </a:extLst>
          </p:cNvPr>
          <p:cNvGrpSpPr/>
          <p:nvPr/>
        </p:nvGrpSpPr>
        <p:grpSpPr>
          <a:xfrm>
            <a:off x="5816068" y="1496712"/>
            <a:ext cx="5944835" cy="5144895"/>
            <a:chOff x="5816068" y="1426374"/>
            <a:chExt cx="5944835" cy="5144895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CCA63B9-B5B9-0F1F-A768-A851FB618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6068" y="4626459"/>
              <a:ext cx="5944835" cy="194481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595832C-67BF-FC89-9A6F-81A4025D2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5869" y="1426374"/>
              <a:ext cx="2779731" cy="2964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03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 descr="Straße durch Wald mit Fluchtpunkt">
            <a:extLst>
              <a:ext uri="{FF2B5EF4-FFF2-40B4-BE49-F238E27FC236}">
                <a16:creationId xmlns:a16="http://schemas.microsoft.com/office/drawing/2014/main" id="{93985410-43C8-500E-CF9F-EC29C3FE8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56" name="Rechteck 55">
            <a:extLst>
              <a:ext uri="{FF2B5EF4-FFF2-40B4-BE49-F238E27FC236}">
                <a16:creationId xmlns:a16="http://schemas.microsoft.com/office/drawing/2014/main" id="{39724125-C515-5E48-12E7-3CFFFF136AAA}"/>
              </a:ext>
            </a:extLst>
          </p:cNvPr>
          <p:cNvSpPr/>
          <p:nvPr/>
        </p:nvSpPr>
        <p:spPr>
          <a:xfrm>
            <a:off x="7748337" y="1585763"/>
            <a:ext cx="3096653" cy="2849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BA07FC-61D8-FECB-3F4A-E78FC02CD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B3D4C900-3AB6-A343-CDAD-F8C30131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431515"/>
            <a:ext cx="9568595" cy="830997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br>
              <a:rPr lang="de-DE" dirty="0"/>
            </a:br>
            <a:r>
              <a:rPr lang="de-DE" sz="2400" dirty="0">
                <a:ea typeface="+mn-ea"/>
                <a:cs typeface="+mn-cs"/>
              </a:rPr>
              <a:t>Wege ins Ausland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CA4B408B-4989-09E5-5BB3-545B40A15DEE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0D57EFE-2D47-5B4C-4135-5B0199D2E6B2}"/>
              </a:ext>
            </a:extLst>
          </p:cNvPr>
          <p:cNvSpPr/>
          <p:nvPr/>
        </p:nvSpPr>
        <p:spPr>
          <a:xfrm>
            <a:off x="1687659" y="1810047"/>
            <a:ext cx="5854647" cy="517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LMU-Programme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B61D784-8CD7-ECC3-FFDA-C78DB1E84796}"/>
              </a:ext>
            </a:extLst>
          </p:cNvPr>
          <p:cNvSpPr/>
          <p:nvPr/>
        </p:nvSpPr>
        <p:spPr>
          <a:xfrm>
            <a:off x="1686414" y="2493981"/>
            <a:ext cx="2739956" cy="759580"/>
          </a:xfrm>
          <a:prstGeom prst="rect">
            <a:avLst/>
          </a:prstGeom>
          <a:solidFill>
            <a:srgbClr val="2473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Economics Exchange Office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4CEDBAC-1F9C-9269-3239-4F26D084C96D}"/>
              </a:ext>
            </a:extLst>
          </p:cNvPr>
          <p:cNvSpPr/>
          <p:nvPr/>
        </p:nvSpPr>
        <p:spPr>
          <a:xfrm>
            <a:off x="4802350" y="2493981"/>
            <a:ext cx="2739956" cy="7595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 International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Office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6226992-4366-B681-49F3-81D645BAFBE9}"/>
              </a:ext>
            </a:extLst>
          </p:cNvPr>
          <p:cNvSpPr/>
          <p:nvPr/>
        </p:nvSpPr>
        <p:spPr>
          <a:xfrm>
            <a:off x="4801105" y="3403191"/>
            <a:ext cx="2739956" cy="759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4FE8000-8858-A932-97D2-125D0AAA9121}"/>
              </a:ext>
            </a:extLst>
          </p:cNvPr>
          <p:cNvSpPr/>
          <p:nvPr/>
        </p:nvSpPr>
        <p:spPr>
          <a:xfrm rot="16200000">
            <a:off x="-385296" y="4045675"/>
            <a:ext cx="3434167" cy="330775"/>
          </a:xfrm>
          <a:prstGeom prst="rect">
            <a:avLst/>
          </a:prstGeom>
          <a:solidFill>
            <a:srgbClr val="2473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Fachspezifischer Austausch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BC2D0FF2-EE18-725A-F247-B7144ACA2B7E}"/>
              </a:ext>
            </a:extLst>
          </p:cNvPr>
          <p:cNvGrpSpPr/>
          <p:nvPr/>
        </p:nvGrpSpPr>
        <p:grpSpPr>
          <a:xfrm>
            <a:off x="8246468" y="1759989"/>
            <a:ext cx="3079358" cy="2548724"/>
            <a:chOff x="7765632" y="1761137"/>
            <a:chExt cx="3079358" cy="254872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5D618B7-FB2D-2EE0-6554-FE1A577E3A00}"/>
                </a:ext>
              </a:extLst>
            </p:cNvPr>
            <p:cNvSpPr/>
            <p:nvPr/>
          </p:nvSpPr>
          <p:spPr>
            <a:xfrm>
              <a:off x="7916472" y="1761137"/>
              <a:ext cx="2739956" cy="566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Selbstorganisierter Auslandsaufenthalt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7A3D898F-0913-72BC-E055-F21E1C021282}"/>
                </a:ext>
              </a:extLst>
            </p:cNvPr>
            <p:cNvSpPr txBox="1"/>
            <p:nvPr/>
          </p:nvSpPr>
          <p:spPr>
            <a:xfrm>
              <a:off x="7765632" y="2493979"/>
              <a:ext cx="307935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Eigenständige Suche nach Universität und Organisation,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Bewerbung als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FreeMover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Achtung: nicht alle Universitäten lassen Bewerbungen als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FreeMover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zu, ggf. fallen Studiengebühren an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6B970DFB-3653-87FD-BB8C-E8B9B9A6E1AD}"/>
              </a:ext>
            </a:extLst>
          </p:cNvPr>
          <p:cNvCxnSpPr/>
          <p:nvPr/>
        </p:nvCxnSpPr>
        <p:spPr>
          <a:xfrm>
            <a:off x="8055638" y="1810047"/>
            <a:ext cx="0" cy="41944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4B83417-2C6A-5718-F914-C891B0A1D7D8}"/>
              </a:ext>
            </a:extLst>
          </p:cNvPr>
          <p:cNvGrpSpPr/>
          <p:nvPr/>
        </p:nvGrpSpPr>
        <p:grpSpPr>
          <a:xfrm>
            <a:off x="4801104" y="3403191"/>
            <a:ext cx="2739957" cy="759580"/>
            <a:chOff x="7279461" y="2971800"/>
            <a:chExt cx="2739957" cy="759580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D869E3B-D796-8C62-9F6E-203891B9B09F}"/>
                </a:ext>
              </a:extLst>
            </p:cNvPr>
            <p:cNvSpPr/>
            <p:nvPr/>
          </p:nvSpPr>
          <p:spPr>
            <a:xfrm>
              <a:off x="7279462" y="2971800"/>
              <a:ext cx="2739956" cy="75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091E109-CF90-0848-E93F-24009ACB96B5}"/>
                </a:ext>
              </a:extLst>
            </p:cNvPr>
            <p:cNvSpPr/>
            <p:nvPr/>
          </p:nvSpPr>
          <p:spPr>
            <a:xfrm flipV="1">
              <a:off x="7279461" y="2971800"/>
              <a:ext cx="2739956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5E11989-F560-454D-E372-6BB8CA43DDD2}"/>
              </a:ext>
            </a:extLst>
          </p:cNvPr>
          <p:cNvGrpSpPr/>
          <p:nvPr/>
        </p:nvGrpSpPr>
        <p:grpSpPr>
          <a:xfrm>
            <a:off x="1685166" y="3385510"/>
            <a:ext cx="2739959" cy="2542638"/>
            <a:chOff x="1048156" y="3717868"/>
            <a:chExt cx="2739959" cy="2542638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4DF436BE-FC91-BEDF-693A-531C21B5C61A}"/>
                </a:ext>
              </a:extLst>
            </p:cNvPr>
            <p:cNvSpPr/>
            <p:nvPr/>
          </p:nvSpPr>
          <p:spPr>
            <a:xfrm>
              <a:off x="1048159" y="3717868"/>
              <a:ext cx="2739956" cy="7595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Erasmus+/SEMP</a:t>
              </a: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EF8BD5B4-F267-A96C-7C68-BC2A4D75BB2C}"/>
                </a:ext>
              </a:extLst>
            </p:cNvPr>
            <p:cNvSpPr/>
            <p:nvPr/>
          </p:nvSpPr>
          <p:spPr>
            <a:xfrm>
              <a:off x="1048159" y="4609397"/>
              <a:ext cx="2739956" cy="7595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Economic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Partners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Worldwide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FFD6C1B-FEF9-448B-6E28-62231716BEF9}"/>
                </a:ext>
              </a:extLst>
            </p:cNvPr>
            <p:cNvSpPr/>
            <p:nvPr/>
          </p:nvSpPr>
          <p:spPr>
            <a:xfrm>
              <a:off x="1048159" y="5500926"/>
              <a:ext cx="2739956" cy="7595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EDGE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(nur MQE Studierende)</a:t>
              </a:r>
              <a:endPara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24156809-26D2-D7F0-31CD-8906E78B2F1F}"/>
                </a:ext>
              </a:extLst>
            </p:cNvPr>
            <p:cNvGrpSpPr/>
            <p:nvPr/>
          </p:nvGrpSpPr>
          <p:grpSpPr>
            <a:xfrm>
              <a:off x="1048158" y="3717868"/>
              <a:ext cx="2739957" cy="759580"/>
              <a:chOff x="7279461" y="2971800"/>
              <a:chExt cx="2739957" cy="759580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38ACF19E-2CC9-8EE3-D2BF-979209E2DF77}"/>
                  </a:ext>
                </a:extLst>
              </p:cNvPr>
              <p:cNvSpPr/>
              <p:nvPr/>
            </p:nvSpPr>
            <p:spPr>
              <a:xfrm>
                <a:off x="7279462" y="2971800"/>
                <a:ext cx="2739956" cy="759580"/>
              </a:xfrm>
              <a:prstGeom prst="rect">
                <a:avLst/>
              </a:prstGeom>
              <a:noFill/>
              <a:ln>
                <a:solidFill>
                  <a:srgbClr val="24737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22A90D6A-456B-B2C7-96A6-19FFC3BB0BE5}"/>
                  </a:ext>
                </a:extLst>
              </p:cNvPr>
              <p:cNvSpPr/>
              <p:nvPr/>
            </p:nvSpPr>
            <p:spPr>
              <a:xfrm flipV="1">
                <a:off x="7279461" y="2971800"/>
                <a:ext cx="2739956" cy="45719"/>
              </a:xfrm>
              <a:prstGeom prst="rect">
                <a:avLst/>
              </a:prstGeom>
              <a:solidFill>
                <a:srgbClr val="24737B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A9068516-A2E9-FB5C-C2B7-65BDCD4D93C5}"/>
                </a:ext>
              </a:extLst>
            </p:cNvPr>
            <p:cNvGrpSpPr/>
            <p:nvPr/>
          </p:nvGrpSpPr>
          <p:grpSpPr>
            <a:xfrm>
              <a:off x="1048157" y="4595352"/>
              <a:ext cx="2739957" cy="759580"/>
              <a:chOff x="7279461" y="2971800"/>
              <a:chExt cx="2739957" cy="759580"/>
            </a:xfrm>
          </p:grpSpPr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3663898C-FC43-4C8F-F4C0-D59F0304ABA7}"/>
                  </a:ext>
                </a:extLst>
              </p:cNvPr>
              <p:cNvSpPr/>
              <p:nvPr/>
            </p:nvSpPr>
            <p:spPr>
              <a:xfrm>
                <a:off x="7279462" y="2971800"/>
                <a:ext cx="2739956" cy="759580"/>
              </a:xfrm>
              <a:prstGeom prst="rect">
                <a:avLst/>
              </a:prstGeom>
              <a:noFill/>
              <a:ln>
                <a:solidFill>
                  <a:srgbClr val="24737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6D180A2-F679-0D66-7542-5D38ED3BA89A}"/>
                  </a:ext>
                </a:extLst>
              </p:cNvPr>
              <p:cNvSpPr/>
              <p:nvPr/>
            </p:nvSpPr>
            <p:spPr>
              <a:xfrm flipV="1">
                <a:off x="7279461" y="2971800"/>
                <a:ext cx="2739956" cy="45719"/>
              </a:xfrm>
              <a:prstGeom prst="rect">
                <a:avLst/>
              </a:prstGeom>
              <a:solidFill>
                <a:srgbClr val="24737B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7DB8B64D-80D2-8B4B-1B29-2428A4F0EB25}"/>
                </a:ext>
              </a:extLst>
            </p:cNvPr>
            <p:cNvGrpSpPr/>
            <p:nvPr/>
          </p:nvGrpSpPr>
          <p:grpSpPr>
            <a:xfrm>
              <a:off x="1048156" y="5472836"/>
              <a:ext cx="2739957" cy="759580"/>
              <a:chOff x="7279461" y="2971800"/>
              <a:chExt cx="2739957" cy="759580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5984C42C-6FD6-5785-23DE-DDACB450281A}"/>
                  </a:ext>
                </a:extLst>
              </p:cNvPr>
              <p:cNvSpPr/>
              <p:nvPr/>
            </p:nvSpPr>
            <p:spPr>
              <a:xfrm>
                <a:off x="7279462" y="2971800"/>
                <a:ext cx="2739956" cy="759580"/>
              </a:xfrm>
              <a:prstGeom prst="rect">
                <a:avLst/>
              </a:prstGeom>
              <a:noFill/>
              <a:ln>
                <a:solidFill>
                  <a:srgbClr val="24737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5A72C0FA-7E8E-7BA0-7CAD-A48F6EFD5F13}"/>
                  </a:ext>
                </a:extLst>
              </p:cNvPr>
              <p:cNvSpPr/>
              <p:nvPr/>
            </p:nvSpPr>
            <p:spPr>
              <a:xfrm flipV="1">
                <a:off x="7279461" y="2971800"/>
                <a:ext cx="2739956" cy="45719"/>
              </a:xfrm>
              <a:prstGeom prst="rect">
                <a:avLst/>
              </a:prstGeom>
              <a:solidFill>
                <a:srgbClr val="24737B"/>
              </a:solidFill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352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3" descr="A person holding a globe">
            <a:extLst>
              <a:ext uri="{FF2B5EF4-FFF2-40B4-BE49-F238E27FC236}">
                <a16:creationId xmlns:a16="http://schemas.microsoft.com/office/drawing/2014/main" id="{6B096E27-AF8B-D90E-4606-C13E4A62C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9A70CFA-6D35-A851-FB03-DDECF41DEC71}"/>
              </a:ext>
            </a:extLst>
          </p:cNvPr>
          <p:cNvGrpSpPr/>
          <p:nvPr/>
        </p:nvGrpSpPr>
        <p:grpSpPr>
          <a:xfrm>
            <a:off x="1967993" y="2872232"/>
            <a:ext cx="8256013" cy="1944820"/>
            <a:chOff x="2106428" y="3045043"/>
            <a:chExt cx="8256013" cy="1944820"/>
          </a:xfrm>
        </p:grpSpPr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45510775-0B45-21F4-7B02-C1F9CFAD1E83}"/>
                </a:ext>
              </a:extLst>
            </p:cNvPr>
            <p:cNvGrpSpPr/>
            <p:nvPr/>
          </p:nvGrpSpPr>
          <p:grpSpPr>
            <a:xfrm>
              <a:off x="2106428" y="3045043"/>
              <a:ext cx="2347532" cy="1878662"/>
              <a:chOff x="1677599" y="2555102"/>
              <a:chExt cx="2347532" cy="1878662"/>
            </a:xfrm>
          </p:grpSpPr>
          <p:sp>
            <p:nvSpPr>
              <p:cNvPr id="18" name="TextBox 39">
                <a:extLst>
                  <a:ext uri="{FF2B5EF4-FFF2-40B4-BE49-F238E27FC236}">
                    <a16:creationId xmlns:a16="http://schemas.microsoft.com/office/drawing/2014/main" id="{1AC57556-8F1F-6939-7A54-25D217C8B813}"/>
                  </a:ext>
                </a:extLst>
              </p:cNvPr>
              <p:cNvSpPr txBox="1"/>
              <p:nvPr/>
            </p:nvSpPr>
            <p:spPr>
              <a:xfrm>
                <a:off x="2287748" y="2555102"/>
                <a:ext cx="112723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27</a:t>
                </a:r>
              </a:p>
            </p:txBody>
          </p:sp>
          <p:sp>
            <p:nvSpPr>
              <p:cNvPr id="19" name="TextBox 40">
                <a:extLst>
                  <a:ext uri="{FF2B5EF4-FFF2-40B4-BE49-F238E27FC236}">
                    <a16:creationId xmlns:a16="http://schemas.microsoft.com/office/drawing/2014/main" id="{BE010DC2-2A32-7D48-350A-F849F91B496F}"/>
                  </a:ext>
                </a:extLst>
              </p:cNvPr>
              <p:cNvSpPr txBox="1"/>
              <p:nvPr/>
            </p:nvSpPr>
            <p:spPr>
              <a:xfrm>
                <a:off x="1677599" y="3885665"/>
                <a:ext cx="2347532" cy="54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Fachspezifische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 Partner-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universitäten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 in Europa</a:t>
                </a: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5E088491-C805-BAAF-2480-E7D7495C72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77599" y="3577561"/>
                <a:ext cx="2347532" cy="37605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>
                    <a:solidFill>
                      <a:schemeClr val="tx1"/>
                    </a:solidFill>
                    <a:latin typeface="Source Sans Pro Black" charset="0"/>
                    <a:ea typeface="Source Sans Pro Black" charset="0"/>
                    <a:cs typeface="Source Sans Pro Black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cs typeface="Source Sans Pro Black" charset="0"/>
                  </a:rPr>
                  <a:t>Erasmuspartner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U CompatilFact" panose="02000500060000020003" pitchFamily="2" charset="0"/>
                  <a:cs typeface="Source Sans Pro Black" charset="0"/>
                </a:endParaRPr>
              </a:p>
            </p:txBody>
          </p:sp>
        </p:grpSp>
        <p:grpSp>
          <p:nvGrpSpPr>
            <p:cNvPr id="29" name="Group 46">
              <a:extLst>
                <a:ext uri="{FF2B5EF4-FFF2-40B4-BE49-F238E27FC236}">
                  <a16:creationId xmlns:a16="http://schemas.microsoft.com/office/drawing/2014/main" id="{7200A267-3A87-29DA-33EC-04787609FD34}"/>
                </a:ext>
              </a:extLst>
            </p:cNvPr>
            <p:cNvGrpSpPr/>
            <p:nvPr/>
          </p:nvGrpSpPr>
          <p:grpSpPr>
            <a:xfrm>
              <a:off x="8014909" y="3145140"/>
              <a:ext cx="2347532" cy="1844723"/>
              <a:chOff x="1677597" y="2628234"/>
              <a:chExt cx="2347532" cy="1844723"/>
            </a:xfrm>
          </p:grpSpPr>
          <p:sp>
            <p:nvSpPr>
              <p:cNvPr id="30" name="TextBox 47">
                <a:extLst>
                  <a:ext uri="{FF2B5EF4-FFF2-40B4-BE49-F238E27FC236}">
                    <a16:creationId xmlns:a16="http://schemas.microsoft.com/office/drawing/2014/main" id="{C7DA63BA-836C-8ED0-EEC8-6633C673DA15}"/>
                  </a:ext>
                </a:extLst>
              </p:cNvPr>
              <p:cNvSpPr txBox="1"/>
              <p:nvPr/>
            </p:nvSpPr>
            <p:spPr>
              <a:xfrm>
                <a:off x="2523388" y="2628234"/>
                <a:ext cx="65594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52" name="TextBox 48">
                <a:extLst>
                  <a:ext uri="{FF2B5EF4-FFF2-40B4-BE49-F238E27FC236}">
                    <a16:creationId xmlns:a16="http://schemas.microsoft.com/office/drawing/2014/main" id="{58122173-3526-FF3C-A033-9E8ACB1EF5E0}"/>
                  </a:ext>
                </a:extLst>
              </p:cNvPr>
              <p:cNvSpPr txBox="1"/>
              <p:nvPr/>
            </p:nvSpPr>
            <p:spPr>
              <a:xfrm>
                <a:off x="1677597" y="3924922"/>
                <a:ext cx="2347532" cy="548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Fachspezifische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 Partner-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universitäten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Source Sans Pro" charset="0"/>
                    <a:cs typeface="Source Sans Pro" charset="0"/>
                  </a:rPr>
                  <a:t> in USA und China</a:t>
                </a:r>
              </a:p>
            </p:txBody>
          </p:sp>
          <p:sp>
            <p:nvSpPr>
              <p:cNvPr id="57" name="Title 1">
                <a:extLst>
                  <a:ext uri="{FF2B5EF4-FFF2-40B4-BE49-F238E27FC236}">
                    <a16:creationId xmlns:a16="http://schemas.microsoft.com/office/drawing/2014/main" id="{156C732C-2E4B-7F2C-C66F-E94040DCB9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77597" y="3622827"/>
                <a:ext cx="2347531" cy="376053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i="0" kern="1200">
                    <a:solidFill>
                      <a:schemeClr val="tx1"/>
                    </a:solidFill>
                    <a:latin typeface="Source Sans Pro Black" charset="0"/>
                    <a:ea typeface="Source Sans Pro Black" charset="0"/>
                    <a:cs typeface="Source Sans Pro Black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cs typeface="Source Sans Pro Black" charset="0"/>
                  </a:rPr>
                  <a:t>Weltweite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U CompatilFact" panose="02000500060000020003" pitchFamily="2" charset="0"/>
                    <a:cs typeface="Source Sans Pro Black" charset="0"/>
                  </a:rPr>
                  <a:t> Partner</a:t>
                </a:r>
              </a:p>
            </p:txBody>
          </p:sp>
        </p:grpSp>
        <p:grpSp>
          <p:nvGrpSpPr>
            <p:cNvPr id="139" name="Gruppieren 138">
              <a:extLst>
                <a:ext uri="{FF2B5EF4-FFF2-40B4-BE49-F238E27FC236}">
                  <a16:creationId xmlns:a16="http://schemas.microsoft.com/office/drawing/2014/main" id="{65D7710C-7A38-FE12-B844-9399CB0A26C0}"/>
                </a:ext>
              </a:extLst>
            </p:cNvPr>
            <p:cNvGrpSpPr/>
            <p:nvPr/>
          </p:nvGrpSpPr>
          <p:grpSpPr>
            <a:xfrm>
              <a:off x="4619699" y="3399652"/>
              <a:ext cx="3171061" cy="1548151"/>
              <a:chOff x="3395813" y="4394359"/>
              <a:chExt cx="3171061" cy="1548151"/>
            </a:xfrm>
          </p:grpSpPr>
          <p:grpSp>
            <p:nvGrpSpPr>
              <p:cNvPr id="138" name="Gruppieren 137">
                <a:extLst>
                  <a:ext uri="{FF2B5EF4-FFF2-40B4-BE49-F238E27FC236}">
                    <a16:creationId xmlns:a16="http://schemas.microsoft.com/office/drawing/2014/main" id="{D1DD9664-20FC-BA7F-03BA-361FB0315D01}"/>
                  </a:ext>
                </a:extLst>
              </p:cNvPr>
              <p:cNvGrpSpPr/>
              <p:nvPr/>
            </p:nvGrpSpPr>
            <p:grpSpPr>
              <a:xfrm>
                <a:off x="3395813" y="4394359"/>
                <a:ext cx="3120250" cy="1548151"/>
                <a:chOff x="3519489" y="4452922"/>
                <a:chExt cx="3120250" cy="1548151"/>
              </a:xfrm>
            </p:grpSpPr>
            <p:sp>
              <p:nvSpPr>
                <p:cNvPr id="64" name="Textfeld 63">
                  <a:extLst>
                    <a:ext uri="{FF2B5EF4-FFF2-40B4-BE49-F238E27FC236}">
                      <a16:creationId xmlns:a16="http://schemas.microsoft.com/office/drawing/2014/main" id="{CE506FBF-97A3-2502-A8F8-402E69D12203}"/>
                    </a:ext>
                  </a:extLst>
                </p:cNvPr>
                <p:cNvSpPr txBox="1"/>
                <p:nvPr/>
              </p:nvSpPr>
              <p:spPr>
                <a:xfrm>
                  <a:off x="4219454" y="4452922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🇬🇧</a:t>
                  </a:r>
                </a:p>
              </p:txBody>
            </p:sp>
            <p:sp>
              <p:nvSpPr>
                <p:cNvPr id="68" name="Textfeld 67">
                  <a:extLst>
                    <a:ext uri="{FF2B5EF4-FFF2-40B4-BE49-F238E27FC236}">
                      <a16:creationId xmlns:a16="http://schemas.microsoft.com/office/drawing/2014/main" id="{4D67BD5F-E977-4EE2-275C-CEF52752ADF9}"/>
                    </a:ext>
                  </a:extLst>
                </p:cNvPr>
                <p:cNvSpPr txBox="1"/>
                <p:nvPr/>
              </p:nvSpPr>
              <p:spPr>
                <a:xfrm>
                  <a:off x="4219454" y="4967360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🇸🇪</a:t>
                  </a:r>
                </a:p>
              </p:txBody>
            </p:sp>
            <p:sp>
              <p:nvSpPr>
                <p:cNvPr id="89" name="Textfeld 88">
                  <a:extLst>
                    <a:ext uri="{FF2B5EF4-FFF2-40B4-BE49-F238E27FC236}">
                      <a16:creationId xmlns:a16="http://schemas.microsoft.com/office/drawing/2014/main" id="{2B51935A-ABA2-723F-C06A-F45D70248E66}"/>
                    </a:ext>
                  </a:extLst>
                </p:cNvPr>
                <p:cNvSpPr txBox="1"/>
                <p:nvPr/>
              </p:nvSpPr>
              <p:spPr>
                <a:xfrm>
                  <a:off x="5552261" y="4452922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🇮🇹</a:t>
                  </a:r>
                </a:p>
              </p:txBody>
            </p:sp>
            <p:sp>
              <p:nvSpPr>
                <p:cNvPr id="116" name="Textfeld 115">
                  <a:extLst>
                    <a:ext uri="{FF2B5EF4-FFF2-40B4-BE49-F238E27FC236}">
                      <a16:creationId xmlns:a16="http://schemas.microsoft.com/office/drawing/2014/main" id="{42EFBF4E-0B39-0682-5FC2-39AD19825227}"/>
                    </a:ext>
                  </a:extLst>
                </p:cNvPr>
                <p:cNvSpPr txBox="1"/>
                <p:nvPr/>
              </p:nvSpPr>
              <p:spPr>
                <a:xfrm>
                  <a:off x="3553051" y="4452922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🇪🇸</a:t>
                  </a:r>
                </a:p>
              </p:txBody>
            </p:sp>
            <p:sp>
              <p:nvSpPr>
                <p:cNvPr id="117" name="Textfeld 116">
                  <a:extLst>
                    <a:ext uri="{FF2B5EF4-FFF2-40B4-BE49-F238E27FC236}">
                      <a16:creationId xmlns:a16="http://schemas.microsoft.com/office/drawing/2014/main" id="{1DD91DCB-3BA5-3D19-9377-61D2FF39FA46}"/>
                    </a:ext>
                  </a:extLst>
                </p:cNvPr>
                <p:cNvSpPr txBox="1"/>
                <p:nvPr/>
              </p:nvSpPr>
              <p:spPr>
                <a:xfrm>
                  <a:off x="4885857" y="4452922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🇫🇷</a:t>
                  </a:r>
                </a:p>
              </p:txBody>
            </p:sp>
            <p:sp>
              <p:nvSpPr>
                <p:cNvPr id="118" name="Textfeld 117">
                  <a:extLst>
                    <a:ext uri="{FF2B5EF4-FFF2-40B4-BE49-F238E27FC236}">
                      <a16:creationId xmlns:a16="http://schemas.microsoft.com/office/drawing/2014/main" id="{FB5E74E5-441F-C9A9-7C91-68C6CE1F2B65}"/>
                    </a:ext>
                  </a:extLst>
                </p:cNvPr>
                <p:cNvSpPr txBox="1"/>
                <p:nvPr/>
              </p:nvSpPr>
              <p:spPr>
                <a:xfrm>
                  <a:off x="4885857" y="4967360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🇹🇷</a:t>
                  </a:r>
                </a:p>
              </p:txBody>
            </p:sp>
            <p:sp>
              <p:nvSpPr>
                <p:cNvPr id="120" name="Textfeld 119">
                  <a:extLst>
                    <a:ext uri="{FF2B5EF4-FFF2-40B4-BE49-F238E27FC236}">
                      <a16:creationId xmlns:a16="http://schemas.microsoft.com/office/drawing/2014/main" id="{25EAD219-D7FC-AE31-FB06-167BDADCCEC2}"/>
                    </a:ext>
                  </a:extLst>
                </p:cNvPr>
                <p:cNvSpPr txBox="1"/>
                <p:nvPr/>
              </p:nvSpPr>
              <p:spPr>
                <a:xfrm>
                  <a:off x="6096000" y="4456867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🇨🇭</a:t>
                  </a:r>
                </a:p>
              </p:txBody>
            </p:sp>
            <p:sp>
              <p:nvSpPr>
                <p:cNvPr id="121" name="Textfeld 120">
                  <a:extLst>
                    <a:ext uri="{FF2B5EF4-FFF2-40B4-BE49-F238E27FC236}">
                      <a16:creationId xmlns:a16="http://schemas.microsoft.com/office/drawing/2014/main" id="{FF94CA06-08BB-9C5F-D3DA-1C47CC0AEDF5}"/>
                    </a:ext>
                  </a:extLst>
                </p:cNvPr>
                <p:cNvSpPr txBox="1"/>
                <p:nvPr/>
              </p:nvSpPr>
              <p:spPr>
                <a:xfrm>
                  <a:off x="3553051" y="4967360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🇫🇮</a:t>
                  </a:r>
                </a:p>
              </p:txBody>
            </p:sp>
            <p:grpSp>
              <p:nvGrpSpPr>
                <p:cNvPr id="137" name="Gruppieren 136">
                  <a:extLst>
                    <a:ext uri="{FF2B5EF4-FFF2-40B4-BE49-F238E27FC236}">
                      <a16:creationId xmlns:a16="http://schemas.microsoft.com/office/drawing/2014/main" id="{970C7CC4-6A72-9A11-4F7E-99DAED7834C2}"/>
                    </a:ext>
                  </a:extLst>
                </p:cNvPr>
                <p:cNvGrpSpPr/>
                <p:nvPr/>
              </p:nvGrpSpPr>
              <p:grpSpPr>
                <a:xfrm>
                  <a:off x="3519489" y="5477853"/>
                  <a:ext cx="2576511" cy="523220"/>
                  <a:chOff x="3519489" y="5631486"/>
                  <a:chExt cx="2576511" cy="523220"/>
                </a:xfrm>
              </p:grpSpPr>
              <p:sp>
                <p:nvSpPr>
                  <p:cNvPr id="87" name="Textfeld 86">
                    <a:extLst>
                      <a:ext uri="{FF2B5EF4-FFF2-40B4-BE49-F238E27FC236}">
                        <a16:creationId xmlns:a16="http://schemas.microsoft.com/office/drawing/2014/main" id="{BFE5E681-2BFA-7E95-C080-4588E054DBAB}"/>
                      </a:ext>
                    </a:extLst>
                  </p:cNvPr>
                  <p:cNvSpPr txBox="1"/>
                  <p:nvPr/>
                </p:nvSpPr>
                <p:spPr>
                  <a:xfrm>
                    <a:off x="4197080" y="5631486"/>
                    <a:ext cx="54373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+mn-ea"/>
                        <a:cs typeface="+mn-cs"/>
                      </a:rPr>
                      <a:t>🇳🇴</a:t>
                    </a:r>
                  </a:p>
                </p:txBody>
              </p:sp>
              <p:sp>
                <p:nvSpPr>
                  <p:cNvPr id="91" name="Textfeld 90">
                    <a:extLst>
                      <a:ext uri="{FF2B5EF4-FFF2-40B4-BE49-F238E27FC236}">
                        <a16:creationId xmlns:a16="http://schemas.microsoft.com/office/drawing/2014/main" id="{431F4FEC-FA73-6FCA-8297-26D1E06AAA95}"/>
                      </a:ext>
                    </a:extLst>
                  </p:cNvPr>
                  <p:cNvSpPr txBox="1"/>
                  <p:nvPr/>
                </p:nvSpPr>
                <p:spPr>
                  <a:xfrm>
                    <a:off x="5552261" y="5631486"/>
                    <a:ext cx="54373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+mn-ea"/>
                        <a:cs typeface="+mn-cs"/>
                      </a:rPr>
                      <a:t>🇳🇱</a:t>
                    </a:r>
                  </a:p>
                </p:txBody>
              </p:sp>
              <p:sp>
                <p:nvSpPr>
                  <p:cNvPr id="119" name="Textfeld 118">
                    <a:extLst>
                      <a:ext uri="{FF2B5EF4-FFF2-40B4-BE49-F238E27FC236}">
                        <a16:creationId xmlns:a16="http://schemas.microsoft.com/office/drawing/2014/main" id="{C21CF722-CEBA-4488-DF41-106AB0D7D6A1}"/>
                      </a:ext>
                    </a:extLst>
                  </p:cNvPr>
                  <p:cNvSpPr txBox="1"/>
                  <p:nvPr/>
                </p:nvSpPr>
                <p:spPr>
                  <a:xfrm>
                    <a:off x="4874671" y="5631486"/>
                    <a:ext cx="54373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+mn-ea"/>
                        <a:cs typeface="+mn-cs"/>
                      </a:rPr>
                      <a:t>🇩🇰</a:t>
                    </a:r>
                  </a:p>
                </p:txBody>
              </p:sp>
              <p:sp>
                <p:nvSpPr>
                  <p:cNvPr id="122" name="Textfeld 121">
                    <a:extLst>
                      <a:ext uri="{FF2B5EF4-FFF2-40B4-BE49-F238E27FC236}">
                        <a16:creationId xmlns:a16="http://schemas.microsoft.com/office/drawing/2014/main" id="{9149DDD3-C5B1-D6F0-59D4-19BDB4EA9333}"/>
                      </a:ext>
                    </a:extLst>
                  </p:cNvPr>
                  <p:cNvSpPr txBox="1"/>
                  <p:nvPr/>
                </p:nvSpPr>
                <p:spPr>
                  <a:xfrm>
                    <a:off x="3519489" y="5631486"/>
                    <a:ext cx="54373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marL="0" marR="0" lvl="0" indent="0" algn="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+mn-ea"/>
                        <a:cs typeface="+mn-cs"/>
                      </a:rPr>
                      <a:t>🇵🇹</a:t>
                    </a:r>
                  </a:p>
                </p:txBody>
              </p:sp>
            </p:grpSp>
            <p:sp>
              <p:nvSpPr>
                <p:cNvPr id="123" name="Textfeld 122">
                  <a:extLst>
                    <a:ext uri="{FF2B5EF4-FFF2-40B4-BE49-F238E27FC236}">
                      <a16:creationId xmlns:a16="http://schemas.microsoft.com/office/drawing/2014/main" id="{E96AC1F2-65F1-CA0B-4C6C-089F0DE5A087}"/>
                    </a:ext>
                  </a:extLst>
                </p:cNvPr>
                <p:cNvSpPr txBox="1"/>
                <p:nvPr/>
              </p:nvSpPr>
              <p:spPr>
                <a:xfrm>
                  <a:off x="5552261" y="4967360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🇨🇿</a:t>
                  </a:r>
                </a:p>
              </p:txBody>
            </p:sp>
          </p:grpSp>
          <p:grpSp>
            <p:nvGrpSpPr>
              <p:cNvPr id="135" name="Gruppieren 134">
                <a:extLst>
                  <a:ext uri="{FF2B5EF4-FFF2-40B4-BE49-F238E27FC236}">
                    <a16:creationId xmlns:a16="http://schemas.microsoft.com/office/drawing/2014/main" id="{8BEDC739-051B-7C95-3C85-7217AD1289A6}"/>
                  </a:ext>
                </a:extLst>
              </p:cNvPr>
              <p:cNvGrpSpPr/>
              <p:nvPr/>
            </p:nvGrpSpPr>
            <p:grpSpPr>
              <a:xfrm>
                <a:off x="6023134" y="4908797"/>
                <a:ext cx="543740" cy="1033713"/>
                <a:chOff x="6021847" y="5516212"/>
                <a:chExt cx="543740" cy="1033713"/>
              </a:xfrm>
            </p:grpSpPr>
            <p:sp>
              <p:nvSpPr>
                <p:cNvPr id="127" name="Textfeld 126">
                  <a:extLst>
                    <a:ext uri="{FF2B5EF4-FFF2-40B4-BE49-F238E27FC236}">
                      <a16:creationId xmlns:a16="http://schemas.microsoft.com/office/drawing/2014/main" id="{7BC4D013-C266-39DB-3A96-2BD141EAD0B1}"/>
                    </a:ext>
                  </a:extLst>
                </p:cNvPr>
                <p:cNvSpPr txBox="1"/>
                <p:nvPr/>
              </p:nvSpPr>
              <p:spPr>
                <a:xfrm>
                  <a:off x="6021848" y="5516212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🇨🇳</a:t>
                  </a:r>
                </a:p>
              </p:txBody>
            </p:sp>
            <p:sp>
              <p:nvSpPr>
                <p:cNvPr id="131" name="Textfeld 130">
                  <a:extLst>
                    <a:ext uri="{FF2B5EF4-FFF2-40B4-BE49-F238E27FC236}">
                      <a16:creationId xmlns:a16="http://schemas.microsoft.com/office/drawing/2014/main" id="{931E0DEC-655B-F8F3-C219-EA1325D4ECCD}"/>
                    </a:ext>
                  </a:extLst>
                </p:cNvPr>
                <p:cNvSpPr txBox="1"/>
                <p:nvPr/>
              </p:nvSpPr>
              <p:spPr>
                <a:xfrm>
                  <a:off x="6021847" y="6026705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883A"/>
                      </a:solidFill>
                      <a:effectLst/>
                      <a:uLnTx/>
                      <a:uFillTx/>
                      <a:latin typeface="LMU CompatilFact" panose="02000500060000020003" pitchFamily="2" charset="0"/>
                      <a:ea typeface="+mn-ea"/>
                      <a:cs typeface="+mn-cs"/>
                    </a:rPr>
                    <a:t>🇺🇸</a:t>
                  </a:r>
                </a:p>
              </p:txBody>
            </p:sp>
          </p:grpSp>
        </p:grpSp>
      </p:grpSp>
      <p:sp>
        <p:nvSpPr>
          <p:cNvPr id="141" name="Foliennummernplatzhalter 1">
            <a:extLst>
              <a:ext uri="{FF2B5EF4-FFF2-40B4-BE49-F238E27FC236}">
                <a16:creationId xmlns:a16="http://schemas.microsoft.com/office/drawing/2014/main" id="{6D52AEAD-DEE1-47D0-FD4A-A532A40D0874}"/>
              </a:ext>
            </a:extLst>
          </p:cNvPr>
          <p:cNvSpPr txBox="1">
            <a:spLocks/>
          </p:cNvSpPr>
          <p:nvPr/>
        </p:nvSpPr>
        <p:spPr>
          <a:xfrm>
            <a:off x="8899450" y="6426773"/>
            <a:ext cx="2846149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LMU-Campustag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D8F898-3DB0-F08D-3135-C1CDCA44FCF6}"/>
              </a:ext>
            </a:extLst>
          </p:cNvPr>
          <p:cNvSpPr txBox="1">
            <a:spLocks/>
          </p:cNvSpPr>
          <p:nvPr/>
        </p:nvSpPr>
        <p:spPr>
          <a:xfrm>
            <a:off x="2180492" y="431515"/>
            <a:ext cx="9568595" cy="830997"/>
          </a:xfrm>
          <a:prstGeom prst="rect">
            <a:avLst/>
          </a:prstGeom>
        </p:spPr>
        <p:txBody>
          <a:bodyPr anchor="b"/>
          <a:lstStyle>
            <a:lvl1pPr marL="0" indent="0" algn="l" defTabSz="81555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LMU CompatilFact" panose="0200050006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Partneruniversitäten der VWL-Fakultät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LMU CompatilFact" panose="02000500060000020003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98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73C1D-54C4-9AA0-1272-A139BA8E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E663508D-26E9-840B-1D5F-4FE2E8B6D44C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15E89EC-A4BF-5BE7-95CC-9C669B649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6118E0-A49D-E79C-88BB-589882C2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74000" y="1025522"/>
            <a:ext cx="11644000" cy="5401251"/>
          </a:xfrm>
          <a:prstGeom prst="rect">
            <a:avLst/>
          </a:prstGeom>
        </p:spPr>
      </p:pic>
      <p:sp>
        <p:nvSpPr>
          <p:cNvPr id="36" name="Titel 2">
            <a:extLst>
              <a:ext uri="{FF2B5EF4-FFF2-40B4-BE49-F238E27FC236}">
                <a16:creationId xmlns:a16="http://schemas.microsoft.com/office/drawing/2014/main" id="{18895A8A-6896-AEB3-B58F-1F77800460AA}"/>
              </a:ext>
            </a:extLst>
          </p:cNvPr>
          <p:cNvSpPr txBox="1">
            <a:spLocks/>
          </p:cNvSpPr>
          <p:nvPr/>
        </p:nvSpPr>
        <p:spPr>
          <a:xfrm>
            <a:off x="2180492" y="431515"/>
            <a:ext cx="9568595" cy="830997"/>
          </a:xfrm>
          <a:prstGeom prst="rect">
            <a:avLst/>
          </a:prstGeom>
        </p:spPr>
        <p:txBody>
          <a:bodyPr anchor="b"/>
          <a:lstStyle>
            <a:lvl1pPr marL="0" indent="0" algn="l" defTabSz="81555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LMU CompatilFact" panose="0200050006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Partneruniversitäten der VWL-Fakultät</a:t>
            </a: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Weltweite Partner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FCA5B2D-A890-010A-21B2-A170A943F8C8}"/>
              </a:ext>
            </a:extLst>
          </p:cNvPr>
          <p:cNvSpPr txBox="1"/>
          <p:nvPr/>
        </p:nvSpPr>
        <p:spPr bwMode="auto">
          <a:xfrm>
            <a:off x="1710139" y="2397985"/>
            <a:ext cx="3916803" cy="189417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14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14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14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1400"/>
            </a:lvl5pPr>
            <a:lvl6pPr defTabSz="914400">
              <a:defRPr sz="1400"/>
            </a:lvl6pPr>
            <a:lvl7pPr defTabSz="914400">
              <a:defRPr sz="1400"/>
            </a:lvl7pPr>
            <a:lvl8pPr defTabSz="914400">
              <a:defRPr sz="1400"/>
            </a:lvl8pPr>
            <a:lvl9pPr defTabSz="914400">
              <a:defRPr sz="1400"/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University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California, Berkeley*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University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Wisconsin, Madison*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University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Washington, Seattle*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(keine Studiengebühren)</a:t>
            </a: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20232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652B12F-5A71-00AB-7970-3D922487AB21}"/>
              </a:ext>
            </a:extLst>
          </p:cNvPr>
          <p:cNvSpPr txBox="1"/>
          <p:nvPr/>
        </p:nvSpPr>
        <p:spPr>
          <a:xfrm>
            <a:off x="6986949" y="2115783"/>
            <a:ext cx="13464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🇨🇳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ED3C941-965E-0F61-53AD-F2D7194AFF1E}"/>
              </a:ext>
            </a:extLst>
          </p:cNvPr>
          <p:cNvSpPr txBox="1"/>
          <p:nvPr/>
        </p:nvSpPr>
        <p:spPr>
          <a:xfrm>
            <a:off x="909920" y="2376373"/>
            <a:ext cx="80021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🇺🇸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A502EAC-A037-9372-40CA-0F35CEAE4B44}"/>
              </a:ext>
            </a:extLst>
          </p:cNvPr>
          <p:cNvSpPr txBox="1"/>
          <p:nvPr/>
        </p:nvSpPr>
        <p:spPr bwMode="auto">
          <a:xfrm>
            <a:off x="8333350" y="2115783"/>
            <a:ext cx="2965790" cy="143815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MU CompatilFact" panose="02000500060000020003" pitchFamily="2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14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14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14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1400"/>
            </a:lvl5pPr>
            <a:lvl6pPr defTabSz="914400">
              <a:defRPr sz="1400"/>
            </a:lvl6pPr>
            <a:lvl7pPr defTabSz="914400">
              <a:defRPr sz="1400"/>
            </a:lvl7pPr>
            <a:lvl8pPr defTabSz="914400">
              <a:defRPr sz="1400"/>
            </a:lvl8pPr>
            <a:lvl9pPr defTabSz="914400">
              <a:defRPr sz="1400"/>
            </a:lvl9pPr>
          </a:lstStyle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Peking University*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(keine Studiengebühren)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0232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Zhejiang University*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</a:b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(keine Studiengebühren)</a:t>
            </a:r>
          </a:p>
        </p:txBody>
      </p:sp>
      <p:pic>
        <p:nvPicPr>
          <p:cNvPr id="49" name="Grafik 48" descr="Marke folgen mit einfarbiger Füllung">
            <a:extLst>
              <a:ext uri="{FF2B5EF4-FFF2-40B4-BE49-F238E27FC236}">
                <a16:creationId xmlns:a16="http://schemas.microsoft.com/office/drawing/2014/main" id="{FCAE7507-7BC6-D0A3-B056-3231AB977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0825" y="5359015"/>
            <a:ext cx="523464" cy="523464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DBC2D28C-BD3B-2013-0A76-525C8B6E9C28}"/>
              </a:ext>
            </a:extLst>
          </p:cNvPr>
          <p:cNvSpPr/>
          <p:nvPr/>
        </p:nvSpPr>
        <p:spPr>
          <a:xfrm>
            <a:off x="4884289" y="5163547"/>
            <a:ext cx="420531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Laufende Erweiterung der Partnerabkommen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0816AE5-47D3-2516-0161-1500AE01D314}"/>
              </a:ext>
            </a:extLst>
          </p:cNvPr>
          <p:cNvSpPr txBox="1"/>
          <p:nvPr/>
        </p:nvSpPr>
        <p:spPr>
          <a:xfrm>
            <a:off x="897750" y="6374950"/>
            <a:ext cx="5261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* Partneruniversitäten für Bachelorstudierende</a:t>
            </a:r>
          </a:p>
        </p:txBody>
      </p:sp>
    </p:spTree>
    <p:extLst>
      <p:ext uri="{BB962C8B-B14F-4D97-AF65-F5344CB8AC3E}">
        <p14:creationId xmlns:p14="http://schemas.microsoft.com/office/powerpoint/2010/main" val="1226347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D2DCA-FBF5-49D1-F375-F3C1771A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A325ABEB-749A-6CFE-5D4E-D4DAE3EDC799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0F94162-978F-D46E-B951-B2406BD48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773CA5-B6F2-E23F-B44A-BD8C0508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5336045" y="-2236715"/>
            <a:ext cx="41217202" cy="19119242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78D133CD-0E46-E3C0-F63A-1D0F2E20D935}"/>
              </a:ext>
            </a:extLst>
          </p:cNvPr>
          <p:cNvSpPr txBox="1">
            <a:spLocks/>
          </p:cNvSpPr>
          <p:nvPr/>
        </p:nvSpPr>
        <p:spPr>
          <a:xfrm>
            <a:off x="2180492" y="431515"/>
            <a:ext cx="9568595" cy="830997"/>
          </a:xfrm>
          <a:prstGeom prst="rect">
            <a:avLst/>
          </a:prstGeom>
        </p:spPr>
        <p:txBody>
          <a:bodyPr anchor="b"/>
          <a:lstStyle>
            <a:lvl1pPr marL="0" indent="0" algn="l" defTabSz="81555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LMU CompatilFact" panose="0200050006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Partneruniversitäten der VWL-Fakultät</a:t>
            </a: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j-ea"/>
                <a:cs typeface="+mj-cs"/>
              </a:rPr>
              <a:t>Erasmus+/SEMP</a:t>
            </a:r>
          </a:p>
        </p:txBody>
      </p:sp>
      <p:sp>
        <p:nvSpPr>
          <p:cNvPr id="5" name="Textfeld 85">
            <a:extLst>
              <a:ext uri="{FF2B5EF4-FFF2-40B4-BE49-F238E27FC236}">
                <a16:creationId xmlns:a16="http://schemas.microsoft.com/office/drawing/2014/main" id="{71294E38-DAA2-F3BA-9328-86C303F7C322}"/>
              </a:ext>
            </a:extLst>
          </p:cNvPr>
          <p:cNvSpPr txBox="1"/>
          <p:nvPr/>
        </p:nvSpPr>
        <p:spPr bwMode="auto">
          <a:xfrm>
            <a:off x="1076594" y="5151188"/>
            <a:ext cx="3061133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KU Leuven*</a:t>
            </a:r>
          </a:p>
        </p:txBody>
      </p:sp>
      <p:sp>
        <p:nvSpPr>
          <p:cNvPr id="6" name="Textfeld 34">
            <a:extLst>
              <a:ext uri="{FF2B5EF4-FFF2-40B4-BE49-F238E27FC236}">
                <a16:creationId xmlns:a16="http://schemas.microsoft.com/office/drawing/2014/main" id="{8FBF7BFD-E122-82DD-44DF-1B3B11278EF7}"/>
              </a:ext>
            </a:extLst>
          </p:cNvPr>
          <p:cNvSpPr txBox="1"/>
          <p:nvPr/>
        </p:nvSpPr>
        <p:spPr bwMode="auto">
          <a:xfrm>
            <a:off x="4749887" y="5147985"/>
            <a:ext cx="3118082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Bogaziçi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Üniversitesi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, Istanbul*</a:t>
            </a:r>
          </a:p>
        </p:txBody>
      </p:sp>
      <p:sp>
        <p:nvSpPr>
          <p:cNvPr id="8" name="Textfeld 37">
            <a:extLst>
              <a:ext uri="{FF2B5EF4-FFF2-40B4-BE49-F238E27FC236}">
                <a16:creationId xmlns:a16="http://schemas.microsoft.com/office/drawing/2014/main" id="{5AB6C58E-B71D-5074-EABC-26B3BEF2EF03}"/>
              </a:ext>
            </a:extLst>
          </p:cNvPr>
          <p:cNvSpPr txBox="1"/>
          <p:nvPr/>
        </p:nvSpPr>
        <p:spPr bwMode="auto">
          <a:xfrm>
            <a:off x="8627521" y="5180301"/>
            <a:ext cx="3118078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Universidade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do Porto*</a:t>
            </a:r>
          </a:p>
        </p:txBody>
      </p:sp>
      <p:sp>
        <p:nvSpPr>
          <p:cNvPr id="9" name="Textfeld 71">
            <a:extLst>
              <a:ext uri="{FF2B5EF4-FFF2-40B4-BE49-F238E27FC236}">
                <a16:creationId xmlns:a16="http://schemas.microsoft.com/office/drawing/2014/main" id="{BAEB5656-755C-5A36-41B0-1B9DEFFAE61C}"/>
              </a:ext>
            </a:extLst>
          </p:cNvPr>
          <p:cNvSpPr txBox="1"/>
          <p:nvPr/>
        </p:nvSpPr>
        <p:spPr bwMode="auto">
          <a:xfrm>
            <a:off x="1079773" y="2156907"/>
            <a:ext cx="3057358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University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East Anglia, Norwich*</a:t>
            </a:r>
          </a:p>
        </p:txBody>
      </p:sp>
      <p:sp>
        <p:nvSpPr>
          <p:cNvPr id="10" name="Textfeld 72">
            <a:extLst>
              <a:ext uri="{FF2B5EF4-FFF2-40B4-BE49-F238E27FC236}">
                <a16:creationId xmlns:a16="http://schemas.microsoft.com/office/drawing/2014/main" id="{AB21AD1E-B2BF-641F-730C-62408D553170}"/>
              </a:ext>
            </a:extLst>
          </p:cNvPr>
          <p:cNvSpPr txBox="1"/>
          <p:nvPr/>
        </p:nvSpPr>
        <p:spPr bwMode="auto">
          <a:xfrm>
            <a:off x="1079773" y="2460548"/>
            <a:ext cx="3057358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University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Warwick, Coventry*</a:t>
            </a:r>
          </a:p>
        </p:txBody>
      </p:sp>
      <p:sp>
        <p:nvSpPr>
          <p:cNvPr id="11" name="Textfeld 35">
            <a:extLst>
              <a:ext uri="{FF2B5EF4-FFF2-40B4-BE49-F238E27FC236}">
                <a16:creationId xmlns:a16="http://schemas.microsoft.com/office/drawing/2014/main" id="{1CDB6851-5F0E-F775-D5F0-AF2740EAB1CD}"/>
              </a:ext>
            </a:extLst>
          </p:cNvPr>
          <p:cNvSpPr txBox="1"/>
          <p:nvPr/>
        </p:nvSpPr>
        <p:spPr bwMode="auto">
          <a:xfrm>
            <a:off x="4760859" y="2189041"/>
            <a:ext cx="3118474" cy="2866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Københavns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Universitet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*</a:t>
            </a:r>
          </a:p>
        </p:txBody>
      </p:sp>
      <p:sp>
        <p:nvSpPr>
          <p:cNvPr id="12" name="Textfeld 36">
            <a:extLst>
              <a:ext uri="{FF2B5EF4-FFF2-40B4-BE49-F238E27FC236}">
                <a16:creationId xmlns:a16="http://schemas.microsoft.com/office/drawing/2014/main" id="{F84C9038-471E-2D16-2EB4-6F5C1E414D03}"/>
              </a:ext>
            </a:extLst>
          </p:cNvPr>
          <p:cNvSpPr txBox="1"/>
          <p:nvPr/>
        </p:nvSpPr>
        <p:spPr bwMode="auto">
          <a:xfrm>
            <a:off x="4760860" y="2613158"/>
            <a:ext cx="3118474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Hanken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Svenska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Handelshögskolan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*</a:t>
            </a:r>
          </a:p>
        </p:txBody>
      </p:sp>
      <p:sp>
        <p:nvSpPr>
          <p:cNvPr id="13" name="Textfeld 38">
            <a:extLst>
              <a:ext uri="{FF2B5EF4-FFF2-40B4-BE49-F238E27FC236}">
                <a16:creationId xmlns:a16="http://schemas.microsoft.com/office/drawing/2014/main" id="{359787D0-ACE2-0496-71EB-495B25979A9F}"/>
              </a:ext>
            </a:extLst>
          </p:cNvPr>
          <p:cNvSpPr txBox="1"/>
          <p:nvPr/>
        </p:nvSpPr>
        <p:spPr bwMode="auto">
          <a:xfrm>
            <a:off x="4749887" y="3051886"/>
            <a:ext cx="3118475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Univerzita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Karlova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, Prag*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B28FF9B-57D5-3118-6B34-7BE530FCB9AF}"/>
              </a:ext>
            </a:extLst>
          </p:cNvPr>
          <p:cNvGrpSpPr/>
          <p:nvPr/>
        </p:nvGrpSpPr>
        <p:grpSpPr>
          <a:xfrm>
            <a:off x="1078183" y="2823349"/>
            <a:ext cx="3059544" cy="580640"/>
            <a:chOff x="1200412" y="2080520"/>
            <a:chExt cx="3059544" cy="580640"/>
          </a:xfrm>
          <a:noFill/>
        </p:grpSpPr>
        <p:sp>
          <p:nvSpPr>
            <p:cNvPr id="15" name="Textfeld 71">
              <a:extLst>
                <a:ext uri="{FF2B5EF4-FFF2-40B4-BE49-F238E27FC236}">
                  <a16:creationId xmlns:a16="http://schemas.microsoft.com/office/drawing/2014/main" id="{F0C2A904-F83B-0CB8-7112-AAD6FFE54877}"/>
                </a:ext>
              </a:extLst>
            </p:cNvPr>
            <p:cNvSpPr txBox="1"/>
            <p:nvPr/>
          </p:nvSpPr>
          <p:spPr bwMode="auto">
            <a:xfrm>
              <a:off x="1200412" y="2080520"/>
              <a:ext cx="3059544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Lunds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universitet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16" name="Textfeld 72">
              <a:extLst>
                <a:ext uri="{FF2B5EF4-FFF2-40B4-BE49-F238E27FC236}">
                  <a16:creationId xmlns:a16="http://schemas.microsoft.com/office/drawing/2014/main" id="{D09E9DAC-E354-9D6E-8969-DCC264B40C46}"/>
                </a:ext>
              </a:extLst>
            </p:cNvPr>
            <p:cNvSpPr txBox="1"/>
            <p:nvPr/>
          </p:nvSpPr>
          <p:spPr bwMode="auto">
            <a:xfrm>
              <a:off x="1200412" y="2384161"/>
              <a:ext cx="3059544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Stockholms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universitet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*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81B939B-953B-1B15-4BD5-5F176AF2FE95}"/>
              </a:ext>
            </a:extLst>
          </p:cNvPr>
          <p:cNvGrpSpPr/>
          <p:nvPr/>
        </p:nvGrpSpPr>
        <p:grpSpPr>
          <a:xfrm>
            <a:off x="1076595" y="4473020"/>
            <a:ext cx="3061132" cy="580640"/>
            <a:chOff x="1200412" y="2080520"/>
            <a:chExt cx="3061132" cy="580640"/>
          </a:xfrm>
          <a:noFill/>
        </p:grpSpPr>
        <p:sp>
          <p:nvSpPr>
            <p:cNvPr id="18" name="Textfeld 71">
              <a:extLst>
                <a:ext uri="{FF2B5EF4-FFF2-40B4-BE49-F238E27FC236}">
                  <a16:creationId xmlns:a16="http://schemas.microsoft.com/office/drawing/2014/main" id="{CDE336D0-9738-957E-2695-44719E7E0FA8}"/>
                </a:ext>
              </a:extLst>
            </p:cNvPr>
            <p:cNvSpPr txBox="1"/>
            <p:nvPr/>
          </p:nvSpPr>
          <p:spPr bwMode="auto">
            <a:xfrm>
              <a:off x="1200412" y="2080520"/>
              <a:ext cx="306113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Maastricht University*</a:t>
              </a:r>
            </a:p>
          </p:txBody>
        </p:sp>
        <p:sp>
          <p:nvSpPr>
            <p:cNvPr id="19" name="Textfeld 72">
              <a:extLst>
                <a:ext uri="{FF2B5EF4-FFF2-40B4-BE49-F238E27FC236}">
                  <a16:creationId xmlns:a16="http://schemas.microsoft.com/office/drawing/2014/main" id="{3117966F-1409-53B8-64AF-937D7F03A9DE}"/>
                </a:ext>
              </a:extLst>
            </p:cNvPr>
            <p:cNvSpPr txBox="1"/>
            <p:nvPr/>
          </p:nvSpPr>
          <p:spPr bwMode="auto">
            <a:xfrm>
              <a:off x="1200412" y="2384161"/>
              <a:ext cx="306113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Erasmus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Universiteit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Rotterdam*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E4CDF20-F0C3-EFBE-3B23-D6F4F49AA759}"/>
              </a:ext>
            </a:extLst>
          </p:cNvPr>
          <p:cNvGrpSpPr/>
          <p:nvPr/>
        </p:nvGrpSpPr>
        <p:grpSpPr>
          <a:xfrm>
            <a:off x="1076595" y="3490921"/>
            <a:ext cx="3061132" cy="883350"/>
            <a:chOff x="2530352" y="4778018"/>
            <a:chExt cx="3061132" cy="883350"/>
          </a:xfrm>
          <a:noFill/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ED57514-9F55-4B66-6C3F-52AB509518AE}"/>
                </a:ext>
              </a:extLst>
            </p:cNvPr>
            <p:cNvGrpSpPr/>
            <p:nvPr/>
          </p:nvGrpSpPr>
          <p:grpSpPr>
            <a:xfrm>
              <a:off x="2530352" y="4778018"/>
              <a:ext cx="3061132" cy="580640"/>
              <a:chOff x="1200412" y="2080520"/>
              <a:chExt cx="3061132" cy="580640"/>
            </a:xfrm>
            <a:grpFill/>
          </p:grpSpPr>
          <p:sp>
            <p:nvSpPr>
              <p:cNvPr id="23" name="Textfeld 71">
                <a:extLst>
                  <a:ext uri="{FF2B5EF4-FFF2-40B4-BE49-F238E27FC236}">
                    <a16:creationId xmlns:a16="http://schemas.microsoft.com/office/drawing/2014/main" id="{449C1690-1FCE-73F9-DAE8-B886412063A5}"/>
                  </a:ext>
                </a:extLst>
              </p:cNvPr>
              <p:cNvSpPr txBox="1"/>
              <p:nvPr/>
            </p:nvSpPr>
            <p:spPr bwMode="auto">
              <a:xfrm>
                <a:off x="1200412" y="2080520"/>
                <a:ext cx="3061132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Universitetet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 i Bergen*</a:t>
                </a:r>
              </a:p>
            </p:txBody>
          </p:sp>
          <p:sp>
            <p:nvSpPr>
              <p:cNvPr id="24" name="Textfeld 72">
                <a:extLst>
                  <a:ext uri="{FF2B5EF4-FFF2-40B4-BE49-F238E27FC236}">
                    <a16:creationId xmlns:a16="http://schemas.microsoft.com/office/drawing/2014/main" id="{726DE4A0-1653-5388-F294-572D0C63C012}"/>
                  </a:ext>
                </a:extLst>
              </p:cNvPr>
              <p:cNvSpPr txBox="1"/>
              <p:nvPr/>
            </p:nvSpPr>
            <p:spPr bwMode="auto">
              <a:xfrm>
                <a:off x="1200412" y="2384161"/>
                <a:ext cx="3061132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Universitetet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 i Oslo*</a:t>
                </a:r>
              </a:p>
            </p:txBody>
          </p:sp>
        </p:grpSp>
        <p:sp>
          <p:nvSpPr>
            <p:cNvPr id="22" name="Textfeld 72">
              <a:extLst>
                <a:ext uri="{FF2B5EF4-FFF2-40B4-BE49-F238E27FC236}">
                  <a16:creationId xmlns:a16="http://schemas.microsoft.com/office/drawing/2014/main" id="{AD7A2E52-64FE-9BAB-1F16-909A523E89C6}"/>
                </a:ext>
              </a:extLst>
            </p:cNvPr>
            <p:cNvSpPr txBox="1"/>
            <p:nvPr/>
          </p:nvSpPr>
          <p:spPr bwMode="auto">
            <a:xfrm>
              <a:off x="2530352" y="5384369"/>
              <a:ext cx="306113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NTNU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, Trondheim*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CD83C2C-598D-03B6-7484-D82E3777B57A}"/>
              </a:ext>
            </a:extLst>
          </p:cNvPr>
          <p:cNvGrpSpPr/>
          <p:nvPr/>
        </p:nvGrpSpPr>
        <p:grpSpPr>
          <a:xfrm>
            <a:off x="8615737" y="3159243"/>
            <a:ext cx="3118080" cy="883350"/>
            <a:chOff x="2530351" y="4778018"/>
            <a:chExt cx="3118080" cy="883350"/>
          </a:xfrm>
          <a:noFill/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04A1EF4A-9763-A4E1-6F51-D2C2FCDCE4AA}"/>
                </a:ext>
              </a:extLst>
            </p:cNvPr>
            <p:cNvGrpSpPr/>
            <p:nvPr/>
          </p:nvGrpSpPr>
          <p:grpSpPr>
            <a:xfrm>
              <a:off x="2530351" y="4778018"/>
              <a:ext cx="3118080" cy="580640"/>
              <a:chOff x="1200411" y="2080520"/>
              <a:chExt cx="3118080" cy="580640"/>
            </a:xfrm>
            <a:grpFill/>
          </p:grpSpPr>
          <p:sp>
            <p:nvSpPr>
              <p:cNvPr id="28" name="Textfeld 71">
                <a:extLst>
                  <a:ext uri="{FF2B5EF4-FFF2-40B4-BE49-F238E27FC236}">
                    <a16:creationId xmlns:a16="http://schemas.microsoft.com/office/drawing/2014/main" id="{E6771BB2-BB7B-4AEC-EC25-B3AD09EC72DF}"/>
                  </a:ext>
                </a:extLst>
              </p:cNvPr>
              <p:cNvSpPr txBox="1"/>
              <p:nvPr/>
            </p:nvSpPr>
            <p:spPr bwMode="auto">
              <a:xfrm>
                <a:off x="1200411" y="2080520"/>
                <a:ext cx="3118080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Università degli Studi di Bologna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feld 72">
                <a:extLst>
                  <a:ext uri="{FF2B5EF4-FFF2-40B4-BE49-F238E27FC236}">
                    <a16:creationId xmlns:a16="http://schemas.microsoft.com/office/drawing/2014/main" id="{7E4D6797-6A59-5D18-DE2E-69ED46C20360}"/>
                  </a:ext>
                </a:extLst>
              </p:cNvPr>
              <p:cNvSpPr txBox="1"/>
              <p:nvPr/>
            </p:nvSpPr>
            <p:spPr bwMode="auto">
              <a:xfrm>
                <a:off x="1200411" y="2384161"/>
                <a:ext cx="3118080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Università degli Studi di Firenze*</a:t>
                </a: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feld 72">
              <a:extLst>
                <a:ext uri="{FF2B5EF4-FFF2-40B4-BE49-F238E27FC236}">
                  <a16:creationId xmlns:a16="http://schemas.microsoft.com/office/drawing/2014/main" id="{3C671011-70AD-2C41-861B-96B8F66175E3}"/>
                </a:ext>
              </a:extLst>
            </p:cNvPr>
            <p:cNvSpPr txBox="1"/>
            <p:nvPr/>
          </p:nvSpPr>
          <p:spPr bwMode="auto">
            <a:xfrm>
              <a:off x="2530351" y="5384369"/>
              <a:ext cx="3118080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Università degli Studi di Padova*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D538729-2375-FB6E-0C9F-39C98742480C}"/>
              </a:ext>
            </a:extLst>
          </p:cNvPr>
          <p:cNvGrpSpPr/>
          <p:nvPr/>
        </p:nvGrpSpPr>
        <p:grpSpPr>
          <a:xfrm>
            <a:off x="8615737" y="4160168"/>
            <a:ext cx="3118080" cy="883350"/>
            <a:chOff x="2530351" y="4778018"/>
            <a:chExt cx="3118080" cy="883350"/>
          </a:xfrm>
          <a:noFill/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E0038F4F-B296-C760-B75E-E096FA9A8EB9}"/>
                </a:ext>
              </a:extLst>
            </p:cNvPr>
            <p:cNvGrpSpPr/>
            <p:nvPr/>
          </p:nvGrpSpPr>
          <p:grpSpPr>
            <a:xfrm>
              <a:off x="2530351" y="4778018"/>
              <a:ext cx="3118079" cy="580640"/>
              <a:chOff x="1200411" y="2080520"/>
              <a:chExt cx="3118079" cy="580640"/>
            </a:xfrm>
            <a:grpFill/>
          </p:grpSpPr>
          <p:sp>
            <p:nvSpPr>
              <p:cNvPr id="33" name="Textfeld 71">
                <a:extLst>
                  <a:ext uri="{FF2B5EF4-FFF2-40B4-BE49-F238E27FC236}">
                    <a16:creationId xmlns:a16="http://schemas.microsoft.com/office/drawing/2014/main" id="{D18D7E40-D5E1-7CA3-0481-AD232FFAE208}"/>
                  </a:ext>
                </a:extLst>
              </p:cNvPr>
              <p:cNvSpPr txBox="1"/>
              <p:nvPr/>
            </p:nvSpPr>
            <p:spPr bwMode="auto">
              <a:xfrm>
                <a:off x="1200411" y="2080520"/>
                <a:ext cx="3118078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Universitat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Pompeu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Fabra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, Barcelona*</a:t>
                </a:r>
              </a:p>
            </p:txBody>
          </p:sp>
          <p:sp>
            <p:nvSpPr>
              <p:cNvPr id="34" name="Textfeld 72">
                <a:extLst>
                  <a:ext uri="{FF2B5EF4-FFF2-40B4-BE49-F238E27FC236}">
                    <a16:creationId xmlns:a16="http://schemas.microsoft.com/office/drawing/2014/main" id="{B374A308-357F-51FF-37A4-1C718B76D98C}"/>
                  </a:ext>
                </a:extLst>
              </p:cNvPr>
              <p:cNvSpPr txBox="1"/>
              <p:nvPr/>
            </p:nvSpPr>
            <p:spPr bwMode="auto">
              <a:xfrm>
                <a:off x="1200411" y="2384161"/>
                <a:ext cx="3118079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Universidad de Zaragoza*</a:t>
                </a:r>
              </a:p>
            </p:txBody>
          </p:sp>
        </p:grpSp>
        <p:sp>
          <p:nvSpPr>
            <p:cNvPr id="32" name="Textfeld 72">
              <a:extLst>
                <a:ext uri="{FF2B5EF4-FFF2-40B4-BE49-F238E27FC236}">
                  <a16:creationId xmlns:a16="http://schemas.microsoft.com/office/drawing/2014/main" id="{DA51A824-B1AD-3594-8026-E75ADACC37FD}"/>
                </a:ext>
              </a:extLst>
            </p:cNvPr>
            <p:cNvSpPr txBox="1"/>
            <p:nvPr/>
          </p:nvSpPr>
          <p:spPr bwMode="auto">
            <a:xfrm>
              <a:off x="2530351" y="5384369"/>
              <a:ext cx="3118080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Universidad Carlos III de Madrid*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AD7D3E2-A462-A415-182B-E0D6293D8B8F}"/>
              </a:ext>
            </a:extLst>
          </p:cNvPr>
          <p:cNvGrpSpPr/>
          <p:nvPr/>
        </p:nvGrpSpPr>
        <p:grpSpPr>
          <a:xfrm>
            <a:off x="8615737" y="2153792"/>
            <a:ext cx="3118082" cy="883350"/>
            <a:chOff x="2530351" y="4778018"/>
            <a:chExt cx="3118082" cy="883350"/>
          </a:xfrm>
          <a:noFill/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F1E5C38-C90D-7E20-5FE3-6BF1149E5850}"/>
                </a:ext>
              </a:extLst>
            </p:cNvPr>
            <p:cNvGrpSpPr/>
            <p:nvPr/>
          </p:nvGrpSpPr>
          <p:grpSpPr>
            <a:xfrm>
              <a:off x="2530351" y="4778018"/>
              <a:ext cx="3118081" cy="580640"/>
              <a:chOff x="1200411" y="2080520"/>
              <a:chExt cx="3118081" cy="580640"/>
            </a:xfrm>
            <a:grpFill/>
          </p:grpSpPr>
          <p:sp>
            <p:nvSpPr>
              <p:cNvPr id="38" name="Textfeld 71">
                <a:extLst>
                  <a:ext uri="{FF2B5EF4-FFF2-40B4-BE49-F238E27FC236}">
                    <a16:creationId xmlns:a16="http://schemas.microsoft.com/office/drawing/2014/main" id="{24638BEF-3F1E-C881-18AF-004968AC22FC}"/>
                  </a:ext>
                </a:extLst>
              </p:cNvPr>
              <p:cNvSpPr txBox="1"/>
              <p:nvPr/>
            </p:nvSpPr>
            <p:spPr bwMode="auto">
              <a:xfrm>
                <a:off x="1200412" y="2080520"/>
                <a:ext cx="3118080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Université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 de Lausanne*</a:t>
                </a:r>
              </a:p>
            </p:txBody>
          </p:sp>
          <p:sp>
            <p:nvSpPr>
              <p:cNvPr id="39" name="Textfeld 72">
                <a:extLst>
                  <a:ext uri="{FF2B5EF4-FFF2-40B4-BE49-F238E27FC236}">
                    <a16:creationId xmlns:a16="http://schemas.microsoft.com/office/drawing/2014/main" id="{A10E3BBC-6255-92F3-B0F6-ACAA4CB15E44}"/>
                  </a:ext>
                </a:extLst>
              </p:cNvPr>
              <p:cNvSpPr txBox="1"/>
              <p:nvPr/>
            </p:nvSpPr>
            <p:spPr bwMode="auto">
              <a:xfrm>
                <a:off x="1200411" y="2384161"/>
                <a:ext cx="3118081" cy="276999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Universität Zürich*</a:t>
                </a:r>
                <a:endPara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feld 72">
              <a:extLst>
                <a:ext uri="{FF2B5EF4-FFF2-40B4-BE49-F238E27FC236}">
                  <a16:creationId xmlns:a16="http://schemas.microsoft.com/office/drawing/2014/main" id="{740926CB-55CD-C813-E500-68A6A7056CC5}"/>
                </a:ext>
              </a:extLst>
            </p:cNvPr>
            <p:cNvSpPr txBox="1"/>
            <p:nvPr/>
          </p:nvSpPr>
          <p:spPr bwMode="auto">
            <a:xfrm>
              <a:off x="2530351" y="5384369"/>
              <a:ext cx="311808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Università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della Svizzera Italiana, Lugano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DE1E823-4585-0547-32DE-5591B54C8359}"/>
              </a:ext>
            </a:extLst>
          </p:cNvPr>
          <p:cNvGrpSpPr/>
          <p:nvPr/>
        </p:nvGrpSpPr>
        <p:grpSpPr>
          <a:xfrm>
            <a:off x="4750280" y="3499231"/>
            <a:ext cx="3118082" cy="1186060"/>
            <a:chOff x="8627517" y="2903085"/>
            <a:chExt cx="3118082" cy="1186060"/>
          </a:xfrm>
          <a:noFill/>
        </p:grpSpPr>
        <p:sp>
          <p:nvSpPr>
            <p:cNvPr id="41" name="Textfeld 71">
              <a:extLst>
                <a:ext uri="{FF2B5EF4-FFF2-40B4-BE49-F238E27FC236}">
                  <a16:creationId xmlns:a16="http://schemas.microsoft.com/office/drawing/2014/main" id="{8E044961-09BF-1395-477F-58332D114059}"/>
                </a:ext>
              </a:extLst>
            </p:cNvPr>
            <p:cNvSpPr txBox="1"/>
            <p:nvPr/>
          </p:nvSpPr>
          <p:spPr bwMode="auto">
            <a:xfrm>
              <a:off x="8627518" y="2903085"/>
              <a:ext cx="3118080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ENSAE Paris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  <p:sp>
          <p:nvSpPr>
            <p:cNvPr id="42" name="Textfeld 72">
              <a:extLst>
                <a:ext uri="{FF2B5EF4-FFF2-40B4-BE49-F238E27FC236}">
                  <a16:creationId xmlns:a16="http://schemas.microsoft.com/office/drawing/2014/main" id="{F17C7168-D145-E0F5-6A20-E17E5C2DDEEC}"/>
                </a:ext>
              </a:extLst>
            </p:cNvPr>
            <p:cNvSpPr txBox="1"/>
            <p:nvPr/>
          </p:nvSpPr>
          <p:spPr bwMode="auto">
            <a:xfrm>
              <a:off x="8627517" y="3206726"/>
              <a:ext cx="3118081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Paris-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Saclay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  <p:sp>
          <p:nvSpPr>
            <p:cNvPr id="43" name="Textfeld 72">
              <a:extLst>
                <a:ext uri="{FF2B5EF4-FFF2-40B4-BE49-F238E27FC236}">
                  <a16:creationId xmlns:a16="http://schemas.microsoft.com/office/drawing/2014/main" id="{C31A7050-EBD9-9F2C-DCF2-100679AB01C8}"/>
                </a:ext>
              </a:extLst>
            </p:cNvPr>
            <p:cNvSpPr txBox="1"/>
            <p:nvPr/>
          </p:nvSpPr>
          <p:spPr bwMode="auto">
            <a:xfrm>
              <a:off x="8627517" y="3509436"/>
              <a:ext cx="311808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Université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Paris 1 Panthéon-Sorbonne*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  <p:sp>
          <p:nvSpPr>
            <p:cNvPr id="44" name="Textfeld 72">
              <a:extLst>
                <a:ext uri="{FF2B5EF4-FFF2-40B4-BE49-F238E27FC236}">
                  <a16:creationId xmlns:a16="http://schemas.microsoft.com/office/drawing/2014/main" id="{A5EF7C66-B807-DBD3-3F2B-8AED272D13FC}"/>
                </a:ext>
              </a:extLst>
            </p:cNvPr>
            <p:cNvSpPr txBox="1"/>
            <p:nvPr/>
          </p:nvSpPr>
          <p:spPr bwMode="auto">
            <a:xfrm>
              <a:off x="8627517" y="3812146"/>
              <a:ext cx="3118082" cy="27699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Université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Toulouse 1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Capitole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45" name="Textfeld 72">
            <a:extLst>
              <a:ext uri="{FF2B5EF4-FFF2-40B4-BE49-F238E27FC236}">
                <a16:creationId xmlns:a16="http://schemas.microsoft.com/office/drawing/2014/main" id="{D965617D-B96B-1673-3151-8E276E6E3C74}"/>
              </a:ext>
            </a:extLst>
          </p:cNvPr>
          <p:cNvSpPr txBox="1"/>
          <p:nvPr/>
        </p:nvSpPr>
        <p:spPr bwMode="auto">
          <a:xfrm>
            <a:off x="4750280" y="4711172"/>
            <a:ext cx="3118082" cy="27699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Aix-Marseille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Université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*</a:t>
            </a: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59B0F540-7A5B-6627-91F6-627F47EBF3DE}"/>
              </a:ext>
            </a:extLst>
          </p:cNvPr>
          <p:cNvGrpSpPr/>
          <p:nvPr/>
        </p:nvGrpSpPr>
        <p:grpSpPr>
          <a:xfrm>
            <a:off x="616611" y="2119167"/>
            <a:ext cx="8156304" cy="3514573"/>
            <a:chOff x="-2944753" y="1091648"/>
            <a:chExt cx="8156304" cy="3514573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666434A9-C168-205D-A3F7-B7CE9EC299ED}"/>
                </a:ext>
              </a:extLst>
            </p:cNvPr>
            <p:cNvSpPr txBox="1"/>
            <p:nvPr/>
          </p:nvSpPr>
          <p:spPr>
            <a:xfrm>
              <a:off x="-2944751" y="1101331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🇬🇧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465FA86-809A-14A0-5CEC-A7DC6235FD54}"/>
                </a:ext>
              </a:extLst>
            </p:cNvPr>
            <p:cNvSpPr txBox="1"/>
            <p:nvPr/>
          </p:nvSpPr>
          <p:spPr>
            <a:xfrm>
              <a:off x="-2944752" y="1780611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🇸🇪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8116FD0-6027-E662-4D0A-9B5D97168DFB}"/>
                </a:ext>
              </a:extLst>
            </p:cNvPr>
            <p:cNvSpPr txBox="1"/>
            <p:nvPr/>
          </p:nvSpPr>
          <p:spPr>
            <a:xfrm>
              <a:off x="4599910" y="2114221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🇮🇹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136C5EAF-1B15-15B9-B664-79575A74F4FF}"/>
                </a:ext>
              </a:extLst>
            </p:cNvPr>
            <p:cNvSpPr txBox="1"/>
            <p:nvPr/>
          </p:nvSpPr>
          <p:spPr>
            <a:xfrm>
              <a:off x="4602801" y="3125175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🇪🇸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C051EF44-39CD-5F18-1F2A-9BF53B1E6869}"/>
                </a:ext>
              </a:extLst>
            </p:cNvPr>
            <p:cNvSpPr txBox="1"/>
            <p:nvPr/>
          </p:nvSpPr>
          <p:spPr>
            <a:xfrm>
              <a:off x="722273" y="2428285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🇫🇷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A0BC9EC-47DD-170C-988F-AF35F8F97338}"/>
                </a:ext>
              </a:extLst>
            </p:cNvPr>
            <p:cNvSpPr txBox="1"/>
            <p:nvPr/>
          </p:nvSpPr>
          <p:spPr>
            <a:xfrm>
              <a:off x="722272" y="4056475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🇹🇷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29931744-7A92-C33E-6FFA-CE1B7CC95ECC}"/>
                </a:ext>
              </a:extLst>
            </p:cNvPr>
            <p:cNvSpPr txBox="1"/>
            <p:nvPr/>
          </p:nvSpPr>
          <p:spPr>
            <a:xfrm>
              <a:off x="4667812" y="1091648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🇨🇭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7C4A6C34-8CBB-A7AC-7190-9B459DA9E781}"/>
                </a:ext>
              </a:extLst>
            </p:cNvPr>
            <p:cNvSpPr txBox="1"/>
            <p:nvPr/>
          </p:nvSpPr>
          <p:spPr>
            <a:xfrm>
              <a:off x="725935" y="1545495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🇫🇮</a:t>
              </a:r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FCAEE144-42CA-AB68-7198-2A56E8CB0594}"/>
                </a:ext>
              </a:extLst>
            </p:cNvPr>
            <p:cNvGrpSpPr/>
            <p:nvPr/>
          </p:nvGrpSpPr>
          <p:grpSpPr>
            <a:xfrm>
              <a:off x="-2944753" y="1113615"/>
              <a:ext cx="8088402" cy="3492606"/>
              <a:chOff x="-2944753" y="1267248"/>
              <a:chExt cx="8088402" cy="3492606"/>
            </a:xfrm>
          </p:grpSpPr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CDEB6E03-D37A-298D-3BF7-93E592C4941B}"/>
                  </a:ext>
                </a:extLst>
              </p:cNvPr>
              <p:cNvSpPr txBox="1"/>
              <p:nvPr/>
            </p:nvSpPr>
            <p:spPr>
              <a:xfrm>
                <a:off x="-2933102" y="2569182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🇳🇴</a:t>
                </a:r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4BD5C185-6777-934E-302A-358F785B8C30}"/>
                  </a:ext>
                </a:extLst>
              </p:cNvPr>
              <p:cNvSpPr txBox="1"/>
              <p:nvPr/>
            </p:nvSpPr>
            <p:spPr>
              <a:xfrm>
                <a:off x="-2944753" y="3581326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🇳🇱</a:t>
                </a:r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2A3A6198-541A-4425-C132-9D52EB6D8CAF}"/>
                  </a:ext>
                </a:extLst>
              </p:cNvPr>
              <p:cNvSpPr txBox="1"/>
              <p:nvPr/>
            </p:nvSpPr>
            <p:spPr>
              <a:xfrm>
                <a:off x="750297" y="1267248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🇩🇰</a:t>
                </a:r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0E2818FE-2967-666E-BC24-D0D5574E672E}"/>
                  </a:ext>
                </a:extLst>
              </p:cNvPr>
              <p:cNvSpPr txBox="1"/>
              <p:nvPr/>
            </p:nvSpPr>
            <p:spPr>
              <a:xfrm>
                <a:off x="4599910" y="4236634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LMU CompatilFact" panose="02000500060000020003" pitchFamily="2" charset="0"/>
                    <a:ea typeface="+mn-ea"/>
                    <a:cs typeface="+mn-cs"/>
                  </a:rPr>
                  <a:t>🇵🇹</a:t>
                </a:r>
              </a:p>
            </p:txBody>
          </p:sp>
        </p:grp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6D6DE1C-F131-365B-5D3B-D910143131FF}"/>
                </a:ext>
              </a:extLst>
            </p:cNvPr>
            <p:cNvSpPr txBox="1"/>
            <p:nvPr/>
          </p:nvSpPr>
          <p:spPr>
            <a:xfrm>
              <a:off x="715569" y="1989198"/>
              <a:ext cx="543739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🇨🇿</a:t>
              </a:r>
            </a:p>
          </p:txBody>
        </p: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CE63093D-505E-9137-D4DB-FD7AF0A6C228}"/>
              </a:ext>
            </a:extLst>
          </p:cNvPr>
          <p:cNvSpPr txBox="1"/>
          <p:nvPr/>
        </p:nvSpPr>
        <p:spPr>
          <a:xfrm>
            <a:off x="614100" y="5077993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🇧🇪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87CE9F16-FDAB-EB08-259A-FB98022BC9DD}"/>
              </a:ext>
            </a:extLst>
          </p:cNvPr>
          <p:cNvSpPr txBox="1"/>
          <p:nvPr/>
        </p:nvSpPr>
        <p:spPr>
          <a:xfrm>
            <a:off x="897750" y="6374950"/>
            <a:ext cx="5261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* Partneruniversitäten für Bachelorstudierende</a:t>
            </a:r>
          </a:p>
        </p:txBody>
      </p:sp>
    </p:spTree>
    <p:extLst>
      <p:ext uri="{BB962C8B-B14F-4D97-AF65-F5344CB8AC3E}">
        <p14:creationId xmlns:p14="http://schemas.microsoft.com/office/powerpoint/2010/main" val="2616043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BA07FC-61D8-FECB-3F4A-E78FC02CD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11BF4F3A-3638-C79F-8E69-00B050CF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431515"/>
            <a:ext cx="9568595" cy="830997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br>
              <a:rPr lang="de-DE" dirty="0"/>
            </a:br>
            <a:r>
              <a:rPr lang="de-DE" sz="2400" dirty="0">
                <a:ea typeface="+mn-ea"/>
                <a:cs typeface="+mn-cs"/>
              </a:rPr>
              <a:t>Integration ins Studium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C931D081-DE35-2923-C0DE-D3CDE4BF7BC3}"/>
              </a:ext>
            </a:extLst>
          </p:cNvPr>
          <p:cNvGrpSpPr/>
          <p:nvPr/>
        </p:nvGrpSpPr>
        <p:grpSpPr>
          <a:xfrm>
            <a:off x="431160" y="1550461"/>
            <a:ext cx="7527241" cy="4643237"/>
            <a:chOff x="1334040" y="1715146"/>
            <a:chExt cx="7527241" cy="4643237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42CF90B-6376-E23C-D780-553041299736}"/>
                </a:ext>
              </a:extLst>
            </p:cNvPr>
            <p:cNvSpPr txBox="1"/>
            <p:nvPr/>
          </p:nvSpPr>
          <p:spPr>
            <a:xfrm>
              <a:off x="1334040" y="171514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 SC" panose="02000500060000020003" pitchFamily="2" charset="0"/>
                  <a:ea typeface="+mn-ea"/>
                  <a:cs typeface="+mn-cs"/>
                </a:rPr>
                <a:t>Studienstart Wintersemester 2024/25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30A054F-8BD2-9BA7-9E41-0A542CD2FBA1}"/>
                </a:ext>
              </a:extLst>
            </p:cNvPr>
            <p:cNvSpPr txBox="1"/>
            <p:nvPr/>
          </p:nvSpPr>
          <p:spPr>
            <a:xfrm>
              <a:off x="1349280" y="2163958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1.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Wintersemester 2024/25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CF30187-5935-18D5-CA38-E0ECCA93EB20}"/>
                </a:ext>
              </a:extLst>
            </p:cNvPr>
            <p:cNvSpPr txBox="1"/>
            <p:nvPr/>
          </p:nvSpPr>
          <p:spPr>
            <a:xfrm>
              <a:off x="1349280" y="2888551"/>
              <a:ext cx="1770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2.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Sommersemester 2025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A622799-725E-6B62-AD7B-BEB68A0447D7}"/>
                </a:ext>
              </a:extLst>
            </p:cNvPr>
            <p:cNvSpPr txBox="1"/>
            <p:nvPr/>
          </p:nvSpPr>
          <p:spPr>
            <a:xfrm>
              <a:off x="1349280" y="4337737"/>
              <a:ext cx="1770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4.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Sommersemester 2026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7EF539CA-D473-6DB4-6767-33ED2DB37BA2}"/>
                </a:ext>
              </a:extLst>
            </p:cNvPr>
            <p:cNvSpPr txBox="1"/>
            <p:nvPr/>
          </p:nvSpPr>
          <p:spPr>
            <a:xfrm>
              <a:off x="1349280" y="3613144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3.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Wintersemester 2025/26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E2C9971-E78F-DC7D-E1A5-0C40C63E90E4}"/>
                </a:ext>
              </a:extLst>
            </p:cNvPr>
            <p:cNvSpPr txBox="1"/>
            <p:nvPr/>
          </p:nvSpPr>
          <p:spPr>
            <a:xfrm>
              <a:off x="1349280" y="5062330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5.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Wintersemester 2026/27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1C7E4D0-F482-9633-CD01-B2BCE05245CF}"/>
                </a:ext>
              </a:extLst>
            </p:cNvPr>
            <p:cNvSpPr txBox="1"/>
            <p:nvPr/>
          </p:nvSpPr>
          <p:spPr>
            <a:xfrm>
              <a:off x="1349280" y="5786923"/>
              <a:ext cx="1770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6. FS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Sommersemester 2027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E62DE16A-11F1-57B3-349B-2B4750180943}"/>
                </a:ext>
              </a:extLst>
            </p:cNvPr>
            <p:cNvSpPr txBox="1"/>
            <p:nvPr/>
          </p:nvSpPr>
          <p:spPr>
            <a:xfrm>
              <a:off x="4001041" y="2888551"/>
              <a:ext cx="38152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Informieren &amp; Sprachkenntnisse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Erfahrungsberichte, Sprachzertifikate, usw.</a:t>
              </a:r>
            </a:p>
          </p:txBody>
        </p:sp>
        <p:pic>
          <p:nvPicPr>
            <p:cNvPr id="60" name="Grafik 59" descr="Informationen mit einfarbiger Füllung">
              <a:extLst>
                <a:ext uri="{FF2B5EF4-FFF2-40B4-BE49-F238E27FC236}">
                  <a16:creationId xmlns:a16="http://schemas.microsoft.com/office/drawing/2014/main" id="{E1E48D8F-5B23-9BB1-DE9B-A74B1689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69040" y="2934161"/>
              <a:ext cx="432000" cy="432000"/>
            </a:xfrm>
            <a:prstGeom prst="rect">
              <a:avLst/>
            </a:prstGeom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4E56F96B-3243-B221-A639-635F742519DE}"/>
                </a:ext>
              </a:extLst>
            </p:cNvPr>
            <p:cNvSpPr txBox="1"/>
            <p:nvPr/>
          </p:nvSpPr>
          <p:spPr>
            <a:xfrm>
              <a:off x="4001038" y="3613144"/>
              <a:ext cx="44749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Bewerbung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Sorgfältiges Vorbereiten aller Unterlagen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46235765-16E6-E605-5074-E16DED965E59}"/>
                </a:ext>
              </a:extLst>
            </p:cNvPr>
            <p:cNvSpPr txBox="1"/>
            <p:nvPr/>
          </p:nvSpPr>
          <p:spPr>
            <a:xfrm>
              <a:off x="4001038" y="4386545"/>
              <a:ext cx="44225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Vorbereitung Auslandssemester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Abstimmung Kursplanung</a:t>
              </a: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D3ABD010-6D1F-561E-7375-A0774B0FD594}"/>
                </a:ext>
              </a:extLst>
            </p:cNvPr>
            <p:cNvSpPr txBox="1"/>
            <p:nvPr/>
          </p:nvSpPr>
          <p:spPr>
            <a:xfrm>
              <a:off x="4001040" y="5062330"/>
              <a:ext cx="48602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Auslandssemester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1-2 Semester an Gastuniversität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FA219CF2-DDBF-D40A-2F47-F884B7BFEE09}"/>
                </a:ext>
              </a:extLst>
            </p:cNvPr>
            <p:cNvSpPr txBox="1"/>
            <p:nvPr/>
          </p:nvSpPr>
          <p:spPr>
            <a:xfrm>
              <a:off x="4001039" y="5786923"/>
              <a:ext cx="4860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Studienabschluss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</a:t>
              </a:r>
              <a:r>
                <a:rPr kumimoji="0" lang="de-DE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(ggf. Auslandssemester)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Anrechnung erbrachter Leistungen</a:t>
              </a:r>
            </a:p>
          </p:txBody>
        </p:sp>
        <p:pic>
          <p:nvPicPr>
            <p:cNvPr id="70" name="Grafik 69" descr="Internet mit einfarbiger Füllung">
              <a:extLst>
                <a:ext uri="{FF2B5EF4-FFF2-40B4-BE49-F238E27FC236}">
                  <a16:creationId xmlns:a16="http://schemas.microsoft.com/office/drawing/2014/main" id="{0C8E2DB4-5A6D-F621-7565-F4BCA00A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69039" y="4445665"/>
              <a:ext cx="432000" cy="432000"/>
            </a:xfrm>
            <a:prstGeom prst="rect">
              <a:avLst/>
            </a:prstGeom>
          </p:spPr>
        </p:pic>
        <p:pic>
          <p:nvPicPr>
            <p:cNvPr id="71" name="Grafik 70" descr="Abschlusshut mit einfarbiger Füllung">
              <a:extLst>
                <a:ext uri="{FF2B5EF4-FFF2-40B4-BE49-F238E27FC236}">
                  <a16:creationId xmlns:a16="http://schemas.microsoft.com/office/drawing/2014/main" id="{7C68A75F-E4F7-3E25-794E-FC8AEC26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69039" y="5829335"/>
              <a:ext cx="432000" cy="432000"/>
            </a:xfrm>
            <a:prstGeom prst="rect">
              <a:avLst/>
            </a:prstGeom>
          </p:spPr>
        </p:pic>
        <p:pic>
          <p:nvPicPr>
            <p:cNvPr id="72" name="Grafik 71" descr="Reisen mit einfarbiger Füllung">
              <a:extLst>
                <a:ext uri="{FF2B5EF4-FFF2-40B4-BE49-F238E27FC236}">
                  <a16:creationId xmlns:a16="http://schemas.microsoft.com/office/drawing/2014/main" id="{5AA74711-4549-8B76-5A34-5CC502C78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69039" y="5111138"/>
              <a:ext cx="432000" cy="432000"/>
            </a:xfrm>
            <a:prstGeom prst="rect">
              <a:avLst/>
            </a:prstGeom>
          </p:spPr>
        </p:pic>
        <p:pic>
          <p:nvPicPr>
            <p:cNvPr id="73" name="Grafik 72" descr="Prüfliste mit einfarbiger Füllung">
              <a:extLst>
                <a:ext uri="{FF2B5EF4-FFF2-40B4-BE49-F238E27FC236}">
                  <a16:creationId xmlns:a16="http://schemas.microsoft.com/office/drawing/2014/main" id="{A204FA63-2023-0219-9E88-9DA05DA0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69039" y="3672005"/>
              <a:ext cx="432000" cy="432000"/>
            </a:xfrm>
            <a:prstGeom prst="rect">
              <a:avLst/>
            </a:prstGeom>
          </p:spPr>
        </p:pic>
        <p:cxnSp>
          <p:nvCxnSpPr>
            <p:cNvPr id="74" name="Gerade Verbindung 73">
              <a:extLst>
                <a:ext uri="{FF2B5EF4-FFF2-40B4-BE49-F238E27FC236}">
                  <a16:creationId xmlns:a16="http://schemas.microsoft.com/office/drawing/2014/main" id="{61D8B71E-A1D3-EC25-9C2D-7F30AEF0703F}"/>
                </a:ext>
              </a:extLst>
            </p:cNvPr>
            <p:cNvCxnSpPr/>
            <p:nvPr/>
          </p:nvCxnSpPr>
          <p:spPr>
            <a:xfrm>
              <a:off x="3310444" y="2163958"/>
              <a:ext cx="0" cy="41944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2A0369E-3FD9-DD8F-8DF6-1668268A13DD}"/>
              </a:ext>
            </a:extLst>
          </p:cNvPr>
          <p:cNvGrpSpPr/>
          <p:nvPr/>
        </p:nvGrpSpPr>
        <p:grpSpPr>
          <a:xfrm>
            <a:off x="6718288" y="1758065"/>
            <a:ext cx="5309612" cy="2784725"/>
            <a:chOff x="7399887" y="1585917"/>
            <a:chExt cx="4337235" cy="2329867"/>
          </a:xfrm>
        </p:grpSpPr>
        <p:pic>
          <p:nvPicPr>
            <p:cNvPr id="5" name="Grafik 4" descr="Ein Bild, das Text, Schrift, Zahl, Screenshot enthält.&#10;&#10;Automatisch generierte Beschreibung">
              <a:extLst>
                <a:ext uri="{FF2B5EF4-FFF2-40B4-BE49-F238E27FC236}">
                  <a16:creationId xmlns:a16="http://schemas.microsoft.com/office/drawing/2014/main" id="{B085DF0E-85E9-F6C4-5C32-C98067DCD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99887" y="1585917"/>
              <a:ext cx="4337235" cy="2329867"/>
            </a:xfrm>
            <a:prstGeom prst="rect">
              <a:avLst/>
            </a:prstGeom>
          </p:spPr>
        </p:pic>
        <p:sp>
          <p:nvSpPr>
            <p:cNvPr id="8" name="Textfeld 94">
              <a:extLst>
                <a:ext uri="{FF2B5EF4-FFF2-40B4-BE49-F238E27FC236}">
                  <a16:creationId xmlns:a16="http://schemas.microsoft.com/office/drawing/2014/main" id="{337574EA-1DFC-96A4-F907-3C21433BC9C2}"/>
                </a:ext>
              </a:extLst>
            </p:cNvPr>
            <p:cNvSpPr txBox="1"/>
            <p:nvPr/>
          </p:nvSpPr>
          <p:spPr bwMode="auto">
            <a:xfrm>
              <a:off x="7399887" y="3270330"/>
              <a:ext cx="4267857" cy="2954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25D70839-320D-4725-736F-9B751538B7E5}"/>
              </a:ext>
            </a:extLst>
          </p:cNvPr>
          <p:cNvSpPr txBox="1"/>
          <p:nvPr/>
        </p:nvSpPr>
        <p:spPr>
          <a:xfrm>
            <a:off x="6718288" y="4571117"/>
            <a:ext cx="512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C0C1C3">
                    <a:lumMod val="75000"/>
                  </a:srgbClr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Anrechnung von absolvierten Kursen im Auslandssemester am einfachsten im VWL-WP-Bereich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C0C1C3">
                  <a:lumMod val="75000"/>
                </a:srgbClr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EB9F4D5A-D3B4-6194-CA84-E654DA6177E1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399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C559-C7C1-ED2C-6300-9EB5195A6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4098156-F068-573F-7CC6-1FFA6E24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2703C6BB-8A1A-91BC-6233-B44F254F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92" y="431515"/>
            <a:ext cx="9568595" cy="830997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br>
              <a:rPr lang="de-DE" dirty="0"/>
            </a:br>
            <a:r>
              <a:rPr lang="de-DE" sz="2400" dirty="0">
                <a:ea typeface="+mn-ea"/>
                <a:cs typeface="+mn-cs"/>
              </a:rPr>
              <a:t>Bewerbungsprozess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7830903-5E36-E9DF-8774-C5F1B59D9F62}"/>
              </a:ext>
            </a:extLst>
          </p:cNvPr>
          <p:cNvSpPr/>
          <p:nvPr/>
        </p:nvSpPr>
        <p:spPr>
          <a:xfrm>
            <a:off x="533503" y="1491613"/>
            <a:ext cx="11212097" cy="62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374BA2E-4683-3A3D-1574-D28BB516E461}"/>
              </a:ext>
            </a:extLst>
          </p:cNvPr>
          <p:cNvSpPr/>
          <p:nvPr/>
        </p:nvSpPr>
        <p:spPr>
          <a:xfrm>
            <a:off x="533503" y="5541816"/>
            <a:ext cx="11212097" cy="742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      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9D2AD1-844E-E676-8664-AC1620D64D69}"/>
              </a:ext>
            </a:extLst>
          </p:cNvPr>
          <p:cNvGrpSpPr/>
          <p:nvPr/>
        </p:nvGrpSpPr>
        <p:grpSpPr>
          <a:xfrm>
            <a:off x="6226653" y="1526985"/>
            <a:ext cx="4880993" cy="468000"/>
            <a:chOff x="572400" y="1570525"/>
            <a:chExt cx="4880993" cy="468000"/>
          </a:xfrm>
        </p:grpSpPr>
        <p:pic>
          <p:nvPicPr>
            <p:cNvPr id="28" name="Grafik 27" descr="Tageskalender mit einfarbiger Füllung">
              <a:extLst>
                <a:ext uri="{FF2B5EF4-FFF2-40B4-BE49-F238E27FC236}">
                  <a16:creationId xmlns:a16="http://schemas.microsoft.com/office/drawing/2014/main" id="{761E557C-1568-0427-EC14-45BDD69B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400" y="1570525"/>
              <a:ext cx="468000" cy="468000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3A0B021-5AF5-0B95-D5DA-84B108728129}"/>
                </a:ext>
              </a:extLst>
            </p:cNvPr>
            <p:cNvSpPr txBox="1"/>
            <p:nvPr/>
          </p:nvSpPr>
          <p:spPr>
            <a:xfrm>
              <a:off x="1040400" y="1619859"/>
              <a:ext cx="441299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 Bewerbung Deadline: 15.01.2026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0" name="Foliennummernplatzhalter 1">
            <a:extLst>
              <a:ext uri="{FF2B5EF4-FFF2-40B4-BE49-F238E27FC236}">
                <a16:creationId xmlns:a16="http://schemas.microsoft.com/office/drawing/2014/main" id="{7608FDDB-0C52-05A4-B73E-879B9721D77F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F176C84-03BB-2B37-63CD-AE84BD7C7357}"/>
              </a:ext>
            </a:extLst>
          </p:cNvPr>
          <p:cNvGrpSpPr/>
          <p:nvPr/>
        </p:nvGrpSpPr>
        <p:grpSpPr>
          <a:xfrm>
            <a:off x="533503" y="1526985"/>
            <a:ext cx="5431845" cy="1448045"/>
            <a:chOff x="6730789" y="2330330"/>
            <a:chExt cx="5431845" cy="1448045"/>
          </a:xfrm>
        </p:grpSpPr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0477DB33-B096-FDAF-2FAF-2A3727C36371}"/>
                </a:ext>
              </a:extLst>
            </p:cNvPr>
            <p:cNvSpPr/>
            <p:nvPr/>
          </p:nvSpPr>
          <p:spPr>
            <a:xfrm>
              <a:off x="7315199" y="2330330"/>
              <a:ext cx="4847435" cy="14480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Bewerbungsvoraussetzung für Bachelorstudierende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Bewerbung ab 3. FS möglich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Min. 48 ECTS inkl. GOP bestanden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LMU CompatilFact" panose="02000500060000020003" pitchFamily="2" charset="0"/>
                  <a:ea typeface="+mn-ea"/>
                  <a:cs typeface="+mn-cs"/>
                </a:rPr>
                <a:t>Notendurchschnitt besser als 3,00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4" name="Grafik 13" descr="Informationen mit einfarbiger Füllung">
              <a:extLst>
                <a:ext uri="{FF2B5EF4-FFF2-40B4-BE49-F238E27FC236}">
                  <a16:creationId xmlns:a16="http://schemas.microsoft.com/office/drawing/2014/main" id="{717D4CDA-A039-DC7E-5B8E-0B4AC0F1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30789" y="2409001"/>
              <a:ext cx="468000" cy="468000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8A71627-4959-46FC-A2AD-8494D0F33586}"/>
              </a:ext>
            </a:extLst>
          </p:cNvPr>
          <p:cNvSpPr/>
          <p:nvPr/>
        </p:nvSpPr>
        <p:spPr>
          <a:xfrm>
            <a:off x="533503" y="3414810"/>
            <a:ext cx="5112554" cy="2173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Bewerbung für alle Economics Exchange Partner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Bewerbung über das Online Tool des Economics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Exchange Office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 Link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Moodle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 Kurs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Angabe von bis zu sechs Präferenzen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Auswahl im Fachbereich (alle eingereichten Unterlagen werden berücksichtigt)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Bei Bewerbung für Erasmus Partner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: </a:t>
            </a:r>
            <a:r>
              <a:rPr kumimoji="0" lang="de-DE" sz="1400" b="0" i="0" u="sng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Zusätzliche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Bewerbung über das zentrale Erasmus-Portal (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MoveOn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)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</a:b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 International Office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12EC07-C675-EDA1-40F9-6AC748CDB732}"/>
              </a:ext>
            </a:extLst>
          </p:cNvPr>
          <p:cNvSpPr txBox="1"/>
          <p:nvPr/>
        </p:nvSpPr>
        <p:spPr>
          <a:xfrm>
            <a:off x="6226653" y="3389518"/>
            <a:ext cx="551894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Bewerbungsunterlagen (alle in Englisch):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Motivationsschreiben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Aktueller Notenspiegel (LSF)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Lebenslauf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Sprachnachweis(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) 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(Achtung: Abiturzeugnis nicht notwendigerweise ausreichend!)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Angabe einer vollständigen Präferenzordnung bei gleichzeitiger Bewerbung für mehrere Programme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  <a:sym typeface="Wingdings" pitchFamily="2" charset="2"/>
              </a:rPr>
              <a:t>Ggf. Empfehlungsschreiben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46D5DEA4-3DA7-9E40-C89B-70F193349DB2}"/>
              </a:ext>
            </a:extLst>
          </p:cNvPr>
          <p:cNvCxnSpPr/>
          <p:nvPr/>
        </p:nvCxnSpPr>
        <p:spPr>
          <a:xfrm>
            <a:off x="571543" y="3163716"/>
            <a:ext cx="1104891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03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9236E96-FFE2-6A98-8B7E-E0E3CC0B2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9EAAA-2A39-E347-B0AA-909793490C00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3F4A945-3513-DFCB-3875-97D1ED02A081}"/>
              </a:ext>
            </a:extLst>
          </p:cNvPr>
          <p:cNvGrpSpPr/>
          <p:nvPr/>
        </p:nvGrpSpPr>
        <p:grpSpPr>
          <a:xfrm>
            <a:off x="806400" y="2156674"/>
            <a:ext cx="10407034" cy="3529795"/>
            <a:chOff x="806400" y="1907292"/>
            <a:chExt cx="10407034" cy="3529795"/>
          </a:xfrm>
        </p:grpSpPr>
        <p:pic>
          <p:nvPicPr>
            <p:cNvPr id="4" name="Bildplatzhalter 6" descr="Ein Bild, das Gras, draußen, Person, Himmel enthält.&#10;&#10;Automatisch generierte Beschreibung">
              <a:extLst>
                <a:ext uri="{FF2B5EF4-FFF2-40B4-BE49-F238E27FC236}">
                  <a16:creationId xmlns:a16="http://schemas.microsoft.com/office/drawing/2014/main" id="{6FDD35CB-7FB9-F9B2-37D7-C3ADFE5F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6400" y="1907292"/>
              <a:ext cx="3137190" cy="313719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effectLst>
              <a:softEdge rad="270561"/>
            </a:effectLst>
          </p:spPr>
        </p:pic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2600BEF4-C932-11F4-061B-F0553CB9FD80}"/>
                </a:ext>
              </a:extLst>
            </p:cNvPr>
            <p:cNvSpPr txBox="1"/>
            <p:nvPr/>
          </p:nvSpPr>
          <p:spPr>
            <a:xfrm>
              <a:off x="4272732" y="3475887"/>
              <a:ext cx="3582795" cy="1788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Economics Exchange Office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Hannah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Fuß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, M.Sc.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Source Sans Pro" charset="0"/>
                <a:cs typeface="Source Sans Pro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Ludwigstraße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 28 VG,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Raum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 019</a:t>
              </a: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exchange@econ.lmu.de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Source Sans Pro" charset="0"/>
                <a:cs typeface="Source Sans Pro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Source Sans Pro" charset="0"/>
                <a:cs typeface="Source Sans Pro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Online-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Sprechstunde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siehe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LMU CompatilFact" panose="02000500060000020003" pitchFamily="2" charset="0"/>
                  <a:ea typeface="Source Sans Pro" charset="0"/>
                  <a:cs typeface="Source Sans Pro" charset="0"/>
                </a:rPr>
                <a:t> Moodle-Kurs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6758514-CEB1-73B3-467D-B87EDC06A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4621" y="3475887"/>
              <a:ext cx="3168813" cy="1961200"/>
            </a:xfrm>
            <a:prstGeom prst="rect">
              <a:avLst/>
            </a:prstGeom>
          </p:spPr>
        </p:pic>
      </p:grp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CC299AE1-A0CB-FE59-4D80-87CFDA98FA72}"/>
              </a:ext>
            </a:extLst>
          </p:cNvPr>
          <p:cNvSpPr txBox="1">
            <a:spLocks/>
          </p:cNvSpPr>
          <p:nvPr/>
        </p:nvSpPr>
        <p:spPr>
          <a:xfrm>
            <a:off x="6905296" y="6426773"/>
            <a:ext cx="4840303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Studieren im Ausland: Bachelor Studierende – Hannah Fuß,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M.Sc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F1924C69-E4D3-97EF-62AF-7EBB356197CB}"/>
              </a:ext>
            </a:extLst>
          </p:cNvPr>
          <p:cNvSpPr txBox="1"/>
          <p:nvPr/>
        </p:nvSpPr>
        <p:spPr>
          <a:xfrm>
            <a:off x="5916036" y="2554109"/>
            <a:ext cx="5469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Weitere Informationen in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Moodle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04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Volkswirtschaftliche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Fakultät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&gt; Economics Exchange Office &gt; Outgoing Exchange Students</a:t>
            </a:r>
          </a:p>
        </p:txBody>
      </p:sp>
      <p:pic>
        <p:nvPicPr>
          <p:cNvPr id="10" name="Grafik 9" descr="Ein Bild, das Muster, Grafiken, Pixel, Design enthält.&#10;&#10;KI-generierte Inhalte können fehlerhaft sein.">
            <a:extLst>
              <a:ext uri="{FF2B5EF4-FFF2-40B4-BE49-F238E27FC236}">
                <a16:creationId xmlns:a16="http://schemas.microsoft.com/office/drawing/2014/main" id="{E6774067-404D-361A-CD2B-7BEE9764AF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1" t="5372" r="7517" b="8365"/>
          <a:stretch/>
        </p:blipFill>
        <p:spPr>
          <a:xfrm>
            <a:off x="4272732" y="1732457"/>
            <a:ext cx="1626714" cy="1643304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D7DB272A-EFF3-065F-B4E2-5ED098AD3BB9}"/>
              </a:ext>
            </a:extLst>
          </p:cNvPr>
          <p:cNvSpPr txBox="1"/>
          <p:nvPr/>
        </p:nvSpPr>
        <p:spPr>
          <a:xfrm>
            <a:off x="5916036" y="1747846"/>
            <a:ext cx="54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Wir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freuen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uns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über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Ihr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Interesse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Auslandsstudium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609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6DD6AA-725E-4D9F-F517-23741184F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Dr. Harald David </a:t>
            </a:r>
          </a:p>
          <a:p>
            <a:r>
              <a:rPr lang="de-DE" dirty="0">
                <a:latin typeface="Arial"/>
                <a:cs typeface="Arial"/>
              </a:rPr>
              <a:t>Referat Internationale Angelegenheiten (</a:t>
            </a:r>
            <a:r>
              <a:rPr lang="de-DE" dirty="0" err="1">
                <a:latin typeface="Arial"/>
                <a:cs typeface="Arial"/>
              </a:rPr>
              <a:t>LMUexchange</a:t>
            </a:r>
            <a:r>
              <a:rPr lang="de-DE" dirty="0">
                <a:latin typeface="Arial"/>
                <a:cs typeface="Arial"/>
              </a:rPr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620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8C5C6CD-7588-4368-8DDF-A7CC8BBA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9B7D1AC6-7206-4740-A588-3995A1788690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RefERAT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Internationale Angelegenheiten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0" y="1484313"/>
            <a:ext cx="5444556" cy="5373687"/>
          </a:xfrm>
          <a:prstGeom prst="rect">
            <a:avLst/>
          </a:prstGeom>
          <a:solidFill>
            <a:srgbClr val="00883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27E34A-6B64-4A01-8D01-5F48A6042C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967" y="5789374"/>
            <a:ext cx="1001514" cy="10015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3A2EC28-81CB-45E1-BB5C-6B3232D7D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558" y="1460278"/>
            <a:ext cx="5391066" cy="2789740"/>
          </a:xfrm>
          <a:prstGeom prst="rect">
            <a:avLst/>
          </a:prstGeom>
        </p:spPr>
      </p:pic>
      <p:pic>
        <p:nvPicPr>
          <p:cNvPr id="12" name="Bildplatzhalter 6">
            <a:extLst>
              <a:ext uri="{FF2B5EF4-FFF2-40B4-BE49-F238E27FC236}">
                <a16:creationId xmlns:a16="http://schemas.microsoft.com/office/drawing/2014/main" id="{19248806-21C0-4BC6-9B73-F8B6E32D64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4800" y="1484313"/>
            <a:ext cx="6817200" cy="5373687"/>
          </a:xfrm>
          <a:prstGeom prst="rect">
            <a:avLst/>
          </a:prstGeom>
        </p:spPr>
      </p:pic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D30193F2-D6B7-4AD3-82ED-82E4749C9DB3}"/>
              </a:ext>
            </a:extLst>
          </p:cNvPr>
          <p:cNvSpPr txBox="1">
            <a:spLocks/>
          </p:cNvSpPr>
          <p:nvPr/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Harald David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05.05.2025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-Phase Rund ums Ausland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BD715FC-E690-40A3-A671-3A41CE9B4115}"/>
              </a:ext>
            </a:extLst>
          </p:cNvPr>
          <p:cNvSpPr txBox="1"/>
          <p:nvPr/>
        </p:nvSpPr>
        <p:spPr>
          <a:xfrm>
            <a:off x="329768" y="2229724"/>
            <a:ext cx="475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Auslandsaufenthalte außerhalb der EU mit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LMUexchange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 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Prosa</a:t>
            </a:r>
            <a:r>
              <a:rPr kumimoji="0" lang="de-DE" altLang="de-DE" sz="28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BF7DB94-B5FD-460D-BDF1-9CA527A123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3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E37CD2A-EE96-4441-BB9A-03BB1E0A8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</p:spPr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B1A0D4B-CCFD-4F8A-AA20-4232B9136A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3575" y="1940071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Sandra </a:t>
            </a:r>
            <a:r>
              <a:rPr lang="de-DE" dirty="0" err="1"/>
              <a:t>Baringhorst</a:t>
            </a:r>
            <a:r>
              <a:rPr lang="de-DE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954933-AC10-48C1-A405-731405594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1797" y="1940071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International Relations Center (BWL)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5E53584-393E-4B56-983D-90D689F434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3575" y="2610250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Hannah Fuß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18C1B266-0514-4EEA-87BE-0CC6D2AE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1797" y="2610098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Economics Exchange Office (VWL)</a:t>
            </a:r>
            <a:endParaRPr lang="de-DE" dirty="0">
              <a:cs typeface="Arial"/>
            </a:endParaRPr>
          </a:p>
          <a:p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F9D5562-5A8E-4574-9CA4-C40ADD9873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3575" y="3280429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Harald David</a:t>
            </a:r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47F8551D-1995-43C7-8F97-53F75D909A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01797" y="3280125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Referat Internationale Angelegenheiten (</a:t>
            </a:r>
            <a:r>
              <a:rPr lang="de-DE" dirty="0" err="1"/>
              <a:t>LMUexchange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C899CE43-A8B0-4F51-85B9-82397516D7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43575" y="3950608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Mate Marjan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0B67C4D4-9F7F-4BCE-A294-083DF91C62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1797" y="3950152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Erfahrungsbericht University </a:t>
            </a:r>
            <a:r>
              <a:rPr lang="de-DE" dirty="0" err="1"/>
              <a:t>of</a:t>
            </a:r>
            <a:r>
              <a:rPr lang="de-DE" dirty="0"/>
              <a:t> Exeter (BWL) </a:t>
            </a:r>
          </a:p>
          <a:p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F8526560-054A-41EB-ADA0-A4EB1DF4E0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43575" y="4620787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Mikael Senel</a:t>
            </a:r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B9284C9E-A4ED-4885-A6BA-F5C9C21D90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01797" y="4620179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Erfahrungsbericht University </a:t>
            </a:r>
            <a:r>
              <a:rPr lang="de-DE" dirty="0" err="1"/>
              <a:t>of</a:t>
            </a:r>
            <a:r>
              <a:rPr lang="de-DE" dirty="0"/>
              <a:t> Oslo (VWL) </a:t>
            </a:r>
          </a:p>
          <a:p>
            <a:endParaRPr lang="de-DE" dirty="0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BBBC3CDA-D71F-4667-B805-DC58DB9B7F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43575" y="5290967"/>
            <a:ext cx="3003977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Arial"/>
              </a:rPr>
              <a:t>Fragerunde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31E75596-2EC8-4AF5-AFDC-EBAA30C26A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01797" y="5290207"/>
            <a:ext cx="6838217" cy="540000"/>
          </a:xfrm>
        </p:spPr>
        <p:txBody>
          <a:bodyPr vert="horz" lIns="0" tIns="0" rIns="0" bIns="0" rtlCol="0" anchor="t">
            <a:noAutofit/>
          </a:bodyPr>
          <a:lstStyle/>
          <a:p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6106E4DD-85C6-4BAF-8E53-7F98BBBFE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7330" y="1940071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18:05 Uhr</a:t>
            </a:r>
          </a:p>
        </p:txBody>
      </p:sp>
      <p:sp>
        <p:nvSpPr>
          <p:cNvPr id="54" name="Textplatzhalter 53">
            <a:extLst>
              <a:ext uri="{FF2B5EF4-FFF2-40B4-BE49-F238E27FC236}">
                <a16:creationId xmlns:a16="http://schemas.microsoft.com/office/drawing/2014/main" id="{604FC081-3353-40D5-A04F-1D841DA41C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330" y="2610250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18:20 Uhr</a:t>
            </a:r>
          </a:p>
        </p:txBody>
      </p:sp>
      <p:sp>
        <p:nvSpPr>
          <p:cNvPr id="55" name="Textplatzhalter 54">
            <a:extLst>
              <a:ext uri="{FF2B5EF4-FFF2-40B4-BE49-F238E27FC236}">
                <a16:creationId xmlns:a16="http://schemas.microsoft.com/office/drawing/2014/main" id="{39F7B396-0FEE-4714-BF7B-6021D11EA9E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330" y="3280429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18:35 Uhr</a:t>
            </a:r>
          </a:p>
        </p:txBody>
      </p:sp>
      <p:sp>
        <p:nvSpPr>
          <p:cNvPr id="56" name="Textplatzhalter 55">
            <a:extLst>
              <a:ext uri="{FF2B5EF4-FFF2-40B4-BE49-F238E27FC236}">
                <a16:creationId xmlns:a16="http://schemas.microsoft.com/office/drawing/2014/main" id="{298CD197-FAF4-4876-9251-0C466BC9A5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7330" y="3950608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18:50 Uhr</a:t>
            </a:r>
          </a:p>
        </p:txBody>
      </p:sp>
      <p:sp>
        <p:nvSpPr>
          <p:cNvPr id="57" name="Textplatzhalter 56">
            <a:extLst>
              <a:ext uri="{FF2B5EF4-FFF2-40B4-BE49-F238E27FC236}">
                <a16:creationId xmlns:a16="http://schemas.microsoft.com/office/drawing/2014/main" id="{47BF77DE-49B9-4C93-A601-7BF5DD53D1D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7328" y="4620787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18:55 Uhr</a:t>
            </a:r>
          </a:p>
        </p:txBody>
      </p:sp>
      <p:sp>
        <p:nvSpPr>
          <p:cNvPr id="58" name="Textplatzhalter 57">
            <a:extLst>
              <a:ext uri="{FF2B5EF4-FFF2-40B4-BE49-F238E27FC236}">
                <a16:creationId xmlns:a16="http://schemas.microsoft.com/office/drawing/2014/main" id="{7F0AF040-4EA0-4834-B19C-2A7AF28318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7330" y="5290967"/>
            <a:ext cx="1152000" cy="540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19:00 Uhr</a:t>
            </a:r>
          </a:p>
        </p:txBody>
      </p:sp>
      <p:sp>
        <p:nvSpPr>
          <p:cNvPr id="4" name="Textplatzhalter 31">
            <a:extLst>
              <a:ext uri="{FF2B5EF4-FFF2-40B4-BE49-F238E27FC236}">
                <a16:creationId xmlns:a16="http://schemas.microsoft.com/office/drawing/2014/main" id="{F68AF2A8-AAC9-DF22-F5D5-39110DD4BACF}"/>
              </a:ext>
            </a:extLst>
          </p:cNvPr>
          <p:cNvSpPr txBox="1">
            <a:spLocks/>
          </p:cNvSpPr>
          <p:nvPr/>
        </p:nvSpPr>
        <p:spPr>
          <a:xfrm>
            <a:off x="1714546" y="5924152"/>
            <a:ext cx="3003977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24000" marR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F1987"/>
              </a:buClr>
              <a:buSzPct val="100000"/>
              <a:buFont typeface="Wingdings" panose="05000000000000000000" pitchFamily="2" charset="2"/>
              <a:buChar char=""/>
              <a:tabLst/>
              <a:defRPr lang="de-DE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0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9" name="Textplatzhalter 32">
            <a:extLst>
              <a:ext uri="{FF2B5EF4-FFF2-40B4-BE49-F238E27FC236}">
                <a16:creationId xmlns:a16="http://schemas.microsoft.com/office/drawing/2014/main" id="{225212E1-7775-04A9-7872-9528544BC3ED}"/>
              </a:ext>
            </a:extLst>
          </p:cNvPr>
          <p:cNvSpPr txBox="1">
            <a:spLocks/>
          </p:cNvSpPr>
          <p:nvPr/>
        </p:nvSpPr>
        <p:spPr>
          <a:xfrm>
            <a:off x="4872768" y="5923392"/>
            <a:ext cx="6838217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marR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F1987"/>
              </a:buClr>
              <a:buSzPct val="100000"/>
              <a:buFont typeface="Wingdings" panose="05000000000000000000" pitchFamily="2" charset="2"/>
              <a:buChar char=""/>
              <a:tabLst/>
              <a:defRPr lang="de-DE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0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11" name="Textplatzhalter 57">
            <a:extLst>
              <a:ext uri="{FF2B5EF4-FFF2-40B4-BE49-F238E27FC236}">
                <a16:creationId xmlns:a16="http://schemas.microsoft.com/office/drawing/2014/main" id="{221EA85B-EF3B-A716-BD82-00E4006BA326}"/>
              </a:ext>
            </a:extLst>
          </p:cNvPr>
          <p:cNvSpPr txBox="1">
            <a:spLocks/>
          </p:cNvSpPr>
          <p:nvPr/>
        </p:nvSpPr>
        <p:spPr>
          <a:xfrm>
            <a:off x="408301" y="5924152"/>
            <a:ext cx="11520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24000" marR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F1987"/>
              </a:buClr>
              <a:buSzPct val="100000"/>
              <a:buFont typeface="Wingdings" panose="05000000000000000000" pitchFamily="2" charset="2"/>
              <a:buChar char=""/>
              <a:tabLst/>
              <a:defRPr lang="de-DE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0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414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658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Vergleich Erasmus –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LMUexchange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9C0E1BD-4B41-4790-B460-3558D2F171E3}"/>
              </a:ext>
            </a:extLst>
          </p:cNvPr>
          <p:cNvGraphicFramePr>
            <a:graphicFrameLocks noGrp="1"/>
          </p:cNvGraphicFramePr>
          <p:nvPr/>
        </p:nvGraphicFramePr>
        <p:xfrm>
          <a:off x="639427" y="2196724"/>
          <a:ext cx="9125358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62679">
                  <a:extLst>
                    <a:ext uri="{9D8B030D-6E8A-4147-A177-3AD203B41FA5}">
                      <a16:colId xmlns:a16="http://schemas.microsoft.com/office/drawing/2014/main" val="1779677984"/>
                    </a:ext>
                  </a:extLst>
                </a:gridCol>
                <a:gridCol w="4562679">
                  <a:extLst>
                    <a:ext uri="{9D8B030D-6E8A-4147-A177-3AD203B41FA5}">
                      <a16:colId xmlns:a16="http://schemas.microsoft.com/office/drawing/2014/main" val="1064949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b="1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Erasmus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1" kern="1200" dirty="0" err="1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LMUexchange</a:t>
                      </a:r>
                      <a:endParaRPr lang="de-DE" sz="1900" b="1" kern="1200" dirty="0">
                        <a:solidFill>
                          <a:srgbClr val="41414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03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 und assoziierte Länder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Rest der Welt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888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fachspezifisch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meist fächerübergreifend, fachspezifisch möglich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80013"/>
                  </a:ext>
                </a:extLst>
              </a:tr>
              <a:tr h="149601"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Bewerbung immer im Fachbereich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Bewerbung im Referat Internationale Angelegenheiten (fächerübergreifend) oder im Fachbereich (fachspezifisch).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03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Studiengebührenerlass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Studiengebührenerlass</a:t>
                      </a:r>
                      <a:endParaRPr lang="de-DE" sz="1900" dirty="0">
                        <a:ln>
                          <a:solidFill>
                            <a:srgbClr val="828282"/>
                          </a:solidFill>
                        </a:ln>
                        <a:solidFill>
                          <a:srgbClr val="41414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242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monatliches Stipendium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kern="1200" dirty="0">
                          <a:solidFill>
                            <a:srgbClr val="41414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kein automatisches Stipendium, Bewerbung für finanzielle Unterstützung möglich (aber ohne Garantie)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208784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596ABC46-C4C0-4E3B-B8DC-7803801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2794E559-330B-43A0-B551-11C2A4AC5AF6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FE7AAEA-B610-4F32-9D18-5EAB30821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2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658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Bewerbung für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LMUexchange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71695"/>
            <a:ext cx="71617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15.06.: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Australien, Lateinamerika (außer Mexiko und Ecuador), Afrika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15.11.: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Nordamerika, Asien, Mexiko und Ecuador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Für jede Region nur 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Bewerbungstermin pro Jahr, egal ob ein- oder zweisemestriger Aufenthalt!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xistieren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bei einer Uni ein fachspezifischer BWL-/VWL-Austausch und ein fächerübergreifender Austausch, dann ist eine Bewerbung nur beim fachspezifischen BWL-/ VWL-Austausch möglich!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B81125-2DB7-46EB-B53D-C1D128A4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02F0D9F4-7B74-4F72-9972-FA467054B4C8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D779BFC-9D59-4A50-9256-ED5C0ABA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10A74A-1D82-45C9-BC4C-887F0DE25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349" y="3868012"/>
            <a:ext cx="3521765" cy="25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44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658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Bewerbung für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LMUexchange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57266"/>
            <a:ext cx="1044429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Online-Bewerbung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Motivationsschreiben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rioritätenliste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Lebenslauf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LSF-Kontoauszüge aller Fächer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de-DE" sz="19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Gutachten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Sprachnachweis wie gefordert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FBC391D-4147-4BC2-8DE1-73F676538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975D2173-7680-4513-A722-B105087ED876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3E80F9E-1A16-4636-8C09-6BDF5DF7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1096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LMUexchange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-Partner: www.lmu.de/international/austauschmoeglichkeiten</a:t>
            </a:r>
          </a:p>
        </p:txBody>
      </p:sp>
      <p:sp>
        <p:nvSpPr>
          <p:cNvPr id="14" name="Pfeil nach rechts 1">
            <a:extLst>
              <a:ext uri="{FF2B5EF4-FFF2-40B4-BE49-F238E27FC236}">
                <a16:creationId xmlns:a16="http://schemas.microsoft.com/office/drawing/2014/main" id="{7E42F3F4-A8E8-43EC-A806-3AC9C5123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618" y="3843668"/>
            <a:ext cx="932755" cy="474746"/>
          </a:xfrm>
          <a:prstGeom prst="rightArrow">
            <a:avLst>
              <a:gd name="adj1" fmla="val 39031"/>
              <a:gd name="adj2" fmla="val 50017"/>
            </a:avLst>
          </a:prstGeom>
          <a:solidFill>
            <a:srgbClr val="FAC020"/>
          </a:solidFill>
          <a:ln w="9525" algn="ctr">
            <a:solidFill>
              <a:srgbClr val="FAC020"/>
            </a:solidFill>
            <a:round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1559A8-4F68-44A7-B6E8-25B4EDFF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F38D830-F9FC-4815-9016-355DFEBFDCB1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D72F1C-96A0-4ABF-8AD6-F9DD1BB4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ECBA781-640C-488C-AB37-4D07B7E6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635" y="2506163"/>
            <a:ext cx="4959554" cy="36245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5458CE-5F45-4A4F-AF41-28796E1B8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84" y="2506163"/>
            <a:ext cx="4191072" cy="36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41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658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Prosa</a:t>
            </a:r>
            <a:r>
              <a:rPr kumimoji="0" lang="de-DE" altLang="de-DE" sz="22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57266"/>
            <a:ext cx="1044429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Stipendien für Studien- und Forschungsaufenthalte, Praktika, Sprachkurse, Fachkurse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Zuschuss zu Lebenshaltungskosten, Reisekostenpauschale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KEINE Studiengebühren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Bewerbungsfrist: keine, aber zwei Monate Bearbeitungszeit, die nicht förderbar sind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www.lmu.de/international/prosa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9B27AAB-3FFD-46C8-8515-78FC746DC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22C68603-9AB6-46C6-984A-0EFD0B110D5D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6414921-21C1-4741-B6D1-E6BC2254B7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4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658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Prosa</a:t>
            </a:r>
            <a:r>
              <a:rPr kumimoji="0" lang="de-DE" altLang="de-DE" sz="22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LMUexchange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57266"/>
            <a:ext cx="1044429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EINE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Bewerbung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Bewerbung über das Online-Bewerbungsformular für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LMUexchange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7B6A81D-AF80-4CA0-A1A7-EFAD3080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6" y="3249726"/>
            <a:ext cx="6316662" cy="2546350"/>
          </a:xfrm>
          <a:prstGeom prst="rect">
            <a:avLst/>
          </a:prstGeom>
          <a:noFill/>
          <a:ln w="9525">
            <a:solidFill>
              <a:srgbClr val="6D6D6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9855185-04D3-4CBD-B4B8-C9314639345E}"/>
              </a:ext>
            </a:extLst>
          </p:cNvPr>
          <p:cNvSpPr/>
          <p:nvPr/>
        </p:nvSpPr>
        <p:spPr>
          <a:xfrm>
            <a:off x="6137883" y="4693920"/>
            <a:ext cx="505797" cy="276657"/>
          </a:xfrm>
          <a:prstGeom prst="rect">
            <a:avLst/>
          </a:prstGeom>
          <a:noFill/>
          <a:ln w="28575">
            <a:solidFill>
              <a:srgbClr val="FAC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5E3AC61-2495-4E2F-8266-4F125A42A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10C84B7-0E88-40A2-914C-9D304C1A0727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0054D99-4B84-490D-8A3F-3923E80BA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9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11146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Information und Beratung: Erstinformation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90939"/>
            <a:ext cx="10444294" cy="392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www.lmu.de/international/auslandsstudium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auslandsstudium@lmu.de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Telefon: +49 89 2180-3327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Zoom-Sprechstunde: Mo und Mi 12 – 14 Uhr</a:t>
            </a:r>
            <a:b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(Registrierung auf der Website)</a:t>
            </a:r>
            <a:b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Instagram-Sprechstunde: Fr 10 – 12 Uhr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Persönliche Beratung (Ludwigstr. 27, G013):</a:t>
            </a:r>
            <a:b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Di 13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15 Uhr und Do 9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11 Uhr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Reißzwecke, Pin, Reißnagel, Memo, Notizzettel, Grau">
            <a:extLst>
              <a:ext uri="{FF2B5EF4-FFF2-40B4-BE49-F238E27FC236}">
                <a16:creationId xmlns:a16="http://schemas.microsoft.com/office/drawing/2014/main" id="{22DBA3E9-6039-4896-B806-97C799219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59607">
            <a:off x="8854605" y="3629195"/>
            <a:ext cx="2799447" cy="287708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A38E164-048A-442A-A620-7A2070605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8389">
            <a:off x="9655555" y="4859973"/>
            <a:ext cx="1320405" cy="132040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D75CC35-CCC3-4C51-A2C5-8DDEF5076F33}"/>
              </a:ext>
            </a:extLst>
          </p:cNvPr>
          <p:cNvSpPr txBox="1"/>
          <p:nvPr/>
        </p:nvSpPr>
        <p:spPr>
          <a:xfrm rot="20809821">
            <a:off x="8897693" y="4307209"/>
            <a:ext cx="295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wollt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Up-to-Date sein?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folgt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auf Instagram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F63F844-B11F-4BBC-975D-32C5B8C3C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6FDAABA-594A-402B-B058-9DB723E2DC2B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D310153-96E6-4525-811E-2B7F2EBB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1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9FB2031-AA9F-465B-8BB6-50B30AB2E9B6}"/>
              </a:ext>
            </a:extLst>
          </p:cNvPr>
          <p:cNvSpPr/>
          <p:nvPr/>
        </p:nvSpPr>
        <p:spPr>
          <a:xfrm>
            <a:off x="430632" y="1400962"/>
            <a:ext cx="11297177" cy="5142452"/>
          </a:xfrm>
          <a:prstGeom prst="rect">
            <a:avLst/>
          </a:prstGeom>
          <a:noFill/>
          <a:ln w="31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5029EE89-1A48-4ED0-ADF4-546670F7F813}"/>
              </a:ext>
            </a:extLst>
          </p:cNvPr>
          <p:cNvSpPr txBox="1">
            <a:spLocks/>
          </p:cNvSpPr>
          <p:nvPr/>
        </p:nvSpPr>
        <p:spPr>
          <a:xfrm>
            <a:off x="472580" y="571791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Auslandsaufenthalte außerhalb der EU mit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LMUexchange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und </a:t>
            </a:r>
            <a:r>
              <a:rPr kumimoji="0" lang="de-DE" alt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Prosa</a:t>
            </a:r>
            <a:r>
              <a:rPr kumimoji="0" lang="de-DE" altLang="de-DE" sz="680" b="1" i="0" u="none" strike="noStrike" kern="1200" cap="all" spc="80" normalizeH="0" baseline="3000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LMU</a:t>
            </a: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 – Dr. Harald </a:t>
            </a:r>
            <a:r>
              <a:rPr kumimoji="0" lang="de-DE" sz="680" b="1" i="0" u="none" strike="noStrike" kern="1200" cap="all" spc="8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david</a:t>
            </a:r>
            <a:endParaRPr kumimoji="0" lang="de-DE" sz="680" b="1" i="0" u="none" strike="noStrike" kern="1200" cap="all" spc="8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MU CompatilFact" panose="02000500060000020003" pitchFamily="2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51C30A-0AE6-48C7-91C3-5D1F3CF86563}"/>
              </a:ext>
            </a:extLst>
          </p:cNvPr>
          <p:cNvSpPr txBox="1"/>
          <p:nvPr/>
        </p:nvSpPr>
        <p:spPr>
          <a:xfrm>
            <a:off x="522917" y="1494352"/>
            <a:ext cx="11146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Kommende Veranstaltungen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7F9F-1B04-4C90-8F38-1191564C7633}"/>
              </a:ext>
            </a:extLst>
          </p:cNvPr>
          <p:cNvSpPr txBox="1"/>
          <p:nvPr/>
        </p:nvSpPr>
        <p:spPr>
          <a:xfrm>
            <a:off x="522917" y="2190939"/>
            <a:ext cx="1044429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7.5.2025: Internationaler Tag (Lichthof, 9.30-16.30)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8.-13.5.2025: Online-Vorträge zu Erasmus,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LMUexchange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Auslandspraktika, Finanzierung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9.5.2025: Infoveranstaltung „Studieren in Japan“ (Hauptgebäude, M105, 10.00-12.00)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8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F63F844-B11F-4BBC-975D-32C5B8C3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96FDAABA-594A-402B-B058-9DB723E2DC2B}"/>
              </a:ext>
            </a:extLst>
          </p:cNvPr>
          <p:cNvSpPr txBox="1">
            <a:spLocks/>
          </p:cNvSpPr>
          <p:nvPr/>
        </p:nvSpPr>
        <p:spPr>
          <a:xfrm>
            <a:off x="2275609" y="449714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 algn="l" defTabSz="815557" rtl="0" eaLnBrk="1" latinLnBrk="0" hangingPunct="1">
              <a:lnSpc>
                <a:spcPct val="88000"/>
              </a:lnSpc>
              <a:spcBef>
                <a:spcPts val="0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0" algn="l" defTabSz="815557" rtl="0" eaLnBrk="1" latinLnBrk="0" hangingPunct="1">
              <a:lnSpc>
                <a:spcPts val="880"/>
              </a:lnSpc>
              <a:spcBef>
                <a:spcPts val="446"/>
              </a:spcBef>
              <a:buFontTx/>
              <a:buNone/>
              <a:defRPr sz="680" b="1" i="0" kern="1200" cap="all" spc="8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80" b="1" i="0" u="none" strike="noStrike" kern="1200" cap="all" spc="8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LMU CompatilFact" panose="02000500060000020003" pitchFamily="2" charset="0"/>
                <a:ea typeface="+mn-ea"/>
                <a:cs typeface="+mn-cs"/>
              </a:rPr>
              <a:t>Referat Internationale Angelegenheiten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D310153-96E6-4525-811E-2B7F2EBBF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1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1601F1E-BAB3-E28C-E175-2CED8CD461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Erfahrungsbericht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Mate Marjan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>
                <a:latin typeface="Arial"/>
                <a:cs typeface="Arial"/>
              </a:rPr>
              <a:t>University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 Exeter </a:t>
            </a:r>
            <a:br>
              <a:rPr lang="de-DE" dirty="0"/>
            </a:br>
            <a:r>
              <a:rPr lang="de-DE" dirty="0">
                <a:latin typeface="Arial"/>
                <a:cs typeface="Arial"/>
              </a:rPr>
              <a:t>BWL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93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4356E-E25C-E94B-3052-1F9B122F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Study </a:t>
            </a:r>
            <a:r>
              <a:rPr lang="de-DE" dirty="0" err="1">
                <a:cs typeface="Arial"/>
              </a:rPr>
              <a:t>abroad</a:t>
            </a:r>
            <a:r>
              <a:rPr lang="de-DE" dirty="0">
                <a:cs typeface="Arial"/>
              </a:rPr>
              <a:t> in Exeter 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BB0707-19D3-CB42-6C8F-01EDB2CA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O-Phase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B78DC5-39E7-CF8E-A7E2-60DDD6DE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76993D-BC1A-D7FA-D474-31592CA9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2930471-29A4-890F-6382-74AE40673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Content Placeholder 8" descr="A collage of different images of buildings and trees&#10;&#10;AI-generated content may be incorrect.">
            <a:extLst>
              <a:ext uri="{FF2B5EF4-FFF2-40B4-BE49-F238E27FC236}">
                <a16:creationId xmlns:a16="http://schemas.microsoft.com/office/drawing/2014/main" id="{D1D463EB-1EC8-0082-8028-38ADAFFABEB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01" y="1892490"/>
            <a:ext cx="4620182" cy="4620182"/>
          </a:xfrm>
          <a:prstGeom prst="rect">
            <a:avLst/>
          </a:prstGeom>
        </p:spPr>
      </p:pic>
      <p:pic>
        <p:nvPicPr>
          <p:cNvPr id="10" name="Picture 12" descr="A collage of different sports and food&#10;&#10;AI-generated content may be incorrect.">
            <a:extLst>
              <a:ext uri="{FF2B5EF4-FFF2-40B4-BE49-F238E27FC236}">
                <a16:creationId xmlns:a16="http://schemas.microsoft.com/office/drawing/2014/main" id="{B5229D59-65D3-9CAD-7BE6-4345BBFE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83" y="1898862"/>
            <a:ext cx="4620182" cy="46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82528C-5004-B0FC-EDE4-2A3CF06264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Dr. Sandra </a:t>
            </a:r>
            <a:r>
              <a:rPr lang="de-DE" dirty="0" err="1">
                <a:latin typeface="Arial"/>
                <a:cs typeface="Arial"/>
              </a:rPr>
              <a:t>Baringhorst</a:t>
            </a:r>
            <a:r>
              <a:rPr lang="de-DE" dirty="0">
                <a:latin typeface="Arial"/>
                <a:cs typeface="Arial"/>
              </a:rPr>
              <a:t> </a:t>
            </a:r>
          </a:p>
          <a:p>
            <a:r>
              <a:rPr lang="de-DE" dirty="0">
                <a:latin typeface="Arial"/>
                <a:cs typeface="Arial"/>
              </a:rPr>
              <a:t>International Relations Center (BWL)</a:t>
            </a:r>
          </a:p>
        </p:txBody>
      </p:sp>
    </p:spTree>
    <p:extLst>
      <p:ext uri="{BB962C8B-B14F-4D97-AF65-F5344CB8AC3E}">
        <p14:creationId xmlns:p14="http://schemas.microsoft.com/office/powerpoint/2010/main" val="354745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1601F1E-BAB3-E28C-E175-2CED8CD461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Erfahrungsbericht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Mikail Senel 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>
                <a:latin typeface="Arial"/>
                <a:cs typeface="Arial"/>
              </a:rPr>
              <a:t>University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 Oslo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br>
              <a:rPr lang="de-DE" dirty="0"/>
            </a:br>
            <a:r>
              <a:rPr lang="de-DE" dirty="0">
                <a:latin typeface="Arial"/>
                <a:cs typeface="Arial"/>
              </a:rPr>
              <a:t>VWL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5409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15B4-861F-E5E4-AA16-C76F967E0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1146E-41CF-A84C-8F79-49B2E94D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Study </a:t>
            </a:r>
            <a:r>
              <a:rPr lang="de-DE" dirty="0" err="1">
                <a:cs typeface="Arial"/>
              </a:rPr>
              <a:t>abroad</a:t>
            </a:r>
            <a:r>
              <a:rPr lang="de-DE" dirty="0">
                <a:cs typeface="Arial"/>
              </a:rPr>
              <a:t> in Oslo 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134BF1-19DD-F2BC-04AA-40DCAC3C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O-Phase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5B652A-F433-9556-F4AB-8C28234A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2BDE22-1FD3-D5E7-9EF9-ACD0DD06BA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912CF8A-30B3-72DD-9A74-7638D2283B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ECE4A14-D8D8-BAE7-BA55-DCBECA7028E9}"/>
              </a:ext>
            </a:extLst>
          </p:cNvPr>
          <p:cNvGrpSpPr/>
          <p:nvPr/>
        </p:nvGrpSpPr>
        <p:grpSpPr>
          <a:xfrm>
            <a:off x="594633" y="1944106"/>
            <a:ext cx="8928100" cy="5015493"/>
            <a:chOff x="298618" y="1612750"/>
            <a:chExt cx="9079855" cy="5106940"/>
          </a:xfrm>
        </p:grpSpPr>
        <p:pic>
          <p:nvPicPr>
            <p:cNvPr id="8" name="Grafik 7" descr="Ein Bild, das draußen, Gras, Pflanze, Schaukel enthält.&#10;&#10;KI-generierte Inhalte können fehlerhaft sein.">
              <a:extLst>
                <a:ext uri="{FF2B5EF4-FFF2-40B4-BE49-F238E27FC236}">
                  <a16:creationId xmlns:a16="http://schemas.microsoft.com/office/drawing/2014/main" id="{938CDB9C-DF62-20F1-5ABB-E94A6E70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174" y="3346409"/>
              <a:ext cx="2272822" cy="3030429"/>
            </a:xfrm>
            <a:prstGeom prst="rect">
              <a:avLst/>
            </a:prstGeom>
          </p:spPr>
        </p:pic>
        <p:pic>
          <p:nvPicPr>
            <p:cNvPr id="11" name="Grafik 10" descr="Ein Bild, das Himmel, draußen, Baum, Pflanze enthält.&#10;&#10;KI-generierte Inhalte können fehlerhaft sein.">
              <a:extLst>
                <a:ext uri="{FF2B5EF4-FFF2-40B4-BE49-F238E27FC236}">
                  <a16:creationId xmlns:a16="http://schemas.microsoft.com/office/drawing/2014/main" id="{865B747C-3669-4921-47BD-F3CC3932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3267" y="1612750"/>
              <a:ext cx="4005206" cy="2670137"/>
            </a:xfrm>
            <a:prstGeom prst="rect">
              <a:avLst/>
            </a:prstGeom>
          </p:spPr>
        </p:pic>
        <p:pic>
          <p:nvPicPr>
            <p:cNvPr id="12" name="Grafik 11" descr="Ein Bild, das draußen, Wolke, Himmel, Klippe enthält.&#10;&#10;KI-generierte Inhalte können fehlerhaft sein.">
              <a:extLst>
                <a:ext uri="{FF2B5EF4-FFF2-40B4-BE49-F238E27FC236}">
                  <a16:creationId xmlns:a16="http://schemas.microsoft.com/office/drawing/2014/main" id="{533A771B-3451-DED4-594E-3883AB54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589" y="4282889"/>
              <a:ext cx="1546568" cy="2093949"/>
            </a:xfrm>
            <a:prstGeom prst="rect">
              <a:avLst/>
            </a:prstGeom>
          </p:spPr>
        </p:pic>
        <p:pic>
          <p:nvPicPr>
            <p:cNvPr id="13" name="Grafik 12" descr="Ein Bild, das Polarlichter, Licht, Himmel, Person enthält.&#10;&#10;KI-generierte Inhalte können fehlerhaft sein.">
              <a:extLst>
                <a:ext uri="{FF2B5EF4-FFF2-40B4-BE49-F238E27FC236}">
                  <a16:creationId xmlns:a16="http://schemas.microsoft.com/office/drawing/2014/main" id="{6BB3B2A5-A609-ED65-C2A4-928C6CFAE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618" y="1612752"/>
              <a:ext cx="2002603" cy="2670137"/>
            </a:xfrm>
            <a:prstGeom prst="rect">
              <a:avLst/>
            </a:prstGeom>
          </p:spPr>
        </p:pic>
        <p:pic>
          <p:nvPicPr>
            <p:cNvPr id="14" name="Grafik 13" descr="Ein Bild, das Bilderrahmen, Bild, Kunst, Bildende Kunst enthält.&#10;&#10;KI-generierte Inhalte können fehlerhaft sein.">
              <a:extLst>
                <a:ext uri="{FF2B5EF4-FFF2-40B4-BE49-F238E27FC236}">
                  <a16:creationId xmlns:a16="http://schemas.microsoft.com/office/drawing/2014/main" id="{D9D96E3D-B22B-BCD6-E9F7-7E57EF25B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618" y="4282889"/>
              <a:ext cx="2002602" cy="2093950"/>
            </a:xfrm>
            <a:prstGeom prst="rect">
              <a:avLst/>
            </a:prstGeom>
          </p:spPr>
        </p:pic>
        <p:pic>
          <p:nvPicPr>
            <p:cNvPr id="15" name="Grafik 14" descr="Ein Bild, das Im Haus, Kleidung, Wand, Person enthält.&#10;&#10;KI-generierte Inhalte können fehlerhaft sein.">
              <a:extLst>
                <a:ext uri="{FF2B5EF4-FFF2-40B4-BE49-F238E27FC236}">
                  <a16:creationId xmlns:a16="http://schemas.microsoft.com/office/drawing/2014/main" id="{237C7CC7-B056-EB3A-4219-24DE006DF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4018" y="1612750"/>
              <a:ext cx="3093139" cy="2670137"/>
            </a:xfrm>
            <a:prstGeom prst="rect">
              <a:avLst/>
            </a:prstGeom>
          </p:spPr>
        </p:pic>
        <p:pic>
          <p:nvPicPr>
            <p:cNvPr id="16" name="Grafik 15" descr="Ein Bild, das Gebäude, Symmetrie, Kirche, Im Haus enthält.&#10;&#10;KI-generierte Inhalte können fehlerhaft sein.">
              <a:extLst>
                <a:ext uri="{FF2B5EF4-FFF2-40B4-BE49-F238E27FC236}">
                  <a16:creationId xmlns:a16="http://schemas.microsoft.com/office/drawing/2014/main" id="{DEA3B8AD-D0D0-B1EE-7CED-3397DED66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1220" y="4282889"/>
              <a:ext cx="1549369" cy="2093949"/>
            </a:xfrm>
            <a:prstGeom prst="rect">
              <a:avLst/>
            </a:prstGeom>
          </p:spPr>
        </p:pic>
        <p:pic>
          <p:nvPicPr>
            <p:cNvPr id="17" name="Grafik 16" descr="Ein Bild, das Wolke, draußen, Himmel, Landschaft enthält.&#10;&#10;KI-generierte Inhalte können fehlerhaft sein.">
              <a:extLst>
                <a:ext uri="{FF2B5EF4-FFF2-40B4-BE49-F238E27FC236}">
                  <a16:creationId xmlns:a16="http://schemas.microsoft.com/office/drawing/2014/main" id="{98616B91-8986-0D82-A3B1-704DD9C3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374"/>
            <a:stretch/>
          </p:blipFill>
          <p:spPr>
            <a:xfrm>
              <a:off x="7550870" y="4282887"/>
              <a:ext cx="1827603" cy="2436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098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E47F-C0A6-943B-32D5-7D4101B6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Wasti </a:t>
            </a:r>
            <a:r>
              <a:rPr lang="en-US" dirty="0" err="1"/>
              <a:t>Auslandssemester</a:t>
            </a:r>
            <a:r>
              <a:rPr lang="en-US" dirty="0"/>
              <a:t> 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D1C2-0AF2-AF1C-05BE-A922388D6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Online </a:t>
            </a:r>
            <a:r>
              <a:rPr lang="en-US" dirty="0" err="1"/>
              <a:t>Infoevent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erfahrenden</a:t>
            </a:r>
            <a:r>
              <a:rPr lang="en-US" dirty="0"/>
              <a:t> </a:t>
            </a:r>
            <a:r>
              <a:rPr lang="en-US" dirty="0" err="1"/>
              <a:t>Studierenden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6CD42-CAE8-9A4B-7875-6B335DF854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1816426"/>
            <a:ext cx="9396413" cy="41767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Studis</a:t>
            </a:r>
            <a:r>
              <a:rPr lang="en-US" dirty="0"/>
              <a:t> von </a:t>
            </a:r>
            <a:r>
              <a:rPr lang="en-US" dirty="0" err="1"/>
              <a:t>verschiedenen</a:t>
            </a:r>
            <a:r>
              <a:rPr lang="en-US" dirty="0"/>
              <a:t> </a:t>
            </a:r>
            <a:r>
              <a:rPr lang="en-US" dirty="0" err="1"/>
              <a:t>Austauschprogrammen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(Erasmus, LMU Exchange, </a:t>
            </a:r>
            <a:r>
              <a:rPr lang="en-US" dirty="0" err="1"/>
              <a:t>Fakultätsaustausch</a:t>
            </a:r>
            <a:r>
              <a:rPr lang="en-US" dirty="0"/>
              <a:t> VWL, etc.)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Spannende</a:t>
            </a:r>
            <a:r>
              <a:rPr lang="en-US" dirty="0"/>
              <a:t> </a:t>
            </a:r>
            <a:r>
              <a:rPr lang="en-US" dirty="0" err="1"/>
              <a:t>Erfahrungsberichte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Stelle </a:t>
            </a:r>
            <a:r>
              <a:rPr lang="en-US" dirty="0" err="1"/>
              <a:t>deine</a:t>
            </a:r>
            <a:r>
              <a:rPr lang="en-US" dirty="0"/>
              <a:t> </a:t>
            </a:r>
            <a:r>
              <a:rPr lang="en-US" dirty="0" err="1"/>
              <a:t>Fragen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Erhalte</a:t>
            </a:r>
            <a:r>
              <a:rPr lang="en-US" dirty="0"/>
              <a:t> </a:t>
            </a:r>
            <a:r>
              <a:rPr lang="en-US" dirty="0" err="1"/>
              <a:t>wertvolle</a:t>
            </a:r>
            <a:r>
              <a:rPr lang="en-US" dirty="0"/>
              <a:t> Tipps und Insights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Finanzierung</a:t>
            </a:r>
            <a:r>
              <a:rPr lang="en-US" dirty="0"/>
              <a:t> und </a:t>
            </a:r>
            <a:r>
              <a:rPr lang="en-US" dirty="0" err="1"/>
              <a:t>Stipendien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Alle </a:t>
            </a: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Datum und </a:t>
            </a:r>
            <a:r>
              <a:rPr lang="en-US" dirty="0" err="1"/>
              <a:t>Ablauf</a:t>
            </a:r>
            <a:r>
              <a:rPr lang="en-US" dirty="0"/>
              <a:t> </a:t>
            </a:r>
            <a:r>
              <a:rPr lang="en-US" dirty="0" err="1"/>
              <a:t>findet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rechtzeitig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auf </a:t>
            </a:r>
            <a:r>
              <a:rPr lang="en-US" dirty="0" err="1"/>
              <a:t>unserem</a:t>
            </a:r>
            <a:r>
              <a:rPr lang="en-US" dirty="0"/>
              <a:t> Insta und in den WhatsApp Gruppen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B473FA-3531-575B-4C2C-A6AF34624F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799" y="2931282"/>
            <a:ext cx="2822864" cy="28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4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12826C-F397-AB76-D499-2C511962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7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9C5866-2994-4A67-ACF5-0DDA21D8B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2800"/>
              <a:t>Sommersemester 2025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55BA75-D1AD-4636-BB21-2595598F7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4000"/>
              <a:t>Veranstaltungen der O-Phase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1AB271-015C-4CDE-B7E2-4C98615BA5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47344" y="442800"/>
            <a:ext cx="2544589" cy="792000"/>
          </a:xfrm>
          <a:prstGeom prst="rect">
            <a:avLst/>
          </a:prstGeom>
          <a:ln>
            <a:noFill/>
          </a:ln>
        </p:spPr>
        <p:txBody>
          <a:bodyPr vert="horz" lIns="36000" tIns="0" rIns="0" bIns="39600" rtlCol="0" anchor="b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10000"/>
              </a:lnSpc>
              <a:defRPr sz="650" b="1" kern="1200" cap="all" spc="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1" i="0" u="none" strike="noStrike" kern="1200" cap="all" spc="50" normalizeH="0" baseline="0" noProof="0">
                <a:ln>
                  <a:noFill/>
                </a:ln>
                <a:solidFill>
                  <a:srgbClr val="0F19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Orientierungsphase der wirtschaftswissenschaftlichen Fakultäten</a:t>
            </a:r>
          </a:p>
        </p:txBody>
      </p:sp>
      <p:pic>
        <p:nvPicPr>
          <p:cNvPr id="6" name="Grafik 6" descr="Ein Bild, das Text, ClipArt enthält.&#10;&#10;Beschreibung automatisch generiert.">
            <a:extLst>
              <a:ext uri="{FF2B5EF4-FFF2-40B4-BE49-F238E27FC236}">
                <a16:creationId xmlns:a16="http://schemas.microsoft.com/office/drawing/2014/main" id="{85927D50-5912-739B-2B17-29534835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" y="5187591"/>
            <a:ext cx="2584704" cy="4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8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7678-8C5F-59D9-8167-C203CC2ED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573A-EADF-3D61-0B60-CCE01A3A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cs typeface="Arial"/>
              </a:rPr>
              <a:t>Infoveranstaltung: Werde Tutor</a:t>
            </a:r>
            <a:endParaRPr lang="de-DE" sz="32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462BCC-4BBD-5163-ED48-DB74879E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0F1987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CC4FA157-5F75-CC18-089E-7C661EF580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899" y="2314080"/>
            <a:ext cx="6264469" cy="38893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i="0" dirty="0">
                <a:solidFill>
                  <a:srgbClr val="000000"/>
                </a:solidFill>
                <a:effectLst/>
                <a:latin typeface="+mj-lt"/>
              </a:rPr>
              <a:t>Euch hat die O-Phase gut gefallen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? Dann</a:t>
            </a:r>
            <a:r>
              <a:rPr lang="de-DE" i="0" dirty="0">
                <a:solidFill>
                  <a:srgbClr val="000000"/>
                </a:solidFill>
                <a:effectLst/>
                <a:latin typeface="+mj-lt"/>
              </a:rPr>
              <a:t> bewerbt euch jetzt und werdet selbst 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O-Phasen-Tutor!</a:t>
            </a:r>
            <a:r>
              <a:rPr lang="de-DE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de-DE" dirty="0">
              <a:latin typeface="+mj-lt"/>
              <a:cs typeface="Arial"/>
            </a:endParaRPr>
          </a:p>
          <a:p>
            <a:endParaRPr lang="de-DE">
              <a:cs typeface="Arial"/>
            </a:endParaRPr>
          </a:p>
          <a:p>
            <a:r>
              <a:rPr lang="de-DE" dirty="0">
                <a:cs typeface="Arial"/>
              </a:rPr>
              <a:t>Besucht unsere Infoveranstaltung "Werde Tutor" für mehr Informationen:</a:t>
            </a:r>
          </a:p>
          <a:p>
            <a:endParaRPr lang="de-DE">
              <a:cs typeface="Arial"/>
            </a:endParaRPr>
          </a:p>
          <a:p>
            <a:r>
              <a:rPr lang="de-DE" b="1" dirty="0">
                <a:cs typeface="Arial"/>
              </a:rPr>
              <a:t>Wann und </a:t>
            </a:r>
            <a:r>
              <a:rPr lang="de-DE" b="1" dirty="0" err="1">
                <a:cs typeface="Arial"/>
              </a:rPr>
              <a:t>Wo</a:t>
            </a:r>
            <a:r>
              <a:rPr lang="de-DE" b="1" dirty="0">
                <a:cs typeface="Arial"/>
              </a:rPr>
              <a:t>? </a:t>
            </a:r>
            <a:endParaRPr lang="de-DE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Arial"/>
              </a:rPr>
              <a:t>Montag, 12.05.2025 ab 18 Uhr im </a:t>
            </a:r>
            <a:r>
              <a:rPr lang="de-DE" dirty="0" err="1">
                <a:cs typeface="Arial"/>
              </a:rPr>
              <a:t>Lehrturm</a:t>
            </a:r>
            <a:r>
              <a:rPr lang="de-DE" dirty="0">
                <a:cs typeface="Arial"/>
              </a:rPr>
              <a:t> V005: Für Getränke &amp; Snacks wird gesorgt!</a:t>
            </a:r>
          </a:p>
          <a:p>
            <a:endParaRPr lang="de-DE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Arial"/>
              </a:rPr>
              <a:t>Keine Zeit am Montag? Dann nimm an unserem Online-Event am 13.05. ab 18 Uhr Zeit den Zoom-Link bekommt ihr auf Instagram</a:t>
            </a: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  <a:p>
            <a:endParaRPr lang="de-DE"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828D13-65AB-BF21-DEFF-F6BF598274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39" y="2107251"/>
            <a:ext cx="1707141" cy="21611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EE9741D-7852-2EE8-60E8-3C36796A15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6" y="4282125"/>
            <a:ext cx="3377782" cy="2231485"/>
          </a:xfrm>
          <a:prstGeom prst="rect">
            <a:avLst/>
          </a:prstGeom>
        </p:spPr>
      </p:pic>
      <p:pic>
        <p:nvPicPr>
          <p:cNvPr id="3" name="Grafik 2" descr="Ein Bild, das Im Haus, Person, Kleidung, Wand enthält.&#10;&#10;KI-generierte Inhalte können fehlerhaft sein.">
            <a:extLst>
              <a:ext uri="{FF2B5EF4-FFF2-40B4-BE49-F238E27FC236}">
                <a16:creationId xmlns:a16="http://schemas.microsoft.com/office/drawing/2014/main" id="{F65FABF3-131B-29ED-718E-3F953CC3E5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0" b="-315"/>
          <a:stretch/>
        </p:blipFill>
        <p:spPr>
          <a:xfrm rot="5400000">
            <a:off x="1920937" y="2337980"/>
            <a:ext cx="2170967" cy="16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4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C416-98C5-3872-623C-F1D46CAC4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270C2-3614-984E-0092-90F8EA1F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cs typeface="Arial"/>
              </a:rPr>
              <a:t>Werde Teil des Teams!</a:t>
            </a:r>
            <a:endParaRPr lang="de-DE" sz="32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7F7FC5-6248-E658-8415-8B5E8174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0F1987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177B7A4-02E1-E921-A6D5-8B6577E7F8B6}"/>
              </a:ext>
            </a:extLst>
          </p:cNvPr>
          <p:cNvGrpSpPr/>
          <p:nvPr/>
        </p:nvGrpSpPr>
        <p:grpSpPr>
          <a:xfrm>
            <a:off x="446399" y="2547108"/>
            <a:ext cx="10589463" cy="4455835"/>
            <a:chOff x="446399" y="2119919"/>
            <a:chExt cx="10589463" cy="445583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F1A4B1C-F7A7-E5BB-87AA-AF9CC53D1D07}"/>
                </a:ext>
              </a:extLst>
            </p:cNvPr>
            <p:cNvGrpSpPr/>
            <p:nvPr/>
          </p:nvGrpSpPr>
          <p:grpSpPr>
            <a:xfrm>
              <a:off x="4437442" y="2540041"/>
              <a:ext cx="6598420" cy="3083309"/>
              <a:chOff x="4429559" y="2130137"/>
              <a:chExt cx="3469115" cy="3456443"/>
            </a:xfrm>
          </p:grpSpPr>
          <p:sp>
            <p:nvSpPr>
              <p:cNvPr id="10" name="Chevron 11">
                <a:extLst>
                  <a:ext uri="{FF2B5EF4-FFF2-40B4-BE49-F238E27FC236}">
                    <a16:creationId xmlns:a16="http://schemas.microsoft.com/office/drawing/2014/main" id="{65B8E94B-6205-42BF-DAF5-56674FA037A6}"/>
                  </a:ext>
                </a:extLst>
              </p:cNvPr>
              <p:cNvSpPr/>
              <p:nvPr/>
            </p:nvSpPr>
            <p:spPr>
              <a:xfrm>
                <a:off x="4429559" y="2130138"/>
                <a:ext cx="3469115" cy="3456442"/>
              </a:xfrm>
              <a:prstGeom prst="chevron">
                <a:avLst>
                  <a:gd name="adj" fmla="val 20059"/>
                </a:avLst>
              </a:prstGeom>
              <a:solidFill>
                <a:srgbClr val="E3E5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75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997A0480-83AE-0A52-C7C9-A7C65A6715C9}"/>
                  </a:ext>
                </a:extLst>
              </p:cNvPr>
              <p:cNvSpPr/>
              <p:nvPr/>
            </p:nvSpPr>
            <p:spPr>
              <a:xfrm>
                <a:off x="6648972" y="2130137"/>
                <a:ext cx="1249702" cy="3456442"/>
              </a:xfrm>
              <a:prstGeom prst="rect">
                <a:avLst/>
              </a:prstGeom>
              <a:solidFill>
                <a:srgbClr val="E3E5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DAF1AB62-7736-5A0F-C97E-C1255E665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399" y="2540042"/>
              <a:ext cx="4412471" cy="3083307"/>
            </a:xfrm>
            <a:prstGeom prst="homePlate">
              <a:avLst>
                <a:gd name="adj" fmla="val 20941"/>
              </a:avLst>
            </a:prstGeom>
            <a:solidFill>
              <a:srgbClr val="E3E5F8"/>
            </a:solidFill>
            <a:ln w="6350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D5088F52-E687-8365-51C3-CDBA16FF5DF5}"/>
                </a:ext>
              </a:extLst>
            </p:cNvPr>
            <p:cNvSpPr/>
            <p:nvPr/>
          </p:nvSpPr>
          <p:spPr>
            <a:xfrm>
              <a:off x="446399" y="2119919"/>
              <a:ext cx="3778760" cy="427189"/>
            </a:xfrm>
            <a:prstGeom prst="roundRect">
              <a:avLst>
                <a:gd name="adj" fmla="val 15857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Voraussetzungen</a:t>
              </a:r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EF2FE073-CAC0-28EC-3319-DD02ABB0D98C}"/>
                </a:ext>
              </a:extLst>
            </p:cNvPr>
            <p:cNvSpPr/>
            <p:nvPr/>
          </p:nvSpPr>
          <p:spPr>
            <a:xfrm>
              <a:off x="4437442" y="2119919"/>
              <a:ext cx="6598420" cy="427189"/>
            </a:xfrm>
            <a:prstGeom prst="roundRect">
              <a:avLst>
                <a:gd name="adj" fmla="val 15857"/>
              </a:avLst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Bewerbungsunterlagen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20297A5E-3A0E-B3C9-AFED-91885A88E4F4}"/>
                </a:ext>
              </a:extLst>
            </p:cNvPr>
            <p:cNvGrpSpPr/>
            <p:nvPr/>
          </p:nvGrpSpPr>
          <p:grpSpPr>
            <a:xfrm>
              <a:off x="2948473" y="4055955"/>
              <a:ext cx="1429009" cy="1429009"/>
              <a:chOff x="10351862" y="1693476"/>
              <a:chExt cx="1368000" cy="1368000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92940FAC-F523-CFA1-20A7-30DCB955725E}"/>
                  </a:ext>
                </a:extLst>
              </p:cNvPr>
              <p:cNvSpPr/>
              <p:nvPr/>
            </p:nvSpPr>
            <p:spPr>
              <a:xfrm>
                <a:off x="10351862" y="1693476"/>
                <a:ext cx="1368000" cy="1368000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F2EC1C3-159B-6328-E563-0EF036AE5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540838">
                <a:off x="10566074" y="1930154"/>
                <a:ext cx="939577" cy="894640"/>
              </a:xfrm>
              <a:prstGeom prst="rect">
                <a:avLst/>
              </a:prstGeom>
            </p:spPr>
          </p:pic>
        </p:grpSp>
        <p:sp>
          <p:nvSpPr>
            <p:cNvPr id="18" name="Inhaltsplatzhalter 3">
              <a:extLst>
                <a:ext uri="{FF2B5EF4-FFF2-40B4-BE49-F238E27FC236}">
                  <a16:creationId xmlns:a16="http://schemas.microsoft.com/office/drawing/2014/main" id="{2EBA5389-BE75-C08B-6028-D27280B470AC}"/>
                </a:ext>
              </a:extLst>
            </p:cNvPr>
            <p:cNvSpPr txBox="1">
              <a:spLocks/>
            </p:cNvSpPr>
            <p:nvPr/>
          </p:nvSpPr>
          <p:spPr>
            <a:xfrm>
              <a:off x="566318" y="2686379"/>
              <a:ext cx="5472000" cy="388937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00" marR="0" indent="-32400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F1987"/>
                </a:buClr>
                <a:buSzPct val="100000"/>
                <a:buFont typeface="Wingdings" panose="05000000000000000000" pitchFamily="2" charset="2"/>
                <a:buChar char=""/>
                <a:tabLst/>
                <a:defRPr lang="de-DE" sz="1600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50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42782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0560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58339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6117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Verfügbarkeit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an folgenden Terminen</a:t>
              </a: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11. – 14.08.25 Intensivtage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06. – 10.10.25 Kick-Off &amp;  Ersti Woche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13.- 17.10.25 Barabende in der 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ersten Semesterwoche</a:t>
              </a:r>
            </a:p>
            <a:p>
              <a:pPr marL="0" marR="0" lvl="0" indent="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Inhaltsplatzhalter 4">
              <a:extLst>
                <a:ext uri="{FF2B5EF4-FFF2-40B4-BE49-F238E27FC236}">
                  <a16:creationId xmlns:a16="http://schemas.microsoft.com/office/drawing/2014/main" id="{32D93DF3-C248-4E64-F7CA-1877430A85DA}"/>
                </a:ext>
              </a:extLst>
            </p:cNvPr>
            <p:cNvSpPr txBox="1">
              <a:spLocks/>
            </p:cNvSpPr>
            <p:nvPr/>
          </p:nvSpPr>
          <p:spPr>
            <a:xfrm>
              <a:off x="5386169" y="2686379"/>
              <a:ext cx="5472000" cy="388937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00" marR="0" indent="-32400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F1987"/>
                </a:buClr>
                <a:buSzPct val="100000"/>
                <a:buFont typeface="Wingdings" panose="05000000000000000000" pitchFamily="2" charset="2"/>
                <a:buChar char=""/>
                <a:tabLst/>
                <a:defRPr lang="de-DE" sz="1600" kern="1200" baseline="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50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180000" algn="l" defTabSz="81555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42782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0560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58339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6117" indent="-203890" algn="l" defTabSz="815557" rtl="0" eaLnBrk="1" latinLnBrk="0" hangingPunct="1">
                <a:lnSpc>
                  <a:spcPct val="90000"/>
                </a:lnSpc>
                <a:spcBef>
                  <a:spcPts val="446"/>
                </a:spcBef>
                <a:buFont typeface="Arial" panose="020B0604020202020204" pitchFamily="34" charset="0"/>
                <a:buChar char="•"/>
                <a:defRPr sz="16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Falls Du Dich bewerben möchtest, brauchen wir von Dir</a:t>
              </a: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Lebenslauf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(um Dich besser kennen zu lernen)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Motivationsschreiben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(welches erklärt, warum Du Teil der O-Phase sein möchtest)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ISC-Notenauszug</a:t>
              </a: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(um sicherzustellen, dass Du die GOPs bestanden hast)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  <a:p>
              <a:pPr marL="285750" marR="0" lvl="0" indent="-28575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Alle Unterlagen gehen gesammelt an Sophia Niedermaier: Leitung@ophase.lmu.de 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8155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4AD55E23-BEFB-5143-7DED-BBDF0B706335}"/>
              </a:ext>
            </a:extLst>
          </p:cNvPr>
          <p:cNvSpPr txBox="1"/>
          <p:nvPr/>
        </p:nvSpPr>
        <p:spPr>
          <a:xfrm rot="789629">
            <a:off x="8997212" y="1544528"/>
            <a:ext cx="236727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BEWERBUNGSFRIST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BIS 20.05</a:t>
            </a:r>
          </a:p>
        </p:txBody>
      </p:sp>
    </p:spTree>
    <p:extLst>
      <p:ext uri="{BB962C8B-B14F-4D97-AF65-F5344CB8AC3E}">
        <p14:creationId xmlns:p14="http://schemas.microsoft.com/office/powerpoint/2010/main" val="2140663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55F54-38CB-7F41-9453-D7E3B078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Präsenz Firmenbesuche &amp; Fachvorträge</a:t>
            </a:r>
            <a:br>
              <a:rPr lang="de-DE"/>
            </a:br>
            <a:r>
              <a:rPr lang="de-DE" b="0"/>
              <a:t>Jetzt schon in die Praxiswelt schnuppern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AD917E-E3EA-2F41-AE32-858E06F6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5150B-0CEE-4773-8AAA-22F479C02EEB}" type="slidenum">
              <a:rPr kumimoji="0" lang="de-DE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64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900" b="1" i="0" u="none" strike="noStrike" kern="1200" cap="none" spc="0" normalizeH="0" baseline="0" noProof="0">
              <a:ln>
                <a:noFill/>
              </a:ln>
              <a:solidFill>
                <a:srgbClr val="6264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78C643-C572-29A0-64F0-3B49585C6547}"/>
              </a:ext>
            </a:extLst>
          </p:cNvPr>
          <p:cNvSpPr txBox="1"/>
          <p:nvPr/>
        </p:nvSpPr>
        <p:spPr>
          <a:xfrm>
            <a:off x="2601021" y="4723280"/>
            <a:ext cx="176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25. Juni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17.00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Uhr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D67530-E827-EA97-88A5-CF39BEDD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6298" y="3074448"/>
            <a:ext cx="2784001" cy="13538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4CA377-97B5-D169-BD3E-9BAFB9F73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7106" y="3429000"/>
            <a:ext cx="2973117" cy="6463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E6DAAC-953E-331D-9A61-F892E214D463}"/>
              </a:ext>
            </a:extLst>
          </p:cNvPr>
          <p:cNvSpPr txBox="1"/>
          <p:nvPr/>
        </p:nvSpPr>
        <p:spPr>
          <a:xfrm>
            <a:off x="7995654" y="4723280"/>
            <a:ext cx="176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23. Mai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10.00 Uhr</a:t>
            </a:r>
          </a:p>
        </p:txBody>
      </p:sp>
    </p:spTree>
    <p:extLst>
      <p:ext uri="{BB962C8B-B14F-4D97-AF65-F5344CB8AC3E}">
        <p14:creationId xmlns:p14="http://schemas.microsoft.com/office/powerpoint/2010/main" val="1782962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55F54-38CB-7F41-9453-D7E3B07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56" y="1482068"/>
            <a:ext cx="11302688" cy="648000"/>
          </a:xfrm>
        </p:spPr>
        <p:txBody>
          <a:bodyPr/>
          <a:lstStyle/>
          <a:p>
            <a:r>
              <a:rPr lang="de-DE"/>
              <a:t>Anmeldung zum Deloitte Filmworkshop</a:t>
            </a:r>
            <a:br>
              <a:rPr lang="de-DE"/>
            </a:br>
            <a:r>
              <a:rPr lang="de-DE" b="0"/>
              <a:t>Anmeldezeitraum &amp; QR-Code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AD917E-E3EA-2F41-AE32-858E06F6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5150B-0CEE-4773-8AAA-22F479C02EEB}" type="slidenum">
              <a:rPr kumimoji="0" lang="de-DE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64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900" b="1" i="0" u="none" strike="noStrike" kern="1200" cap="none" spc="0" normalizeH="0" baseline="0" noProof="0">
              <a:ln>
                <a:noFill/>
              </a:ln>
              <a:solidFill>
                <a:srgbClr val="6264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4403DCFB-0028-4796-A843-BB1C354D4DE8}"/>
              </a:ext>
            </a:extLst>
          </p:cNvPr>
          <p:cNvSpPr txBox="1">
            <a:spLocks/>
          </p:cNvSpPr>
          <p:nvPr/>
        </p:nvSpPr>
        <p:spPr>
          <a:xfrm>
            <a:off x="334888" y="2276474"/>
            <a:ext cx="5888112" cy="3889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marR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F1987"/>
              </a:buClr>
              <a:buSzPct val="100000"/>
              <a:buFont typeface="Wingdings" panose="05000000000000000000" pitchFamily="2" charset="2"/>
              <a:buChar char=""/>
              <a:tabLst/>
              <a:defRPr lang="de-DE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0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Wann: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Montag, den 05.05.2025 ab 08.00 Uhr bis Montag, den 25.05.2025, 23.59 Uhr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QR-Code scannen und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 Zeitraum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anmelden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 gilt es zu beachten: 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Sobald ihr einen Platz bekommen habt, ist der Platz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verbindlich und wahrzunehmen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Die Firmen bekommen Teilnehmerlisten von uns ausgehändigt.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Ihr erhaltet per Mail eine digitale Teilnahmeerklärung, die ihr unterzeichnen und uns zurückschicken müsst.</a:t>
            </a: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Genauere Infos folgen in den Bestätigungsschreiben!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fik 7" descr="Ein Bild, das Muster, Quadrat, Kreuzworträtsel, Pixel enthält.&#10;&#10;KI-generierte Inhalte können fehlerhaft sein.">
            <a:extLst>
              <a:ext uri="{FF2B5EF4-FFF2-40B4-BE49-F238E27FC236}">
                <a16:creationId xmlns:a16="http://schemas.microsoft.com/office/drawing/2014/main" id="{111FAA3A-7DFF-A3FD-C35B-051B38BB2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354" y="2965938"/>
            <a:ext cx="2995716" cy="29957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892E5E-C33D-2934-E218-F845B5235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3354" y="2258889"/>
            <a:ext cx="2973117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0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uster, Quadrat, Kreuzworträtsel, Pixel enthält.&#10;&#10;KI-generierte Inhalte können fehlerhaft sein.">
            <a:extLst>
              <a:ext uri="{FF2B5EF4-FFF2-40B4-BE49-F238E27FC236}">
                <a16:creationId xmlns:a16="http://schemas.microsoft.com/office/drawing/2014/main" id="{4C873648-F25D-DF0E-A68D-225E11A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354" y="2965938"/>
            <a:ext cx="2995246" cy="29952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55F54-38CB-7F41-9453-D7E3B078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56" y="1482068"/>
            <a:ext cx="11302688" cy="648000"/>
          </a:xfrm>
        </p:spPr>
        <p:txBody>
          <a:bodyPr/>
          <a:lstStyle/>
          <a:p>
            <a:r>
              <a:rPr lang="de-DE"/>
              <a:t>Anmeldung zum MTU Firmenbesuch</a:t>
            </a:r>
            <a:br>
              <a:rPr lang="de-DE"/>
            </a:br>
            <a:r>
              <a:rPr lang="de-DE" b="0"/>
              <a:t>Anmeldezeitraum &amp; QR-Code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AD917E-E3EA-2F41-AE32-858E06F6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5150B-0CEE-4773-8AAA-22F479C02EEB}" type="slidenum">
              <a:rPr kumimoji="0" lang="de-DE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64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900" b="1" i="0" u="none" strike="noStrike" kern="1200" cap="none" spc="0" normalizeH="0" baseline="0" noProof="0">
              <a:ln>
                <a:noFill/>
              </a:ln>
              <a:solidFill>
                <a:srgbClr val="6264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4403DCFB-0028-4796-A843-BB1C354D4DE8}"/>
              </a:ext>
            </a:extLst>
          </p:cNvPr>
          <p:cNvSpPr txBox="1">
            <a:spLocks/>
          </p:cNvSpPr>
          <p:nvPr/>
        </p:nvSpPr>
        <p:spPr>
          <a:xfrm>
            <a:off x="334888" y="2276474"/>
            <a:ext cx="5888112" cy="3889375"/>
          </a:xfrm>
          <a:prstGeom prst="rect">
            <a:avLst/>
          </a:prstGeom>
        </p:spPr>
        <p:txBody>
          <a:bodyPr/>
          <a:lstStyle>
            <a:lvl1pPr marL="0" indent="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marR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F1987"/>
              </a:buClr>
              <a:buSzPct val="100000"/>
              <a:buFont typeface="Wingdings" panose="05000000000000000000" pitchFamily="2" charset="2"/>
              <a:buChar char=""/>
              <a:tabLst/>
              <a:defRPr lang="de-DE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0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80000" algn="l" defTabSz="81555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Wann: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Montag, den 22.04.2025 ab 08.00 Uhr bis Montag, den 11.05.2025, 23.59 Uhr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Wo: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QR-Code scannen und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 Zeitraum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anmelden</a:t>
            </a: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 gilt es zu beachten: </a:t>
            </a: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Für die Anmeldung ist das Hochladen Eures </a:t>
            </a: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CV´s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erforderlich</a:t>
            </a: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Sobald ihr einen Platz bekommen habt, ist der Platz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verbindlich und wahrzunehmen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Die Firmen bekommen Teilnehmerlisten von uns ausgehändigt.</a:t>
            </a:r>
          </a:p>
          <a:p>
            <a:pPr marL="285750" marR="0" lvl="0" indent="-28575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Genauere Infos folgen in den Bestätigungsschreiben!</a:t>
            </a:r>
          </a:p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B7E28C-FB36-4F0D-CF00-8AB5267E6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7174" y="1819631"/>
            <a:ext cx="2316265" cy="11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9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CF7C-A86D-9B25-A424-3BD228C9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platzhalter 286">
            <a:extLst>
              <a:ext uri="{FF2B5EF4-FFF2-40B4-BE49-F238E27FC236}">
                <a16:creationId xmlns:a16="http://schemas.microsoft.com/office/drawing/2014/main" id="{7D599854-7B3B-0A77-056D-B501D286E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4D7C97-278D-4740-374A-8B3A6CCA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Study </a:t>
            </a:r>
            <a:r>
              <a:rPr lang="de-DE" dirty="0" err="1"/>
              <a:t>Abroad</a:t>
            </a:r>
            <a:r>
              <a:rPr lang="de-DE" dirty="0"/>
              <a:t>: Perspektiven im </a:t>
            </a:r>
            <a:r>
              <a:rPr lang="de-DE" dirty="0" err="1"/>
              <a:t>WiWi</a:t>
            </a:r>
            <a:r>
              <a:rPr lang="de-DE" dirty="0"/>
              <a:t>-Studium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77A00D7-2DF8-2E84-B8CE-FC23C7DA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05.05.2025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0D8E0C-A720-9857-9E97-D6CE86C0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International Relations Center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F40F60-2B55-0217-10D0-79E81086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88" name="Textplatzhalter 287">
            <a:extLst>
              <a:ext uri="{FF2B5EF4-FFF2-40B4-BE49-F238E27FC236}">
                <a16:creationId xmlns:a16="http://schemas.microsoft.com/office/drawing/2014/main" id="{951F3591-C696-C473-64DD-248CA72E3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9" name="Textplatzhalter 288">
            <a:extLst>
              <a:ext uri="{FF2B5EF4-FFF2-40B4-BE49-F238E27FC236}">
                <a16:creationId xmlns:a16="http://schemas.microsoft.com/office/drawing/2014/main" id="{7E2552AC-6544-4F9B-A552-FD31FDDD4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870" y="6275024"/>
            <a:ext cx="11296730" cy="138499"/>
          </a:xfrm>
        </p:spPr>
        <p:txBody>
          <a:bodyPr/>
          <a:lstStyle/>
          <a:p>
            <a:r>
              <a:rPr lang="de-DE" sz="900" i="1" dirty="0"/>
              <a:t>Icons8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5FA89A8-C765-143D-1AC5-92831815F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3754774" y="4248802"/>
            <a:ext cx="3788374" cy="45721"/>
          </a:xfrm>
          <a:prstGeom prst="rect">
            <a:avLst/>
          </a:prstGeom>
          <a:solidFill>
            <a:srgbClr val="303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37E5B5C-9F9C-348B-0A45-577ACD2BD1A9}"/>
              </a:ext>
            </a:extLst>
          </p:cNvPr>
          <p:cNvSpPr/>
          <p:nvPr/>
        </p:nvSpPr>
        <p:spPr>
          <a:xfrm>
            <a:off x="5596978" y="2321003"/>
            <a:ext cx="112944" cy="112944"/>
          </a:xfrm>
          <a:prstGeom prst="ellipse">
            <a:avLst/>
          </a:prstGeom>
          <a:solidFill>
            <a:srgbClr val="202321"/>
          </a:solidFill>
          <a:ln>
            <a:solidFill>
              <a:srgbClr val="2023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EBC8E97-CEA1-51BB-177E-CE318F0FFBEE}"/>
              </a:ext>
            </a:extLst>
          </p:cNvPr>
          <p:cNvSpPr/>
          <p:nvPr/>
        </p:nvSpPr>
        <p:spPr>
          <a:xfrm>
            <a:off x="5584278" y="6096000"/>
            <a:ext cx="112944" cy="112944"/>
          </a:xfrm>
          <a:prstGeom prst="ellipse">
            <a:avLst/>
          </a:prstGeom>
          <a:solidFill>
            <a:srgbClr val="202321"/>
          </a:solidFill>
          <a:ln>
            <a:solidFill>
              <a:srgbClr val="2023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D9E1693-341E-8DFE-20B9-EC1F7A83E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152527" y="2758343"/>
            <a:ext cx="4431751" cy="0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476F5122-86C5-30CD-F8A8-5AEB4057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261" y="2443144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A4103752-3E91-C784-3C05-BFE06A883BB7}"/>
              </a:ext>
            </a:extLst>
          </p:cNvPr>
          <p:cNvGrpSpPr/>
          <p:nvPr/>
        </p:nvGrpSpPr>
        <p:grpSpPr>
          <a:xfrm>
            <a:off x="9120563" y="2443144"/>
            <a:ext cx="1326233" cy="685152"/>
            <a:chOff x="2081211" y="1108153"/>
            <a:chExt cx="1488008" cy="768727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7AC30304-6956-6DF3-59A9-484EB6D21720}"/>
                </a:ext>
              </a:extLst>
            </p:cNvPr>
            <p:cNvSpPr txBox="1"/>
            <p:nvPr/>
          </p:nvSpPr>
          <p:spPr>
            <a:xfrm>
              <a:off x="2081212" y="1108153"/>
              <a:ext cx="665459" cy="5525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rtl="0"/>
              <a:r>
                <a:rPr lang="de-DE" sz="3200" b="1" dirty="0">
                  <a:solidFill>
                    <a:schemeClr val="bg1"/>
                  </a:solidFill>
                </a:rPr>
                <a:t>8%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EA34225C-0AA7-D1F4-B812-7552CC2E595F}"/>
                </a:ext>
              </a:extLst>
            </p:cNvPr>
            <p:cNvSpPr txBox="1"/>
            <p:nvPr/>
          </p:nvSpPr>
          <p:spPr>
            <a:xfrm>
              <a:off x="2081211" y="1600625"/>
              <a:ext cx="1488008" cy="2762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de-DE" sz="1600" b="1" dirty="0">
                  <a:solidFill>
                    <a:schemeClr val="bg1"/>
                  </a:solidFill>
                </a:rPr>
                <a:t>ZEITPLANUNG</a:t>
              </a:r>
            </a:p>
          </p:txBody>
        </p:sp>
      </p:grpSp>
      <p:grpSp>
        <p:nvGrpSpPr>
          <p:cNvPr id="102" name="Gruppieren 101" descr="Dies ist eine Weltkarte. ">
            <a:extLst>
              <a:ext uri="{FF2B5EF4-FFF2-40B4-BE49-F238E27FC236}">
                <a16:creationId xmlns:a16="http://schemas.microsoft.com/office/drawing/2014/main" id="{7B3D661C-FF6B-30EC-89D9-10065961BD20}"/>
              </a:ext>
            </a:extLst>
          </p:cNvPr>
          <p:cNvGrpSpPr/>
          <p:nvPr/>
        </p:nvGrpSpPr>
        <p:grpSpPr>
          <a:xfrm>
            <a:off x="8165557" y="3781318"/>
            <a:ext cx="3525188" cy="2276532"/>
            <a:chOff x="889853" y="4094287"/>
            <a:chExt cx="4172670" cy="2694670"/>
          </a:xfrm>
          <a:solidFill>
            <a:srgbClr val="C0C1C3"/>
          </a:solidFill>
        </p:grpSpPr>
        <p:sp>
          <p:nvSpPr>
            <p:cNvPr id="103" name="Freihandform 6">
              <a:extLst>
                <a:ext uri="{FF2B5EF4-FFF2-40B4-BE49-F238E27FC236}">
                  <a16:creationId xmlns:a16="http://schemas.microsoft.com/office/drawing/2014/main" id="{8993B01E-5005-DBD7-CE69-781C2E431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562" y="5532482"/>
              <a:ext cx="169607" cy="126340"/>
            </a:xfrm>
            <a:custGeom>
              <a:avLst/>
              <a:gdLst>
                <a:gd name="T0" fmla="*/ 11 w 98"/>
                <a:gd name="T1" fmla="*/ 26 h 73"/>
                <a:gd name="T2" fmla="*/ 18 w 98"/>
                <a:gd name="T3" fmla="*/ 21 h 73"/>
                <a:gd name="T4" fmla="*/ 27 w 98"/>
                <a:gd name="T5" fmla="*/ 18 h 73"/>
                <a:gd name="T6" fmla="*/ 34 w 98"/>
                <a:gd name="T7" fmla="*/ 9 h 73"/>
                <a:gd name="T8" fmla="*/ 39 w 98"/>
                <a:gd name="T9" fmla="*/ 8 h 73"/>
                <a:gd name="T10" fmla="*/ 44 w 98"/>
                <a:gd name="T11" fmla="*/ 9 h 73"/>
                <a:gd name="T12" fmla="*/ 51 w 98"/>
                <a:gd name="T13" fmla="*/ 12 h 73"/>
                <a:gd name="T14" fmla="*/ 58 w 98"/>
                <a:gd name="T15" fmla="*/ 10 h 73"/>
                <a:gd name="T16" fmla="*/ 64 w 98"/>
                <a:gd name="T17" fmla="*/ 7 h 73"/>
                <a:gd name="T18" fmla="*/ 67 w 98"/>
                <a:gd name="T19" fmla="*/ 2 h 73"/>
                <a:gd name="T20" fmla="*/ 73 w 98"/>
                <a:gd name="T21" fmla="*/ 1 h 73"/>
                <a:gd name="T22" fmla="*/ 74 w 98"/>
                <a:gd name="T23" fmla="*/ 4 h 73"/>
                <a:gd name="T24" fmla="*/ 76 w 98"/>
                <a:gd name="T25" fmla="*/ 14 h 73"/>
                <a:gd name="T26" fmla="*/ 81 w 98"/>
                <a:gd name="T27" fmla="*/ 12 h 73"/>
                <a:gd name="T28" fmla="*/ 90 w 98"/>
                <a:gd name="T29" fmla="*/ 8 h 73"/>
                <a:gd name="T30" fmla="*/ 98 w 98"/>
                <a:gd name="T31" fmla="*/ 10 h 73"/>
                <a:gd name="T32" fmla="*/ 91 w 98"/>
                <a:gd name="T33" fmla="*/ 13 h 73"/>
                <a:gd name="T34" fmla="*/ 76 w 98"/>
                <a:gd name="T35" fmla="*/ 15 h 73"/>
                <a:gd name="T36" fmla="*/ 74 w 98"/>
                <a:gd name="T37" fmla="*/ 22 h 73"/>
                <a:gd name="T38" fmla="*/ 71 w 98"/>
                <a:gd name="T39" fmla="*/ 30 h 73"/>
                <a:gd name="T40" fmla="*/ 69 w 98"/>
                <a:gd name="T41" fmla="*/ 36 h 73"/>
                <a:gd name="T42" fmla="*/ 65 w 98"/>
                <a:gd name="T43" fmla="*/ 42 h 73"/>
                <a:gd name="T44" fmla="*/ 58 w 98"/>
                <a:gd name="T45" fmla="*/ 48 h 73"/>
                <a:gd name="T46" fmla="*/ 57 w 98"/>
                <a:gd name="T47" fmla="*/ 55 h 73"/>
                <a:gd name="T48" fmla="*/ 49 w 98"/>
                <a:gd name="T49" fmla="*/ 55 h 73"/>
                <a:gd name="T50" fmla="*/ 44 w 98"/>
                <a:gd name="T51" fmla="*/ 58 h 73"/>
                <a:gd name="T52" fmla="*/ 39 w 98"/>
                <a:gd name="T53" fmla="*/ 68 h 73"/>
                <a:gd name="T54" fmla="*/ 26 w 98"/>
                <a:gd name="T55" fmla="*/ 71 h 73"/>
                <a:gd name="T56" fmla="*/ 21 w 98"/>
                <a:gd name="T57" fmla="*/ 72 h 73"/>
                <a:gd name="T58" fmla="*/ 3 w 98"/>
                <a:gd name="T59" fmla="*/ 70 h 73"/>
                <a:gd name="T60" fmla="*/ 7 w 98"/>
                <a:gd name="T61" fmla="*/ 58 h 73"/>
                <a:gd name="T62" fmla="*/ 3 w 98"/>
                <a:gd name="T63" fmla="*/ 50 h 73"/>
                <a:gd name="T64" fmla="*/ 3 w 98"/>
                <a:gd name="T65" fmla="*/ 39 h 73"/>
                <a:gd name="T66" fmla="*/ 3 w 98"/>
                <a:gd name="T67" fmla="*/ 3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3">
                  <a:moveTo>
                    <a:pt x="5" y="22"/>
                  </a:moveTo>
                  <a:lnTo>
                    <a:pt x="11" y="26"/>
                  </a:lnTo>
                  <a:lnTo>
                    <a:pt x="17" y="25"/>
                  </a:lnTo>
                  <a:lnTo>
                    <a:pt x="18" y="21"/>
                  </a:lnTo>
                  <a:lnTo>
                    <a:pt x="23" y="20"/>
                  </a:lnTo>
                  <a:lnTo>
                    <a:pt x="27" y="18"/>
                  </a:lnTo>
                  <a:lnTo>
                    <a:pt x="28" y="10"/>
                  </a:lnTo>
                  <a:lnTo>
                    <a:pt x="34" y="9"/>
                  </a:lnTo>
                  <a:lnTo>
                    <a:pt x="35" y="6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4" y="9"/>
                  </a:lnTo>
                  <a:lnTo>
                    <a:pt x="50" y="10"/>
                  </a:lnTo>
                  <a:lnTo>
                    <a:pt x="51" y="12"/>
                  </a:lnTo>
                  <a:lnTo>
                    <a:pt x="56" y="9"/>
                  </a:lnTo>
                  <a:lnTo>
                    <a:pt x="58" y="10"/>
                  </a:lnTo>
                  <a:lnTo>
                    <a:pt x="61" y="7"/>
                  </a:lnTo>
                  <a:lnTo>
                    <a:pt x="64" y="7"/>
                  </a:lnTo>
                  <a:lnTo>
                    <a:pt x="65" y="6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1" y="3"/>
                  </a:lnTo>
                  <a:lnTo>
                    <a:pt x="74" y="4"/>
                  </a:lnTo>
                  <a:lnTo>
                    <a:pt x="74" y="12"/>
                  </a:lnTo>
                  <a:lnTo>
                    <a:pt x="76" y="14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97" y="8"/>
                  </a:lnTo>
                  <a:lnTo>
                    <a:pt x="98" y="10"/>
                  </a:lnTo>
                  <a:lnTo>
                    <a:pt x="94" y="12"/>
                  </a:lnTo>
                  <a:lnTo>
                    <a:pt x="91" y="13"/>
                  </a:lnTo>
                  <a:lnTo>
                    <a:pt x="84" y="14"/>
                  </a:lnTo>
                  <a:lnTo>
                    <a:pt x="76" y="15"/>
                  </a:lnTo>
                  <a:lnTo>
                    <a:pt x="73" y="19"/>
                  </a:lnTo>
                  <a:lnTo>
                    <a:pt x="74" y="22"/>
                  </a:lnTo>
                  <a:lnTo>
                    <a:pt x="75" y="27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69" y="36"/>
                  </a:lnTo>
                  <a:lnTo>
                    <a:pt x="63" y="36"/>
                  </a:lnTo>
                  <a:lnTo>
                    <a:pt x="65" y="42"/>
                  </a:lnTo>
                  <a:lnTo>
                    <a:pt x="62" y="43"/>
                  </a:lnTo>
                  <a:lnTo>
                    <a:pt x="58" y="48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4"/>
                  </a:lnTo>
                  <a:lnTo>
                    <a:pt x="49" y="55"/>
                  </a:lnTo>
                  <a:lnTo>
                    <a:pt x="49" y="58"/>
                  </a:lnTo>
                  <a:lnTo>
                    <a:pt x="44" y="58"/>
                  </a:lnTo>
                  <a:lnTo>
                    <a:pt x="39" y="62"/>
                  </a:lnTo>
                  <a:lnTo>
                    <a:pt x="39" y="68"/>
                  </a:lnTo>
                  <a:lnTo>
                    <a:pt x="30" y="72"/>
                  </a:lnTo>
                  <a:lnTo>
                    <a:pt x="26" y="71"/>
                  </a:lnTo>
                  <a:lnTo>
                    <a:pt x="24" y="73"/>
                  </a:lnTo>
                  <a:lnTo>
                    <a:pt x="21" y="72"/>
                  </a:lnTo>
                  <a:lnTo>
                    <a:pt x="14" y="73"/>
                  </a:lnTo>
                  <a:lnTo>
                    <a:pt x="3" y="70"/>
                  </a:lnTo>
                  <a:lnTo>
                    <a:pt x="9" y="62"/>
                  </a:lnTo>
                  <a:lnTo>
                    <a:pt x="7" y="58"/>
                  </a:lnTo>
                  <a:lnTo>
                    <a:pt x="3" y="55"/>
                  </a:lnTo>
                  <a:lnTo>
                    <a:pt x="3" y="50"/>
                  </a:lnTo>
                  <a:lnTo>
                    <a:pt x="0" y="44"/>
                  </a:lnTo>
                  <a:lnTo>
                    <a:pt x="3" y="39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5" y="2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4" name="Freihandform 37">
              <a:extLst>
                <a:ext uri="{FF2B5EF4-FFF2-40B4-BE49-F238E27FC236}">
                  <a16:creationId xmlns:a16="http://schemas.microsoft.com/office/drawing/2014/main" id="{FFC0CAFC-E256-EF38-7EAA-26C9B8E23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0862" y="5278072"/>
              <a:ext cx="713040" cy="520935"/>
            </a:xfrm>
            <a:custGeom>
              <a:avLst/>
              <a:gdLst>
                <a:gd name="T0" fmla="*/ 246 w 412"/>
                <a:gd name="T1" fmla="*/ 298 h 301"/>
                <a:gd name="T2" fmla="*/ 238 w 412"/>
                <a:gd name="T3" fmla="*/ 290 h 301"/>
                <a:gd name="T4" fmla="*/ 395 w 412"/>
                <a:gd name="T5" fmla="*/ 61 h 301"/>
                <a:gd name="T6" fmla="*/ 363 w 412"/>
                <a:gd name="T7" fmla="*/ 40 h 301"/>
                <a:gd name="T8" fmla="*/ 351 w 412"/>
                <a:gd name="T9" fmla="*/ 8 h 301"/>
                <a:gd name="T10" fmla="*/ 318 w 412"/>
                <a:gd name="T11" fmla="*/ 3 h 301"/>
                <a:gd name="T12" fmla="*/ 312 w 412"/>
                <a:gd name="T13" fmla="*/ 21 h 301"/>
                <a:gd name="T14" fmla="*/ 289 w 412"/>
                <a:gd name="T15" fmla="*/ 39 h 301"/>
                <a:gd name="T16" fmla="*/ 287 w 412"/>
                <a:gd name="T17" fmla="*/ 59 h 301"/>
                <a:gd name="T18" fmla="*/ 310 w 412"/>
                <a:gd name="T19" fmla="*/ 68 h 301"/>
                <a:gd name="T20" fmla="*/ 289 w 412"/>
                <a:gd name="T21" fmla="*/ 74 h 301"/>
                <a:gd name="T22" fmla="*/ 260 w 412"/>
                <a:gd name="T23" fmla="*/ 87 h 301"/>
                <a:gd name="T24" fmla="*/ 256 w 412"/>
                <a:gd name="T25" fmla="*/ 99 h 301"/>
                <a:gd name="T26" fmla="*/ 229 w 412"/>
                <a:gd name="T27" fmla="*/ 111 h 301"/>
                <a:gd name="T28" fmla="*/ 200 w 412"/>
                <a:gd name="T29" fmla="*/ 116 h 301"/>
                <a:gd name="T30" fmla="*/ 160 w 412"/>
                <a:gd name="T31" fmla="*/ 109 h 301"/>
                <a:gd name="T32" fmla="*/ 142 w 412"/>
                <a:gd name="T33" fmla="*/ 93 h 301"/>
                <a:gd name="T34" fmla="*/ 114 w 412"/>
                <a:gd name="T35" fmla="*/ 81 h 301"/>
                <a:gd name="T36" fmla="*/ 97 w 412"/>
                <a:gd name="T37" fmla="*/ 52 h 301"/>
                <a:gd name="T38" fmla="*/ 81 w 412"/>
                <a:gd name="T39" fmla="*/ 53 h 301"/>
                <a:gd name="T40" fmla="*/ 60 w 412"/>
                <a:gd name="T41" fmla="*/ 82 h 301"/>
                <a:gd name="T42" fmla="*/ 44 w 412"/>
                <a:gd name="T43" fmla="*/ 107 h 301"/>
                <a:gd name="T44" fmla="*/ 31 w 412"/>
                <a:gd name="T45" fmla="*/ 122 h 301"/>
                <a:gd name="T46" fmla="*/ 8 w 412"/>
                <a:gd name="T47" fmla="*/ 130 h 301"/>
                <a:gd name="T48" fmla="*/ 2 w 412"/>
                <a:gd name="T49" fmla="*/ 147 h 301"/>
                <a:gd name="T50" fmla="*/ 9 w 412"/>
                <a:gd name="T51" fmla="*/ 155 h 301"/>
                <a:gd name="T52" fmla="*/ 28 w 412"/>
                <a:gd name="T53" fmla="*/ 171 h 301"/>
                <a:gd name="T54" fmla="*/ 43 w 412"/>
                <a:gd name="T55" fmla="*/ 178 h 301"/>
                <a:gd name="T56" fmla="*/ 34 w 412"/>
                <a:gd name="T57" fmla="*/ 188 h 301"/>
                <a:gd name="T58" fmla="*/ 34 w 412"/>
                <a:gd name="T59" fmla="*/ 203 h 301"/>
                <a:gd name="T60" fmla="*/ 58 w 412"/>
                <a:gd name="T61" fmla="*/ 214 h 301"/>
                <a:gd name="T62" fmla="*/ 76 w 412"/>
                <a:gd name="T63" fmla="*/ 225 h 301"/>
                <a:gd name="T64" fmla="*/ 102 w 412"/>
                <a:gd name="T65" fmla="*/ 230 h 301"/>
                <a:gd name="T66" fmla="*/ 115 w 412"/>
                <a:gd name="T67" fmla="*/ 230 h 301"/>
                <a:gd name="T68" fmla="*/ 133 w 412"/>
                <a:gd name="T69" fmla="*/ 225 h 301"/>
                <a:gd name="T70" fmla="*/ 154 w 412"/>
                <a:gd name="T71" fmla="*/ 224 h 301"/>
                <a:gd name="T72" fmla="*/ 165 w 412"/>
                <a:gd name="T73" fmla="*/ 232 h 301"/>
                <a:gd name="T74" fmla="*/ 161 w 412"/>
                <a:gd name="T75" fmla="*/ 252 h 301"/>
                <a:gd name="T76" fmla="*/ 173 w 412"/>
                <a:gd name="T77" fmla="*/ 267 h 301"/>
                <a:gd name="T78" fmla="*/ 184 w 412"/>
                <a:gd name="T79" fmla="*/ 276 h 301"/>
                <a:gd name="T80" fmla="*/ 188 w 412"/>
                <a:gd name="T81" fmla="*/ 272 h 301"/>
                <a:gd name="T82" fmla="*/ 207 w 412"/>
                <a:gd name="T83" fmla="*/ 269 h 301"/>
                <a:gd name="T84" fmla="*/ 221 w 412"/>
                <a:gd name="T85" fmla="*/ 272 h 301"/>
                <a:gd name="T86" fmla="*/ 243 w 412"/>
                <a:gd name="T87" fmla="*/ 278 h 301"/>
                <a:gd name="T88" fmla="*/ 249 w 412"/>
                <a:gd name="T89" fmla="*/ 278 h 301"/>
                <a:gd name="T90" fmla="*/ 272 w 412"/>
                <a:gd name="T91" fmla="*/ 272 h 301"/>
                <a:gd name="T92" fmla="*/ 302 w 412"/>
                <a:gd name="T93" fmla="*/ 255 h 301"/>
                <a:gd name="T94" fmla="*/ 322 w 412"/>
                <a:gd name="T95" fmla="*/ 229 h 301"/>
                <a:gd name="T96" fmla="*/ 319 w 412"/>
                <a:gd name="T97" fmla="*/ 209 h 301"/>
                <a:gd name="T98" fmla="*/ 316 w 412"/>
                <a:gd name="T99" fmla="*/ 189 h 301"/>
                <a:gd name="T100" fmla="*/ 316 w 412"/>
                <a:gd name="T101" fmla="*/ 166 h 301"/>
                <a:gd name="T102" fmla="*/ 323 w 412"/>
                <a:gd name="T103" fmla="*/ 155 h 301"/>
                <a:gd name="T104" fmla="*/ 304 w 412"/>
                <a:gd name="T105" fmla="*/ 151 h 301"/>
                <a:gd name="T106" fmla="*/ 305 w 412"/>
                <a:gd name="T107" fmla="*/ 139 h 301"/>
                <a:gd name="T108" fmla="*/ 325 w 412"/>
                <a:gd name="T109" fmla="*/ 130 h 301"/>
                <a:gd name="T110" fmla="*/ 325 w 412"/>
                <a:gd name="T111" fmla="*/ 140 h 301"/>
                <a:gd name="T112" fmla="*/ 352 w 412"/>
                <a:gd name="T113" fmla="*/ 124 h 301"/>
                <a:gd name="T114" fmla="*/ 365 w 412"/>
                <a:gd name="T115" fmla="*/ 115 h 301"/>
                <a:gd name="T116" fmla="*/ 382 w 412"/>
                <a:gd name="T117" fmla="*/ 107 h 301"/>
                <a:gd name="T118" fmla="*/ 390 w 412"/>
                <a:gd name="T119" fmla="*/ 85 h 301"/>
                <a:gd name="T120" fmla="*/ 409 w 412"/>
                <a:gd name="T121" fmla="*/ 6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301">
                  <a:moveTo>
                    <a:pt x="249" y="288"/>
                  </a:moveTo>
                  <a:lnTo>
                    <a:pt x="250" y="290"/>
                  </a:lnTo>
                  <a:lnTo>
                    <a:pt x="248" y="294"/>
                  </a:lnTo>
                  <a:lnTo>
                    <a:pt x="246" y="298"/>
                  </a:lnTo>
                  <a:lnTo>
                    <a:pt x="241" y="301"/>
                  </a:lnTo>
                  <a:lnTo>
                    <a:pt x="235" y="299"/>
                  </a:lnTo>
                  <a:lnTo>
                    <a:pt x="235" y="293"/>
                  </a:lnTo>
                  <a:lnTo>
                    <a:pt x="238" y="290"/>
                  </a:lnTo>
                  <a:lnTo>
                    <a:pt x="246" y="288"/>
                  </a:lnTo>
                  <a:lnTo>
                    <a:pt x="249" y="288"/>
                  </a:lnTo>
                  <a:close/>
                  <a:moveTo>
                    <a:pt x="400" y="57"/>
                  </a:moveTo>
                  <a:lnTo>
                    <a:pt x="395" y="61"/>
                  </a:lnTo>
                  <a:lnTo>
                    <a:pt x="384" y="61"/>
                  </a:lnTo>
                  <a:lnTo>
                    <a:pt x="382" y="51"/>
                  </a:lnTo>
                  <a:lnTo>
                    <a:pt x="374" y="44"/>
                  </a:lnTo>
                  <a:lnTo>
                    <a:pt x="363" y="40"/>
                  </a:lnTo>
                  <a:lnTo>
                    <a:pt x="360" y="30"/>
                  </a:lnTo>
                  <a:lnTo>
                    <a:pt x="358" y="23"/>
                  </a:lnTo>
                  <a:lnTo>
                    <a:pt x="355" y="20"/>
                  </a:lnTo>
                  <a:lnTo>
                    <a:pt x="351" y="8"/>
                  </a:lnTo>
                  <a:lnTo>
                    <a:pt x="345" y="4"/>
                  </a:lnTo>
                  <a:lnTo>
                    <a:pt x="335" y="0"/>
                  </a:lnTo>
                  <a:lnTo>
                    <a:pt x="326" y="1"/>
                  </a:lnTo>
                  <a:lnTo>
                    <a:pt x="318" y="3"/>
                  </a:lnTo>
                  <a:lnTo>
                    <a:pt x="312" y="9"/>
                  </a:lnTo>
                  <a:lnTo>
                    <a:pt x="316" y="11"/>
                  </a:lnTo>
                  <a:lnTo>
                    <a:pt x="316" y="17"/>
                  </a:lnTo>
                  <a:lnTo>
                    <a:pt x="312" y="21"/>
                  </a:lnTo>
                  <a:lnTo>
                    <a:pt x="306" y="32"/>
                  </a:lnTo>
                  <a:lnTo>
                    <a:pt x="306" y="37"/>
                  </a:lnTo>
                  <a:lnTo>
                    <a:pt x="296" y="43"/>
                  </a:lnTo>
                  <a:lnTo>
                    <a:pt x="289" y="39"/>
                  </a:lnTo>
                  <a:lnTo>
                    <a:pt x="285" y="47"/>
                  </a:lnTo>
                  <a:lnTo>
                    <a:pt x="281" y="57"/>
                  </a:lnTo>
                  <a:lnTo>
                    <a:pt x="282" y="61"/>
                  </a:lnTo>
                  <a:lnTo>
                    <a:pt x="287" y="59"/>
                  </a:lnTo>
                  <a:lnTo>
                    <a:pt x="293" y="62"/>
                  </a:lnTo>
                  <a:lnTo>
                    <a:pt x="297" y="58"/>
                  </a:lnTo>
                  <a:lnTo>
                    <a:pt x="304" y="61"/>
                  </a:lnTo>
                  <a:lnTo>
                    <a:pt x="310" y="68"/>
                  </a:lnTo>
                  <a:lnTo>
                    <a:pt x="308" y="72"/>
                  </a:lnTo>
                  <a:lnTo>
                    <a:pt x="304" y="70"/>
                  </a:lnTo>
                  <a:lnTo>
                    <a:pt x="294" y="72"/>
                  </a:lnTo>
                  <a:lnTo>
                    <a:pt x="289" y="74"/>
                  </a:lnTo>
                  <a:lnTo>
                    <a:pt x="284" y="81"/>
                  </a:lnTo>
                  <a:lnTo>
                    <a:pt x="273" y="85"/>
                  </a:lnTo>
                  <a:lnTo>
                    <a:pt x="267" y="90"/>
                  </a:lnTo>
                  <a:lnTo>
                    <a:pt x="260" y="87"/>
                  </a:lnTo>
                  <a:lnTo>
                    <a:pt x="256" y="87"/>
                  </a:lnTo>
                  <a:lnTo>
                    <a:pt x="253" y="93"/>
                  </a:lnTo>
                  <a:lnTo>
                    <a:pt x="255" y="97"/>
                  </a:lnTo>
                  <a:lnTo>
                    <a:pt x="256" y="99"/>
                  </a:lnTo>
                  <a:lnTo>
                    <a:pt x="252" y="103"/>
                  </a:lnTo>
                  <a:lnTo>
                    <a:pt x="247" y="108"/>
                  </a:lnTo>
                  <a:lnTo>
                    <a:pt x="238" y="110"/>
                  </a:lnTo>
                  <a:lnTo>
                    <a:pt x="229" y="111"/>
                  </a:lnTo>
                  <a:lnTo>
                    <a:pt x="218" y="114"/>
                  </a:lnTo>
                  <a:lnTo>
                    <a:pt x="211" y="119"/>
                  </a:lnTo>
                  <a:lnTo>
                    <a:pt x="207" y="116"/>
                  </a:lnTo>
                  <a:lnTo>
                    <a:pt x="200" y="116"/>
                  </a:lnTo>
                  <a:lnTo>
                    <a:pt x="189" y="110"/>
                  </a:lnTo>
                  <a:lnTo>
                    <a:pt x="183" y="109"/>
                  </a:lnTo>
                  <a:lnTo>
                    <a:pt x="173" y="110"/>
                  </a:lnTo>
                  <a:lnTo>
                    <a:pt x="160" y="109"/>
                  </a:lnTo>
                  <a:lnTo>
                    <a:pt x="153" y="109"/>
                  </a:lnTo>
                  <a:lnTo>
                    <a:pt x="149" y="103"/>
                  </a:lnTo>
                  <a:lnTo>
                    <a:pt x="145" y="95"/>
                  </a:lnTo>
                  <a:lnTo>
                    <a:pt x="142" y="93"/>
                  </a:lnTo>
                  <a:lnTo>
                    <a:pt x="133" y="88"/>
                  </a:lnTo>
                  <a:lnTo>
                    <a:pt x="124" y="86"/>
                  </a:lnTo>
                  <a:lnTo>
                    <a:pt x="116" y="85"/>
                  </a:lnTo>
                  <a:lnTo>
                    <a:pt x="114" y="81"/>
                  </a:lnTo>
                  <a:lnTo>
                    <a:pt x="116" y="69"/>
                  </a:lnTo>
                  <a:lnTo>
                    <a:pt x="112" y="62"/>
                  </a:lnTo>
                  <a:lnTo>
                    <a:pt x="102" y="58"/>
                  </a:lnTo>
                  <a:lnTo>
                    <a:pt x="97" y="52"/>
                  </a:lnTo>
                  <a:lnTo>
                    <a:pt x="95" y="45"/>
                  </a:lnTo>
                  <a:lnTo>
                    <a:pt x="92" y="46"/>
                  </a:lnTo>
                  <a:lnTo>
                    <a:pt x="87" y="53"/>
                  </a:lnTo>
                  <a:lnTo>
                    <a:pt x="81" y="53"/>
                  </a:lnTo>
                  <a:lnTo>
                    <a:pt x="81" y="64"/>
                  </a:lnTo>
                  <a:lnTo>
                    <a:pt x="78" y="68"/>
                  </a:lnTo>
                  <a:lnTo>
                    <a:pt x="64" y="66"/>
                  </a:lnTo>
                  <a:lnTo>
                    <a:pt x="60" y="82"/>
                  </a:lnTo>
                  <a:lnTo>
                    <a:pt x="56" y="85"/>
                  </a:lnTo>
                  <a:lnTo>
                    <a:pt x="43" y="88"/>
                  </a:lnTo>
                  <a:lnTo>
                    <a:pt x="49" y="104"/>
                  </a:lnTo>
                  <a:lnTo>
                    <a:pt x="44" y="107"/>
                  </a:lnTo>
                  <a:lnTo>
                    <a:pt x="45" y="113"/>
                  </a:lnTo>
                  <a:lnTo>
                    <a:pt x="44" y="114"/>
                  </a:lnTo>
                  <a:lnTo>
                    <a:pt x="33" y="119"/>
                  </a:lnTo>
                  <a:lnTo>
                    <a:pt x="31" y="122"/>
                  </a:lnTo>
                  <a:lnTo>
                    <a:pt x="22" y="124"/>
                  </a:lnTo>
                  <a:lnTo>
                    <a:pt x="20" y="130"/>
                  </a:lnTo>
                  <a:lnTo>
                    <a:pt x="12" y="128"/>
                  </a:lnTo>
                  <a:lnTo>
                    <a:pt x="8" y="130"/>
                  </a:lnTo>
                  <a:lnTo>
                    <a:pt x="2" y="134"/>
                  </a:lnTo>
                  <a:lnTo>
                    <a:pt x="3" y="136"/>
                  </a:lnTo>
                  <a:lnTo>
                    <a:pt x="0" y="138"/>
                  </a:lnTo>
                  <a:lnTo>
                    <a:pt x="2" y="147"/>
                  </a:lnTo>
                  <a:lnTo>
                    <a:pt x="4" y="145"/>
                  </a:lnTo>
                  <a:lnTo>
                    <a:pt x="9" y="147"/>
                  </a:lnTo>
                  <a:lnTo>
                    <a:pt x="8" y="150"/>
                  </a:lnTo>
                  <a:lnTo>
                    <a:pt x="9" y="155"/>
                  </a:lnTo>
                  <a:lnTo>
                    <a:pt x="10" y="157"/>
                  </a:lnTo>
                  <a:lnTo>
                    <a:pt x="15" y="161"/>
                  </a:lnTo>
                  <a:lnTo>
                    <a:pt x="17" y="168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38" y="167"/>
                  </a:lnTo>
                  <a:lnTo>
                    <a:pt x="44" y="171"/>
                  </a:lnTo>
                  <a:lnTo>
                    <a:pt x="43" y="178"/>
                  </a:lnTo>
                  <a:lnTo>
                    <a:pt x="38" y="183"/>
                  </a:lnTo>
                  <a:lnTo>
                    <a:pt x="35" y="183"/>
                  </a:lnTo>
                  <a:lnTo>
                    <a:pt x="35" y="183"/>
                  </a:lnTo>
                  <a:lnTo>
                    <a:pt x="34" y="188"/>
                  </a:lnTo>
                  <a:lnTo>
                    <a:pt x="38" y="191"/>
                  </a:lnTo>
                  <a:lnTo>
                    <a:pt x="38" y="195"/>
                  </a:lnTo>
                  <a:lnTo>
                    <a:pt x="33" y="195"/>
                  </a:lnTo>
                  <a:lnTo>
                    <a:pt x="34" y="203"/>
                  </a:lnTo>
                  <a:lnTo>
                    <a:pt x="41" y="208"/>
                  </a:lnTo>
                  <a:lnTo>
                    <a:pt x="50" y="213"/>
                  </a:lnTo>
                  <a:lnTo>
                    <a:pt x="54" y="212"/>
                  </a:lnTo>
                  <a:lnTo>
                    <a:pt x="58" y="214"/>
                  </a:lnTo>
                  <a:lnTo>
                    <a:pt x="66" y="219"/>
                  </a:lnTo>
                  <a:lnTo>
                    <a:pt x="69" y="220"/>
                  </a:lnTo>
                  <a:lnTo>
                    <a:pt x="72" y="224"/>
                  </a:lnTo>
                  <a:lnTo>
                    <a:pt x="76" y="225"/>
                  </a:lnTo>
                  <a:lnTo>
                    <a:pt x="81" y="229"/>
                  </a:lnTo>
                  <a:lnTo>
                    <a:pt x="90" y="230"/>
                  </a:lnTo>
                  <a:lnTo>
                    <a:pt x="97" y="231"/>
                  </a:lnTo>
                  <a:lnTo>
                    <a:pt x="102" y="230"/>
                  </a:lnTo>
                  <a:lnTo>
                    <a:pt x="102" y="235"/>
                  </a:lnTo>
                  <a:lnTo>
                    <a:pt x="107" y="230"/>
                  </a:lnTo>
                  <a:lnTo>
                    <a:pt x="110" y="227"/>
                  </a:lnTo>
                  <a:lnTo>
                    <a:pt x="115" y="230"/>
                  </a:lnTo>
                  <a:lnTo>
                    <a:pt x="119" y="230"/>
                  </a:lnTo>
                  <a:lnTo>
                    <a:pt x="121" y="232"/>
                  </a:lnTo>
                  <a:lnTo>
                    <a:pt x="126" y="231"/>
                  </a:lnTo>
                  <a:lnTo>
                    <a:pt x="133" y="225"/>
                  </a:lnTo>
                  <a:lnTo>
                    <a:pt x="140" y="220"/>
                  </a:lnTo>
                  <a:lnTo>
                    <a:pt x="147" y="223"/>
                  </a:lnTo>
                  <a:lnTo>
                    <a:pt x="151" y="219"/>
                  </a:lnTo>
                  <a:lnTo>
                    <a:pt x="154" y="224"/>
                  </a:lnTo>
                  <a:lnTo>
                    <a:pt x="151" y="227"/>
                  </a:lnTo>
                  <a:lnTo>
                    <a:pt x="159" y="227"/>
                  </a:lnTo>
                  <a:lnTo>
                    <a:pt x="162" y="227"/>
                  </a:lnTo>
                  <a:lnTo>
                    <a:pt x="165" y="232"/>
                  </a:lnTo>
                  <a:lnTo>
                    <a:pt x="168" y="234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61" y="252"/>
                  </a:lnTo>
                  <a:lnTo>
                    <a:pt x="161" y="260"/>
                  </a:lnTo>
                  <a:lnTo>
                    <a:pt x="168" y="259"/>
                  </a:lnTo>
                  <a:lnTo>
                    <a:pt x="169" y="266"/>
                  </a:lnTo>
                  <a:lnTo>
                    <a:pt x="173" y="267"/>
                  </a:lnTo>
                  <a:lnTo>
                    <a:pt x="172" y="273"/>
                  </a:lnTo>
                  <a:lnTo>
                    <a:pt x="177" y="276"/>
                  </a:lnTo>
                  <a:lnTo>
                    <a:pt x="179" y="277"/>
                  </a:lnTo>
                  <a:lnTo>
                    <a:pt x="184" y="276"/>
                  </a:lnTo>
                  <a:lnTo>
                    <a:pt x="185" y="278"/>
                  </a:lnTo>
                  <a:lnTo>
                    <a:pt x="185" y="279"/>
                  </a:lnTo>
                  <a:lnTo>
                    <a:pt x="189" y="281"/>
                  </a:lnTo>
                  <a:lnTo>
                    <a:pt x="188" y="272"/>
                  </a:lnTo>
                  <a:lnTo>
                    <a:pt x="191" y="271"/>
                  </a:lnTo>
                  <a:lnTo>
                    <a:pt x="195" y="269"/>
                  </a:lnTo>
                  <a:lnTo>
                    <a:pt x="201" y="269"/>
                  </a:lnTo>
                  <a:lnTo>
                    <a:pt x="207" y="269"/>
                  </a:lnTo>
                  <a:lnTo>
                    <a:pt x="213" y="265"/>
                  </a:lnTo>
                  <a:lnTo>
                    <a:pt x="215" y="267"/>
                  </a:lnTo>
                  <a:lnTo>
                    <a:pt x="221" y="269"/>
                  </a:lnTo>
                  <a:lnTo>
                    <a:pt x="221" y="272"/>
                  </a:lnTo>
                  <a:lnTo>
                    <a:pt x="224" y="276"/>
                  </a:lnTo>
                  <a:lnTo>
                    <a:pt x="231" y="277"/>
                  </a:lnTo>
                  <a:lnTo>
                    <a:pt x="233" y="276"/>
                  </a:lnTo>
                  <a:lnTo>
                    <a:pt x="243" y="278"/>
                  </a:lnTo>
                  <a:lnTo>
                    <a:pt x="242" y="282"/>
                  </a:lnTo>
                  <a:lnTo>
                    <a:pt x="243" y="287"/>
                  </a:lnTo>
                  <a:lnTo>
                    <a:pt x="247" y="285"/>
                  </a:lnTo>
                  <a:lnTo>
                    <a:pt x="249" y="278"/>
                  </a:lnTo>
                  <a:lnTo>
                    <a:pt x="256" y="277"/>
                  </a:lnTo>
                  <a:lnTo>
                    <a:pt x="266" y="273"/>
                  </a:lnTo>
                  <a:lnTo>
                    <a:pt x="270" y="270"/>
                  </a:lnTo>
                  <a:lnTo>
                    <a:pt x="272" y="272"/>
                  </a:lnTo>
                  <a:lnTo>
                    <a:pt x="276" y="270"/>
                  </a:lnTo>
                  <a:lnTo>
                    <a:pt x="283" y="269"/>
                  </a:lnTo>
                  <a:lnTo>
                    <a:pt x="293" y="263"/>
                  </a:lnTo>
                  <a:lnTo>
                    <a:pt x="302" y="255"/>
                  </a:lnTo>
                  <a:lnTo>
                    <a:pt x="308" y="247"/>
                  </a:lnTo>
                  <a:lnTo>
                    <a:pt x="313" y="237"/>
                  </a:lnTo>
                  <a:lnTo>
                    <a:pt x="318" y="229"/>
                  </a:lnTo>
                  <a:lnTo>
                    <a:pt x="322" y="229"/>
                  </a:lnTo>
                  <a:lnTo>
                    <a:pt x="324" y="223"/>
                  </a:lnTo>
                  <a:lnTo>
                    <a:pt x="325" y="217"/>
                  </a:lnTo>
                  <a:lnTo>
                    <a:pt x="320" y="214"/>
                  </a:lnTo>
                  <a:lnTo>
                    <a:pt x="319" y="209"/>
                  </a:lnTo>
                  <a:lnTo>
                    <a:pt x="324" y="207"/>
                  </a:lnTo>
                  <a:lnTo>
                    <a:pt x="324" y="202"/>
                  </a:lnTo>
                  <a:lnTo>
                    <a:pt x="319" y="196"/>
                  </a:lnTo>
                  <a:lnTo>
                    <a:pt x="316" y="189"/>
                  </a:lnTo>
                  <a:lnTo>
                    <a:pt x="312" y="180"/>
                  </a:lnTo>
                  <a:lnTo>
                    <a:pt x="305" y="176"/>
                  </a:lnTo>
                  <a:lnTo>
                    <a:pt x="308" y="171"/>
                  </a:lnTo>
                  <a:lnTo>
                    <a:pt x="316" y="166"/>
                  </a:lnTo>
                  <a:lnTo>
                    <a:pt x="318" y="161"/>
                  </a:lnTo>
                  <a:lnTo>
                    <a:pt x="328" y="159"/>
                  </a:lnTo>
                  <a:lnTo>
                    <a:pt x="326" y="155"/>
                  </a:lnTo>
                  <a:lnTo>
                    <a:pt x="323" y="155"/>
                  </a:lnTo>
                  <a:lnTo>
                    <a:pt x="317" y="151"/>
                  </a:lnTo>
                  <a:lnTo>
                    <a:pt x="308" y="157"/>
                  </a:lnTo>
                  <a:lnTo>
                    <a:pt x="304" y="155"/>
                  </a:lnTo>
                  <a:lnTo>
                    <a:pt x="304" y="151"/>
                  </a:lnTo>
                  <a:lnTo>
                    <a:pt x="297" y="150"/>
                  </a:lnTo>
                  <a:lnTo>
                    <a:pt x="294" y="144"/>
                  </a:lnTo>
                  <a:lnTo>
                    <a:pt x="297" y="140"/>
                  </a:lnTo>
                  <a:lnTo>
                    <a:pt x="305" y="139"/>
                  </a:lnTo>
                  <a:lnTo>
                    <a:pt x="308" y="134"/>
                  </a:lnTo>
                  <a:lnTo>
                    <a:pt x="316" y="128"/>
                  </a:lnTo>
                  <a:lnTo>
                    <a:pt x="322" y="125"/>
                  </a:lnTo>
                  <a:lnTo>
                    <a:pt x="325" y="130"/>
                  </a:lnTo>
                  <a:lnTo>
                    <a:pt x="320" y="136"/>
                  </a:lnTo>
                  <a:lnTo>
                    <a:pt x="322" y="138"/>
                  </a:lnTo>
                  <a:lnTo>
                    <a:pt x="318" y="143"/>
                  </a:lnTo>
                  <a:lnTo>
                    <a:pt x="325" y="140"/>
                  </a:lnTo>
                  <a:lnTo>
                    <a:pt x="330" y="136"/>
                  </a:lnTo>
                  <a:lnTo>
                    <a:pt x="340" y="133"/>
                  </a:lnTo>
                  <a:lnTo>
                    <a:pt x="345" y="128"/>
                  </a:lnTo>
                  <a:lnTo>
                    <a:pt x="352" y="124"/>
                  </a:lnTo>
                  <a:lnTo>
                    <a:pt x="357" y="117"/>
                  </a:lnTo>
                  <a:lnTo>
                    <a:pt x="360" y="120"/>
                  </a:lnTo>
                  <a:lnTo>
                    <a:pt x="366" y="120"/>
                  </a:lnTo>
                  <a:lnTo>
                    <a:pt x="365" y="115"/>
                  </a:lnTo>
                  <a:lnTo>
                    <a:pt x="375" y="111"/>
                  </a:lnTo>
                  <a:lnTo>
                    <a:pt x="378" y="107"/>
                  </a:lnTo>
                  <a:lnTo>
                    <a:pt x="382" y="111"/>
                  </a:lnTo>
                  <a:lnTo>
                    <a:pt x="382" y="107"/>
                  </a:lnTo>
                  <a:lnTo>
                    <a:pt x="386" y="107"/>
                  </a:lnTo>
                  <a:lnTo>
                    <a:pt x="387" y="96"/>
                  </a:lnTo>
                  <a:lnTo>
                    <a:pt x="384" y="88"/>
                  </a:lnTo>
                  <a:lnTo>
                    <a:pt x="390" y="85"/>
                  </a:lnTo>
                  <a:lnTo>
                    <a:pt x="399" y="86"/>
                  </a:lnTo>
                  <a:lnTo>
                    <a:pt x="404" y="76"/>
                  </a:lnTo>
                  <a:lnTo>
                    <a:pt x="405" y="67"/>
                  </a:lnTo>
                  <a:lnTo>
                    <a:pt x="409" y="63"/>
                  </a:lnTo>
                  <a:lnTo>
                    <a:pt x="412" y="53"/>
                  </a:lnTo>
                  <a:lnTo>
                    <a:pt x="400" y="5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5" name="Freihandform 52">
              <a:extLst>
                <a:ext uri="{FF2B5EF4-FFF2-40B4-BE49-F238E27FC236}">
                  <a16:creationId xmlns:a16="http://schemas.microsoft.com/office/drawing/2014/main" id="{2B200D5C-B6EA-569F-7F47-AE6FAA629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603" y="5449409"/>
              <a:ext cx="143647" cy="117686"/>
            </a:xfrm>
            <a:custGeom>
              <a:avLst/>
              <a:gdLst>
                <a:gd name="T0" fmla="*/ 2 w 83"/>
                <a:gd name="T1" fmla="*/ 17 h 68"/>
                <a:gd name="T2" fmla="*/ 2 w 83"/>
                <a:gd name="T3" fmla="*/ 11 h 68"/>
                <a:gd name="T4" fmla="*/ 0 w 83"/>
                <a:gd name="T5" fmla="*/ 6 h 68"/>
                <a:gd name="T6" fmla="*/ 9 w 83"/>
                <a:gd name="T7" fmla="*/ 0 h 68"/>
                <a:gd name="T8" fmla="*/ 17 w 83"/>
                <a:gd name="T9" fmla="*/ 2 h 68"/>
                <a:gd name="T10" fmla="*/ 26 w 83"/>
                <a:gd name="T11" fmla="*/ 2 h 68"/>
                <a:gd name="T12" fmla="*/ 33 w 83"/>
                <a:gd name="T13" fmla="*/ 4 h 68"/>
                <a:gd name="T14" fmla="*/ 38 w 83"/>
                <a:gd name="T15" fmla="*/ 3 h 68"/>
                <a:gd name="T16" fmla="*/ 49 w 83"/>
                <a:gd name="T17" fmla="*/ 3 h 68"/>
                <a:gd name="T18" fmla="*/ 53 w 83"/>
                <a:gd name="T19" fmla="*/ 6 h 68"/>
                <a:gd name="T20" fmla="*/ 65 w 83"/>
                <a:gd name="T21" fmla="*/ 11 h 68"/>
                <a:gd name="T22" fmla="*/ 67 w 83"/>
                <a:gd name="T23" fmla="*/ 9 h 68"/>
                <a:gd name="T24" fmla="*/ 75 w 83"/>
                <a:gd name="T25" fmla="*/ 14 h 68"/>
                <a:gd name="T26" fmla="*/ 83 w 83"/>
                <a:gd name="T27" fmla="*/ 12 h 68"/>
                <a:gd name="T28" fmla="*/ 83 w 83"/>
                <a:gd name="T29" fmla="*/ 17 h 68"/>
                <a:gd name="T30" fmla="*/ 77 w 83"/>
                <a:gd name="T31" fmla="*/ 23 h 68"/>
                <a:gd name="T32" fmla="*/ 67 w 83"/>
                <a:gd name="T33" fmla="*/ 25 h 68"/>
                <a:gd name="T34" fmla="*/ 67 w 83"/>
                <a:gd name="T35" fmla="*/ 28 h 68"/>
                <a:gd name="T36" fmla="*/ 64 w 83"/>
                <a:gd name="T37" fmla="*/ 33 h 68"/>
                <a:gd name="T38" fmla="*/ 60 w 83"/>
                <a:gd name="T39" fmla="*/ 40 h 68"/>
                <a:gd name="T40" fmla="*/ 64 w 83"/>
                <a:gd name="T41" fmla="*/ 45 h 68"/>
                <a:gd name="T42" fmla="*/ 59 w 83"/>
                <a:gd name="T43" fmla="*/ 49 h 68"/>
                <a:gd name="T44" fmla="*/ 58 w 83"/>
                <a:gd name="T45" fmla="*/ 55 h 68"/>
                <a:gd name="T46" fmla="*/ 53 w 83"/>
                <a:gd name="T47" fmla="*/ 56 h 68"/>
                <a:gd name="T48" fmla="*/ 48 w 83"/>
                <a:gd name="T49" fmla="*/ 62 h 68"/>
                <a:gd name="T50" fmla="*/ 40 w 83"/>
                <a:gd name="T51" fmla="*/ 62 h 68"/>
                <a:gd name="T52" fmla="*/ 33 w 83"/>
                <a:gd name="T53" fmla="*/ 62 h 68"/>
                <a:gd name="T54" fmla="*/ 29 w 83"/>
                <a:gd name="T55" fmla="*/ 66 h 68"/>
                <a:gd name="T56" fmla="*/ 26 w 83"/>
                <a:gd name="T57" fmla="*/ 68 h 68"/>
                <a:gd name="T58" fmla="*/ 23 w 83"/>
                <a:gd name="T59" fmla="*/ 68 h 68"/>
                <a:gd name="T60" fmla="*/ 20 w 83"/>
                <a:gd name="T61" fmla="*/ 64 h 68"/>
                <a:gd name="T62" fmla="*/ 19 w 83"/>
                <a:gd name="T63" fmla="*/ 60 h 68"/>
                <a:gd name="T64" fmla="*/ 13 w 83"/>
                <a:gd name="T65" fmla="*/ 58 h 68"/>
                <a:gd name="T66" fmla="*/ 12 w 83"/>
                <a:gd name="T67" fmla="*/ 56 h 68"/>
                <a:gd name="T68" fmla="*/ 14 w 83"/>
                <a:gd name="T69" fmla="*/ 52 h 68"/>
                <a:gd name="T70" fmla="*/ 15 w 83"/>
                <a:gd name="T71" fmla="*/ 51 h 68"/>
                <a:gd name="T72" fmla="*/ 13 w 83"/>
                <a:gd name="T73" fmla="*/ 48 h 68"/>
                <a:gd name="T74" fmla="*/ 15 w 83"/>
                <a:gd name="T75" fmla="*/ 43 h 68"/>
                <a:gd name="T76" fmla="*/ 12 w 83"/>
                <a:gd name="T77" fmla="*/ 37 h 68"/>
                <a:gd name="T78" fmla="*/ 15 w 83"/>
                <a:gd name="T79" fmla="*/ 37 h 68"/>
                <a:gd name="T80" fmla="*/ 15 w 83"/>
                <a:gd name="T81" fmla="*/ 32 h 68"/>
                <a:gd name="T82" fmla="*/ 17 w 83"/>
                <a:gd name="T83" fmla="*/ 31 h 68"/>
                <a:gd name="T84" fmla="*/ 17 w 83"/>
                <a:gd name="T85" fmla="*/ 25 h 68"/>
                <a:gd name="T86" fmla="*/ 19 w 83"/>
                <a:gd name="T87" fmla="*/ 22 h 68"/>
                <a:gd name="T88" fmla="*/ 18 w 83"/>
                <a:gd name="T89" fmla="*/ 17 h 68"/>
                <a:gd name="T90" fmla="*/ 14 w 83"/>
                <a:gd name="T91" fmla="*/ 17 h 68"/>
                <a:gd name="T92" fmla="*/ 13 w 83"/>
                <a:gd name="T93" fmla="*/ 18 h 68"/>
                <a:gd name="T94" fmla="*/ 8 w 83"/>
                <a:gd name="T95" fmla="*/ 18 h 68"/>
                <a:gd name="T96" fmla="*/ 7 w 83"/>
                <a:gd name="T97" fmla="*/ 14 h 68"/>
                <a:gd name="T98" fmla="*/ 4 w 83"/>
                <a:gd name="T99" fmla="*/ 15 h 68"/>
                <a:gd name="T100" fmla="*/ 2 w 83"/>
                <a:gd name="T101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" h="68">
                  <a:moveTo>
                    <a:pt x="2" y="17"/>
                  </a:moveTo>
                  <a:lnTo>
                    <a:pt x="2" y="11"/>
                  </a:lnTo>
                  <a:lnTo>
                    <a:pt x="0" y="6"/>
                  </a:lnTo>
                  <a:lnTo>
                    <a:pt x="9" y="0"/>
                  </a:lnTo>
                  <a:lnTo>
                    <a:pt x="17" y="2"/>
                  </a:lnTo>
                  <a:lnTo>
                    <a:pt x="26" y="2"/>
                  </a:lnTo>
                  <a:lnTo>
                    <a:pt x="33" y="4"/>
                  </a:lnTo>
                  <a:lnTo>
                    <a:pt x="38" y="3"/>
                  </a:lnTo>
                  <a:lnTo>
                    <a:pt x="49" y="3"/>
                  </a:lnTo>
                  <a:lnTo>
                    <a:pt x="53" y="6"/>
                  </a:lnTo>
                  <a:lnTo>
                    <a:pt x="65" y="11"/>
                  </a:lnTo>
                  <a:lnTo>
                    <a:pt x="67" y="9"/>
                  </a:lnTo>
                  <a:lnTo>
                    <a:pt x="75" y="14"/>
                  </a:lnTo>
                  <a:lnTo>
                    <a:pt x="83" y="12"/>
                  </a:lnTo>
                  <a:lnTo>
                    <a:pt x="83" y="17"/>
                  </a:lnTo>
                  <a:lnTo>
                    <a:pt x="77" y="23"/>
                  </a:lnTo>
                  <a:lnTo>
                    <a:pt x="67" y="25"/>
                  </a:lnTo>
                  <a:lnTo>
                    <a:pt x="67" y="28"/>
                  </a:lnTo>
                  <a:lnTo>
                    <a:pt x="64" y="33"/>
                  </a:lnTo>
                  <a:lnTo>
                    <a:pt x="60" y="40"/>
                  </a:lnTo>
                  <a:lnTo>
                    <a:pt x="64" y="45"/>
                  </a:lnTo>
                  <a:lnTo>
                    <a:pt x="59" y="49"/>
                  </a:lnTo>
                  <a:lnTo>
                    <a:pt x="58" y="55"/>
                  </a:lnTo>
                  <a:lnTo>
                    <a:pt x="53" y="56"/>
                  </a:lnTo>
                  <a:lnTo>
                    <a:pt x="48" y="62"/>
                  </a:lnTo>
                  <a:lnTo>
                    <a:pt x="40" y="62"/>
                  </a:lnTo>
                  <a:lnTo>
                    <a:pt x="33" y="62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3" y="68"/>
                  </a:lnTo>
                  <a:lnTo>
                    <a:pt x="20" y="64"/>
                  </a:lnTo>
                  <a:lnTo>
                    <a:pt x="19" y="60"/>
                  </a:lnTo>
                  <a:lnTo>
                    <a:pt x="13" y="58"/>
                  </a:lnTo>
                  <a:lnTo>
                    <a:pt x="12" y="56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3" y="48"/>
                  </a:lnTo>
                  <a:lnTo>
                    <a:pt x="15" y="43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2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9" y="22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4" y="1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6" name="Freihandform 63">
              <a:extLst>
                <a:ext uri="{FF2B5EF4-FFF2-40B4-BE49-F238E27FC236}">
                  <a16:creationId xmlns:a16="http://schemas.microsoft.com/office/drawing/2014/main" id="{090BD5C5-FA11-CCDA-BC71-F0897D3D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142" y="4094287"/>
              <a:ext cx="707849" cy="1047062"/>
            </a:xfrm>
            <a:custGeom>
              <a:avLst/>
              <a:gdLst>
                <a:gd name="T0" fmla="*/ 223 w 409"/>
                <a:gd name="T1" fmla="*/ 27 h 605"/>
                <a:gd name="T2" fmla="*/ 310 w 409"/>
                <a:gd name="T3" fmla="*/ 8 h 605"/>
                <a:gd name="T4" fmla="*/ 314 w 409"/>
                <a:gd name="T5" fmla="*/ 74 h 605"/>
                <a:gd name="T6" fmla="*/ 304 w 409"/>
                <a:gd name="T7" fmla="*/ 82 h 605"/>
                <a:gd name="T8" fmla="*/ 343 w 409"/>
                <a:gd name="T9" fmla="*/ 101 h 605"/>
                <a:gd name="T10" fmla="*/ 385 w 409"/>
                <a:gd name="T11" fmla="*/ 93 h 605"/>
                <a:gd name="T12" fmla="*/ 383 w 409"/>
                <a:gd name="T13" fmla="*/ 151 h 605"/>
                <a:gd name="T14" fmla="*/ 373 w 409"/>
                <a:gd name="T15" fmla="*/ 169 h 605"/>
                <a:gd name="T16" fmla="*/ 360 w 409"/>
                <a:gd name="T17" fmla="*/ 256 h 605"/>
                <a:gd name="T18" fmla="*/ 347 w 409"/>
                <a:gd name="T19" fmla="*/ 287 h 605"/>
                <a:gd name="T20" fmla="*/ 353 w 409"/>
                <a:gd name="T21" fmla="*/ 328 h 605"/>
                <a:gd name="T22" fmla="*/ 355 w 409"/>
                <a:gd name="T23" fmla="*/ 362 h 605"/>
                <a:gd name="T24" fmla="*/ 333 w 409"/>
                <a:gd name="T25" fmla="*/ 374 h 605"/>
                <a:gd name="T26" fmla="*/ 328 w 409"/>
                <a:gd name="T27" fmla="*/ 389 h 605"/>
                <a:gd name="T28" fmla="*/ 343 w 409"/>
                <a:gd name="T29" fmla="*/ 414 h 605"/>
                <a:gd name="T30" fmla="*/ 328 w 409"/>
                <a:gd name="T31" fmla="*/ 427 h 605"/>
                <a:gd name="T32" fmla="*/ 315 w 409"/>
                <a:gd name="T33" fmla="*/ 439 h 605"/>
                <a:gd name="T34" fmla="*/ 324 w 409"/>
                <a:gd name="T35" fmla="*/ 458 h 605"/>
                <a:gd name="T36" fmla="*/ 279 w 409"/>
                <a:gd name="T37" fmla="*/ 479 h 605"/>
                <a:gd name="T38" fmla="*/ 248 w 409"/>
                <a:gd name="T39" fmla="*/ 516 h 605"/>
                <a:gd name="T40" fmla="*/ 225 w 409"/>
                <a:gd name="T41" fmla="*/ 525 h 605"/>
                <a:gd name="T42" fmla="*/ 215 w 409"/>
                <a:gd name="T43" fmla="*/ 555 h 605"/>
                <a:gd name="T44" fmla="*/ 204 w 409"/>
                <a:gd name="T45" fmla="*/ 590 h 605"/>
                <a:gd name="T46" fmla="*/ 181 w 409"/>
                <a:gd name="T47" fmla="*/ 592 h 605"/>
                <a:gd name="T48" fmla="*/ 157 w 409"/>
                <a:gd name="T49" fmla="*/ 572 h 605"/>
                <a:gd name="T50" fmla="*/ 141 w 409"/>
                <a:gd name="T51" fmla="*/ 530 h 605"/>
                <a:gd name="T52" fmla="*/ 129 w 409"/>
                <a:gd name="T53" fmla="*/ 496 h 605"/>
                <a:gd name="T54" fmla="*/ 148 w 409"/>
                <a:gd name="T55" fmla="*/ 461 h 605"/>
                <a:gd name="T56" fmla="*/ 139 w 409"/>
                <a:gd name="T57" fmla="*/ 455 h 605"/>
                <a:gd name="T58" fmla="*/ 124 w 409"/>
                <a:gd name="T59" fmla="*/ 438 h 605"/>
                <a:gd name="T60" fmla="*/ 147 w 409"/>
                <a:gd name="T61" fmla="*/ 433 h 605"/>
                <a:gd name="T62" fmla="*/ 123 w 409"/>
                <a:gd name="T63" fmla="*/ 415 h 605"/>
                <a:gd name="T64" fmla="*/ 121 w 409"/>
                <a:gd name="T65" fmla="*/ 381 h 605"/>
                <a:gd name="T66" fmla="*/ 99 w 409"/>
                <a:gd name="T67" fmla="*/ 329 h 605"/>
                <a:gd name="T68" fmla="*/ 66 w 409"/>
                <a:gd name="T69" fmla="*/ 300 h 605"/>
                <a:gd name="T70" fmla="*/ 24 w 409"/>
                <a:gd name="T71" fmla="*/ 294 h 605"/>
                <a:gd name="T72" fmla="*/ 43 w 409"/>
                <a:gd name="T73" fmla="*/ 265 h 605"/>
                <a:gd name="T74" fmla="*/ 1 w 409"/>
                <a:gd name="T75" fmla="*/ 231 h 605"/>
                <a:gd name="T76" fmla="*/ 53 w 409"/>
                <a:gd name="T77" fmla="*/ 184 h 605"/>
                <a:gd name="T78" fmla="*/ 64 w 409"/>
                <a:gd name="T79" fmla="*/ 125 h 605"/>
                <a:gd name="T80" fmla="*/ 87 w 409"/>
                <a:gd name="T81" fmla="*/ 87 h 605"/>
                <a:gd name="T82" fmla="*/ 135 w 409"/>
                <a:gd name="T83" fmla="*/ 93 h 605"/>
                <a:gd name="T84" fmla="*/ 179 w 409"/>
                <a:gd name="T85" fmla="*/ 90 h 605"/>
                <a:gd name="T86" fmla="*/ 177 w 409"/>
                <a:gd name="T87" fmla="*/ 5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" h="605">
                  <a:moveTo>
                    <a:pt x="177" y="57"/>
                  </a:moveTo>
                  <a:lnTo>
                    <a:pt x="200" y="24"/>
                  </a:lnTo>
                  <a:lnTo>
                    <a:pt x="223" y="27"/>
                  </a:lnTo>
                  <a:lnTo>
                    <a:pt x="233" y="5"/>
                  </a:lnTo>
                  <a:lnTo>
                    <a:pt x="256" y="0"/>
                  </a:lnTo>
                  <a:lnTo>
                    <a:pt x="310" y="8"/>
                  </a:lnTo>
                  <a:lnTo>
                    <a:pt x="351" y="52"/>
                  </a:lnTo>
                  <a:lnTo>
                    <a:pt x="339" y="72"/>
                  </a:lnTo>
                  <a:lnTo>
                    <a:pt x="314" y="74"/>
                  </a:lnTo>
                  <a:lnTo>
                    <a:pt x="278" y="79"/>
                  </a:lnTo>
                  <a:lnTo>
                    <a:pt x="281" y="87"/>
                  </a:lnTo>
                  <a:lnTo>
                    <a:pt x="304" y="82"/>
                  </a:lnTo>
                  <a:lnTo>
                    <a:pt x="325" y="98"/>
                  </a:lnTo>
                  <a:lnTo>
                    <a:pt x="338" y="84"/>
                  </a:lnTo>
                  <a:lnTo>
                    <a:pt x="343" y="101"/>
                  </a:lnTo>
                  <a:lnTo>
                    <a:pt x="336" y="127"/>
                  </a:lnTo>
                  <a:lnTo>
                    <a:pt x="353" y="110"/>
                  </a:lnTo>
                  <a:lnTo>
                    <a:pt x="385" y="93"/>
                  </a:lnTo>
                  <a:lnTo>
                    <a:pt x="406" y="102"/>
                  </a:lnTo>
                  <a:lnTo>
                    <a:pt x="409" y="121"/>
                  </a:lnTo>
                  <a:lnTo>
                    <a:pt x="383" y="151"/>
                  </a:lnTo>
                  <a:lnTo>
                    <a:pt x="378" y="161"/>
                  </a:lnTo>
                  <a:lnTo>
                    <a:pt x="357" y="168"/>
                  </a:lnTo>
                  <a:lnTo>
                    <a:pt x="373" y="169"/>
                  </a:lnTo>
                  <a:lnTo>
                    <a:pt x="365" y="197"/>
                  </a:lnTo>
                  <a:lnTo>
                    <a:pt x="360" y="220"/>
                  </a:lnTo>
                  <a:lnTo>
                    <a:pt x="360" y="256"/>
                  </a:lnTo>
                  <a:lnTo>
                    <a:pt x="367" y="277"/>
                  </a:lnTo>
                  <a:lnTo>
                    <a:pt x="357" y="278"/>
                  </a:lnTo>
                  <a:lnTo>
                    <a:pt x="347" y="287"/>
                  </a:lnTo>
                  <a:lnTo>
                    <a:pt x="359" y="302"/>
                  </a:lnTo>
                  <a:lnTo>
                    <a:pt x="360" y="325"/>
                  </a:lnTo>
                  <a:lnTo>
                    <a:pt x="353" y="328"/>
                  </a:lnTo>
                  <a:lnTo>
                    <a:pt x="361" y="350"/>
                  </a:lnTo>
                  <a:lnTo>
                    <a:pt x="347" y="351"/>
                  </a:lnTo>
                  <a:lnTo>
                    <a:pt x="355" y="362"/>
                  </a:lnTo>
                  <a:lnTo>
                    <a:pt x="353" y="370"/>
                  </a:lnTo>
                  <a:lnTo>
                    <a:pt x="343" y="374"/>
                  </a:lnTo>
                  <a:lnTo>
                    <a:pt x="333" y="374"/>
                  </a:lnTo>
                  <a:lnTo>
                    <a:pt x="342" y="389"/>
                  </a:lnTo>
                  <a:lnTo>
                    <a:pt x="342" y="399"/>
                  </a:lnTo>
                  <a:lnTo>
                    <a:pt x="328" y="389"/>
                  </a:lnTo>
                  <a:lnTo>
                    <a:pt x="325" y="395"/>
                  </a:lnTo>
                  <a:lnTo>
                    <a:pt x="334" y="401"/>
                  </a:lnTo>
                  <a:lnTo>
                    <a:pt x="343" y="414"/>
                  </a:lnTo>
                  <a:lnTo>
                    <a:pt x="345" y="430"/>
                  </a:lnTo>
                  <a:lnTo>
                    <a:pt x="333" y="434"/>
                  </a:lnTo>
                  <a:lnTo>
                    <a:pt x="328" y="427"/>
                  </a:lnTo>
                  <a:lnTo>
                    <a:pt x="320" y="415"/>
                  </a:lnTo>
                  <a:lnTo>
                    <a:pt x="322" y="429"/>
                  </a:lnTo>
                  <a:lnTo>
                    <a:pt x="315" y="439"/>
                  </a:lnTo>
                  <a:lnTo>
                    <a:pt x="332" y="440"/>
                  </a:lnTo>
                  <a:lnTo>
                    <a:pt x="342" y="441"/>
                  </a:lnTo>
                  <a:lnTo>
                    <a:pt x="324" y="458"/>
                  </a:lnTo>
                  <a:lnTo>
                    <a:pt x="305" y="473"/>
                  </a:lnTo>
                  <a:lnTo>
                    <a:pt x="286" y="479"/>
                  </a:lnTo>
                  <a:lnTo>
                    <a:pt x="279" y="479"/>
                  </a:lnTo>
                  <a:lnTo>
                    <a:pt x="272" y="486"/>
                  </a:lnTo>
                  <a:lnTo>
                    <a:pt x="262" y="504"/>
                  </a:lnTo>
                  <a:lnTo>
                    <a:pt x="248" y="516"/>
                  </a:lnTo>
                  <a:lnTo>
                    <a:pt x="243" y="516"/>
                  </a:lnTo>
                  <a:lnTo>
                    <a:pt x="234" y="521"/>
                  </a:lnTo>
                  <a:lnTo>
                    <a:pt x="225" y="525"/>
                  </a:lnTo>
                  <a:lnTo>
                    <a:pt x="219" y="534"/>
                  </a:lnTo>
                  <a:lnTo>
                    <a:pt x="219" y="545"/>
                  </a:lnTo>
                  <a:lnTo>
                    <a:pt x="215" y="555"/>
                  </a:lnTo>
                  <a:lnTo>
                    <a:pt x="204" y="567"/>
                  </a:lnTo>
                  <a:lnTo>
                    <a:pt x="206" y="578"/>
                  </a:lnTo>
                  <a:lnTo>
                    <a:pt x="204" y="590"/>
                  </a:lnTo>
                  <a:lnTo>
                    <a:pt x="200" y="603"/>
                  </a:lnTo>
                  <a:lnTo>
                    <a:pt x="191" y="605"/>
                  </a:lnTo>
                  <a:lnTo>
                    <a:pt x="181" y="592"/>
                  </a:lnTo>
                  <a:lnTo>
                    <a:pt x="168" y="592"/>
                  </a:lnTo>
                  <a:lnTo>
                    <a:pt x="162" y="585"/>
                  </a:lnTo>
                  <a:lnTo>
                    <a:pt x="157" y="572"/>
                  </a:lnTo>
                  <a:lnTo>
                    <a:pt x="145" y="553"/>
                  </a:lnTo>
                  <a:lnTo>
                    <a:pt x="142" y="543"/>
                  </a:lnTo>
                  <a:lnTo>
                    <a:pt x="141" y="530"/>
                  </a:lnTo>
                  <a:lnTo>
                    <a:pt x="132" y="514"/>
                  </a:lnTo>
                  <a:lnTo>
                    <a:pt x="134" y="502"/>
                  </a:lnTo>
                  <a:lnTo>
                    <a:pt x="129" y="496"/>
                  </a:lnTo>
                  <a:lnTo>
                    <a:pt x="136" y="475"/>
                  </a:lnTo>
                  <a:lnTo>
                    <a:pt x="146" y="468"/>
                  </a:lnTo>
                  <a:lnTo>
                    <a:pt x="148" y="461"/>
                  </a:lnTo>
                  <a:lnTo>
                    <a:pt x="151" y="445"/>
                  </a:lnTo>
                  <a:lnTo>
                    <a:pt x="142" y="452"/>
                  </a:lnTo>
                  <a:lnTo>
                    <a:pt x="139" y="455"/>
                  </a:lnTo>
                  <a:lnTo>
                    <a:pt x="133" y="458"/>
                  </a:lnTo>
                  <a:lnTo>
                    <a:pt x="124" y="451"/>
                  </a:lnTo>
                  <a:lnTo>
                    <a:pt x="124" y="438"/>
                  </a:lnTo>
                  <a:lnTo>
                    <a:pt x="127" y="428"/>
                  </a:lnTo>
                  <a:lnTo>
                    <a:pt x="133" y="427"/>
                  </a:lnTo>
                  <a:lnTo>
                    <a:pt x="147" y="433"/>
                  </a:lnTo>
                  <a:lnTo>
                    <a:pt x="135" y="420"/>
                  </a:lnTo>
                  <a:lnTo>
                    <a:pt x="129" y="412"/>
                  </a:lnTo>
                  <a:lnTo>
                    <a:pt x="123" y="415"/>
                  </a:lnTo>
                  <a:lnTo>
                    <a:pt x="117" y="410"/>
                  </a:lnTo>
                  <a:lnTo>
                    <a:pt x="124" y="389"/>
                  </a:lnTo>
                  <a:lnTo>
                    <a:pt x="121" y="381"/>
                  </a:lnTo>
                  <a:lnTo>
                    <a:pt x="115" y="365"/>
                  </a:lnTo>
                  <a:lnTo>
                    <a:pt x="107" y="339"/>
                  </a:lnTo>
                  <a:lnTo>
                    <a:pt x="99" y="329"/>
                  </a:lnTo>
                  <a:lnTo>
                    <a:pt x="99" y="318"/>
                  </a:lnTo>
                  <a:lnTo>
                    <a:pt x="81" y="302"/>
                  </a:lnTo>
                  <a:lnTo>
                    <a:pt x="66" y="300"/>
                  </a:lnTo>
                  <a:lnTo>
                    <a:pt x="48" y="301"/>
                  </a:lnTo>
                  <a:lnTo>
                    <a:pt x="33" y="304"/>
                  </a:lnTo>
                  <a:lnTo>
                    <a:pt x="24" y="294"/>
                  </a:lnTo>
                  <a:lnTo>
                    <a:pt x="13" y="276"/>
                  </a:lnTo>
                  <a:lnTo>
                    <a:pt x="30" y="266"/>
                  </a:lnTo>
                  <a:lnTo>
                    <a:pt x="43" y="265"/>
                  </a:lnTo>
                  <a:lnTo>
                    <a:pt x="16" y="256"/>
                  </a:lnTo>
                  <a:lnTo>
                    <a:pt x="0" y="243"/>
                  </a:lnTo>
                  <a:lnTo>
                    <a:pt x="1" y="231"/>
                  </a:lnTo>
                  <a:lnTo>
                    <a:pt x="27" y="214"/>
                  </a:lnTo>
                  <a:lnTo>
                    <a:pt x="51" y="197"/>
                  </a:lnTo>
                  <a:lnTo>
                    <a:pt x="53" y="184"/>
                  </a:lnTo>
                  <a:lnTo>
                    <a:pt x="35" y="171"/>
                  </a:lnTo>
                  <a:lnTo>
                    <a:pt x="41" y="154"/>
                  </a:lnTo>
                  <a:lnTo>
                    <a:pt x="64" y="125"/>
                  </a:lnTo>
                  <a:lnTo>
                    <a:pt x="74" y="120"/>
                  </a:lnTo>
                  <a:lnTo>
                    <a:pt x="71" y="99"/>
                  </a:lnTo>
                  <a:lnTo>
                    <a:pt x="87" y="87"/>
                  </a:lnTo>
                  <a:lnTo>
                    <a:pt x="107" y="79"/>
                  </a:lnTo>
                  <a:lnTo>
                    <a:pt x="128" y="79"/>
                  </a:lnTo>
                  <a:lnTo>
                    <a:pt x="135" y="93"/>
                  </a:lnTo>
                  <a:lnTo>
                    <a:pt x="153" y="67"/>
                  </a:lnTo>
                  <a:lnTo>
                    <a:pt x="169" y="85"/>
                  </a:lnTo>
                  <a:lnTo>
                    <a:pt x="179" y="90"/>
                  </a:lnTo>
                  <a:lnTo>
                    <a:pt x="193" y="104"/>
                  </a:lnTo>
                  <a:lnTo>
                    <a:pt x="177" y="79"/>
                  </a:lnTo>
                  <a:lnTo>
                    <a:pt x="177" y="5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7" name="Freihandform 67">
              <a:extLst>
                <a:ext uri="{FF2B5EF4-FFF2-40B4-BE49-F238E27FC236}">
                  <a16:creationId xmlns:a16="http://schemas.microsoft.com/office/drawing/2014/main" id="{7BFBE2AC-DB34-CC3D-C4AC-10632ADCF3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1278" y="5480561"/>
              <a:ext cx="74420" cy="102111"/>
            </a:xfrm>
            <a:custGeom>
              <a:avLst/>
              <a:gdLst>
                <a:gd name="T0" fmla="*/ 27 w 43"/>
                <a:gd name="T1" fmla="*/ 55 h 59"/>
                <a:gd name="T2" fmla="*/ 37 w 43"/>
                <a:gd name="T3" fmla="*/ 55 h 59"/>
                <a:gd name="T4" fmla="*/ 41 w 43"/>
                <a:gd name="T5" fmla="*/ 56 h 59"/>
                <a:gd name="T6" fmla="*/ 30 w 43"/>
                <a:gd name="T7" fmla="*/ 59 h 59"/>
                <a:gd name="T8" fmla="*/ 21 w 43"/>
                <a:gd name="T9" fmla="*/ 56 h 59"/>
                <a:gd name="T10" fmla="*/ 43 w 43"/>
                <a:gd name="T11" fmla="*/ 2 h 59"/>
                <a:gd name="T12" fmla="*/ 40 w 43"/>
                <a:gd name="T13" fmla="*/ 9 h 59"/>
                <a:gd name="T14" fmla="*/ 31 w 43"/>
                <a:gd name="T15" fmla="*/ 8 h 59"/>
                <a:gd name="T16" fmla="*/ 27 w 43"/>
                <a:gd name="T17" fmla="*/ 15 h 59"/>
                <a:gd name="T18" fmla="*/ 21 w 43"/>
                <a:gd name="T19" fmla="*/ 16 h 59"/>
                <a:gd name="T20" fmla="*/ 17 w 43"/>
                <a:gd name="T21" fmla="*/ 14 h 59"/>
                <a:gd name="T22" fmla="*/ 21 w 43"/>
                <a:gd name="T23" fmla="*/ 23 h 59"/>
                <a:gd name="T24" fmla="*/ 23 w 43"/>
                <a:gd name="T25" fmla="*/ 28 h 59"/>
                <a:gd name="T26" fmla="*/ 25 w 43"/>
                <a:gd name="T27" fmla="*/ 36 h 59"/>
                <a:gd name="T28" fmla="*/ 19 w 43"/>
                <a:gd name="T29" fmla="*/ 34 h 59"/>
                <a:gd name="T30" fmla="*/ 19 w 43"/>
                <a:gd name="T31" fmla="*/ 39 h 59"/>
                <a:gd name="T32" fmla="*/ 19 w 43"/>
                <a:gd name="T33" fmla="*/ 46 h 59"/>
                <a:gd name="T34" fmla="*/ 17 w 43"/>
                <a:gd name="T35" fmla="*/ 43 h 59"/>
                <a:gd name="T36" fmla="*/ 15 w 43"/>
                <a:gd name="T37" fmla="*/ 46 h 59"/>
                <a:gd name="T38" fmla="*/ 14 w 43"/>
                <a:gd name="T39" fmla="*/ 44 h 59"/>
                <a:gd name="T40" fmla="*/ 12 w 43"/>
                <a:gd name="T41" fmla="*/ 42 h 59"/>
                <a:gd name="T42" fmla="*/ 11 w 43"/>
                <a:gd name="T43" fmla="*/ 44 h 59"/>
                <a:gd name="T44" fmla="*/ 8 w 43"/>
                <a:gd name="T45" fmla="*/ 40 h 59"/>
                <a:gd name="T46" fmla="*/ 9 w 43"/>
                <a:gd name="T47" fmla="*/ 37 h 59"/>
                <a:gd name="T48" fmla="*/ 7 w 43"/>
                <a:gd name="T49" fmla="*/ 37 h 59"/>
                <a:gd name="T50" fmla="*/ 7 w 43"/>
                <a:gd name="T51" fmla="*/ 33 h 59"/>
                <a:gd name="T52" fmla="*/ 9 w 43"/>
                <a:gd name="T53" fmla="*/ 32 h 59"/>
                <a:gd name="T54" fmla="*/ 12 w 43"/>
                <a:gd name="T55" fmla="*/ 31 h 59"/>
                <a:gd name="T56" fmla="*/ 14 w 43"/>
                <a:gd name="T57" fmla="*/ 32 h 59"/>
                <a:gd name="T58" fmla="*/ 13 w 43"/>
                <a:gd name="T59" fmla="*/ 31 h 59"/>
                <a:gd name="T60" fmla="*/ 9 w 43"/>
                <a:gd name="T61" fmla="*/ 31 h 59"/>
                <a:gd name="T62" fmla="*/ 3 w 43"/>
                <a:gd name="T63" fmla="*/ 27 h 59"/>
                <a:gd name="T64" fmla="*/ 3 w 43"/>
                <a:gd name="T65" fmla="*/ 25 h 59"/>
                <a:gd name="T66" fmla="*/ 0 w 43"/>
                <a:gd name="T67" fmla="*/ 20 h 59"/>
                <a:gd name="T68" fmla="*/ 3 w 43"/>
                <a:gd name="T69" fmla="*/ 13 h 59"/>
                <a:gd name="T70" fmla="*/ 6 w 43"/>
                <a:gd name="T71" fmla="*/ 9 h 59"/>
                <a:gd name="T72" fmla="*/ 12 w 43"/>
                <a:gd name="T73" fmla="*/ 7 h 59"/>
                <a:gd name="T74" fmla="*/ 17 w 43"/>
                <a:gd name="T75" fmla="*/ 4 h 59"/>
                <a:gd name="T76" fmla="*/ 23 w 43"/>
                <a:gd name="T77" fmla="*/ 4 h 59"/>
                <a:gd name="T78" fmla="*/ 34 w 43"/>
                <a:gd name="T79" fmla="*/ 5 h 59"/>
                <a:gd name="T80" fmla="*/ 40 w 43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59">
                  <a:moveTo>
                    <a:pt x="24" y="52"/>
                  </a:moveTo>
                  <a:lnTo>
                    <a:pt x="27" y="55"/>
                  </a:lnTo>
                  <a:lnTo>
                    <a:pt x="32" y="55"/>
                  </a:lnTo>
                  <a:lnTo>
                    <a:pt x="37" y="55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0" y="59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21" y="56"/>
                  </a:lnTo>
                  <a:lnTo>
                    <a:pt x="24" y="52"/>
                  </a:lnTo>
                  <a:close/>
                  <a:moveTo>
                    <a:pt x="43" y="2"/>
                  </a:moveTo>
                  <a:lnTo>
                    <a:pt x="41" y="8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4" y="10"/>
                  </a:lnTo>
                  <a:lnTo>
                    <a:pt x="27" y="15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18" y="11"/>
                  </a:lnTo>
                  <a:lnTo>
                    <a:pt x="17" y="14"/>
                  </a:lnTo>
                  <a:lnTo>
                    <a:pt x="18" y="19"/>
                  </a:lnTo>
                  <a:lnTo>
                    <a:pt x="21" y="23"/>
                  </a:lnTo>
                  <a:lnTo>
                    <a:pt x="18" y="25"/>
                  </a:lnTo>
                  <a:lnTo>
                    <a:pt x="23" y="28"/>
                  </a:lnTo>
                  <a:lnTo>
                    <a:pt x="25" y="31"/>
                  </a:lnTo>
                  <a:lnTo>
                    <a:pt x="25" y="36"/>
                  </a:lnTo>
                  <a:lnTo>
                    <a:pt x="23" y="33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9" y="46"/>
                  </a:lnTo>
                  <a:lnTo>
                    <a:pt x="18" y="46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5" y="46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3" y="42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11" y="39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4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2" y="30"/>
                  </a:lnTo>
                  <a:lnTo>
                    <a:pt x="9" y="31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8" name="Freihandform 78">
              <a:extLst>
                <a:ext uri="{FF2B5EF4-FFF2-40B4-BE49-F238E27FC236}">
                  <a16:creationId xmlns:a16="http://schemas.microsoft.com/office/drawing/2014/main" id="{2B9264A5-4F66-DD9B-7C49-55C29F840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827" y="5549789"/>
              <a:ext cx="340945" cy="370366"/>
            </a:xfrm>
            <a:custGeom>
              <a:avLst/>
              <a:gdLst>
                <a:gd name="T0" fmla="*/ 188 w 197"/>
                <a:gd name="T1" fmla="*/ 69 h 214"/>
                <a:gd name="T2" fmla="*/ 184 w 197"/>
                <a:gd name="T3" fmla="*/ 66 h 214"/>
                <a:gd name="T4" fmla="*/ 163 w 197"/>
                <a:gd name="T5" fmla="*/ 74 h 214"/>
                <a:gd name="T6" fmla="*/ 161 w 197"/>
                <a:gd name="T7" fmla="*/ 81 h 214"/>
                <a:gd name="T8" fmla="*/ 145 w 197"/>
                <a:gd name="T9" fmla="*/ 83 h 214"/>
                <a:gd name="T10" fmla="*/ 139 w 197"/>
                <a:gd name="T11" fmla="*/ 73 h 214"/>
                <a:gd name="T12" fmla="*/ 134 w 197"/>
                <a:gd name="T13" fmla="*/ 81 h 214"/>
                <a:gd name="T14" fmla="*/ 121 w 197"/>
                <a:gd name="T15" fmla="*/ 84 h 214"/>
                <a:gd name="T16" fmla="*/ 101 w 197"/>
                <a:gd name="T17" fmla="*/ 78 h 214"/>
                <a:gd name="T18" fmla="*/ 81 w 197"/>
                <a:gd name="T19" fmla="*/ 67 h 214"/>
                <a:gd name="T20" fmla="*/ 78 w 197"/>
                <a:gd name="T21" fmla="*/ 51 h 214"/>
                <a:gd name="T22" fmla="*/ 74 w 197"/>
                <a:gd name="T23" fmla="*/ 38 h 214"/>
                <a:gd name="T24" fmla="*/ 72 w 197"/>
                <a:gd name="T25" fmla="*/ 26 h 214"/>
                <a:gd name="T26" fmla="*/ 80 w 197"/>
                <a:gd name="T27" fmla="*/ 21 h 214"/>
                <a:gd name="T28" fmla="*/ 65 w 197"/>
                <a:gd name="T29" fmla="*/ 14 h 214"/>
                <a:gd name="T30" fmla="*/ 54 w 197"/>
                <a:gd name="T31" fmla="*/ 11 h 214"/>
                <a:gd name="T32" fmla="*/ 43 w 197"/>
                <a:gd name="T33" fmla="*/ 2 h 214"/>
                <a:gd name="T34" fmla="*/ 36 w 197"/>
                <a:gd name="T35" fmla="*/ 4 h 214"/>
                <a:gd name="T36" fmla="*/ 33 w 197"/>
                <a:gd name="T37" fmla="*/ 12 h 214"/>
                <a:gd name="T38" fmla="*/ 36 w 197"/>
                <a:gd name="T39" fmla="*/ 34 h 214"/>
                <a:gd name="T40" fmla="*/ 42 w 197"/>
                <a:gd name="T41" fmla="*/ 37 h 214"/>
                <a:gd name="T42" fmla="*/ 42 w 197"/>
                <a:gd name="T43" fmla="*/ 50 h 214"/>
                <a:gd name="T44" fmla="*/ 24 w 197"/>
                <a:gd name="T45" fmla="*/ 74 h 214"/>
                <a:gd name="T46" fmla="*/ 13 w 197"/>
                <a:gd name="T47" fmla="*/ 84 h 214"/>
                <a:gd name="T48" fmla="*/ 19 w 197"/>
                <a:gd name="T49" fmla="*/ 99 h 214"/>
                <a:gd name="T50" fmla="*/ 8 w 197"/>
                <a:gd name="T51" fmla="*/ 112 h 214"/>
                <a:gd name="T52" fmla="*/ 16 w 197"/>
                <a:gd name="T53" fmla="*/ 125 h 214"/>
                <a:gd name="T54" fmla="*/ 31 w 197"/>
                <a:gd name="T55" fmla="*/ 128 h 214"/>
                <a:gd name="T56" fmla="*/ 36 w 197"/>
                <a:gd name="T57" fmla="*/ 160 h 214"/>
                <a:gd name="T58" fmla="*/ 46 w 197"/>
                <a:gd name="T59" fmla="*/ 182 h 214"/>
                <a:gd name="T60" fmla="*/ 54 w 197"/>
                <a:gd name="T61" fmla="*/ 199 h 214"/>
                <a:gd name="T62" fmla="*/ 66 w 197"/>
                <a:gd name="T63" fmla="*/ 212 h 214"/>
                <a:gd name="T64" fmla="*/ 72 w 197"/>
                <a:gd name="T65" fmla="*/ 203 h 214"/>
                <a:gd name="T66" fmla="*/ 78 w 197"/>
                <a:gd name="T67" fmla="*/ 186 h 214"/>
                <a:gd name="T68" fmla="*/ 80 w 197"/>
                <a:gd name="T69" fmla="*/ 166 h 214"/>
                <a:gd name="T70" fmla="*/ 91 w 197"/>
                <a:gd name="T71" fmla="*/ 157 h 214"/>
                <a:gd name="T72" fmla="*/ 101 w 197"/>
                <a:gd name="T73" fmla="*/ 148 h 214"/>
                <a:gd name="T74" fmla="*/ 123 w 197"/>
                <a:gd name="T75" fmla="*/ 131 h 214"/>
                <a:gd name="T76" fmla="*/ 135 w 197"/>
                <a:gd name="T77" fmla="*/ 119 h 214"/>
                <a:gd name="T78" fmla="*/ 139 w 197"/>
                <a:gd name="T79" fmla="*/ 110 h 214"/>
                <a:gd name="T80" fmla="*/ 134 w 197"/>
                <a:gd name="T81" fmla="*/ 99 h 214"/>
                <a:gd name="T82" fmla="*/ 135 w 197"/>
                <a:gd name="T83" fmla="*/ 90 h 214"/>
                <a:gd name="T84" fmla="*/ 146 w 197"/>
                <a:gd name="T85" fmla="*/ 89 h 214"/>
                <a:gd name="T86" fmla="*/ 159 w 197"/>
                <a:gd name="T87" fmla="*/ 95 h 214"/>
                <a:gd name="T88" fmla="*/ 157 w 197"/>
                <a:gd name="T89" fmla="*/ 102 h 214"/>
                <a:gd name="T90" fmla="*/ 159 w 197"/>
                <a:gd name="T91" fmla="*/ 106 h 214"/>
                <a:gd name="T92" fmla="*/ 168 w 197"/>
                <a:gd name="T93" fmla="*/ 115 h 214"/>
                <a:gd name="T94" fmla="*/ 169 w 197"/>
                <a:gd name="T95" fmla="*/ 102 h 214"/>
                <a:gd name="T96" fmla="*/ 177 w 197"/>
                <a:gd name="T97" fmla="*/ 95 h 214"/>
                <a:gd name="T98" fmla="*/ 190 w 197"/>
                <a:gd name="T99" fmla="*/ 79 h 214"/>
                <a:gd name="T100" fmla="*/ 197 w 197"/>
                <a:gd name="T101" fmla="*/ 7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7" h="214">
                  <a:moveTo>
                    <a:pt x="197" y="74"/>
                  </a:moveTo>
                  <a:lnTo>
                    <a:pt x="196" y="70"/>
                  </a:lnTo>
                  <a:lnTo>
                    <a:pt x="188" y="69"/>
                  </a:lnTo>
                  <a:lnTo>
                    <a:pt x="191" y="67"/>
                  </a:lnTo>
                  <a:lnTo>
                    <a:pt x="188" y="62"/>
                  </a:lnTo>
                  <a:lnTo>
                    <a:pt x="184" y="66"/>
                  </a:lnTo>
                  <a:lnTo>
                    <a:pt x="177" y="63"/>
                  </a:lnTo>
                  <a:lnTo>
                    <a:pt x="170" y="68"/>
                  </a:lnTo>
                  <a:lnTo>
                    <a:pt x="163" y="74"/>
                  </a:lnTo>
                  <a:lnTo>
                    <a:pt x="158" y="74"/>
                  </a:lnTo>
                  <a:lnTo>
                    <a:pt x="161" y="77"/>
                  </a:lnTo>
                  <a:lnTo>
                    <a:pt x="161" y="81"/>
                  </a:lnTo>
                  <a:lnTo>
                    <a:pt x="155" y="81"/>
                  </a:lnTo>
                  <a:lnTo>
                    <a:pt x="150" y="81"/>
                  </a:lnTo>
                  <a:lnTo>
                    <a:pt x="145" y="83"/>
                  </a:lnTo>
                  <a:lnTo>
                    <a:pt x="139" y="80"/>
                  </a:lnTo>
                  <a:lnTo>
                    <a:pt x="139" y="78"/>
                  </a:lnTo>
                  <a:lnTo>
                    <a:pt x="139" y="73"/>
                  </a:lnTo>
                  <a:lnTo>
                    <a:pt x="134" y="74"/>
                  </a:lnTo>
                  <a:lnTo>
                    <a:pt x="134" y="78"/>
                  </a:lnTo>
                  <a:lnTo>
                    <a:pt x="134" y="81"/>
                  </a:lnTo>
                  <a:lnTo>
                    <a:pt x="134" y="85"/>
                  </a:lnTo>
                  <a:lnTo>
                    <a:pt x="128" y="85"/>
                  </a:lnTo>
                  <a:lnTo>
                    <a:pt x="121" y="84"/>
                  </a:lnTo>
                  <a:lnTo>
                    <a:pt x="115" y="83"/>
                  </a:lnTo>
                  <a:lnTo>
                    <a:pt x="111" y="79"/>
                  </a:lnTo>
                  <a:lnTo>
                    <a:pt x="101" y="78"/>
                  </a:lnTo>
                  <a:lnTo>
                    <a:pt x="93" y="74"/>
                  </a:lnTo>
                  <a:lnTo>
                    <a:pt x="87" y="69"/>
                  </a:lnTo>
                  <a:lnTo>
                    <a:pt x="81" y="67"/>
                  </a:lnTo>
                  <a:lnTo>
                    <a:pt x="83" y="60"/>
                  </a:lnTo>
                  <a:lnTo>
                    <a:pt x="87" y="56"/>
                  </a:lnTo>
                  <a:lnTo>
                    <a:pt x="78" y="51"/>
                  </a:lnTo>
                  <a:lnTo>
                    <a:pt x="71" y="46"/>
                  </a:lnTo>
                  <a:lnTo>
                    <a:pt x="70" y="38"/>
                  </a:lnTo>
                  <a:lnTo>
                    <a:pt x="74" y="38"/>
                  </a:lnTo>
                  <a:lnTo>
                    <a:pt x="75" y="34"/>
                  </a:lnTo>
                  <a:lnTo>
                    <a:pt x="71" y="31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5" y="26"/>
                  </a:lnTo>
                  <a:lnTo>
                    <a:pt x="80" y="21"/>
                  </a:lnTo>
                  <a:lnTo>
                    <a:pt x="81" y="14"/>
                  </a:lnTo>
                  <a:lnTo>
                    <a:pt x="75" y="10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54" y="11"/>
                  </a:lnTo>
                  <a:lnTo>
                    <a:pt x="52" y="4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6" y="4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40" y="19"/>
                  </a:lnTo>
                  <a:lnTo>
                    <a:pt x="35" y="22"/>
                  </a:lnTo>
                  <a:lnTo>
                    <a:pt x="36" y="34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7"/>
                  </a:lnTo>
                  <a:lnTo>
                    <a:pt x="48" y="40"/>
                  </a:lnTo>
                  <a:lnTo>
                    <a:pt x="42" y="45"/>
                  </a:lnTo>
                  <a:lnTo>
                    <a:pt x="42" y="50"/>
                  </a:lnTo>
                  <a:lnTo>
                    <a:pt x="36" y="58"/>
                  </a:lnTo>
                  <a:lnTo>
                    <a:pt x="31" y="66"/>
                  </a:lnTo>
                  <a:lnTo>
                    <a:pt x="24" y="74"/>
                  </a:lnTo>
                  <a:lnTo>
                    <a:pt x="17" y="73"/>
                  </a:lnTo>
                  <a:lnTo>
                    <a:pt x="10" y="81"/>
                  </a:lnTo>
                  <a:lnTo>
                    <a:pt x="13" y="84"/>
                  </a:lnTo>
                  <a:lnTo>
                    <a:pt x="14" y="90"/>
                  </a:lnTo>
                  <a:lnTo>
                    <a:pt x="18" y="93"/>
                  </a:lnTo>
                  <a:lnTo>
                    <a:pt x="19" y="99"/>
                  </a:lnTo>
                  <a:lnTo>
                    <a:pt x="5" y="99"/>
                  </a:lnTo>
                  <a:lnTo>
                    <a:pt x="0" y="106"/>
                  </a:lnTo>
                  <a:lnTo>
                    <a:pt x="8" y="112"/>
                  </a:lnTo>
                  <a:lnTo>
                    <a:pt x="11" y="114"/>
                  </a:lnTo>
                  <a:lnTo>
                    <a:pt x="7" y="116"/>
                  </a:lnTo>
                  <a:lnTo>
                    <a:pt x="16" y="125"/>
                  </a:lnTo>
                  <a:lnTo>
                    <a:pt x="20" y="126"/>
                  </a:lnTo>
                  <a:lnTo>
                    <a:pt x="30" y="121"/>
                  </a:lnTo>
                  <a:lnTo>
                    <a:pt x="31" y="128"/>
                  </a:lnTo>
                  <a:lnTo>
                    <a:pt x="31" y="137"/>
                  </a:lnTo>
                  <a:lnTo>
                    <a:pt x="34" y="147"/>
                  </a:lnTo>
                  <a:lnTo>
                    <a:pt x="36" y="160"/>
                  </a:lnTo>
                  <a:lnTo>
                    <a:pt x="42" y="170"/>
                  </a:lnTo>
                  <a:lnTo>
                    <a:pt x="43" y="173"/>
                  </a:lnTo>
                  <a:lnTo>
                    <a:pt x="46" y="182"/>
                  </a:lnTo>
                  <a:lnTo>
                    <a:pt x="49" y="189"/>
                  </a:lnTo>
                  <a:lnTo>
                    <a:pt x="51" y="191"/>
                  </a:lnTo>
                  <a:lnTo>
                    <a:pt x="54" y="199"/>
                  </a:lnTo>
                  <a:lnTo>
                    <a:pt x="57" y="208"/>
                  </a:lnTo>
                  <a:lnTo>
                    <a:pt x="63" y="214"/>
                  </a:lnTo>
                  <a:lnTo>
                    <a:pt x="66" y="212"/>
                  </a:lnTo>
                  <a:lnTo>
                    <a:pt x="69" y="208"/>
                  </a:lnTo>
                  <a:lnTo>
                    <a:pt x="75" y="206"/>
                  </a:lnTo>
                  <a:lnTo>
                    <a:pt x="72" y="203"/>
                  </a:lnTo>
                  <a:lnTo>
                    <a:pt x="75" y="199"/>
                  </a:lnTo>
                  <a:lnTo>
                    <a:pt x="78" y="199"/>
                  </a:lnTo>
                  <a:lnTo>
                    <a:pt x="78" y="186"/>
                  </a:lnTo>
                  <a:lnTo>
                    <a:pt x="82" y="180"/>
                  </a:lnTo>
                  <a:lnTo>
                    <a:pt x="81" y="174"/>
                  </a:lnTo>
                  <a:lnTo>
                    <a:pt x="80" y="166"/>
                  </a:lnTo>
                  <a:lnTo>
                    <a:pt x="82" y="160"/>
                  </a:lnTo>
                  <a:lnTo>
                    <a:pt x="84" y="160"/>
                  </a:lnTo>
                  <a:lnTo>
                    <a:pt x="91" y="157"/>
                  </a:lnTo>
                  <a:lnTo>
                    <a:pt x="94" y="155"/>
                  </a:lnTo>
                  <a:lnTo>
                    <a:pt x="94" y="153"/>
                  </a:lnTo>
                  <a:lnTo>
                    <a:pt x="101" y="148"/>
                  </a:lnTo>
                  <a:lnTo>
                    <a:pt x="106" y="143"/>
                  </a:lnTo>
                  <a:lnTo>
                    <a:pt x="113" y="136"/>
                  </a:lnTo>
                  <a:lnTo>
                    <a:pt x="123" y="131"/>
                  </a:lnTo>
                  <a:lnTo>
                    <a:pt x="127" y="126"/>
                  </a:lnTo>
                  <a:lnTo>
                    <a:pt x="127" y="121"/>
                  </a:lnTo>
                  <a:lnTo>
                    <a:pt x="135" y="119"/>
                  </a:lnTo>
                  <a:lnTo>
                    <a:pt x="139" y="119"/>
                  </a:lnTo>
                  <a:lnTo>
                    <a:pt x="140" y="116"/>
                  </a:lnTo>
                  <a:lnTo>
                    <a:pt x="139" y="110"/>
                  </a:lnTo>
                  <a:lnTo>
                    <a:pt x="136" y="106"/>
                  </a:lnTo>
                  <a:lnTo>
                    <a:pt x="138" y="101"/>
                  </a:lnTo>
                  <a:lnTo>
                    <a:pt x="134" y="99"/>
                  </a:lnTo>
                  <a:lnTo>
                    <a:pt x="135" y="96"/>
                  </a:lnTo>
                  <a:lnTo>
                    <a:pt x="140" y="93"/>
                  </a:lnTo>
                  <a:lnTo>
                    <a:pt x="135" y="90"/>
                  </a:lnTo>
                  <a:lnTo>
                    <a:pt x="138" y="85"/>
                  </a:lnTo>
                  <a:lnTo>
                    <a:pt x="142" y="87"/>
                  </a:lnTo>
                  <a:lnTo>
                    <a:pt x="146" y="89"/>
                  </a:lnTo>
                  <a:lnTo>
                    <a:pt x="146" y="93"/>
                  </a:lnTo>
                  <a:lnTo>
                    <a:pt x="152" y="95"/>
                  </a:lnTo>
                  <a:lnTo>
                    <a:pt x="159" y="95"/>
                  </a:lnTo>
                  <a:lnTo>
                    <a:pt x="163" y="96"/>
                  </a:lnTo>
                  <a:lnTo>
                    <a:pt x="159" y="102"/>
                  </a:lnTo>
                  <a:lnTo>
                    <a:pt x="157" y="102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59" y="106"/>
                  </a:lnTo>
                  <a:lnTo>
                    <a:pt x="161" y="106"/>
                  </a:lnTo>
                  <a:lnTo>
                    <a:pt x="164" y="116"/>
                  </a:lnTo>
                  <a:lnTo>
                    <a:pt x="168" y="115"/>
                  </a:lnTo>
                  <a:lnTo>
                    <a:pt x="168" y="112"/>
                  </a:lnTo>
                  <a:lnTo>
                    <a:pt x="169" y="109"/>
                  </a:lnTo>
                  <a:lnTo>
                    <a:pt x="169" y="102"/>
                  </a:lnTo>
                  <a:lnTo>
                    <a:pt x="174" y="104"/>
                  </a:lnTo>
                  <a:lnTo>
                    <a:pt x="177" y="98"/>
                  </a:lnTo>
                  <a:lnTo>
                    <a:pt x="177" y="95"/>
                  </a:lnTo>
                  <a:lnTo>
                    <a:pt x="181" y="87"/>
                  </a:lnTo>
                  <a:lnTo>
                    <a:pt x="181" y="84"/>
                  </a:lnTo>
                  <a:lnTo>
                    <a:pt x="190" y="79"/>
                  </a:lnTo>
                  <a:lnTo>
                    <a:pt x="194" y="80"/>
                  </a:lnTo>
                  <a:lnTo>
                    <a:pt x="194" y="75"/>
                  </a:lnTo>
                  <a:lnTo>
                    <a:pt x="197" y="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9" name="Freihandform 80">
              <a:extLst>
                <a:ext uri="{FF2B5EF4-FFF2-40B4-BE49-F238E27FC236}">
                  <a16:creationId xmlns:a16="http://schemas.microsoft.com/office/drawing/2014/main" id="{0E868B69-5C0B-9B85-D825-5DFAB3ACB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187" y="5513445"/>
              <a:ext cx="221527" cy="200759"/>
            </a:xfrm>
            <a:custGeom>
              <a:avLst/>
              <a:gdLst>
                <a:gd name="T0" fmla="*/ 72 w 128"/>
                <a:gd name="T1" fmla="*/ 19 h 116"/>
                <a:gd name="T2" fmla="*/ 81 w 128"/>
                <a:gd name="T3" fmla="*/ 14 h 116"/>
                <a:gd name="T4" fmla="*/ 88 w 128"/>
                <a:gd name="T5" fmla="*/ 14 h 116"/>
                <a:gd name="T6" fmla="*/ 102 w 128"/>
                <a:gd name="T7" fmla="*/ 19 h 116"/>
                <a:gd name="T8" fmla="*/ 114 w 128"/>
                <a:gd name="T9" fmla="*/ 26 h 116"/>
                <a:gd name="T10" fmla="*/ 113 w 128"/>
                <a:gd name="T11" fmla="*/ 44 h 116"/>
                <a:gd name="T12" fmla="*/ 113 w 128"/>
                <a:gd name="T13" fmla="*/ 50 h 116"/>
                <a:gd name="T14" fmla="*/ 113 w 128"/>
                <a:gd name="T15" fmla="*/ 61 h 116"/>
                <a:gd name="T16" fmla="*/ 117 w 128"/>
                <a:gd name="T17" fmla="*/ 69 h 116"/>
                <a:gd name="T18" fmla="*/ 113 w 128"/>
                <a:gd name="T19" fmla="*/ 81 h 116"/>
                <a:gd name="T20" fmla="*/ 119 w 128"/>
                <a:gd name="T21" fmla="*/ 89 h 116"/>
                <a:gd name="T22" fmla="*/ 125 w 128"/>
                <a:gd name="T23" fmla="*/ 99 h 116"/>
                <a:gd name="T24" fmla="*/ 128 w 128"/>
                <a:gd name="T25" fmla="*/ 104 h 116"/>
                <a:gd name="T26" fmla="*/ 116 w 128"/>
                <a:gd name="T27" fmla="*/ 116 h 116"/>
                <a:gd name="T28" fmla="*/ 97 w 128"/>
                <a:gd name="T29" fmla="*/ 112 h 116"/>
                <a:gd name="T30" fmla="*/ 86 w 128"/>
                <a:gd name="T31" fmla="*/ 102 h 116"/>
                <a:gd name="T32" fmla="*/ 78 w 128"/>
                <a:gd name="T33" fmla="*/ 102 h 116"/>
                <a:gd name="T34" fmla="*/ 63 w 128"/>
                <a:gd name="T35" fmla="*/ 102 h 116"/>
                <a:gd name="T36" fmla="*/ 50 w 128"/>
                <a:gd name="T37" fmla="*/ 95 h 116"/>
                <a:gd name="T38" fmla="*/ 40 w 128"/>
                <a:gd name="T39" fmla="*/ 77 h 116"/>
                <a:gd name="T40" fmla="*/ 33 w 128"/>
                <a:gd name="T41" fmla="*/ 76 h 116"/>
                <a:gd name="T42" fmla="*/ 27 w 128"/>
                <a:gd name="T43" fmla="*/ 76 h 116"/>
                <a:gd name="T44" fmla="*/ 24 w 128"/>
                <a:gd name="T45" fmla="*/ 71 h 116"/>
                <a:gd name="T46" fmla="*/ 22 w 128"/>
                <a:gd name="T47" fmla="*/ 59 h 116"/>
                <a:gd name="T48" fmla="*/ 9 w 128"/>
                <a:gd name="T49" fmla="*/ 48 h 116"/>
                <a:gd name="T50" fmla="*/ 14 w 128"/>
                <a:gd name="T51" fmla="*/ 38 h 116"/>
                <a:gd name="T52" fmla="*/ 9 w 128"/>
                <a:gd name="T53" fmla="*/ 31 h 116"/>
                <a:gd name="T54" fmla="*/ 0 w 128"/>
                <a:gd name="T55" fmla="*/ 14 h 116"/>
                <a:gd name="T56" fmla="*/ 0 w 128"/>
                <a:gd name="T57" fmla="*/ 2 h 116"/>
                <a:gd name="T58" fmla="*/ 5 w 128"/>
                <a:gd name="T59" fmla="*/ 3 h 116"/>
                <a:gd name="T60" fmla="*/ 14 w 128"/>
                <a:gd name="T61" fmla="*/ 8 h 116"/>
                <a:gd name="T62" fmla="*/ 24 w 128"/>
                <a:gd name="T63" fmla="*/ 1 h 116"/>
                <a:gd name="T64" fmla="*/ 28 w 128"/>
                <a:gd name="T65" fmla="*/ 3 h 116"/>
                <a:gd name="T66" fmla="*/ 31 w 128"/>
                <a:gd name="T67" fmla="*/ 12 h 116"/>
                <a:gd name="T68" fmla="*/ 34 w 128"/>
                <a:gd name="T69" fmla="*/ 18 h 116"/>
                <a:gd name="T70" fmla="*/ 45 w 128"/>
                <a:gd name="T71" fmla="*/ 24 h 116"/>
                <a:gd name="T72" fmla="*/ 66 w 128"/>
                <a:gd name="T73" fmla="*/ 2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16">
                  <a:moveTo>
                    <a:pt x="66" y="21"/>
                  </a:moveTo>
                  <a:lnTo>
                    <a:pt x="72" y="19"/>
                  </a:lnTo>
                  <a:lnTo>
                    <a:pt x="76" y="14"/>
                  </a:lnTo>
                  <a:lnTo>
                    <a:pt x="81" y="14"/>
                  </a:lnTo>
                  <a:lnTo>
                    <a:pt x="84" y="13"/>
                  </a:lnTo>
                  <a:lnTo>
                    <a:pt x="88" y="14"/>
                  </a:lnTo>
                  <a:lnTo>
                    <a:pt x="96" y="18"/>
                  </a:lnTo>
                  <a:lnTo>
                    <a:pt x="102" y="19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15" y="33"/>
                  </a:lnTo>
                  <a:lnTo>
                    <a:pt x="113" y="44"/>
                  </a:lnTo>
                  <a:lnTo>
                    <a:pt x="110" y="50"/>
                  </a:lnTo>
                  <a:lnTo>
                    <a:pt x="113" y="50"/>
                  </a:lnTo>
                  <a:lnTo>
                    <a:pt x="110" y="55"/>
                  </a:lnTo>
                  <a:lnTo>
                    <a:pt x="113" y="61"/>
                  </a:lnTo>
                  <a:lnTo>
                    <a:pt x="113" y="66"/>
                  </a:lnTo>
                  <a:lnTo>
                    <a:pt x="117" y="69"/>
                  </a:lnTo>
                  <a:lnTo>
                    <a:pt x="119" y="73"/>
                  </a:lnTo>
                  <a:lnTo>
                    <a:pt x="113" y="81"/>
                  </a:lnTo>
                  <a:lnTo>
                    <a:pt x="116" y="84"/>
                  </a:lnTo>
                  <a:lnTo>
                    <a:pt x="119" y="89"/>
                  </a:lnTo>
                  <a:lnTo>
                    <a:pt x="125" y="91"/>
                  </a:lnTo>
                  <a:lnTo>
                    <a:pt x="125" y="99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19" y="107"/>
                  </a:lnTo>
                  <a:lnTo>
                    <a:pt x="116" y="116"/>
                  </a:lnTo>
                  <a:lnTo>
                    <a:pt x="104" y="113"/>
                  </a:lnTo>
                  <a:lnTo>
                    <a:pt x="97" y="112"/>
                  </a:lnTo>
                  <a:lnTo>
                    <a:pt x="90" y="111"/>
                  </a:lnTo>
                  <a:lnTo>
                    <a:pt x="86" y="102"/>
                  </a:lnTo>
                  <a:lnTo>
                    <a:pt x="84" y="100"/>
                  </a:lnTo>
                  <a:lnTo>
                    <a:pt x="78" y="102"/>
                  </a:lnTo>
                  <a:lnTo>
                    <a:pt x="72" y="105"/>
                  </a:lnTo>
                  <a:lnTo>
                    <a:pt x="63" y="102"/>
                  </a:lnTo>
                  <a:lnTo>
                    <a:pt x="56" y="98"/>
                  </a:lnTo>
                  <a:lnTo>
                    <a:pt x="50" y="95"/>
                  </a:lnTo>
                  <a:lnTo>
                    <a:pt x="45" y="88"/>
                  </a:lnTo>
                  <a:lnTo>
                    <a:pt x="40" y="77"/>
                  </a:lnTo>
                  <a:lnTo>
                    <a:pt x="37" y="79"/>
                  </a:lnTo>
                  <a:lnTo>
                    <a:pt x="33" y="76"/>
                  </a:lnTo>
                  <a:lnTo>
                    <a:pt x="31" y="79"/>
                  </a:lnTo>
                  <a:lnTo>
                    <a:pt x="27" y="76"/>
                  </a:lnTo>
                  <a:lnTo>
                    <a:pt x="26" y="71"/>
                  </a:lnTo>
                  <a:lnTo>
                    <a:pt x="24" y="71"/>
                  </a:lnTo>
                  <a:lnTo>
                    <a:pt x="26" y="65"/>
                  </a:lnTo>
                  <a:lnTo>
                    <a:pt x="22" y="59"/>
                  </a:lnTo>
                  <a:lnTo>
                    <a:pt x="14" y="55"/>
                  </a:lnTo>
                  <a:lnTo>
                    <a:pt x="9" y="48"/>
                  </a:lnTo>
                  <a:lnTo>
                    <a:pt x="10" y="41"/>
                  </a:lnTo>
                  <a:lnTo>
                    <a:pt x="14" y="38"/>
                  </a:lnTo>
                  <a:lnTo>
                    <a:pt x="14" y="33"/>
                  </a:lnTo>
                  <a:lnTo>
                    <a:pt x="9" y="31"/>
                  </a:lnTo>
                  <a:lnTo>
                    <a:pt x="5" y="21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0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9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6" y="7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40" y="19"/>
                  </a:lnTo>
                  <a:lnTo>
                    <a:pt x="45" y="24"/>
                  </a:lnTo>
                  <a:lnTo>
                    <a:pt x="55" y="25"/>
                  </a:lnTo>
                  <a:lnTo>
                    <a:pt x="66" y="23"/>
                  </a:lnTo>
                  <a:lnTo>
                    <a:pt x="66" y="2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0" name="Freihandform 81">
              <a:extLst>
                <a:ext uri="{FF2B5EF4-FFF2-40B4-BE49-F238E27FC236}">
                  <a16:creationId xmlns:a16="http://schemas.microsoft.com/office/drawing/2014/main" id="{02BC1728-88AD-9E9C-4F2C-068695C6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805" y="4971741"/>
              <a:ext cx="124609" cy="83073"/>
            </a:xfrm>
            <a:custGeom>
              <a:avLst/>
              <a:gdLst>
                <a:gd name="T0" fmla="*/ 66 w 72"/>
                <a:gd name="T1" fmla="*/ 1 h 48"/>
                <a:gd name="T2" fmla="*/ 64 w 72"/>
                <a:gd name="T3" fmla="*/ 12 h 48"/>
                <a:gd name="T4" fmla="*/ 72 w 72"/>
                <a:gd name="T5" fmla="*/ 23 h 48"/>
                <a:gd name="T6" fmla="*/ 63 w 72"/>
                <a:gd name="T7" fmla="*/ 35 h 48"/>
                <a:gd name="T8" fmla="*/ 44 w 72"/>
                <a:gd name="T9" fmla="*/ 46 h 48"/>
                <a:gd name="T10" fmla="*/ 38 w 72"/>
                <a:gd name="T11" fmla="*/ 48 h 48"/>
                <a:gd name="T12" fmla="*/ 29 w 72"/>
                <a:gd name="T13" fmla="*/ 46 h 48"/>
                <a:gd name="T14" fmla="*/ 11 w 72"/>
                <a:gd name="T15" fmla="*/ 41 h 48"/>
                <a:gd name="T16" fmla="*/ 17 w 72"/>
                <a:gd name="T17" fmla="*/ 35 h 48"/>
                <a:gd name="T18" fmla="*/ 3 w 72"/>
                <a:gd name="T19" fmla="*/ 26 h 48"/>
                <a:gd name="T20" fmla="*/ 15 w 72"/>
                <a:gd name="T21" fmla="*/ 24 h 48"/>
                <a:gd name="T22" fmla="*/ 15 w 72"/>
                <a:gd name="T23" fmla="*/ 19 h 48"/>
                <a:gd name="T24" fmla="*/ 0 w 72"/>
                <a:gd name="T25" fmla="*/ 15 h 48"/>
                <a:gd name="T26" fmla="*/ 5 w 72"/>
                <a:gd name="T27" fmla="*/ 4 h 48"/>
                <a:gd name="T28" fmla="*/ 15 w 72"/>
                <a:gd name="T29" fmla="*/ 2 h 48"/>
                <a:gd name="T30" fmla="*/ 26 w 72"/>
                <a:gd name="T31" fmla="*/ 13 h 48"/>
                <a:gd name="T32" fmla="*/ 35 w 72"/>
                <a:gd name="T33" fmla="*/ 4 h 48"/>
                <a:gd name="T34" fmla="*/ 44 w 72"/>
                <a:gd name="T35" fmla="*/ 9 h 48"/>
                <a:gd name="T36" fmla="*/ 55 w 72"/>
                <a:gd name="T37" fmla="*/ 0 h 48"/>
                <a:gd name="T38" fmla="*/ 66 w 72"/>
                <a:gd name="T3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48">
                  <a:moveTo>
                    <a:pt x="66" y="1"/>
                  </a:moveTo>
                  <a:lnTo>
                    <a:pt x="64" y="12"/>
                  </a:lnTo>
                  <a:lnTo>
                    <a:pt x="72" y="23"/>
                  </a:lnTo>
                  <a:lnTo>
                    <a:pt x="63" y="35"/>
                  </a:lnTo>
                  <a:lnTo>
                    <a:pt x="44" y="46"/>
                  </a:lnTo>
                  <a:lnTo>
                    <a:pt x="38" y="48"/>
                  </a:lnTo>
                  <a:lnTo>
                    <a:pt x="29" y="46"/>
                  </a:lnTo>
                  <a:lnTo>
                    <a:pt x="11" y="41"/>
                  </a:lnTo>
                  <a:lnTo>
                    <a:pt x="17" y="35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5" y="19"/>
                  </a:lnTo>
                  <a:lnTo>
                    <a:pt x="0" y="15"/>
                  </a:lnTo>
                  <a:lnTo>
                    <a:pt x="5" y="4"/>
                  </a:lnTo>
                  <a:lnTo>
                    <a:pt x="15" y="2"/>
                  </a:lnTo>
                  <a:lnTo>
                    <a:pt x="26" y="13"/>
                  </a:lnTo>
                  <a:lnTo>
                    <a:pt x="35" y="4"/>
                  </a:lnTo>
                  <a:lnTo>
                    <a:pt x="44" y="9"/>
                  </a:lnTo>
                  <a:lnTo>
                    <a:pt x="55" y="0"/>
                  </a:lnTo>
                  <a:lnTo>
                    <a:pt x="66" y="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1" name="Freihandform 82">
              <a:extLst>
                <a:ext uri="{FF2B5EF4-FFF2-40B4-BE49-F238E27FC236}">
                  <a16:creationId xmlns:a16="http://schemas.microsoft.com/office/drawing/2014/main" id="{97F29BBF-3880-0C28-489C-3990C25AA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3787" y="5394027"/>
              <a:ext cx="138454" cy="164415"/>
            </a:xfrm>
            <a:custGeom>
              <a:avLst/>
              <a:gdLst>
                <a:gd name="T0" fmla="*/ 57 w 80"/>
                <a:gd name="T1" fmla="*/ 88 h 95"/>
                <a:gd name="T2" fmla="*/ 57 w 80"/>
                <a:gd name="T3" fmla="*/ 95 h 95"/>
                <a:gd name="T4" fmla="*/ 48 w 80"/>
                <a:gd name="T5" fmla="*/ 90 h 95"/>
                <a:gd name="T6" fmla="*/ 40 w 80"/>
                <a:gd name="T7" fmla="*/ 82 h 95"/>
                <a:gd name="T8" fmla="*/ 54 w 80"/>
                <a:gd name="T9" fmla="*/ 82 h 95"/>
                <a:gd name="T10" fmla="*/ 17 w 80"/>
                <a:gd name="T11" fmla="*/ 55 h 95"/>
                <a:gd name="T12" fmla="*/ 21 w 80"/>
                <a:gd name="T13" fmla="*/ 73 h 95"/>
                <a:gd name="T14" fmla="*/ 15 w 80"/>
                <a:gd name="T15" fmla="*/ 76 h 95"/>
                <a:gd name="T16" fmla="*/ 12 w 80"/>
                <a:gd name="T17" fmla="*/ 63 h 95"/>
                <a:gd name="T18" fmla="*/ 13 w 80"/>
                <a:gd name="T19" fmla="*/ 58 h 95"/>
                <a:gd name="T20" fmla="*/ 39 w 80"/>
                <a:gd name="T21" fmla="*/ 3 h 95"/>
                <a:gd name="T22" fmla="*/ 47 w 80"/>
                <a:gd name="T23" fmla="*/ 11 h 95"/>
                <a:gd name="T24" fmla="*/ 44 w 80"/>
                <a:gd name="T25" fmla="*/ 13 h 95"/>
                <a:gd name="T26" fmla="*/ 39 w 80"/>
                <a:gd name="T27" fmla="*/ 21 h 95"/>
                <a:gd name="T28" fmla="*/ 40 w 80"/>
                <a:gd name="T29" fmla="*/ 29 h 95"/>
                <a:gd name="T30" fmla="*/ 50 w 80"/>
                <a:gd name="T31" fmla="*/ 41 h 95"/>
                <a:gd name="T32" fmla="*/ 62 w 80"/>
                <a:gd name="T33" fmla="*/ 48 h 95"/>
                <a:gd name="T34" fmla="*/ 62 w 80"/>
                <a:gd name="T35" fmla="*/ 53 h 95"/>
                <a:gd name="T36" fmla="*/ 73 w 80"/>
                <a:gd name="T37" fmla="*/ 58 h 95"/>
                <a:gd name="T38" fmla="*/ 80 w 80"/>
                <a:gd name="T39" fmla="*/ 65 h 95"/>
                <a:gd name="T40" fmla="*/ 74 w 80"/>
                <a:gd name="T41" fmla="*/ 64 h 95"/>
                <a:gd name="T42" fmla="*/ 65 w 80"/>
                <a:gd name="T43" fmla="*/ 67 h 95"/>
                <a:gd name="T44" fmla="*/ 70 w 80"/>
                <a:gd name="T45" fmla="*/ 76 h 95"/>
                <a:gd name="T46" fmla="*/ 63 w 80"/>
                <a:gd name="T47" fmla="*/ 83 h 95"/>
                <a:gd name="T48" fmla="*/ 61 w 80"/>
                <a:gd name="T49" fmla="*/ 82 h 95"/>
                <a:gd name="T50" fmla="*/ 63 w 80"/>
                <a:gd name="T51" fmla="*/ 75 h 95"/>
                <a:gd name="T52" fmla="*/ 59 w 80"/>
                <a:gd name="T53" fmla="*/ 66 h 95"/>
                <a:gd name="T54" fmla="*/ 54 w 80"/>
                <a:gd name="T55" fmla="*/ 60 h 95"/>
                <a:gd name="T56" fmla="*/ 47 w 80"/>
                <a:gd name="T57" fmla="*/ 55 h 95"/>
                <a:gd name="T58" fmla="*/ 36 w 80"/>
                <a:gd name="T59" fmla="*/ 50 h 95"/>
                <a:gd name="T60" fmla="*/ 26 w 80"/>
                <a:gd name="T61" fmla="*/ 40 h 95"/>
                <a:gd name="T62" fmla="*/ 21 w 80"/>
                <a:gd name="T63" fmla="*/ 30 h 95"/>
                <a:gd name="T64" fmla="*/ 12 w 80"/>
                <a:gd name="T65" fmla="*/ 28 h 95"/>
                <a:gd name="T66" fmla="*/ 5 w 80"/>
                <a:gd name="T67" fmla="*/ 32 h 95"/>
                <a:gd name="T68" fmla="*/ 3 w 80"/>
                <a:gd name="T69" fmla="*/ 28 h 95"/>
                <a:gd name="T70" fmla="*/ 3 w 80"/>
                <a:gd name="T71" fmla="*/ 18 h 95"/>
                <a:gd name="T72" fmla="*/ 1 w 80"/>
                <a:gd name="T73" fmla="*/ 11 h 95"/>
                <a:gd name="T74" fmla="*/ 7 w 80"/>
                <a:gd name="T75" fmla="*/ 13 h 95"/>
                <a:gd name="T76" fmla="*/ 12 w 80"/>
                <a:gd name="T77" fmla="*/ 11 h 95"/>
                <a:gd name="T78" fmla="*/ 17 w 80"/>
                <a:gd name="T79" fmla="*/ 7 h 95"/>
                <a:gd name="T80" fmla="*/ 26 w 80"/>
                <a:gd name="T81" fmla="*/ 7 h 95"/>
                <a:gd name="T82" fmla="*/ 29 w 80"/>
                <a:gd name="T83" fmla="*/ 3 h 95"/>
                <a:gd name="T84" fmla="*/ 36 w 80"/>
                <a:gd name="T8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" h="95">
                  <a:moveTo>
                    <a:pt x="59" y="81"/>
                  </a:moveTo>
                  <a:lnTo>
                    <a:pt x="57" y="88"/>
                  </a:lnTo>
                  <a:lnTo>
                    <a:pt x="58" y="90"/>
                  </a:lnTo>
                  <a:lnTo>
                    <a:pt x="57" y="95"/>
                  </a:lnTo>
                  <a:lnTo>
                    <a:pt x="52" y="92"/>
                  </a:lnTo>
                  <a:lnTo>
                    <a:pt x="48" y="90"/>
                  </a:lnTo>
                  <a:lnTo>
                    <a:pt x="39" y="87"/>
                  </a:lnTo>
                  <a:lnTo>
                    <a:pt x="40" y="82"/>
                  </a:lnTo>
                  <a:lnTo>
                    <a:pt x="47" y="83"/>
                  </a:lnTo>
                  <a:lnTo>
                    <a:pt x="54" y="82"/>
                  </a:lnTo>
                  <a:lnTo>
                    <a:pt x="59" y="81"/>
                  </a:lnTo>
                  <a:close/>
                  <a:moveTo>
                    <a:pt x="17" y="55"/>
                  </a:moveTo>
                  <a:lnTo>
                    <a:pt x="21" y="61"/>
                  </a:lnTo>
                  <a:lnTo>
                    <a:pt x="21" y="73"/>
                  </a:lnTo>
                  <a:lnTo>
                    <a:pt x="17" y="72"/>
                  </a:lnTo>
                  <a:lnTo>
                    <a:pt x="15" y="76"/>
                  </a:lnTo>
                  <a:lnTo>
                    <a:pt x="12" y="73"/>
                  </a:lnTo>
                  <a:lnTo>
                    <a:pt x="12" y="63"/>
                  </a:lnTo>
                  <a:lnTo>
                    <a:pt x="10" y="58"/>
                  </a:lnTo>
                  <a:lnTo>
                    <a:pt x="13" y="58"/>
                  </a:lnTo>
                  <a:lnTo>
                    <a:pt x="17" y="55"/>
                  </a:lnTo>
                  <a:close/>
                  <a:moveTo>
                    <a:pt x="39" y="3"/>
                  </a:moveTo>
                  <a:lnTo>
                    <a:pt x="48" y="6"/>
                  </a:lnTo>
                  <a:lnTo>
                    <a:pt x="47" y="11"/>
                  </a:lnTo>
                  <a:lnTo>
                    <a:pt x="48" y="15"/>
                  </a:lnTo>
                  <a:lnTo>
                    <a:pt x="44" y="13"/>
                  </a:lnTo>
                  <a:lnTo>
                    <a:pt x="38" y="17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40" y="29"/>
                  </a:lnTo>
                  <a:lnTo>
                    <a:pt x="46" y="34"/>
                  </a:lnTo>
                  <a:lnTo>
                    <a:pt x="50" y="41"/>
                  </a:lnTo>
                  <a:lnTo>
                    <a:pt x="57" y="49"/>
                  </a:lnTo>
                  <a:lnTo>
                    <a:pt x="62" y="48"/>
                  </a:lnTo>
                  <a:lnTo>
                    <a:pt x="64" y="50"/>
                  </a:lnTo>
                  <a:lnTo>
                    <a:pt x="62" y="53"/>
                  </a:lnTo>
                  <a:lnTo>
                    <a:pt x="68" y="55"/>
                  </a:lnTo>
                  <a:lnTo>
                    <a:pt x="73" y="58"/>
                  </a:lnTo>
                  <a:lnTo>
                    <a:pt x="79" y="63"/>
                  </a:lnTo>
                  <a:lnTo>
                    <a:pt x="80" y="65"/>
                  </a:lnTo>
                  <a:lnTo>
                    <a:pt x="79" y="67"/>
                  </a:lnTo>
                  <a:lnTo>
                    <a:pt x="74" y="64"/>
                  </a:lnTo>
                  <a:lnTo>
                    <a:pt x="69" y="63"/>
                  </a:lnTo>
                  <a:lnTo>
                    <a:pt x="65" y="67"/>
                  </a:lnTo>
                  <a:lnTo>
                    <a:pt x="70" y="71"/>
                  </a:lnTo>
                  <a:lnTo>
                    <a:pt x="70" y="76"/>
                  </a:lnTo>
                  <a:lnTo>
                    <a:pt x="67" y="76"/>
                  </a:lnTo>
                  <a:lnTo>
                    <a:pt x="63" y="83"/>
                  </a:lnTo>
                  <a:lnTo>
                    <a:pt x="61" y="84"/>
                  </a:lnTo>
                  <a:lnTo>
                    <a:pt x="61" y="82"/>
                  </a:lnTo>
                  <a:lnTo>
                    <a:pt x="62" y="77"/>
                  </a:lnTo>
                  <a:lnTo>
                    <a:pt x="63" y="75"/>
                  </a:lnTo>
                  <a:lnTo>
                    <a:pt x="61" y="70"/>
                  </a:lnTo>
                  <a:lnTo>
                    <a:pt x="59" y="66"/>
                  </a:lnTo>
                  <a:lnTo>
                    <a:pt x="56" y="65"/>
                  </a:lnTo>
                  <a:lnTo>
                    <a:pt x="54" y="60"/>
                  </a:lnTo>
                  <a:lnTo>
                    <a:pt x="50" y="59"/>
                  </a:lnTo>
                  <a:lnTo>
                    <a:pt x="47" y="55"/>
                  </a:lnTo>
                  <a:lnTo>
                    <a:pt x="42" y="55"/>
                  </a:lnTo>
                  <a:lnTo>
                    <a:pt x="36" y="50"/>
                  </a:lnTo>
                  <a:lnTo>
                    <a:pt x="30" y="46"/>
                  </a:lnTo>
                  <a:lnTo>
                    <a:pt x="26" y="40"/>
                  </a:lnTo>
                  <a:lnTo>
                    <a:pt x="24" y="31"/>
                  </a:lnTo>
                  <a:lnTo>
                    <a:pt x="21" y="30"/>
                  </a:lnTo>
                  <a:lnTo>
                    <a:pt x="15" y="26"/>
                  </a:lnTo>
                  <a:lnTo>
                    <a:pt x="12" y="28"/>
                  </a:lnTo>
                  <a:lnTo>
                    <a:pt x="9" y="32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3" y="28"/>
                  </a:lnTo>
                  <a:lnTo>
                    <a:pt x="0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22" y="8"/>
                  </a:lnTo>
                  <a:lnTo>
                    <a:pt x="26" y="7"/>
                  </a:lnTo>
                  <a:lnTo>
                    <a:pt x="26" y="2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2" name="Freihandform 85">
              <a:extLst>
                <a:ext uri="{FF2B5EF4-FFF2-40B4-BE49-F238E27FC236}">
                  <a16:creationId xmlns:a16="http://schemas.microsoft.com/office/drawing/2014/main" id="{CE911993-EF64-0D91-411F-E89C35B83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8136" y="5419988"/>
              <a:ext cx="186913" cy="216336"/>
            </a:xfrm>
            <a:custGeom>
              <a:avLst/>
              <a:gdLst>
                <a:gd name="T0" fmla="*/ 36 w 108"/>
                <a:gd name="T1" fmla="*/ 103 h 125"/>
                <a:gd name="T2" fmla="*/ 30 w 108"/>
                <a:gd name="T3" fmla="*/ 106 h 125"/>
                <a:gd name="T4" fmla="*/ 24 w 108"/>
                <a:gd name="T5" fmla="*/ 112 h 125"/>
                <a:gd name="T6" fmla="*/ 20 w 108"/>
                <a:gd name="T7" fmla="*/ 106 h 125"/>
                <a:gd name="T8" fmla="*/ 27 w 108"/>
                <a:gd name="T9" fmla="*/ 102 h 125"/>
                <a:gd name="T10" fmla="*/ 35 w 108"/>
                <a:gd name="T11" fmla="*/ 100 h 125"/>
                <a:gd name="T12" fmla="*/ 74 w 108"/>
                <a:gd name="T13" fmla="*/ 83 h 125"/>
                <a:gd name="T14" fmla="*/ 73 w 108"/>
                <a:gd name="T15" fmla="*/ 92 h 125"/>
                <a:gd name="T16" fmla="*/ 53 w 108"/>
                <a:gd name="T17" fmla="*/ 96 h 125"/>
                <a:gd name="T18" fmla="*/ 38 w 108"/>
                <a:gd name="T19" fmla="*/ 102 h 125"/>
                <a:gd name="T20" fmla="*/ 26 w 108"/>
                <a:gd name="T21" fmla="*/ 98 h 125"/>
                <a:gd name="T22" fmla="*/ 10 w 108"/>
                <a:gd name="T23" fmla="*/ 102 h 125"/>
                <a:gd name="T24" fmla="*/ 13 w 108"/>
                <a:gd name="T25" fmla="*/ 121 h 125"/>
                <a:gd name="T26" fmla="*/ 6 w 108"/>
                <a:gd name="T27" fmla="*/ 121 h 125"/>
                <a:gd name="T28" fmla="*/ 3 w 108"/>
                <a:gd name="T29" fmla="*/ 113 h 125"/>
                <a:gd name="T30" fmla="*/ 7 w 108"/>
                <a:gd name="T31" fmla="*/ 104 h 125"/>
                <a:gd name="T32" fmla="*/ 16 w 108"/>
                <a:gd name="T33" fmla="*/ 95 h 125"/>
                <a:gd name="T34" fmla="*/ 35 w 108"/>
                <a:gd name="T35" fmla="*/ 87 h 125"/>
                <a:gd name="T36" fmla="*/ 49 w 108"/>
                <a:gd name="T37" fmla="*/ 74 h 125"/>
                <a:gd name="T38" fmla="*/ 64 w 108"/>
                <a:gd name="T39" fmla="*/ 69 h 125"/>
                <a:gd name="T40" fmla="*/ 71 w 108"/>
                <a:gd name="T41" fmla="*/ 56 h 125"/>
                <a:gd name="T42" fmla="*/ 73 w 108"/>
                <a:gd name="T43" fmla="*/ 40 h 125"/>
                <a:gd name="T44" fmla="*/ 84 w 108"/>
                <a:gd name="T45" fmla="*/ 51 h 125"/>
                <a:gd name="T46" fmla="*/ 77 w 108"/>
                <a:gd name="T47" fmla="*/ 67 h 125"/>
                <a:gd name="T48" fmla="*/ 97 w 108"/>
                <a:gd name="T49" fmla="*/ 14 h 125"/>
                <a:gd name="T50" fmla="*/ 107 w 108"/>
                <a:gd name="T51" fmla="*/ 11 h 125"/>
                <a:gd name="T52" fmla="*/ 99 w 108"/>
                <a:gd name="T53" fmla="*/ 25 h 125"/>
                <a:gd name="T54" fmla="*/ 82 w 108"/>
                <a:gd name="T55" fmla="*/ 27 h 125"/>
                <a:gd name="T56" fmla="*/ 71 w 108"/>
                <a:gd name="T57" fmla="*/ 37 h 125"/>
                <a:gd name="T58" fmla="*/ 73 w 108"/>
                <a:gd name="T59" fmla="*/ 21 h 125"/>
                <a:gd name="T60" fmla="*/ 82 w 108"/>
                <a:gd name="T61" fmla="*/ 8 h 125"/>
                <a:gd name="T62" fmla="*/ 93 w 108"/>
                <a:gd name="T63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25">
                  <a:moveTo>
                    <a:pt x="35" y="100"/>
                  </a:moveTo>
                  <a:lnTo>
                    <a:pt x="36" y="103"/>
                  </a:lnTo>
                  <a:lnTo>
                    <a:pt x="32" y="108"/>
                  </a:lnTo>
                  <a:lnTo>
                    <a:pt x="30" y="106"/>
                  </a:lnTo>
                  <a:lnTo>
                    <a:pt x="26" y="107"/>
                  </a:lnTo>
                  <a:lnTo>
                    <a:pt x="24" y="112"/>
                  </a:lnTo>
                  <a:lnTo>
                    <a:pt x="20" y="109"/>
                  </a:lnTo>
                  <a:lnTo>
                    <a:pt x="20" y="106"/>
                  </a:lnTo>
                  <a:lnTo>
                    <a:pt x="24" y="101"/>
                  </a:lnTo>
                  <a:lnTo>
                    <a:pt x="27" y="102"/>
                  </a:lnTo>
                  <a:lnTo>
                    <a:pt x="30" y="98"/>
                  </a:lnTo>
                  <a:lnTo>
                    <a:pt x="35" y="100"/>
                  </a:lnTo>
                  <a:close/>
                  <a:moveTo>
                    <a:pt x="78" y="75"/>
                  </a:moveTo>
                  <a:lnTo>
                    <a:pt x="74" y="83"/>
                  </a:lnTo>
                  <a:lnTo>
                    <a:pt x="76" y="86"/>
                  </a:lnTo>
                  <a:lnTo>
                    <a:pt x="73" y="92"/>
                  </a:lnTo>
                  <a:lnTo>
                    <a:pt x="64" y="96"/>
                  </a:lnTo>
                  <a:lnTo>
                    <a:pt x="53" y="96"/>
                  </a:lnTo>
                  <a:lnTo>
                    <a:pt x="43" y="106"/>
                  </a:lnTo>
                  <a:lnTo>
                    <a:pt x="38" y="102"/>
                  </a:lnTo>
                  <a:lnTo>
                    <a:pt x="38" y="96"/>
                  </a:lnTo>
                  <a:lnTo>
                    <a:pt x="26" y="98"/>
                  </a:lnTo>
                  <a:lnTo>
                    <a:pt x="19" y="102"/>
                  </a:lnTo>
                  <a:lnTo>
                    <a:pt x="10" y="102"/>
                  </a:lnTo>
                  <a:lnTo>
                    <a:pt x="18" y="108"/>
                  </a:lnTo>
                  <a:lnTo>
                    <a:pt x="13" y="121"/>
                  </a:lnTo>
                  <a:lnTo>
                    <a:pt x="8" y="125"/>
                  </a:lnTo>
                  <a:lnTo>
                    <a:pt x="6" y="121"/>
                  </a:lnTo>
                  <a:lnTo>
                    <a:pt x="7" y="114"/>
                  </a:lnTo>
                  <a:lnTo>
                    <a:pt x="3" y="113"/>
                  </a:lnTo>
                  <a:lnTo>
                    <a:pt x="0" y="107"/>
                  </a:lnTo>
                  <a:lnTo>
                    <a:pt x="7" y="104"/>
                  </a:lnTo>
                  <a:lnTo>
                    <a:pt x="10" y="100"/>
                  </a:lnTo>
                  <a:lnTo>
                    <a:pt x="16" y="95"/>
                  </a:lnTo>
                  <a:lnTo>
                    <a:pt x="21" y="90"/>
                  </a:lnTo>
                  <a:lnTo>
                    <a:pt x="35" y="87"/>
                  </a:lnTo>
                  <a:lnTo>
                    <a:pt x="42" y="89"/>
                  </a:lnTo>
                  <a:lnTo>
                    <a:pt x="49" y="74"/>
                  </a:lnTo>
                  <a:lnTo>
                    <a:pt x="54" y="78"/>
                  </a:lnTo>
                  <a:lnTo>
                    <a:pt x="64" y="69"/>
                  </a:lnTo>
                  <a:lnTo>
                    <a:pt x="67" y="67"/>
                  </a:lnTo>
                  <a:lnTo>
                    <a:pt x="71" y="56"/>
                  </a:lnTo>
                  <a:lnTo>
                    <a:pt x="70" y="46"/>
                  </a:lnTo>
                  <a:lnTo>
                    <a:pt x="73" y="40"/>
                  </a:lnTo>
                  <a:lnTo>
                    <a:pt x="80" y="39"/>
                  </a:lnTo>
                  <a:lnTo>
                    <a:pt x="84" y="51"/>
                  </a:lnTo>
                  <a:lnTo>
                    <a:pt x="84" y="58"/>
                  </a:lnTo>
                  <a:lnTo>
                    <a:pt x="77" y="67"/>
                  </a:lnTo>
                  <a:lnTo>
                    <a:pt x="78" y="75"/>
                  </a:lnTo>
                  <a:close/>
                  <a:moveTo>
                    <a:pt x="97" y="14"/>
                  </a:moveTo>
                  <a:lnTo>
                    <a:pt x="102" y="15"/>
                  </a:lnTo>
                  <a:lnTo>
                    <a:pt x="107" y="11"/>
                  </a:lnTo>
                  <a:lnTo>
                    <a:pt x="108" y="22"/>
                  </a:lnTo>
                  <a:lnTo>
                    <a:pt x="99" y="25"/>
                  </a:lnTo>
                  <a:lnTo>
                    <a:pt x="93" y="33"/>
                  </a:lnTo>
                  <a:lnTo>
                    <a:pt x="82" y="27"/>
                  </a:lnTo>
                  <a:lnTo>
                    <a:pt x="78" y="37"/>
                  </a:lnTo>
                  <a:lnTo>
                    <a:pt x="71" y="37"/>
                  </a:lnTo>
                  <a:lnTo>
                    <a:pt x="70" y="28"/>
                  </a:lnTo>
                  <a:lnTo>
                    <a:pt x="73" y="21"/>
                  </a:lnTo>
                  <a:lnTo>
                    <a:pt x="80" y="21"/>
                  </a:lnTo>
                  <a:lnTo>
                    <a:pt x="82" y="8"/>
                  </a:lnTo>
                  <a:lnTo>
                    <a:pt x="84" y="0"/>
                  </a:lnTo>
                  <a:lnTo>
                    <a:pt x="93" y="10"/>
                  </a:lnTo>
                  <a:lnTo>
                    <a:pt x="97" y="1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3" name="Freihandform 110">
              <a:extLst>
                <a:ext uri="{FF2B5EF4-FFF2-40B4-BE49-F238E27FC236}">
                  <a16:creationId xmlns:a16="http://schemas.microsoft.com/office/drawing/2014/main" id="{0054458A-62CE-CCE5-9E27-80CC2C612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277" y="5305763"/>
              <a:ext cx="372097" cy="178261"/>
            </a:xfrm>
            <a:custGeom>
              <a:avLst/>
              <a:gdLst>
                <a:gd name="T0" fmla="*/ 7 w 215"/>
                <a:gd name="T1" fmla="*/ 28 h 103"/>
                <a:gd name="T2" fmla="*/ 30 w 215"/>
                <a:gd name="T3" fmla="*/ 13 h 103"/>
                <a:gd name="T4" fmla="*/ 43 w 215"/>
                <a:gd name="T5" fmla="*/ 17 h 103"/>
                <a:gd name="T6" fmla="*/ 54 w 215"/>
                <a:gd name="T7" fmla="*/ 22 h 103"/>
                <a:gd name="T8" fmla="*/ 70 w 215"/>
                <a:gd name="T9" fmla="*/ 18 h 103"/>
                <a:gd name="T10" fmla="*/ 74 w 215"/>
                <a:gd name="T11" fmla="*/ 0 h 103"/>
                <a:gd name="T12" fmla="*/ 88 w 215"/>
                <a:gd name="T13" fmla="*/ 6 h 103"/>
                <a:gd name="T14" fmla="*/ 97 w 215"/>
                <a:gd name="T15" fmla="*/ 17 h 103"/>
                <a:gd name="T16" fmla="*/ 113 w 215"/>
                <a:gd name="T17" fmla="*/ 19 h 103"/>
                <a:gd name="T18" fmla="*/ 128 w 215"/>
                <a:gd name="T19" fmla="*/ 19 h 103"/>
                <a:gd name="T20" fmla="*/ 138 w 215"/>
                <a:gd name="T21" fmla="*/ 29 h 103"/>
                <a:gd name="T22" fmla="*/ 153 w 215"/>
                <a:gd name="T23" fmla="*/ 31 h 103"/>
                <a:gd name="T24" fmla="*/ 169 w 215"/>
                <a:gd name="T25" fmla="*/ 27 h 103"/>
                <a:gd name="T26" fmla="*/ 182 w 215"/>
                <a:gd name="T27" fmla="*/ 21 h 103"/>
                <a:gd name="T28" fmla="*/ 194 w 215"/>
                <a:gd name="T29" fmla="*/ 23 h 103"/>
                <a:gd name="T30" fmla="*/ 186 w 215"/>
                <a:gd name="T31" fmla="*/ 41 h 103"/>
                <a:gd name="T32" fmla="*/ 192 w 215"/>
                <a:gd name="T33" fmla="*/ 43 h 103"/>
                <a:gd name="T34" fmla="*/ 202 w 215"/>
                <a:gd name="T35" fmla="*/ 42 h 103"/>
                <a:gd name="T36" fmla="*/ 215 w 215"/>
                <a:gd name="T37" fmla="*/ 52 h 103"/>
                <a:gd name="T38" fmla="*/ 209 w 215"/>
                <a:gd name="T39" fmla="*/ 54 h 103"/>
                <a:gd name="T40" fmla="*/ 194 w 215"/>
                <a:gd name="T41" fmla="*/ 58 h 103"/>
                <a:gd name="T42" fmla="*/ 178 w 215"/>
                <a:gd name="T43" fmla="*/ 69 h 103"/>
                <a:gd name="T44" fmla="*/ 165 w 215"/>
                <a:gd name="T45" fmla="*/ 71 h 103"/>
                <a:gd name="T46" fmla="*/ 158 w 215"/>
                <a:gd name="T47" fmla="*/ 76 h 103"/>
                <a:gd name="T48" fmla="*/ 161 w 215"/>
                <a:gd name="T49" fmla="*/ 83 h 103"/>
                <a:gd name="T50" fmla="*/ 152 w 215"/>
                <a:gd name="T51" fmla="*/ 92 h 103"/>
                <a:gd name="T52" fmla="*/ 134 w 215"/>
                <a:gd name="T53" fmla="*/ 95 h 103"/>
                <a:gd name="T54" fmla="*/ 116 w 215"/>
                <a:gd name="T55" fmla="*/ 103 h 103"/>
                <a:gd name="T56" fmla="*/ 103 w 215"/>
                <a:gd name="T57" fmla="*/ 100 h 103"/>
                <a:gd name="T58" fmla="*/ 88 w 215"/>
                <a:gd name="T59" fmla="*/ 93 h 103"/>
                <a:gd name="T60" fmla="*/ 65 w 215"/>
                <a:gd name="T61" fmla="*/ 93 h 103"/>
                <a:gd name="T62" fmla="*/ 54 w 215"/>
                <a:gd name="T63" fmla="*/ 87 h 103"/>
                <a:gd name="T64" fmla="*/ 47 w 215"/>
                <a:gd name="T65" fmla="*/ 77 h 103"/>
                <a:gd name="T66" fmla="*/ 29 w 215"/>
                <a:gd name="T67" fmla="*/ 70 h 103"/>
                <a:gd name="T68" fmla="*/ 19 w 215"/>
                <a:gd name="T69" fmla="*/ 65 h 103"/>
                <a:gd name="T70" fmla="*/ 17 w 215"/>
                <a:gd name="T71" fmla="*/ 46 h 103"/>
                <a:gd name="T72" fmla="*/ 2 w 215"/>
                <a:gd name="T73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5" h="103">
                  <a:moveTo>
                    <a:pt x="0" y="29"/>
                  </a:moveTo>
                  <a:lnTo>
                    <a:pt x="7" y="28"/>
                  </a:lnTo>
                  <a:lnTo>
                    <a:pt x="20" y="18"/>
                  </a:lnTo>
                  <a:lnTo>
                    <a:pt x="30" y="13"/>
                  </a:lnTo>
                  <a:lnTo>
                    <a:pt x="36" y="17"/>
                  </a:lnTo>
                  <a:lnTo>
                    <a:pt x="43" y="17"/>
                  </a:lnTo>
                  <a:lnTo>
                    <a:pt x="47" y="22"/>
                  </a:lnTo>
                  <a:lnTo>
                    <a:pt x="54" y="22"/>
                  </a:lnTo>
                  <a:lnTo>
                    <a:pt x="64" y="25"/>
                  </a:lnTo>
                  <a:lnTo>
                    <a:pt x="70" y="18"/>
                  </a:lnTo>
                  <a:lnTo>
                    <a:pt x="67" y="11"/>
                  </a:lnTo>
                  <a:lnTo>
                    <a:pt x="74" y="0"/>
                  </a:lnTo>
                  <a:lnTo>
                    <a:pt x="82" y="5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97" y="17"/>
                  </a:lnTo>
                  <a:lnTo>
                    <a:pt x="107" y="21"/>
                  </a:lnTo>
                  <a:lnTo>
                    <a:pt x="113" y="19"/>
                  </a:lnTo>
                  <a:lnTo>
                    <a:pt x="122" y="18"/>
                  </a:lnTo>
                  <a:lnTo>
                    <a:pt x="128" y="19"/>
                  </a:lnTo>
                  <a:lnTo>
                    <a:pt x="135" y="24"/>
                  </a:lnTo>
                  <a:lnTo>
                    <a:pt x="138" y="29"/>
                  </a:lnTo>
                  <a:lnTo>
                    <a:pt x="145" y="29"/>
                  </a:lnTo>
                  <a:lnTo>
                    <a:pt x="153" y="31"/>
                  </a:lnTo>
                  <a:lnTo>
                    <a:pt x="159" y="29"/>
                  </a:lnTo>
                  <a:lnTo>
                    <a:pt x="169" y="27"/>
                  </a:lnTo>
                  <a:lnTo>
                    <a:pt x="178" y="19"/>
                  </a:lnTo>
                  <a:lnTo>
                    <a:pt x="182" y="21"/>
                  </a:lnTo>
                  <a:lnTo>
                    <a:pt x="186" y="24"/>
                  </a:lnTo>
                  <a:lnTo>
                    <a:pt x="194" y="23"/>
                  </a:lnTo>
                  <a:lnTo>
                    <a:pt x="190" y="31"/>
                  </a:lnTo>
                  <a:lnTo>
                    <a:pt x="186" y="41"/>
                  </a:lnTo>
                  <a:lnTo>
                    <a:pt x="187" y="45"/>
                  </a:lnTo>
                  <a:lnTo>
                    <a:pt x="192" y="43"/>
                  </a:lnTo>
                  <a:lnTo>
                    <a:pt x="198" y="46"/>
                  </a:lnTo>
                  <a:lnTo>
                    <a:pt x="202" y="42"/>
                  </a:lnTo>
                  <a:lnTo>
                    <a:pt x="209" y="45"/>
                  </a:lnTo>
                  <a:lnTo>
                    <a:pt x="215" y="52"/>
                  </a:lnTo>
                  <a:lnTo>
                    <a:pt x="213" y="56"/>
                  </a:lnTo>
                  <a:lnTo>
                    <a:pt x="209" y="54"/>
                  </a:lnTo>
                  <a:lnTo>
                    <a:pt x="199" y="56"/>
                  </a:lnTo>
                  <a:lnTo>
                    <a:pt x="194" y="58"/>
                  </a:lnTo>
                  <a:lnTo>
                    <a:pt x="189" y="65"/>
                  </a:lnTo>
                  <a:lnTo>
                    <a:pt x="178" y="69"/>
                  </a:lnTo>
                  <a:lnTo>
                    <a:pt x="172" y="74"/>
                  </a:lnTo>
                  <a:lnTo>
                    <a:pt x="165" y="71"/>
                  </a:lnTo>
                  <a:lnTo>
                    <a:pt x="161" y="70"/>
                  </a:lnTo>
                  <a:lnTo>
                    <a:pt x="158" y="76"/>
                  </a:lnTo>
                  <a:lnTo>
                    <a:pt x="160" y="80"/>
                  </a:lnTo>
                  <a:lnTo>
                    <a:pt x="161" y="83"/>
                  </a:lnTo>
                  <a:lnTo>
                    <a:pt x="157" y="87"/>
                  </a:lnTo>
                  <a:lnTo>
                    <a:pt x="152" y="92"/>
                  </a:lnTo>
                  <a:lnTo>
                    <a:pt x="143" y="94"/>
                  </a:lnTo>
                  <a:lnTo>
                    <a:pt x="134" y="95"/>
                  </a:lnTo>
                  <a:lnTo>
                    <a:pt x="123" y="98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3" y="100"/>
                  </a:lnTo>
                  <a:lnTo>
                    <a:pt x="94" y="94"/>
                  </a:lnTo>
                  <a:lnTo>
                    <a:pt x="88" y="93"/>
                  </a:lnTo>
                  <a:lnTo>
                    <a:pt x="78" y="94"/>
                  </a:lnTo>
                  <a:lnTo>
                    <a:pt x="65" y="93"/>
                  </a:lnTo>
                  <a:lnTo>
                    <a:pt x="58" y="93"/>
                  </a:lnTo>
                  <a:lnTo>
                    <a:pt x="54" y="87"/>
                  </a:lnTo>
                  <a:lnTo>
                    <a:pt x="50" y="79"/>
                  </a:lnTo>
                  <a:lnTo>
                    <a:pt x="47" y="77"/>
                  </a:lnTo>
                  <a:lnTo>
                    <a:pt x="38" y="71"/>
                  </a:lnTo>
                  <a:lnTo>
                    <a:pt x="29" y="70"/>
                  </a:lnTo>
                  <a:lnTo>
                    <a:pt x="21" y="69"/>
                  </a:lnTo>
                  <a:lnTo>
                    <a:pt x="19" y="65"/>
                  </a:lnTo>
                  <a:lnTo>
                    <a:pt x="21" y="53"/>
                  </a:lnTo>
                  <a:lnTo>
                    <a:pt x="17" y="46"/>
                  </a:lnTo>
                  <a:lnTo>
                    <a:pt x="7" y="42"/>
                  </a:lnTo>
                  <a:lnTo>
                    <a:pt x="2" y="36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4" name="Freihandform 125">
              <a:extLst>
                <a:ext uri="{FF2B5EF4-FFF2-40B4-BE49-F238E27FC236}">
                  <a16:creationId xmlns:a16="http://schemas.microsoft.com/office/drawing/2014/main" id="{3E95D24B-0427-8F3B-209A-5B3A3CEE2B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913" y="5696897"/>
              <a:ext cx="89995" cy="121148"/>
            </a:xfrm>
            <a:custGeom>
              <a:avLst/>
              <a:gdLst>
                <a:gd name="T0" fmla="*/ 46 w 52"/>
                <a:gd name="T1" fmla="*/ 39 h 70"/>
                <a:gd name="T2" fmla="*/ 44 w 52"/>
                <a:gd name="T3" fmla="*/ 43 h 70"/>
                <a:gd name="T4" fmla="*/ 40 w 52"/>
                <a:gd name="T5" fmla="*/ 43 h 70"/>
                <a:gd name="T6" fmla="*/ 39 w 52"/>
                <a:gd name="T7" fmla="*/ 45 h 70"/>
                <a:gd name="T8" fmla="*/ 38 w 52"/>
                <a:gd name="T9" fmla="*/ 48 h 70"/>
                <a:gd name="T10" fmla="*/ 39 w 52"/>
                <a:gd name="T11" fmla="*/ 53 h 70"/>
                <a:gd name="T12" fmla="*/ 38 w 52"/>
                <a:gd name="T13" fmla="*/ 54 h 70"/>
                <a:gd name="T14" fmla="*/ 35 w 52"/>
                <a:gd name="T15" fmla="*/ 54 h 70"/>
                <a:gd name="T16" fmla="*/ 31 w 52"/>
                <a:gd name="T17" fmla="*/ 57 h 70"/>
                <a:gd name="T18" fmla="*/ 31 w 52"/>
                <a:gd name="T19" fmla="*/ 60 h 70"/>
                <a:gd name="T20" fmla="*/ 28 w 52"/>
                <a:gd name="T21" fmla="*/ 62 h 70"/>
                <a:gd name="T22" fmla="*/ 25 w 52"/>
                <a:gd name="T23" fmla="*/ 62 h 70"/>
                <a:gd name="T24" fmla="*/ 22 w 52"/>
                <a:gd name="T25" fmla="*/ 63 h 70"/>
                <a:gd name="T26" fmla="*/ 22 w 52"/>
                <a:gd name="T27" fmla="*/ 66 h 70"/>
                <a:gd name="T28" fmla="*/ 19 w 52"/>
                <a:gd name="T29" fmla="*/ 68 h 70"/>
                <a:gd name="T30" fmla="*/ 15 w 52"/>
                <a:gd name="T31" fmla="*/ 68 h 70"/>
                <a:gd name="T32" fmla="*/ 10 w 52"/>
                <a:gd name="T33" fmla="*/ 70 h 70"/>
                <a:gd name="T34" fmla="*/ 8 w 52"/>
                <a:gd name="T35" fmla="*/ 70 h 70"/>
                <a:gd name="T36" fmla="*/ 5 w 52"/>
                <a:gd name="T37" fmla="*/ 65 h 70"/>
                <a:gd name="T38" fmla="*/ 0 w 52"/>
                <a:gd name="T39" fmla="*/ 53 h 70"/>
                <a:gd name="T40" fmla="*/ 20 w 52"/>
                <a:gd name="T41" fmla="*/ 46 h 70"/>
                <a:gd name="T42" fmla="*/ 25 w 52"/>
                <a:gd name="T43" fmla="*/ 33 h 70"/>
                <a:gd name="T44" fmla="*/ 21 w 52"/>
                <a:gd name="T45" fmla="*/ 27 h 70"/>
                <a:gd name="T46" fmla="*/ 22 w 52"/>
                <a:gd name="T47" fmla="*/ 24 h 70"/>
                <a:gd name="T48" fmla="*/ 23 w 52"/>
                <a:gd name="T49" fmla="*/ 21 h 70"/>
                <a:gd name="T50" fmla="*/ 23 w 52"/>
                <a:gd name="T51" fmla="*/ 18 h 70"/>
                <a:gd name="T52" fmla="*/ 27 w 52"/>
                <a:gd name="T53" fmla="*/ 17 h 70"/>
                <a:gd name="T54" fmla="*/ 26 w 52"/>
                <a:gd name="T55" fmla="*/ 16 h 70"/>
                <a:gd name="T56" fmla="*/ 26 w 52"/>
                <a:gd name="T57" fmla="*/ 11 h 70"/>
                <a:gd name="T58" fmla="*/ 29 w 52"/>
                <a:gd name="T59" fmla="*/ 11 h 70"/>
                <a:gd name="T60" fmla="*/ 32 w 52"/>
                <a:gd name="T61" fmla="*/ 16 h 70"/>
                <a:gd name="T62" fmla="*/ 37 w 52"/>
                <a:gd name="T63" fmla="*/ 18 h 70"/>
                <a:gd name="T64" fmla="*/ 42 w 52"/>
                <a:gd name="T65" fmla="*/ 19 h 70"/>
                <a:gd name="T66" fmla="*/ 45 w 52"/>
                <a:gd name="T67" fmla="*/ 21 h 70"/>
                <a:gd name="T68" fmla="*/ 48 w 52"/>
                <a:gd name="T69" fmla="*/ 25 h 70"/>
                <a:gd name="T70" fmla="*/ 50 w 52"/>
                <a:gd name="T71" fmla="*/ 28 h 70"/>
                <a:gd name="T72" fmla="*/ 52 w 52"/>
                <a:gd name="T73" fmla="*/ 28 h 70"/>
                <a:gd name="T74" fmla="*/ 52 w 52"/>
                <a:gd name="T75" fmla="*/ 30 h 70"/>
                <a:gd name="T76" fmla="*/ 50 w 52"/>
                <a:gd name="T77" fmla="*/ 34 h 70"/>
                <a:gd name="T78" fmla="*/ 49 w 52"/>
                <a:gd name="T79" fmla="*/ 36 h 70"/>
                <a:gd name="T80" fmla="*/ 46 w 52"/>
                <a:gd name="T81" fmla="*/ 39 h 70"/>
                <a:gd name="T82" fmla="*/ 29 w 52"/>
                <a:gd name="T83" fmla="*/ 4 h 70"/>
                <a:gd name="T84" fmla="*/ 28 w 52"/>
                <a:gd name="T85" fmla="*/ 5 h 70"/>
                <a:gd name="T86" fmla="*/ 27 w 52"/>
                <a:gd name="T87" fmla="*/ 2 h 70"/>
                <a:gd name="T88" fmla="*/ 29 w 52"/>
                <a:gd name="T89" fmla="*/ 0 h 70"/>
                <a:gd name="T90" fmla="*/ 31 w 52"/>
                <a:gd name="T91" fmla="*/ 1 h 70"/>
                <a:gd name="T92" fmla="*/ 29 w 52"/>
                <a:gd name="T9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" h="70">
                  <a:moveTo>
                    <a:pt x="46" y="39"/>
                  </a:moveTo>
                  <a:lnTo>
                    <a:pt x="44" y="43"/>
                  </a:lnTo>
                  <a:lnTo>
                    <a:pt x="40" y="43"/>
                  </a:lnTo>
                  <a:lnTo>
                    <a:pt x="39" y="45"/>
                  </a:lnTo>
                  <a:lnTo>
                    <a:pt x="38" y="48"/>
                  </a:lnTo>
                  <a:lnTo>
                    <a:pt x="39" y="53"/>
                  </a:lnTo>
                  <a:lnTo>
                    <a:pt x="38" y="54"/>
                  </a:lnTo>
                  <a:lnTo>
                    <a:pt x="35" y="54"/>
                  </a:lnTo>
                  <a:lnTo>
                    <a:pt x="31" y="57"/>
                  </a:lnTo>
                  <a:lnTo>
                    <a:pt x="31" y="60"/>
                  </a:lnTo>
                  <a:lnTo>
                    <a:pt x="28" y="62"/>
                  </a:lnTo>
                  <a:lnTo>
                    <a:pt x="25" y="62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9" y="68"/>
                  </a:lnTo>
                  <a:lnTo>
                    <a:pt x="15" y="68"/>
                  </a:lnTo>
                  <a:lnTo>
                    <a:pt x="10" y="70"/>
                  </a:lnTo>
                  <a:lnTo>
                    <a:pt x="8" y="70"/>
                  </a:lnTo>
                  <a:lnTo>
                    <a:pt x="5" y="65"/>
                  </a:lnTo>
                  <a:lnTo>
                    <a:pt x="0" y="53"/>
                  </a:lnTo>
                  <a:lnTo>
                    <a:pt x="20" y="46"/>
                  </a:lnTo>
                  <a:lnTo>
                    <a:pt x="25" y="33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7" y="17"/>
                  </a:lnTo>
                  <a:lnTo>
                    <a:pt x="26" y="16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6"/>
                  </a:lnTo>
                  <a:lnTo>
                    <a:pt x="37" y="18"/>
                  </a:lnTo>
                  <a:lnTo>
                    <a:pt x="42" y="19"/>
                  </a:lnTo>
                  <a:lnTo>
                    <a:pt x="45" y="21"/>
                  </a:lnTo>
                  <a:lnTo>
                    <a:pt x="48" y="25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49" y="36"/>
                  </a:lnTo>
                  <a:lnTo>
                    <a:pt x="46" y="39"/>
                  </a:lnTo>
                  <a:close/>
                  <a:moveTo>
                    <a:pt x="29" y="4"/>
                  </a:moveTo>
                  <a:lnTo>
                    <a:pt x="28" y="5"/>
                  </a:lnTo>
                  <a:lnTo>
                    <a:pt x="27" y="2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29" y="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5" name="Freihandform 130">
              <a:extLst>
                <a:ext uri="{FF2B5EF4-FFF2-40B4-BE49-F238E27FC236}">
                  <a16:creationId xmlns:a16="http://schemas.microsoft.com/office/drawing/2014/main" id="{7642CA4B-F38E-E762-0CEE-121A633E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754" y="5554981"/>
              <a:ext cx="166145" cy="178261"/>
            </a:xfrm>
            <a:custGeom>
              <a:avLst/>
              <a:gdLst>
                <a:gd name="T0" fmla="*/ 83 w 96"/>
                <a:gd name="T1" fmla="*/ 19 h 103"/>
                <a:gd name="T2" fmla="*/ 81 w 96"/>
                <a:gd name="T3" fmla="*/ 9 h 103"/>
                <a:gd name="T4" fmla="*/ 77 w 96"/>
                <a:gd name="T5" fmla="*/ 6 h 103"/>
                <a:gd name="T6" fmla="*/ 85 w 96"/>
                <a:gd name="T7" fmla="*/ 0 h 103"/>
                <a:gd name="T8" fmla="*/ 73 w 96"/>
                <a:gd name="T9" fmla="*/ 2 h 103"/>
                <a:gd name="T10" fmla="*/ 71 w 96"/>
                <a:gd name="T11" fmla="*/ 9 h 103"/>
                <a:gd name="T12" fmla="*/ 68 w 96"/>
                <a:gd name="T13" fmla="*/ 17 h 103"/>
                <a:gd name="T14" fmla="*/ 66 w 96"/>
                <a:gd name="T15" fmla="*/ 23 h 103"/>
                <a:gd name="T16" fmla="*/ 62 w 96"/>
                <a:gd name="T17" fmla="*/ 29 h 103"/>
                <a:gd name="T18" fmla="*/ 55 w 96"/>
                <a:gd name="T19" fmla="*/ 35 h 103"/>
                <a:gd name="T20" fmla="*/ 54 w 96"/>
                <a:gd name="T21" fmla="*/ 42 h 103"/>
                <a:gd name="T22" fmla="*/ 46 w 96"/>
                <a:gd name="T23" fmla="*/ 42 h 103"/>
                <a:gd name="T24" fmla="*/ 41 w 96"/>
                <a:gd name="T25" fmla="*/ 45 h 103"/>
                <a:gd name="T26" fmla="*/ 36 w 96"/>
                <a:gd name="T27" fmla="*/ 55 h 103"/>
                <a:gd name="T28" fmla="*/ 23 w 96"/>
                <a:gd name="T29" fmla="*/ 58 h 103"/>
                <a:gd name="T30" fmla="*/ 18 w 96"/>
                <a:gd name="T31" fmla="*/ 59 h 103"/>
                <a:gd name="T32" fmla="*/ 0 w 96"/>
                <a:gd name="T33" fmla="*/ 57 h 103"/>
                <a:gd name="T34" fmla="*/ 6 w 96"/>
                <a:gd name="T35" fmla="*/ 65 h 103"/>
                <a:gd name="T36" fmla="*/ 12 w 96"/>
                <a:gd name="T37" fmla="*/ 75 h 103"/>
                <a:gd name="T38" fmla="*/ 15 w 96"/>
                <a:gd name="T39" fmla="*/ 80 h 103"/>
                <a:gd name="T40" fmla="*/ 3 w 96"/>
                <a:gd name="T41" fmla="*/ 92 h 103"/>
                <a:gd name="T42" fmla="*/ 24 w 96"/>
                <a:gd name="T43" fmla="*/ 90 h 103"/>
                <a:gd name="T44" fmla="*/ 42 w 96"/>
                <a:gd name="T45" fmla="*/ 95 h 103"/>
                <a:gd name="T46" fmla="*/ 48 w 96"/>
                <a:gd name="T47" fmla="*/ 103 h 103"/>
                <a:gd name="T48" fmla="*/ 67 w 96"/>
                <a:gd name="T49" fmla="*/ 96 h 103"/>
                <a:gd name="T50" fmla="*/ 62 w 96"/>
                <a:gd name="T51" fmla="*/ 87 h 103"/>
                <a:gd name="T52" fmla="*/ 58 w 96"/>
                <a:gd name="T53" fmla="*/ 78 h 103"/>
                <a:gd name="T54" fmla="*/ 72 w 96"/>
                <a:gd name="T55" fmla="*/ 71 h 103"/>
                <a:gd name="T56" fmla="*/ 84 w 96"/>
                <a:gd name="T57" fmla="*/ 55 h 103"/>
                <a:gd name="T58" fmla="*/ 90 w 96"/>
                <a:gd name="T59" fmla="*/ 42 h 103"/>
                <a:gd name="T60" fmla="*/ 90 w 96"/>
                <a:gd name="T61" fmla="*/ 34 h 103"/>
                <a:gd name="T62" fmla="*/ 90 w 96"/>
                <a:gd name="T63" fmla="*/ 3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03">
                  <a:moveTo>
                    <a:pt x="84" y="31"/>
                  </a:moveTo>
                  <a:lnTo>
                    <a:pt x="83" y="19"/>
                  </a:lnTo>
                  <a:lnTo>
                    <a:pt x="88" y="16"/>
                  </a:lnTo>
                  <a:lnTo>
                    <a:pt x="81" y="9"/>
                  </a:lnTo>
                  <a:lnTo>
                    <a:pt x="78" y="9"/>
                  </a:lnTo>
                  <a:lnTo>
                    <a:pt x="77" y="6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1" y="1"/>
                  </a:lnTo>
                  <a:lnTo>
                    <a:pt x="73" y="2"/>
                  </a:lnTo>
                  <a:lnTo>
                    <a:pt x="70" y="6"/>
                  </a:lnTo>
                  <a:lnTo>
                    <a:pt x="71" y="9"/>
                  </a:lnTo>
                  <a:lnTo>
                    <a:pt x="72" y="14"/>
                  </a:lnTo>
                  <a:lnTo>
                    <a:pt x="68" y="17"/>
                  </a:lnTo>
                  <a:lnTo>
                    <a:pt x="68" y="20"/>
                  </a:lnTo>
                  <a:lnTo>
                    <a:pt x="66" y="23"/>
                  </a:lnTo>
                  <a:lnTo>
                    <a:pt x="60" y="23"/>
                  </a:lnTo>
                  <a:lnTo>
                    <a:pt x="62" y="29"/>
                  </a:lnTo>
                  <a:lnTo>
                    <a:pt x="59" y="30"/>
                  </a:lnTo>
                  <a:lnTo>
                    <a:pt x="55" y="35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2" y="41"/>
                  </a:lnTo>
                  <a:lnTo>
                    <a:pt x="46" y="42"/>
                  </a:lnTo>
                  <a:lnTo>
                    <a:pt x="46" y="45"/>
                  </a:lnTo>
                  <a:lnTo>
                    <a:pt x="41" y="45"/>
                  </a:lnTo>
                  <a:lnTo>
                    <a:pt x="36" y="49"/>
                  </a:lnTo>
                  <a:lnTo>
                    <a:pt x="36" y="55"/>
                  </a:lnTo>
                  <a:lnTo>
                    <a:pt x="27" y="59"/>
                  </a:lnTo>
                  <a:lnTo>
                    <a:pt x="23" y="58"/>
                  </a:lnTo>
                  <a:lnTo>
                    <a:pt x="21" y="60"/>
                  </a:lnTo>
                  <a:lnTo>
                    <a:pt x="18" y="59"/>
                  </a:lnTo>
                  <a:lnTo>
                    <a:pt x="11" y="60"/>
                  </a:lnTo>
                  <a:lnTo>
                    <a:pt x="0" y="57"/>
                  </a:lnTo>
                  <a:lnTo>
                    <a:pt x="3" y="60"/>
                  </a:lnTo>
                  <a:lnTo>
                    <a:pt x="6" y="65"/>
                  </a:lnTo>
                  <a:lnTo>
                    <a:pt x="12" y="67"/>
                  </a:lnTo>
                  <a:lnTo>
                    <a:pt x="12" y="75"/>
                  </a:lnTo>
                  <a:lnTo>
                    <a:pt x="15" y="76"/>
                  </a:lnTo>
                  <a:lnTo>
                    <a:pt x="15" y="80"/>
                  </a:lnTo>
                  <a:lnTo>
                    <a:pt x="6" y="83"/>
                  </a:lnTo>
                  <a:lnTo>
                    <a:pt x="3" y="92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36" y="89"/>
                  </a:lnTo>
                  <a:lnTo>
                    <a:pt x="42" y="95"/>
                  </a:lnTo>
                  <a:lnTo>
                    <a:pt x="43" y="100"/>
                  </a:lnTo>
                  <a:lnTo>
                    <a:pt x="48" y="103"/>
                  </a:lnTo>
                  <a:lnTo>
                    <a:pt x="53" y="96"/>
                  </a:lnTo>
                  <a:lnTo>
                    <a:pt x="67" y="96"/>
                  </a:lnTo>
                  <a:lnTo>
                    <a:pt x="66" y="90"/>
                  </a:lnTo>
                  <a:lnTo>
                    <a:pt x="62" y="87"/>
                  </a:lnTo>
                  <a:lnTo>
                    <a:pt x="61" y="81"/>
                  </a:lnTo>
                  <a:lnTo>
                    <a:pt x="58" y="78"/>
                  </a:lnTo>
                  <a:lnTo>
                    <a:pt x="65" y="70"/>
                  </a:lnTo>
                  <a:lnTo>
                    <a:pt x="72" y="71"/>
                  </a:lnTo>
                  <a:lnTo>
                    <a:pt x="79" y="63"/>
                  </a:lnTo>
                  <a:lnTo>
                    <a:pt x="84" y="55"/>
                  </a:lnTo>
                  <a:lnTo>
                    <a:pt x="90" y="47"/>
                  </a:lnTo>
                  <a:lnTo>
                    <a:pt x="90" y="42"/>
                  </a:lnTo>
                  <a:lnTo>
                    <a:pt x="96" y="37"/>
                  </a:lnTo>
                  <a:lnTo>
                    <a:pt x="90" y="34"/>
                  </a:lnTo>
                  <a:lnTo>
                    <a:pt x="90" y="32"/>
                  </a:lnTo>
                  <a:lnTo>
                    <a:pt x="90" y="34"/>
                  </a:lnTo>
                  <a:lnTo>
                    <a:pt x="84" y="3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6" name="Freihandform 134">
              <a:extLst>
                <a:ext uri="{FF2B5EF4-FFF2-40B4-BE49-F238E27FC236}">
                  <a16:creationId xmlns:a16="http://schemas.microsoft.com/office/drawing/2014/main" id="{D4128AC5-D15D-4411-F7CB-D116632CC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42" y="5473639"/>
              <a:ext cx="36345" cy="81343"/>
            </a:xfrm>
            <a:custGeom>
              <a:avLst/>
              <a:gdLst>
                <a:gd name="T0" fmla="*/ 4 w 21"/>
                <a:gd name="T1" fmla="*/ 3 h 47"/>
                <a:gd name="T2" fmla="*/ 6 w 21"/>
                <a:gd name="T3" fmla="*/ 1 h 47"/>
                <a:gd name="T4" fmla="*/ 9 w 21"/>
                <a:gd name="T5" fmla="*/ 0 h 47"/>
                <a:gd name="T6" fmla="*/ 10 w 21"/>
                <a:gd name="T7" fmla="*/ 4 h 47"/>
                <a:gd name="T8" fmla="*/ 15 w 21"/>
                <a:gd name="T9" fmla="*/ 4 h 47"/>
                <a:gd name="T10" fmla="*/ 16 w 21"/>
                <a:gd name="T11" fmla="*/ 3 h 47"/>
                <a:gd name="T12" fmla="*/ 20 w 21"/>
                <a:gd name="T13" fmla="*/ 3 h 47"/>
                <a:gd name="T14" fmla="*/ 21 w 21"/>
                <a:gd name="T15" fmla="*/ 8 h 47"/>
                <a:gd name="T16" fmla="*/ 19 w 21"/>
                <a:gd name="T17" fmla="*/ 11 h 47"/>
                <a:gd name="T18" fmla="*/ 19 w 21"/>
                <a:gd name="T19" fmla="*/ 17 h 47"/>
                <a:gd name="T20" fmla="*/ 17 w 21"/>
                <a:gd name="T21" fmla="*/ 18 h 47"/>
                <a:gd name="T22" fmla="*/ 17 w 21"/>
                <a:gd name="T23" fmla="*/ 23 h 47"/>
                <a:gd name="T24" fmla="*/ 14 w 21"/>
                <a:gd name="T25" fmla="*/ 23 h 47"/>
                <a:gd name="T26" fmla="*/ 17 w 21"/>
                <a:gd name="T27" fmla="*/ 29 h 47"/>
                <a:gd name="T28" fmla="*/ 15 w 21"/>
                <a:gd name="T29" fmla="*/ 34 h 47"/>
                <a:gd name="T30" fmla="*/ 17 w 21"/>
                <a:gd name="T31" fmla="*/ 37 h 47"/>
                <a:gd name="T32" fmla="*/ 16 w 21"/>
                <a:gd name="T33" fmla="*/ 38 h 47"/>
                <a:gd name="T34" fmla="*/ 14 w 21"/>
                <a:gd name="T35" fmla="*/ 42 h 47"/>
                <a:gd name="T36" fmla="*/ 15 w 21"/>
                <a:gd name="T37" fmla="*/ 44 h 47"/>
                <a:gd name="T38" fmla="*/ 11 w 21"/>
                <a:gd name="T39" fmla="*/ 47 h 47"/>
                <a:gd name="T40" fmla="*/ 8 w 21"/>
                <a:gd name="T41" fmla="*/ 46 h 47"/>
                <a:gd name="T42" fmla="*/ 5 w 21"/>
                <a:gd name="T43" fmla="*/ 47 h 47"/>
                <a:gd name="T44" fmla="*/ 5 w 21"/>
                <a:gd name="T45" fmla="*/ 40 h 47"/>
                <a:gd name="T46" fmla="*/ 5 w 21"/>
                <a:gd name="T47" fmla="*/ 35 h 47"/>
                <a:gd name="T48" fmla="*/ 2 w 21"/>
                <a:gd name="T49" fmla="*/ 35 h 47"/>
                <a:gd name="T50" fmla="*/ 0 w 21"/>
                <a:gd name="T51" fmla="*/ 31 h 47"/>
                <a:gd name="T52" fmla="*/ 2 w 21"/>
                <a:gd name="T53" fmla="*/ 25 h 47"/>
                <a:gd name="T54" fmla="*/ 4 w 21"/>
                <a:gd name="T55" fmla="*/ 23 h 47"/>
                <a:gd name="T56" fmla="*/ 4 w 21"/>
                <a:gd name="T57" fmla="*/ 19 h 47"/>
                <a:gd name="T58" fmla="*/ 5 w 21"/>
                <a:gd name="T59" fmla="*/ 13 h 47"/>
                <a:gd name="T60" fmla="*/ 5 w 21"/>
                <a:gd name="T61" fmla="*/ 9 h 47"/>
                <a:gd name="T62" fmla="*/ 4 w 21"/>
                <a:gd name="T63" fmla="*/ 7 h 47"/>
                <a:gd name="T64" fmla="*/ 4 w 21"/>
                <a:gd name="T6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7">
                  <a:moveTo>
                    <a:pt x="4" y="3"/>
                  </a:moveTo>
                  <a:lnTo>
                    <a:pt x="6" y="1"/>
                  </a:lnTo>
                  <a:lnTo>
                    <a:pt x="9" y="0"/>
                  </a:lnTo>
                  <a:lnTo>
                    <a:pt x="10" y="4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20" y="3"/>
                  </a:lnTo>
                  <a:lnTo>
                    <a:pt x="21" y="8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17" y="18"/>
                  </a:lnTo>
                  <a:lnTo>
                    <a:pt x="17" y="23"/>
                  </a:lnTo>
                  <a:lnTo>
                    <a:pt x="14" y="23"/>
                  </a:lnTo>
                  <a:lnTo>
                    <a:pt x="17" y="29"/>
                  </a:lnTo>
                  <a:lnTo>
                    <a:pt x="15" y="34"/>
                  </a:lnTo>
                  <a:lnTo>
                    <a:pt x="17" y="37"/>
                  </a:lnTo>
                  <a:lnTo>
                    <a:pt x="16" y="38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1" y="47"/>
                  </a:lnTo>
                  <a:lnTo>
                    <a:pt x="8" y="46"/>
                  </a:lnTo>
                  <a:lnTo>
                    <a:pt x="5" y="47"/>
                  </a:lnTo>
                  <a:lnTo>
                    <a:pt x="5" y="40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5" y="13"/>
                  </a:lnTo>
                  <a:lnTo>
                    <a:pt x="5" y="9"/>
                  </a:lnTo>
                  <a:lnTo>
                    <a:pt x="4" y="7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7" name="Freihandform 140">
              <a:extLst>
                <a:ext uri="{FF2B5EF4-FFF2-40B4-BE49-F238E27FC236}">
                  <a16:creationId xmlns:a16="http://schemas.microsoft.com/office/drawing/2014/main" id="{28900AE8-D992-2626-34E5-79730F0661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641" y="4308891"/>
              <a:ext cx="1555882" cy="1164748"/>
            </a:xfrm>
            <a:custGeom>
              <a:avLst/>
              <a:gdLst>
                <a:gd name="T0" fmla="*/ 569 w 899"/>
                <a:gd name="T1" fmla="*/ 239 h 673"/>
                <a:gd name="T2" fmla="*/ 291 w 899"/>
                <a:gd name="T3" fmla="*/ 124 h 673"/>
                <a:gd name="T4" fmla="*/ 616 w 899"/>
                <a:gd name="T5" fmla="*/ 213 h 673"/>
                <a:gd name="T6" fmla="*/ 832 w 899"/>
                <a:gd name="T7" fmla="*/ 288 h 673"/>
                <a:gd name="T8" fmla="*/ 597 w 899"/>
                <a:gd name="T9" fmla="*/ 193 h 673"/>
                <a:gd name="T10" fmla="*/ 250 w 899"/>
                <a:gd name="T11" fmla="*/ 72 h 673"/>
                <a:gd name="T12" fmla="*/ 254 w 899"/>
                <a:gd name="T13" fmla="*/ 9 h 673"/>
                <a:gd name="T14" fmla="*/ 865 w 899"/>
                <a:gd name="T15" fmla="*/ 381 h 673"/>
                <a:gd name="T16" fmla="*/ 767 w 899"/>
                <a:gd name="T17" fmla="*/ 319 h 673"/>
                <a:gd name="T18" fmla="*/ 713 w 899"/>
                <a:gd name="T19" fmla="*/ 327 h 673"/>
                <a:gd name="T20" fmla="*/ 633 w 899"/>
                <a:gd name="T21" fmla="*/ 287 h 673"/>
                <a:gd name="T22" fmla="*/ 534 w 899"/>
                <a:gd name="T23" fmla="*/ 286 h 673"/>
                <a:gd name="T24" fmla="*/ 487 w 899"/>
                <a:gd name="T25" fmla="*/ 256 h 673"/>
                <a:gd name="T26" fmla="*/ 400 w 899"/>
                <a:gd name="T27" fmla="*/ 239 h 673"/>
                <a:gd name="T28" fmla="*/ 364 w 899"/>
                <a:gd name="T29" fmla="*/ 221 h 673"/>
                <a:gd name="T30" fmla="*/ 343 w 899"/>
                <a:gd name="T31" fmla="*/ 168 h 673"/>
                <a:gd name="T32" fmla="*/ 300 w 899"/>
                <a:gd name="T33" fmla="*/ 169 h 673"/>
                <a:gd name="T34" fmla="*/ 216 w 899"/>
                <a:gd name="T35" fmla="*/ 204 h 673"/>
                <a:gd name="T36" fmla="*/ 165 w 899"/>
                <a:gd name="T37" fmla="*/ 265 h 673"/>
                <a:gd name="T38" fmla="*/ 132 w 899"/>
                <a:gd name="T39" fmla="*/ 273 h 673"/>
                <a:gd name="T40" fmla="*/ 120 w 899"/>
                <a:gd name="T41" fmla="*/ 338 h 673"/>
                <a:gd name="T42" fmla="*/ 110 w 899"/>
                <a:gd name="T43" fmla="*/ 389 h 673"/>
                <a:gd name="T44" fmla="*/ 106 w 899"/>
                <a:gd name="T45" fmla="*/ 291 h 673"/>
                <a:gd name="T46" fmla="*/ 71 w 899"/>
                <a:gd name="T47" fmla="*/ 305 h 673"/>
                <a:gd name="T48" fmla="*/ 80 w 899"/>
                <a:gd name="T49" fmla="*/ 352 h 673"/>
                <a:gd name="T50" fmla="*/ 30 w 899"/>
                <a:gd name="T51" fmla="*/ 467 h 673"/>
                <a:gd name="T52" fmla="*/ 18 w 899"/>
                <a:gd name="T53" fmla="*/ 530 h 673"/>
                <a:gd name="T54" fmla="*/ 16 w 899"/>
                <a:gd name="T55" fmla="*/ 551 h 673"/>
                <a:gd name="T56" fmla="*/ 25 w 899"/>
                <a:gd name="T57" fmla="*/ 571 h 673"/>
                <a:gd name="T58" fmla="*/ 36 w 899"/>
                <a:gd name="T59" fmla="*/ 554 h 673"/>
                <a:gd name="T60" fmla="*/ 109 w 899"/>
                <a:gd name="T61" fmla="*/ 551 h 673"/>
                <a:gd name="T62" fmla="*/ 161 w 899"/>
                <a:gd name="T63" fmla="*/ 589 h 673"/>
                <a:gd name="T64" fmla="*/ 198 w 899"/>
                <a:gd name="T65" fmla="*/ 601 h 673"/>
                <a:gd name="T66" fmla="*/ 249 w 899"/>
                <a:gd name="T67" fmla="*/ 593 h 673"/>
                <a:gd name="T68" fmla="*/ 287 w 899"/>
                <a:gd name="T69" fmla="*/ 576 h 673"/>
                <a:gd name="T70" fmla="*/ 335 w 899"/>
                <a:gd name="T71" fmla="*/ 594 h 673"/>
                <a:gd name="T72" fmla="*/ 382 w 899"/>
                <a:gd name="T73" fmla="*/ 603 h 673"/>
                <a:gd name="T74" fmla="*/ 424 w 899"/>
                <a:gd name="T75" fmla="*/ 592 h 673"/>
                <a:gd name="T76" fmla="*/ 453 w 899"/>
                <a:gd name="T77" fmla="*/ 560 h 673"/>
                <a:gd name="T78" fmla="*/ 492 w 899"/>
                <a:gd name="T79" fmla="*/ 604 h 673"/>
                <a:gd name="T80" fmla="*/ 524 w 899"/>
                <a:gd name="T81" fmla="*/ 627 h 673"/>
                <a:gd name="T82" fmla="*/ 500 w 899"/>
                <a:gd name="T83" fmla="*/ 667 h 673"/>
                <a:gd name="T84" fmla="*/ 529 w 899"/>
                <a:gd name="T85" fmla="*/ 663 h 673"/>
                <a:gd name="T86" fmla="*/ 568 w 899"/>
                <a:gd name="T87" fmla="*/ 584 h 673"/>
                <a:gd name="T88" fmla="*/ 541 w 899"/>
                <a:gd name="T89" fmla="*/ 548 h 673"/>
                <a:gd name="T90" fmla="*/ 639 w 899"/>
                <a:gd name="T91" fmla="*/ 488 h 673"/>
                <a:gd name="T92" fmla="*/ 698 w 899"/>
                <a:gd name="T93" fmla="*/ 473 h 673"/>
                <a:gd name="T94" fmla="*/ 686 w 899"/>
                <a:gd name="T95" fmla="*/ 506 h 673"/>
                <a:gd name="T96" fmla="*/ 675 w 899"/>
                <a:gd name="T97" fmla="*/ 587 h 673"/>
                <a:gd name="T98" fmla="*/ 711 w 899"/>
                <a:gd name="T99" fmla="*/ 530 h 673"/>
                <a:gd name="T100" fmla="*/ 729 w 899"/>
                <a:gd name="T101" fmla="*/ 484 h 673"/>
                <a:gd name="T102" fmla="*/ 789 w 899"/>
                <a:gd name="T103" fmla="*/ 458 h 673"/>
                <a:gd name="T104" fmla="*/ 820 w 899"/>
                <a:gd name="T105" fmla="*/ 423 h 673"/>
                <a:gd name="T106" fmla="*/ 841 w 899"/>
                <a:gd name="T107" fmla="*/ 390 h 673"/>
                <a:gd name="T108" fmla="*/ 872 w 899"/>
                <a:gd name="T109" fmla="*/ 419 h 673"/>
                <a:gd name="T110" fmla="*/ 594 w 899"/>
                <a:gd name="T111" fmla="*/ 609 h 673"/>
                <a:gd name="T112" fmla="*/ 581 w 899"/>
                <a:gd name="T113" fmla="*/ 557 h 673"/>
                <a:gd name="T114" fmla="*/ 576 w 899"/>
                <a:gd name="T115" fmla="*/ 630 h 673"/>
                <a:gd name="T116" fmla="*/ 594 w 899"/>
                <a:gd name="T117" fmla="*/ 60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99" h="673">
                  <a:moveTo>
                    <a:pt x="577" y="236"/>
                  </a:moveTo>
                  <a:lnTo>
                    <a:pt x="586" y="245"/>
                  </a:lnTo>
                  <a:lnTo>
                    <a:pt x="587" y="251"/>
                  </a:lnTo>
                  <a:lnTo>
                    <a:pt x="577" y="252"/>
                  </a:lnTo>
                  <a:lnTo>
                    <a:pt x="563" y="248"/>
                  </a:lnTo>
                  <a:lnTo>
                    <a:pt x="562" y="247"/>
                  </a:lnTo>
                  <a:lnTo>
                    <a:pt x="569" y="239"/>
                  </a:lnTo>
                  <a:lnTo>
                    <a:pt x="577" y="236"/>
                  </a:lnTo>
                  <a:close/>
                  <a:moveTo>
                    <a:pt x="329" y="111"/>
                  </a:moveTo>
                  <a:lnTo>
                    <a:pt x="331" y="97"/>
                  </a:lnTo>
                  <a:lnTo>
                    <a:pt x="314" y="77"/>
                  </a:lnTo>
                  <a:lnTo>
                    <a:pt x="309" y="76"/>
                  </a:lnTo>
                  <a:lnTo>
                    <a:pt x="303" y="79"/>
                  </a:lnTo>
                  <a:lnTo>
                    <a:pt x="291" y="124"/>
                  </a:lnTo>
                  <a:lnTo>
                    <a:pt x="329" y="111"/>
                  </a:lnTo>
                  <a:close/>
                  <a:moveTo>
                    <a:pt x="627" y="216"/>
                  </a:moveTo>
                  <a:lnTo>
                    <a:pt x="635" y="205"/>
                  </a:lnTo>
                  <a:lnTo>
                    <a:pt x="618" y="199"/>
                  </a:lnTo>
                  <a:lnTo>
                    <a:pt x="605" y="194"/>
                  </a:lnTo>
                  <a:lnTo>
                    <a:pt x="604" y="203"/>
                  </a:lnTo>
                  <a:lnTo>
                    <a:pt x="616" y="213"/>
                  </a:lnTo>
                  <a:lnTo>
                    <a:pt x="627" y="216"/>
                  </a:lnTo>
                  <a:close/>
                  <a:moveTo>
                    <a:pt x="831" y="303"/>
                  </a:moveTo>
                  <a:lnTo>
                    <a:pt x="839" y="302"/>
                  </a:lnTo>
                  <a:lnTo>
                    <a:pt x="847" y="297"/>
                  </a:lnTo>
                  <a:lnTo>
                    <a:pt x="848" y="294"/>
                  </a:lnTo>
                  <a:lnTo>
                    <a:pt x="838" y="288"/>
                  </a:lnTo>
                  <a:lnTo>
                    <a:pt x="832" y="288"/>
                  </a:lnTo>
                  <a:lnTo>
                    <a:pt x="831" y="290"/>
                  </a:lnTo>
                  <a:lnTo>
                    <a:pt x="822" y="298"/>
                  </a:lnTo>
                  <a:lnTo>
                    <a:pt x="824" y="304"/>
                  </a:lnTo>
                  <a:lnTo>
                    <a:pt x="831" y="303"/>
                  </a:lnTo>
                  <a:close/>
                  <a:moveTo>
                    <a:pt x="568" y="211"/>
                  </a:moveTo>
                  <a:lnTo>
                    <a:pt x="592" y="212"/>
                  </a:lnTo>
                  <a:lnTo>
                    <a:pt x="597" y="193"/>
                  </a:lnTo>
                  <a:lnTo>
                    <a:pt x="572" y="178"/>
                  </a:lnTo>
                  <a:lnTo>
                    <a:pt x="556" y="177"/>
                  </a:lnTo>
                  <a:lnTo>
                    <a:pt x="546" y="182"/>
                  </a:lnTo>
                  <a:lnTo>
                    <a:pt x="542" y="201"/>
                  </a:lnTo>
                  <a:lnTo>
                    <a:pt x="556" y="217"/>
                  </a:lnTo>
                  <a:lnTo>
                    <a:pt x="568" y="211"/>
                  </a:lnTo>
                  <a:close/>
                  <a:moveTo>
                    <a:pt x="250" y="72"/>
                  </a:moveTo>
                  <a:lnTo>
                    <a:pt x="261" y="85"/>
                  </a:lnTo>
                  <a:lnTo>
                    <a:pt x="280" y="96"/>
                  </a:lnTo>
                  <a:lnTo>
                    <a:pt x="295" y="91"/>
                  </a:lnTo>
                  <a:lnTo>
                    <a:pt x="296" y="59"/>
                  </a:lnTo>
                  <a:lnTo>
                    <a:pt x="280" y="20"/>
                  </a:lnTo>
                  <a:lnTo>
                    <a:pt x="268" y="0"/>
                  </a:lnTo>
                  <a:lnTo>
                    <a:pt x="254" y="9"/>
                  </a:lnTo>
                  <a:lnTo>
                    <a:pt x="236" y="37"/>
                  </a:lnTo>
                  <a:lnTo>
                    <a:pt x="245" y="45"/>
                  </a:lnTo>
                  <a:lnTo>
                    <a:pt x="250" y="72"/>
                  </a:lnTo>
                  <a:close/>
                  <a:moveTo>
                    <a:pt x="885" y="377"/>
                  </a:moveTo>
                  <a:lnTo>
                    <a:pt x="867" y="374"/>
                  </a:lnTo>
                  <a:lnTo>
                    <a:pt x="870" y="386"/>
                  </a:lnTo>
                  <a:lnTo>
                    <a:pt x="865" y="381"/>
                  </a:lnTo>
                  <a:lnTo>
                    <a:pt x="865" y="372"/>
                  </a:lnTo>
                  <a:lnTo>
                    <a:pt x="848" y="354"/>
                  </a:lnTo>
                  <a:lnTo>
                    <a:pt x="831" y="340"/>
                  </a:lnTo>
                  <a:lnTo>
                    <a:pt x="821" y="332"/>
                  </a:lnTo>
                  <a:lnTo>
                    <a:pt x="802" y="322"/>
                  </a:lnTo>
                  <a:lnTo>
                    <a:pt x="789" y="323"/>
                  </a:lnTo>
                  <a:lnTo>
                    <a:pt x="767" y="319"/>
                  </a:lnTo>
                  <a:lnTo>
                    <a:pt x="765" y="327"/>
                  </a:lnTo>
                  <a:lnTo>
                    <a:pt x="769" y="339"/>
                  </a:lnTo>
                  <a:lnTo>
                    <a:pt x="761" y="345"/>
                  </a:lnTo>
                  <a:lnTo>
                    <a:pt x="750" y="328"/>
                  </a:lnTo>
                  <a:lnTo>
                    <a:pt x="737" y="331"/>
                  </a:lnTo>
                  <a:lnTo>
                    <a:pt x="725" y="326"/>
                  </a:lnTo>
                  <a:lnTo>
                    <a:pt x="713" y="327"/>
                  </a:lnTo>
                  <a:lnTo>
                    <a:pt x="703" y="331"/>
                  </a:lnTo>
                  <a:lnTo>
                    <a:pt x="696" y="326"/>
                  </a:lnTo>
                  <a:lnTo>
                    <a:pt x="696" y="311"/>
                  </a:lnTo>
                  <a:lnTo>
                    <a:pt x="691" y="303"/>
                  </a:lnTo>
                  <a:lnTo>
                    <a:pt x="678" y="299"/>
                  </a:lnTo>
                  <a:lnTo>
                    <a:pt x="650" y="303"/>
                  </a:lnTo>
                  <a:lnTo>
                    <a:pt x="633" y="287"/>
                  </a:lnTo>
                  <a:lnTo>
                    <a:pt x="627" y="274"/>
                  </a:lnTo>
                  <a:lnTo>
                    <a:pt x="566" y="259"/>
                  </a:lnTo>
                  <a:lnTo>
                    <a:pt x="558" y="269"/>
                  </a:lnTo>
                  <a:lnTo>
                    <a:pt x="563" y="290"/>
                  </a:lnTo>
                  <a:lnTo>
                    <a:pt x="551" y="287"/>
                  </a:lnTo>
                  <a:lnTo>
                    <a:pt x="546" y="293"/>
                  </a:lnTo>
                  <a:lnTo>
                    <a:pt x="534" y="286"/>
                  </a:lnTo>
                  <a:lnTo>
                    <a:pt x="522" y="292"/>
                  </a:lnTo>
                  <a:lnTo>
                    <a:pt x="511" y="282"/>
                  </a:lnTo>
                  <a:lnTo>
                    <a:pt x="505" y="304"/>
                  </a:lnTo>
                  <a:lnTo>
                    <a:pt x="494" y="296"/>
                  </a:lnTo>
                  <a:lnTo>
                    <a:pt x="486" y="279"/>
                  </a:lnTo>
                  <a:lnTo>
                    <a:pt x="489" y="270"/>
                  </a:lnTo>
                  <a:lnTo>
                    <a:pt x="487" y="256"/>
                  </a:lnTo>
                  <a:lnTo>
                    <a:pt x="476" y="244"/>
                  </a:lnTo>
                  <a:lnTo>
                    <a:pt x="465" y="244"/>
                  </a:lnTo>
                  <a:lnTo>
                    <a:pt x="451" y="239"/>
                  </a:lnTo>
                  <a:lnTo>
                    <a:pt x="451" y="257"/>
                  </a:lnTo>
                  <a:lnTo>
                    <a:pt x="423" y="253"/>
                  </a:lnTo>
                  <a:lnTo>
                    <a:pt x="420" y="242"/>
                  </a:lnTo>
                  <a:lnTo>
                    <a:pt x="400" y="239"/>
                  </a:lnTo>
                  <a:lnTo>
                    <a:pt x="389" y="242"/>
                  </a:lnTo>
                  <a:lnTo>
                    <a:pt x="385" y="248"/>
                  </a:lnTo>
                  <a:lnTo>
                    <a:pt x="382" y="233"/>
                  </a:lnTo>
                  <a:lnTo>
                    <a:pt x="376" y="238"/>
                  </a:lnTo>
                  <a:lnTo>
                    <a:pt x="366" y="232"/>
                  </a:lnTo>
                  <a:lnTo>
                    <a:pt x="358" y="228"/>
                  </a:lnTo>
                  <a:lnTo>
                    <a:pt x="364" y="221"/>
                  </a:lnTo>
                  <a:lnTo>
                    <a:pt x="380" y="207"/>
                  </a:lnTo>
                  <a:lnTo>
                    <a:pt x="388" y="199"/>
                  </a:lnTo>
                  <a:lnTo>
                    <a:pt x="390" y="186"/>
                  </a:lnTo>
                  <a:lnTo>
                    <a:pt x="384" y="175"/>
                  </a:lnTo>
                  <a:lnTo>
                    <a:pt x="370" y="160"/>
                  </a:lnTo>
                  <a:lnTo>
                    <a:pt x="349" y="160"/>
                  </a:lnTo>
                  <a:lnTo>
                    <a:pt x="343" y="168"/>
                  </a:lnTo>
                  <a:lnTo>
                    <a:pt x="342" y="153"/>
                  </a:lnTo>
                  <a:lnTo>
                    <a:pt x="326" y="148"/>
                  </a:lnTo>
                  <a:lnTo>
                    <a:pt x="336" y="141"/>
                  </a:lnTo>
                  <a:lnTo>
                    <a:pt x="324" y="131"/>
                  </a:lnTo>
                  <a:lnTo>
                    <a:pt x="308" y="143"/>
                  </a:lnTo>
                  <a:lnTo>
                    <a:pt x="302" y="157"/>
                  </a:lnTo>
                  <a:lnTo>
                    <a:pt x="300" y="169"/>
                  </a:lnTo>
                  <a:lnTo>
                    <a:pt x="287" y="169"/>
                  </a:lnTo>
                  <a:lnTo>
                    <a:pt x="273" y="183"/>
                  </a:lnTo>
                  <a:lnTo>
                    <a:pt x="267" y="177"/>
                  </a:lnTo>
                  <a:lnTo>
                    <a:pt x="250" y="180"/>
                  </a:lnTo>
                  <a:lnTo>
                    <a:pt x="248" y="187"/>
                  </a:lnTo>
                  <a:lnTo>
                    <a:pt x="230" y="190"/>
                  </a:lnTo>
                  <a:lnTo>
                    <a:pt x="216" y="204"/>
                  </a:lnTo>
                  <a:lnTo>
                    <a:pt x="209" y="205"/>
                  </a:lnTo>
                  <a:lnTo>
                    <a:pt x="202" y="222"/>
                  </a:lnTo>
                  <a:lnTo>
                    <a:pt x="207" y="234"/>
                  </a:lnTo>
                  <a:lnTo>
                    <a:pt x="192" y="238"/>
                  </a:lnTo>
                  <a:lnTo>
                    <a:pt x="176" y="236"/>
                  </a:lnTo>
                  <a:lnTo>
                    <a:pt x="164" y="241"/>
                  </a:lnTo>
                  <a:lnTo>
                    <a:pt x="165" y="265"/>
                  </a:lnTo>
                  <a:lnTo>
                    <a:pt x="170" y="284"/>
                  </a:lnTo>
                  <a:lnTo>
                    <a:pt x="158" y="271"/>
                  </a:lnTo>
                  <a:lnTo>
                    <a:pt x="145" y="273"/>
                  </a:lnTo>
                  <a:lnTo>
                    <a:pt x="133" y="281"/>
                  </a:lnTo>
                  <a:lnTo>
                    <a:pt x="137" y="297"/>
                  </a:lnTo>
                  <a:lnTo>
                    <a:pt x="129" y="293"/>
                  </a:lnTo>
                  <a:lnTo>
                    <a:pt x="132" y="273"/>
                  </a:lnTo>
                  <a:lnTo>
                    <a:pt x="128" y="259"/>
                  </a:lnTo>
                  <a:lnTo>
                    <a:pt x="126" y="261"/>
                  </a:lnTo>
                  <a:lnTo>
                    <a:pt x="127" y="276"/>
                  </a:lnTo>
                  <a:lnTo>
                    <a:pt x="115" y="291"/>
                  </a:lnTo>
                  <a:lnTo>
                    <a:pt x="123" y="308"/>
                  </a:lnTo>
                  <a:lnTo>
                    <a:pt x="118" y="327"/>
                  </a:lnTo>
                  <a:lnTo>
                    <a:pt x="120" y="338"/>
                  </a:lnTo>
                  <a:lnTo>
                    <a:pt x="127" y="339"/>
                  </a:lnTo>
                  <a:lnTo>
                    <a:pt x="123" y="351"/>
                  </a:lnTo>
                  <a:lnTo>
                    <a:pt x="128" y="362"/>
                  </a:lnTo>
                  <a:lnTo>
                    <a:pt x="122" y="369"/>
                  </a:lnTo>
                  <a:lnTo>
                    <a:pt x="120" y="379"/>
                  </a:lnTo>
                  <a:lnTo>
                    <a:pt x="112" y="383"/>
                  </a:lnTo>
                  <a:lnTo>
                    <a:pt x="110" y="389"/>
                  </a:lnTo>
                  <a:lnTo>
                    <a:pt x="103" y="386"/>
                  </a:lnTo>
                  <a:lnTo>
                    <a:pt x="116" y="362"/>
                  </a:lnTo>
                  <a:lnTo>
                    <a:pt x="118" y="350"/>
                  </a:lnTo>
                  <a:lnTo>
                    <a:pt x="111" y="339"/>
                  </a:lnTo>
                  <a:lnTo>
                    <a:pt x="112" y="313"/>
                  </a:lnTo>
                  <a:lnTo>
                    <a:pt x="110" y="298"/>
                  </a:lnTo>
                  <a:lnTo>
                    <a:pt x="106" y="291"/>
                  </a:lnTo>
                  <a:lnTo>
                    <a:pt x="112" y="274"/>
                  </a:lnTo>
                  <a:lnTo>
                    <a:pt x="111" y="262"/>
                  </a:lnTo>
                  <a:lnTo>
                    <a:pt x="93" y="256"/>
                  </a:lnTo>
                  <a:lnTo>
                    <a:pt x="88" y="259"/>
                  </a:lnTo>
                  <a:lnTo>
                    <a:pt x="85" y="280"/>
                  </a:lnTo>
                  <a:lnTo>
                    <a:pt x="71" y="299"/>
                  </a:lnTo>
                  <a:lnTo>
                    <a:pt x="71" y="305"/>
                  </a:lnTo>
                  <a:lnTo>
                    <a:pt x="75" y="321"/>
                  </a:lnTo>
                  <a:lnTo>
                    <a:pt x="74" y="331"/>
                  </a:lnTo>
                  <a:lnTo>
                    <a:pt x="81" y="332"/>
                  </a:lnTo>
                  <a:lnTo>
                    <a:pt x="81" y="337"/>
                  </a:lnTo>
                  <a:lnTo>
                    <a:pt x="88" y="346"/>
                  </a:lnTo>
                  <a:lnTo>
                    <a:pt x="83" y="356"/>
                  </a:lnTo>
                  <a:lnTo>
                    <a:pt x="80" y="352"/>
                  </a:lnTo>
                  <a:lnTo>
                    <a:pt x="82" y="369"/>
                  </a:lnTo>
                  <a:lnTo>
                    <a:pt x="77" y="379"/>
                  </a:lnTo>
                  <a:lnTo>
                    <a:pt x="69" y="389"/>
                  </a:lnTo>
                  <a:lnTo>
                    <a:pt x="59" y="396"/>
                  </a:lnTo>
                  <a:lnTo>
                    <a:pt x="47" y="409"/>
                  </a:lnTo>
                  <a:lnTo>
                    <a:pt x="35" y="419"/>
                  </a:lnTo>
                  <a:lnTo>
                    <a:pt x="30" y="467"/>
                  </a:lnTo>
                  <a:lnTo>
                    <a:pt x="28" y="488"/>
                  </a:lnTo>
                  <a:lnTo>
                    <a:pt x="23" y="500"/>
                  </a:lnTo>
                  <a:lnTo>
                    <a:pt x="18" y="508"/>
                  </a:lnTo>
                  <a:lnTo>
                    <a:pt x="13" y="514"/>
                  </a:lnTo>
                  <a:lnTo>
                    <a:pt x="12" y="520"/>
                  </a:lnTo>
                  <a:lnTo>
                    <a:pt x="17" y="525"/>
                  </a:lnTo>
                  <a:lnTo>
                    <a:pt x="18" y="530"/>
                  </a:lnTo>
                  <a:lnTo>
                    <a:pt x="15" y="536"/>
                  </a:lnTo>
                  <a:lnTo>
                    <a:pt x="7" y="539"/>
                  </a:lnTo>
                  <a:lnTo>
                    <a:pt x="0" y="539"/>
                  </a:lnTo>
                  <a:lnTo>
                    <a:pt x="4" y="545"/>
                  </a:lnTo>
                  <a:lnTo>
                    <a:pt x="6" y="549"/>
                  </a:lnTo>
                  <a:lnTo>
                    <a:pt x="11" y="554"/>
                  </a:lnTo>
                  <a:lnTo>
                    <a:pt x="16" y="551"/>
                  </a:lnTo>
                  <a:lnTo>
                    <a:pt x="19" y="548"/>
                  </a:lnTo>
                  <a:lnTo>
                    <a:pt x="24" y="551"/>
                  </a:lnTo>
                  <a:lnTo>
                    <a:pt x="25" y="555"/>
                  </a:lnTo>
                  <a:lnTo>
                    <a:pt x="23" y="559"/>
                  </a:lnTo>
                  <a:lnTo>
                    <a:pt x="21" y="564"/>
                  </a:lnTo>
                  <a:lnTo>
                    <a:pt x="21" y="570"/>
                  </a:lnTo>
                  <a:lnTo>
                    <a:pt x="25" y="571"/>
                  </a:lnTo>
                  <a:lnTo>
                    <a:pt x="27" y="576"/>
                  </a:lnTo>
                  <a:lnTo>
                    <a:pt x="28" y="576"/>
                  </a:lnTo>
                  <a:lnTo>
                    <a:pt x="33" y="572"/>
                  </a:lnTo>
                  <a:lnTo>
                    <a:pt x="31" y="569"/>
                  </a:lnTo>
                  <a:lnTo>
                    <a:pt x="39" y="566"/>
                  </a:lnTo>
                  <a:lnTo>
                    <a:pt x="34" y="558"/>
                  </a:lnTo>
                  <a:lnTo>
                    <a:pt x="36" y="554"/>
                  </a:lnTo>
                  <a:lnTo>
                    <a:pt x="62" y="551"/>
                  </a:lnTo>
                  <a:lnTo>
                    <a:pt x="65" y="548"/>
                  </a:lnTo>
                  <a:lnTo>
                    <a:pt x="82" y="543"/>
                  </a:lnTo>
                  <a:lnTo>
                    <a:pt x="87" y="539"/>
                  </a:lnTo>
                  <a:lnTo>
                    <a:pt x="99" y="541"/>
                  </a:lnTo>
                  <a:lnTo>
                    <a:pt x="101" y="553"/>
                  </a:lnTo>
                  <a:lnTo>
                    <a:pt x="109" y="551"/>
                  </a:lnTo>
                  <a:lnTo>
                    <a:pt x="117" y="554"/>
                  </a:lnTo>
                  <a:lnTo>
                    <a:pt x="117" y="560"/>
                  </a:lnTo>
                  <a:lnTo>
                    <a:pt x="123" y="559"/>
                  </a:lnTo>
                  <a:lnTo>
                    <a:pt x="140" y="549"/>
                  </a:lnTo>
                  <a:lnTo>
                    <a:pt x="138" y="553"/>
                  </a:lnTo>
                  <a:lnTo>
                    <a:pt x="146" y="561"/>
                  </a:lnTo>
                  <a:lnTo>
                    <a:pt x="161" y="589"/>
                  </a:lnTo>
                  <a:lnTo>
                    <a:pt x="164" y="583"/>
                  </a:lnTo>
                  <a:lnTo>
                    <a:pt x="174" y="589"/>
                  </a:lnTo>
                  <a:lnTo>
                    <a:pt x="184" y="587"/>
                  </a:lnTo>
                  <a:lnTo>
                    <a:pt x="187" y="589"/>
                  </a:lnTo>
                  <a:lnTo>
                    <a:pt x="191" y="595"/>
                  </a:lnTo>
                  <a:lnTo>
                    <a:pt x="196" y="597"/>
                  </a:lnTo>
                  <a:lnTo>
                    <a:pt x="198" y="601"/>
                  </a:lnTo>
                  <a:lnTo>
                    <a:pt x="207" y="600"/>
                  </a:lnTo>
                  <a:lnTo>
                    <a:pt x="210" y="606"/>
                  </a:lnTo>
                  <a:lnTo>
                    <a:pt x="213" y="605"/>
                  </a:lnTo>
                  <a:lnTo>
                    <a:pt x="220" y="604"/>
                  </a:lnTo>
                  <a:lnTo>
                    <a:pt x="233" y="594"/>
                  </a:lnTo>
                  <a:lnTo>
                    <a:pt x="243" y="589"/>
                  </a:lnTo>
                  <a:lnTo>
                    <a:pt x="249" y="593"/>
                  </a:lnTo>
                  <a:lnTo>
                    <a:pt x="256" y="593"/>
                  </a:lnTo>
                  <a:lnTo>
                    <a:pt x="260" y="598"/>
                  </a:lnTo>
                  <a:lnTo>
                    <a:pt x="267" y="598"/>
                  </a:lnTo>
                  <a:lnTo>
                    <a:pt x="277" y="601"/>
                  </a:lnTo>
                  <a:lnTo>
                    <a:pt x="283" y="594"/>
                  </a:lnTo>
                  <a:lnTo>
                    <a:pt x="280" y="587"/>
                  </a:lnTo>
                  <a:lnTo>
                    <a:pt x="287" y="576"/>
                  </a:lnTo>
                  <a:lnTo>
                    <a:pt x="295" y="581"/>
                  </a:lnTo>
                  <a:lnTo>
                    <a:pt x="301" y="582"/>
                  </a:lnTo>
                  <a:lnTo>
                    <a:pt x="309" y="584"/>
                  </a:lnTo>
                  <a:lnTo>
                    <a:pt x="310" y="593"/>
                  </a:lnTo>
                  <a:lnTo>
                    <a:pt x="320" y="597"/>
                  </a:lnTo>
                  <a:lnTo>
                    <a:pt x="326" y="595"/>
                  </a:lnTo>
                  <a:lnTo>
                    <a:pt x="335" y="594"/>
                  </a:lnTo>
                  <a:lnTo>
                    <a:pt x="341" y="595"/>
                  </a:lnTo>
                  <a:lnTo>
                    <a:pt x="348" y="600"/>
                  </a:lnTo>
                  <a:lnTo>
                    <a:pt x="351" y="605"/>
                  </a:lnTo>
                  <a:lnTo>
                    <a:pt x="358" y="605"/>
                  </a:lnTo>
                  <a:lnTo>
                    <a:pt x="366" y="607"/>
                  </a:lnTo>
                  <a:lnTo>
                    <a:pt x="372" y="605"/>
                  </a:lnTo>
                  <a:lnTo>
                    <a:pt x="382" y="603"/>
                  </a:lnTo>
                  <a:lnTo>
                    <a:pt x="391" y="595"/>
                  </a:lnTo>
                  <a:lnTo>
                    <a:pt x="395" y="597"/>
                  </a:lnTo>
                  <a:lnTo>
                    <a:pt x="399" y="600"/>
                  </a:lnTo>
                  <a:lnTo>
                    <a:pt x="407" y="599"/>
                  </a:lnTo>
                  <a:lnTo>
                    <a:pt x="414" y="603"/>
                  </a:lnTo>
                  <a:lnTo>
                    <a:pt x="424" y="597"/>
                  </a:lnTo>
                  <a:lnTo>
                    <a:pt x="424" y="592"/>
                  </a:lnTo>
                  <a:lnTo>
                    <a:pt x="430" y="581"/>
                  </a:lnTo>
                  <a:lnTo>
                    <a:pt x="434" y="577"/>
                  </a:lnTo>
                  <a:lnTo>
                    <a:pt x="434" y="571"/>
                  </a:lnTo>
                  <a:lnTo>
                    <a:pt x="430" y="569"/>
                  </a:lnTo>
                  <a:lnTo>
                    <a:pt x="436" y="563"/>
                  </a:lnTo>
                  <a:lnTo>
                    <a:pt x="444" y="561"/>
                  </a:lnTo>
                  <a:lnTo>
                    <a:pt x="453" y="560"/>
                  </a:lnTo>
                  <a:lnTo>
                    <a:pt x="463" y="564"/>
                  </a:lnTo>
                  <a:lnTo>
                    <a:pt x="469" y="568"/>
                  </a:lnTo>
                  <a:lnTo>
                    <a:pt x="473" y="580"/>
                  </a:lnTo>
                  <a:lnTo>
                    <a:pt x="476" y="583"/>
                  </a:lnTo>
                  <a:lnTo>
                    <a:pt x="478" y="590"/>
                  </a:lnTo>
                  <a:lnTo>
                    <a:pt x="481" y="600"/>
                  </a:lnTo>
                  <a:lnTo>
                    <a:pt x="492" y="604"/>
                  </a:lnTo>
                  <a:lnTo>
                    <a:pt x="500" y="611"/>
                  </a:lnTo>
                  <a:lnTo>
                    <a:pt x="502" y="621"/>
                  </a:lnTo>
                  <a:lnTo>
                    <a:pt x="513" y="621"/>
                  </a:lnTo>
                  <a:lnTo>
                    <a:pt x="518" y="617"/>
                  </a:lnTo>
                  <a:lnTo>
                    <a:pt x="530" y="613"/>
                  </a:lnTo>
                  <a:lnTo>
                    <a:pt x="527" y="623"/>
                  </a:lnTo>
                  <a:lnTo>
                    <a:pt x="524" y="627"/>
                  </a:lnTo>
                  <a:lnTo>
                    <a:pt x="522" y="636"/>
                  </a:lnTo>
                  <a:lnTo>
                    <a:pt x="517" y="646"/>
                  </a:lnTo>
                  <a:lnTo>
                    <a:pt x="508" y="645"/>
                  </a:lnTo>
                  <a:lnTo>
                    <a:pt x="502" y="648"/>
                  </a:lnTo>
                  <a:lnTo>
                    <a:pt x="505" y="656"/>
                  </a:lnTo>
                  <a:lnTo>
                    <a:pt x="504" y="667"/>
                  </a:lnTo>
                  <a:lnTo>
                    <a:pt x="500" y="667"/>
                  </a:lnTo>
                  <a:lnTo>
                    <a:pt x="500" y="671"/>
                  </a:lnTo>
                  <a:lnTo>
                    <a:pt x="501" y="673"/>
                  </a:lnTo>
                  <a:lnTo>
                    <a:pt x="502" y="670"/>
                  </a:lnTo>
                  <a:lnTo>
                    <a:pt x="511" y="663"/>
                  </a:lnTo>
                  <a:lnTo>
                    <a:pt x="516" y="668"/>
                  </a:lnTo>
                  <a:lnTo>
                    <a:pt x="519" y="668"/>
                  </a:lnTo>
                  <a:lnTo>
                    <a:pt x="529" y="663"/>
                  </a:lnTo>
                  <a:lnTo>
                    <a:pt x="533" y="657"/>
                  </a:lnTo>
                  <a:lnTo>
                    <a:pt x="542" y="646"/>
                  </a:lnTo>
                  <a:lnTo>
                    <a:pt x="551" y="635"/>
                  </a:lnTo>
                  <a:lnTo>
                    <a:pt x="553" y="628"/>
                  </a:lnTo>
                  <a:lnTo>
                    <a:pt x="564" y="613"/>
                  </a:lnTo>
                  <a:lnTo>
                    <a:pt x="566" y="598"/>
                  </a:lnTo>
                  <a:lnTo>
                    <a:pt x="568" y="584"/>
                  </a:lnTo>
                  <a:lnTo>
                    <a:pt x="572" y="574"/>
                  </a:lnTo>
                  <a:lnTo>
                    <a:pt x="572" y="565"/>
                  </a:lnTo>
                  <a:lnTo>
                    <a:pt x="563" y="552"/>
                  </a:lnTo>
                  <a:lnTo>
                    <a:pt x="556" y="552"/>
                  </a:lnTo>
                  <a:lnTo>
                    <a:pt x="551" y="558"/>
                  </a:lnTo>
                  <a:lnTo>
                    <a:pt x="545" y="554"/>
                  </a:lnTo>
                  <a:lnTo>
                    <a:pt x="541" y="548"/>
                  </a:lnTo>
                  <a:lnTo>
                    <a:pt x="530" y="546"/>
                  </a:lnTo>
                  <a:lnTo>
                    <a:pt x="557" y="518"/>
                  </a:lnTo>
                  <a:lnTo>
                    <a:pt x="577" y="494"/>
                  </a:lnTo>
                  <a:lnTo>
                    <a:pt x="600" y="489"/>
                  </a:lnTo>
                  <a:lnTo>
                    <a:pt x="621" y="491"/>
                  </a:lnTo>
                  <a:lnTo>
                    <a:pt x="629" y="485"/>
                  </a:lnTo>
                  <a:lnTo>
                    <a:pt x="639" y="488"/>
                  </a:lnTo>
                  <a:lnTo>
                    <a:pt x="639" y="496"/>
                  </a:lnTo>
                  <a:lnTo>
                    <a:pt x="649" y="495"/>
                  </a:lnTo>
                  <a:lnTo>
                    <a:pt x="664" y="491"/>
                  </a:lnTo>
                  <a:lnTo>
                    <a:pt x="658" y="484"/>
                  </a:lnTo>
                  <a:lnTo>
                    <a:pt x="675" y="461"/>
                  </a:lnTo>
                  <a:lnTo>
                    <a:pt x="692" y="456"/>
                  </a:lnTo>
                  <a:lnTo>
                    <a:pt x="698" y="473"/>
                  </a:lnTo>
                  <a:lnTo>
                    <a:pt x="715" y="458"/>
                  </a:lnTo>
                  <a:lnTo>
                    <a:pt x="719" y="447"/>
                  </a:lnTo>
                  <a:lnTo>
                    <a:pt x="727" y="445"/>
                  </a:lnTo>
                  <a:lnTo>
                    <a:pt x="722" y="465"/>
                  </a:lnTo>
                  <a:lnTo>
                    <a:pt x="710" y="476"/>
                  </a:lnTo>
                  <a:lnTo>
                    <a:pt x="698" y="490"/>
                  </a:lnTo>
                  <a:lnTo>
                    <a:pt x="686" y="506"/>
                  </a:lnTo>
                  <a:lnTo>
                    <a:pt x="676" y="508"/>
                  </a:lnTo>
                  <a:lnTo>
                    <a:pt x="675" y="514"/>
                  </a:lnTo>
                  <a:lnTo>
                    <a:pt x="670" y="522"/>
                  </a:lnTo>
                  <a:lnTo>
                    <a:pt x="667" y="539"/>
                  </a:lnTo>
                  <a:lnTo>
                    <a:pt x="670" y="564"/>
                  </a:lnTo>
                  <a:lnTo>
                    <a:pt x="673" y="580"/>
                  </a:lnTo>
                  <a:lnTo>
                    <a:pt x="675" y="587"/>
                  </a:lnTo>
                  <a:lnTo>
                    <a:pt x="685" y="577"/>
                  </a:lnTo>
                  <a:lnTo>
                    <a:pt x="687" y="566"/>
                  </a:lnTo>
                  <a:lnTo>
                    <a:pt x="697" y="564"/>
                  </a:lnTo>
                  <a:lnTo>
                    <a:pt x="699" y="551"/>
                  </a:lnTo>
                  <a:lnTo>
                    <a:pt x="711" y="545"/>
                  </a:lnTo>
                  <a:lnTo>
                    <a:pt x="709" y="540"/>
                  </a:lnTo>
                  <a:lnTo>
                    <a:pt x="711" y="530"/>
                  </a:lnTo>
                  <a:lnTo>
                    <a:pt x="717" y="529"/>
                  </a:lnTo>
                  <a:lnTo>
                    <a:pt x="719" y="512"/>
                  </a:lnTo>
                  <a:lnTo>
                    <a:pt x="711" y="508"/>
                  </a:lnTo>
                  <a:lnTo>
                    <a:pt x="710" y="503"/>
                  </a:lnTo>
                  <a:lnTo>
                    <a:pt x="719" y="491"/>
                  </a:lnTo>
                  <a:lnTo>
                    <a:pt x="721" y="483"/>
                  </a:lnTo>
                  <a:lnTo>
                    <a:pt x="729" y="484"/>
                  </a:lnTo>
                  <a:lnTo>
                    <a:pt x="737" y="478"/>
                  </a:lnTo>
                  <a:lnTo>
                    <a:pt x="739" y="483"/>
                  </a:lnTo>
                  <a:lnTo>
                    <a:pt x="757" y="473"/>
                  </a:lnTo>
                  <a:lnTo>
                    <a:pt x="767" y="482"/>
                  </a:lnTo>
                  <a:lnTo>
                    <a:pt x="769" y="476"/>
                  </a:lnTo>
                  <a:lnTo>
                    <a:pt x="779" y="467"/>
                  </a:lnTo>
                  <a:lnTo>
                    <a:pt x="789" y="458"/>
                  </a:lnTo>
                  <a:lnTo>
                    <a:pt x="795" y="456"/>
                  </a:lnTo>
                  <a:lnTo>
                    <a:pt x="814" y="445"/>
                  </a:lnTo>
                  <a:lnTo>
                    <a:pt x="826" y="449"/>
                  </a:lnTo>
                  <a:lnTo>
                    <a:pt x="827" y="444"/>
                  </a:lnTo>
                  <a:lnTo>
                    <a:pt x="827" y="438"/>
                  </a:lnTo>
                  <a:lnTo>
                    <a:pt x="824" y="435"/>
                  </a:lnTo>
                  <a:lnTo>
                    <a:pt x="820" y="423"/>
                  </a:lnTo>
                  <a:lnTo>
                    <a:pt x="814" y="414"/>
                  </a:lnTo>
                  <a:lnTo>
                    <a:pt x="822" y="415"/>
                  </a:lnTo>
                  <a:lnTo>
                    <a:pt x="831" y="408"/>
                  </a:lnTo>
                  <a:lnTo>
                    <a:pt x="831" y="408"/>
                  </a:lnTo>
                  <a:lnTo>
                    <a:pt x="835" y="402"/>
                  </a:lnTo>
                  <a:lnTo>
                    <a:pt x="832" y="394"/>
                  </a:lnTo>
                  <a:lnTo>
                    <a:pt x="841" y="390"/>
                  </a:lnTo>
                  <a:lnTo>
                    <a:pt x="838" y="396"/>
                  </a:lnTo>
                  <a:lnTo>
                    <a:pt x="842" y="402"/>
                  </a:lnTo>
                  <a:lnTo>
                    <a:pt x="850" y="400"/>
                  </a:lnTo>
                  <a:lnTo>
                    <a:pt x="856" y="402"/>
                  </a:lnTo>
                  <a:lnTo>
                    <a:pt x="859" y="409"/>
                  </a:lnTo>
                  <a:lnTo>
                    <a:pt x="867" y="414"/>
                  </a:lnTo>
                  <a:lnTo>
                    <a:pt x="872" y="419"/>
                  </a:lnTo>
                  <a:lnTo>
                    <a:pt x="878" y="420"/>
                  </a:lnTo>
                  <a:lnTo>
                    <a:pt x="882" y="416"/>
                  </a:lnTo>
                  <a:lnTo>
                    <a:pt x="882" y="401"/>
                  </a:lnTo>
                  <a:lnTo>
                    <a:pt x="893" y="400"/>
                  </a:lnTo>
                  <a:lnTo>
                    <a:pt x="899" y="392"/>
                  </a:lnTo>
                  <a:lnTo>
                    <a:pt x="885" y="377"/>
                  </a:lnTo>
                  <a:close/>
                  <a:moveTo>
                    <a:pt x="594" y="609"/>
                  </a:moveTo>
                  <a:lnTo>
                    <a:pt x="587" y="590"/>
                  </a:lnTo>
                  <a:lnTo>
                    <a:pt x="585" y="580"/>
                  </a:lnTo>
                  <a:lnTo>
                    <a:pt x="585" y="569"/>
                  </a:lnTo>
                  <a:lnTo>
                    <a:pt x="582" y="558"/>
                  </a:lnTo>
                  <a:lnTo>
                    <a:pt x="581" y="551"/>
                  </a:lnTo>
                  <a:lnTo>
                    <a:pt x="577" y="552"/>
                  </a:lnTo>
                  <a:lnTo>
                    <a:pt x="581" y="557"/>
                  </a:lnTo>
                  <a:lnTo>
                    <a:pt x="574" y="563"/>
                  </a:lnTo>
                  <a:lnTo>
                    <a:pt x="574" y="577"/>
                  </a:lnTo>
                  <a:lnTo>
                    <a:pt x="577" y="588"/>
                  </a:lnTo>
                  <a:lnTo>
                    <a:pt x="577" y="603"/>
                  </a:lnTo>
                  <a:lnTo>
                    <a:pt x="576" y="610"/>
                  </a:lnTo>
                  <a:lnTo>
                    <a:pt x="576" y="621"/>
                  </a:lnTo>
                  <a:lnTo>
                    <a:pt x="576" y="630"/>
                  </a:lnTo>
                  <a:lnTo>
                    <a:pt x="577" y="639"/>
                  </a:lnTo>
                  <a:lnTo>
                    <a:pt x="581" y="630"/>
                  </a:lnTo>
                  <a:lnTo>
                    <a:pt x="587" y="636"/>
                  </a:lnTo>
                  <a:lnTo>
                    <a:pt x="587" y="630"/>
                  </a:lnTo>
                  <a:lnTo>
                    <a:pt x="580" y="619"/>
                  </a:lnTo>
                  <a:lnTo>
                    <a:pt x="585" y="605"/>
                  </a:lnTo>
                  <a:lnTo>
                    <a:pt x="594" y="6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8" name="Freihandform 161">
              <a:extLst>
                <a:ext uri="{FF2B5EF4-FFF2-40B4-BE49-F238E27FC236}">
                  <a16:creationId xmlns:a16="http://schemas.microsoft.com/office/drawing/2014/main" id="{B91F7837-FB1E-3AE6-F321-E9C692848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173" y="5494407"/>
              <a:ext cx="88265" cy="62304"/>
            </a:xfrm>
            <a:custGeom>
              <a:avLst/>
              <a:gdLst>
                <a:gd name="T0" fmla="*/ 24 w 51"/>
                <a:gd name="T1" fmla="*/ 6 h 36"/>
                <a:gd name="T2" fmla="*/ 22 w 51"/>
                <a:gd name="T3" fmla="*/ 8 h 36"/>
                <a:gd name="T4" fmla="*/ 15 w 51"/>
                <a:gd name="T5" fmla="*/ 7 h 36"/>
                <a:gd name="T6" fmla="*/ 15 w 51"/>
                <a:gd name="T7" fmla="*/ 12 h 36"/>
                <a:gd name="T8" fmla="*/ 22 w 51"/>
                <a:gd name="T9" fmla="*/ 12 h 36"/>
                <a:gd name="T10" fmla="*/ 29 w 51"/>
                <a:gd name="T11" fmla="*/ 14 h 36"/>
                <a:gd name="T12" fmla="*/ 42 w 51"/>
                <a:gd name="T13" fmla="*/ 13 h 36"/>
                <a:gd name="T14" fmla="*/ 44 w 51"/>
                <a:gd name="T15" fmla="*/ 20 h 36"/>
                <a:gd name="T16" fmla="*/ 46 w 51"/>
                <a:gd name="T17" fmla="*/ 20 h 36"/>
                <a:gd name="T18" fmla="*/ 51 w 51"/>
                <a:gd name="T19" fmla="*/ 22 h 36"/>
                <a:gd name="T20" fmla="*/ 50 w 51"/>
                <a:gd name="T21" fmla="*/ 25 h 36"/>
                <a:gd name="T22" fmla="*/ 51 w 51"/>
                <a:gd name="T23" fmla="*/ 30 h 36"/>
                <a:gd name="T24" fmla="*/ 44 w 51"/>
                <a:gd name="T25" fmla="*/ 30 h 36"/>
                <a:gd name="T26" fmla="*/ 40 w 51"/>
                <a:gd name="T27" fmla="*/ 30 h 36"/>
                <a:gd name="T28" fmla="*/ 35 w 51"/>
                <a:gd name="T29" fmla="*/ 34 h 36"/>
                <a:gd name="T30" fmla="*/ 33 w 51"/>
                <a:gd name="T31" fmla="*/ 34 h 36"/>
                <a:gd name="T32" fmla="*/ 30 w 51"/>
                <a:gd name="T33" fmla="*/ 36 h 36"/>
                <a:gd name="T34" fmla="*/ 28 w 51"/>
                <a:gd name="T35" fmla="*/ 34 h 36"/>
                <a:gd name="T36" fmla="*/ 28 w 51"/>
                <a:gd name="T37" fmla="*/ 26 h 36"/>
                <a:gd name="T38" fmla="*/ 25 w 51"/>
                <a:gd name="T39" fmla="*/ 25 h 36"/>
                <a:gd name="T40" fmla="*/ 27 w 51"/>
                <a:gd name="T41" fmla="*/ 23 h 36"/>
                <a:gd name="T42" fmla="*/ 23 w 51"/>
                <a:gd name="T43" fmla="*/ 22 h 36"/>
                <a:gd name="T44" fmla="*/ 21 w 51"/>
                <a:gd name="T45" fmla="*/ 24 h 36"/>
                <a:gd name="T46" fmla="*/ 19 w 51"/>
                <a:gd name="T47" fmla="*/ 28 h 36"/>
                <a:gd name="T48" fmla="*/ 18 w 51"/>
                <a:gd name="T49" fmla="*/ 29 h 36"/>
                <a:gd name="T50" fmla="*/ 15 w 51"/>
                <a:gd name="T51" fmla="*/ 29 h 36"/>
                <a:gd name="T52" fmla="*/ 12 w 51"/>
                <a:gd name="T53" fmla="*/ 32 h 36"/>
                <a:gd name="T54" fmla="*/ 10 w 51"/>
                <a:gd name="T55" fmla="*/ 31 h 36"/>
                <a:gd name="T56" fmla="*/ 5 w 51"/>
                <a:gd name="T57" fmla="*/ 34 h 36"/>
                <a:gd name="T58" fmla="*/ 4 w 51"/>
                <a:gd name="T59" fmla="*/ 32 h 36"/>
                <a:gd name="T60" fmla="*/ 7 w 51"/>
                <a:gd name="T61" fmla="*/ 24 h 36"/>
                <a:gd name="T62" fmla="*/ 5 w 51"/>
                <a:gd name="T63" fmla="*/ 18 h 36"/>
                <a:gd name="T64" fmla="*/ 0 w 51"/>
                <a:gd name="T65" fmla="*/ 15 h 36"/>
                <a:gd name="T66" fmla="*/ 3 w 51"/>
                <a:gd name="T67" fmla="*/ 12 h 36"/>
                <a:gd name="T68" fmla="*/ 7 w 51"/>
                <a:gd name="T69" fmla="*/ 12 h 36"/>
                <a:gd name="T70" fmla="*/ 11 w 51"/>
                <a:gd name="T71" fmla="*/ 7 h 36"/>
                <a:gd name="T72" fmla="*/ 13 w 51"/>
                <a:gd name="T73" fmla="*/ 2 h 36"/>
                <a:gd name="T74" fmla="*/ 22 w 51"/>
                <a:gd name="T75" fmla="*/ 0 h 36"/>
                <a:gd name="T76" fmla="*/ 21 w 51"/>
                <a:gd name="T77" fmla="*/ 3 h 36"/>
                <a:gd name="T78" fmla="*/ 22 w 51"/>
                <a:gd name="T79" fmla="*/ 6 h 36"/>
                <a:gd name="T80" fmla="*/ 24 w 51"/>
                <a:gd name="T8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36">
                  <a:moveTo>
                    <a:pt x="24" y="6"/>
                  </a:moveTo>
                  <a:lnTo>
                    <a:pt x="22" y="8"/>
                  </a:lnTo>
                  <a:lnTo>
                    <a:pt x="15" y="7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29" y="14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51" y="22"/>
                  </a:lnTo>
                  <a:lnTo>
                    <a:pt x="50" y="25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19" y="28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5" y="34"/>
                  </a:lnTo>
                  <a:lnTo>
                    <a:pt x="4" y="32"/>
                  </a:lnTo>
                  <a:lnTo>
                    <a:pt x="7" y="24"/>
                  </a:lnTo>
                  <a:lnTo>
                    <a:pt x="5" y="18"/>
                  </a:lnTo>
                  <a:lnTo>
                    <a:pt x="0" y="15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1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1" y="3"/>
                  </a:lnTo>
                  <a:lnTo>
                    <a:pt x="22" y="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9" name="Freihandform 163">
              <a:extLst>
                <a:ext uri="{FF2B5EF4-FFF2-40B4-BE49-F238E27FC236}">
                  <a16:creationId xmlns:a16="http://schemas.microsoft.com/office/drawing/2014/main" id="{0C1E706B-EAF2-5A22-ED04-257D9385B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105" y="5466716"/>
              <a:ext cx="162684" cy="110764"/>
            </a:xfrm>
            <a:custGeom>
              <a:avLst/>
              <a:gdLst>
                <a:gd name="T0" fmla="*/ 59 w 94"/>
                <a:gd name="T1" fmla="*/ 60 h 64"/>
                <a:gd name="T2" fmla="*/ 58 w 94"/>
                <a:gd name="T3" fmla="*/ 53 h 64"/>
                <a:gd name="T4" fmla="*/ 53 w 94"/>
                <a:gd name="T5" fmla="*/ 53 h 64"/>
                <a:gd name="T6" fmla="*/ 46 w 94"/>
                <a:gd name="T7" fmla="*/ 46 h 64"/>
                <a:gd name="T8" fmla="*/ 40 w 94"/>
                <a:gd name="T9" fmla="*/ 45 h 64"/>
                <a:gd name="T10" fmla="*/ 32 w 94"/>
                <a:gd name="T11" fmla="*/ 41 h 64"/>
                <a:gd name="T12" fmla="*/ 28 w 94"/>
                <a:gd name="T13" fmla="*/ 40 h 64"/>
                <a:gd name="T14" fmla="*/ 25 w 94"/>
                <a:gd name="T15" fmla="*/ 41 h 64"/>
                <a:gd name="T16" fmla="*/ 20 w 94"/>
                <a:gd name="T17" fmla="*/ 41 h 64"/>
                <a:gd name="T18" fmla="*/ 16 w 94"/>
                <a:gd name="T19" fmla="*/ 46 h 64"/>
                <a:gd name="T20" fmla="*/ 10 w 94"/>
                <a:gd name="T21" fmla="*/ 48 h 64"/>
                <a:gd name="T22" fmla="*/ 8 w 94"/>
                <a:gd name="T23" fmla="*/ 42 h 64"/>
                <a:gd name="T24" fmla="*/ 10 w 94"/>
                <a:gd name="T25" fmla="*/ 33 h 64"/>
                <a:gd name="T26" fmla="*/ 5 w 94"/>
                <a:gd name="T27" fmla="*/ 30 h 64"/>
                <a:gd name="T28" fmla="*/ 6 w 94"/>
                <a:gd name="T29" fmla="*/ 24 h 64"/>
                <a:gd name="T30" fmla="*/ 1 w 94"/>
                <a:gd name="T31" fmla="*/ 24 h 64"/>
                <a:gd name="T32" fmla="*/ 4 w 94"/>
                <a:gd name="T33" fmla="*/ 16 h 64"/>
                <a:gd name="T34" fmla="*/ 10 w 94"/>
                <a:gd name="T35" fmla="*/ 18 h 64"/>
                <a:gd name="T36" fmla="*/ 16 w 94"/>
                <a:gd name="T37" fmla="*/ 16 h 64"/>
                <a:gd name="T38" fmla="*/ 11 w 94"/>
                <a:gd name="T39" fmla="*/ 10 h 64"/>
                <a:gd name="T40" fmla="*/ 8 w 94"/>
                <a:gd name="T41" fmla="*/ 5 h 64"/>
                <a:gd name="T42" fmla="*/ 4 w 94"/>
                <a:gd name="T43" fmla="*/ 7 h 64"/>
                <a:gd name="T44" fmla="*/ 2 w 94"/>
                <a:gd name="T45" fmla="*/ 15 h 64"/>
                <a:gd name="T46" fmla="*/ 0 w 94"/>
                <a:gd name="T47" fmla="*/ 8 h 64"/>
                <a:gd name="T48" fmla="*/ 4 w 94"/>
                <a:gd name="T49" fmla="*/ 5 h 64"/>
                <a:gd name="T50" fmla="*/ 11 w 94"/>
                <a:gd name="T51" fmla="*/ 4 h 64"/>
                <a:gd name="T52" fmla="*/ 16 w 94"/>
                <a:gd name="T53" fmla="*/ 6 h 64"/>
                <a:gd name="T54" fmla="*/ 20 w 94"/>
                <a:gd name="T55" fmla="*/ 13 h 64"/>
                <a:gd name="T56" fmla="*/ 24 w 94"/>
                <a:gd name="T57" fmla="*/ 12 h 64"/>
                <a:gd name="T58" fmla="*/ 31 w 94"/>
                <a:gd name="T59" fmla="*/ 12 h 64"/>
                <a:gd name="T60" fmla="*/ 30 w 94"/>
                <a:gd name="T61" fmla="*/ 7 h 64"/>
                <a:gd name="T62" fmla="*/ 36 w 94"/>
                <a:gd name="T63" fmla="*/ 5 h 64"/>
                <a:gd name="T64" fmla="*/ 41 w 94"/>
                <a:gd name="T65" fmla="*/ 0 h 64"/>
                <a:gd name="T66" fmla="*/ 51 w 94"/>
                <a:gd name="T67" fmla="*/ 4 h 64"/>
                <a:gd name="T68" fmla="*/ 52 w 94"/>
                <a:gd name="T69" fmla="*/ 11 h 64"/>
                <a:gd name="T70" fmla="*/ 54 w 94"/>
                <a:gd name="T71" fmla="*/ 13 h 64"/>
                <a:gd name="T72" fmla="*/ 61 w 94"/>
                <a:gd name="T73" fmla="*/ 13 h 64"/>
                <a:gd name="T74" fmla="*/ 63 w 94"/>
                <a:gd name="T75" fmla="*/ 15 h 64"/>
                <a:gd name="T76" fmla="*/ 66 w 94"/>
                <a:gd name="T77" fmla="*/ 23 h 64"/>
                <a:gd name="T78" fmla="*/ 75 w 94"/>
                <a:gd name="T79" fmla="*/ 29 h 64"/>
                <a:gd name="T80" fmla="*/ 78 w 94"/>
                <a:gd name="T81" fmla="*/ 34 h 64"/>
                <a:gd name="T82" fmla="*/ 86 w 94"/>
                <a:gd name="T83" fmla="*/ 38 h 64"/>
                <a:gd name="T84" fmla="*/ 94 w 94"/>
                <a:gd name="T85" fmla="*/ 41 h 64"/>
                <a:gd name="T86" fmla="*/ 94 w 94"/>
                <a:gd name="T87" fmla="*/ 46 h 64"/>
                <a:gd name="T88" fmla="*/ 93 w 94"/>
                <a:gd name="T89" fmla="*/ 46 h 64"/>
                <a:gd name="T90" fmla="*/ 89 w 94"/>
                <a:gd name="T91" fmla="*/ 44 h 64"/>
                <a:gd name="T92" fmla="*/ 88 w 94"/>
                <a:gd name="T93" fmla="*/ 47 h 64"/>
                <a:gd name="T94" fmla="*/ 82 w 94"/>
                <a:gd name="T95" fmla="*/ 48 h 64"/>
                <a:gd name="T96" fmla="*/ 81 w 94"/>
                <a:gd name="T97" fmla="*/ 56 h 64"/>
                <a:gd name="T98" fmla="*/ 77 w 94"/>
                <a:gd name="T99" fmla="*/ 58 h 64"/>
                <a:gd name="T100" fmla="*/ 72 w 94"/>
                <a:gd name="T101" fmla="*/ 59 h 64"/>
                <a:gd name="T102" fmla="*/ 71 w 94"/>
                <a:gd name="T103" fmla="*/ 63 h 64"/>
                <a:gd name="T104" fmla="*/ 65 w 94"/>
                <a:gd name="T105" fmla="*/ 64 h 64"/>
                <a:gd name="T106" fmla="*/ 59 w 94"/>
                <a:gd name="T10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64">
                  <a:moveTo>
                    <a:pt x="59" y="60"/>
                  </a:moveTo>
                  <a:lnTo>
                    <a:pt x="58" y="53"/>
                  </a:lnTo>
                  <a:lnTo>
                    <a:pt x="53" y="53"/>
                  </a:lnTo>
                  <a:lnTo>
                    <a:pt x="46" y="46"/>
                  </a:lnTo>
                  <a:lnTo>
                    <a:pt x="40" y="45"/>
                  </a:lnTo>
                  <a:lnTo>
                    <a:pt x="32" y="41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0" y="41"/>
                  </a:lnTo>
                  <a:lnTo>
                    <a:pt x="16" y="46"/>
                  </a:lnTo>
                  <a:lnTo>
                    <a:pt x="10" y="48"/>
                  </a:lnTo>
                  <a:lnTo>
                    <a:pt x="8" y="42"/>
                  </a:lnTo>
                  <a:lnTo>
                    <a:pt x="10" y="33"/>
                  </a:lnTo>
                  <a:lnTo>
                    <a:pt x="5" y="30"/>
                  </a:lnTo>
                  <a:lnTo>
                    <a:pt x="6" y="24"/>
                  </a:lnTo>
                  <a:lnTo>
                    <a:pt x="1" y="24"/>
                  </a:lnTo>
                  <a:lnTo>
                    <a:pt x="4" y="16"/>
                  </a:lnTo>
                  <a:lnTo>
                    <a:pt x="10" y="18"/>
                  </a:lnTo>
                  <a:lnTo>
                    <a:pt x="16" y="16"/>
                  </a:lnTo>
                  <a:lnTo>
                    <a:pt x="11" y="10"/>
                  </a:lnTo>
                  <a:lnTo>
                    <a:pt x="8" y="5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4"/>
                  </a:lnTo>
                  <a:lnTo>
                    <a:pt x="16" y="6"/>
                  </a:lnTo>
                  <a:lnTo>
                    <a:pt x="20" y="13"/>
                  </a:lnTo>
                  <a:lnTo>
                    <a:pt x="24" y="12"/>
                  </a:lnTo>
                  <a:lnTo>
                    <a:pt x="31" y="12"/>
                  </a:lnTo>
                  <a:lnTo>
                    <a:pt x="30" y="7"/>
                  </a:lnTo>
                  <a:lnTo>
                    <a:pt x="36" y="5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2" y="11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3" y="15"/>
                  </a:lnTo>
                  <a:lnTo>
                    <a:pt x="66" y="23"/>
                  </a:lnTo>
                  <a:lnTo>
                    <a:pt x="75" y="29"/>
                  </a:lnTo>
                  <a:lnTo>
                    <a:pt x="78" y="34"/>
                  </a:lnTo>
                  <a:lnTo>
                    <a:pt x="86" y="38"/>
                  </a:lnTo>
                  <a:lnTo>
                    <a:pt x="94" y="41"/>
                  </a:lnTo>
                  <a:lnTo>
                    <a:pt x="94" y="46"/>
                  </a:lnTo>
                  <a:lnTo>
                    <a:pt x="93" y="46"/>
                  </a:lnTo>
                  <a:lnTo>
                    <a:pt x="89" y="44"/>
                  </a:lnTo>
                  <a:lnTo>
                    <a:pt x="88" y="47"/>
                  </a:lnTo>
                  <a:lnTo>
                    <a:pt x="82" y="48"/>
                  </a:lnTo>
                  <a:lnTo>
                    <a:pt x="81" y="56"/>
                  </a:lnTo>
                  <a:lnTo>
                    <a:pt x="77" y="58"/>
                  </a:lnTo>
                  <a:lnTo>
                    <a:pt x="72" y="59"/>
                  </a:lnTo>
                  <a:lnTo>
                    <a:pt x="71" y="63"/>
                  </a:lnTo>
                  <a:lnTo>
                    <a:pt x="65" y="64"/>
                  </a:lnTo>
                  <a:lnTo>
                    <a:pt x="59" y="6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0" name="Freihandform 165">
              <a:extLst>
                <a:ext uri="{FF2B5EF4-FFF2-40B4-BE49-F238E27FC236}">
                  <a16:creationId xmlns:a16="http://schemas.microsoft.com/office/drawing/2014/main" id="{5934654D-ACA5-3342-AED1-138A0BD1B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0505" y="5475370"/>
              <a:ext cx="216336" cy="93457"/>
            </a:xfrm>
            <a:custGeom>
              <a:avLst/>
              <a:gdLst>
                <a:gd name="T0" fmla="*/ 82 w 125"/>
                <a:gd name="T1" fmla="*/ 11 h 54"/>
                <a:gd name="T2" fmla="*/ 95 w 125"/>
                <a:gd name="T3" fmla="*/ 10 h 54"/>
                <a:gd name="T4" fmla="*/ 111 w 125"/>
                <a:gd name="T5" fmla="*/ 5 h 54"/>
                <a:gd name="T6" fmla="*/ 118 w 125"/>
                <a:gd name="T7" fmla="*/ 12 h 54"/>
                <a:gd name="T8" fmla="*/ 122 w 125"/>
                <a:gd name="T9" fmla="*/ 19 h 54"/>
                <a:gd name="T10" fmla="*/ 120 w 125"/>
                <a:gd name="T11" fmla="*/ 24 h 54"/>
                <a:gd name="T12" fmla="*/ 120 w 125"/>
                <a:gd name="T13" fmla="*/ 36 h 54"/>
                <a:gd name="T14" fmla="*/ 122 w 125"/>
                <a:gd name="T15" fmla="*/ 45 h 54"/>
                <a:gd name="T16" fmla="*/ 111 w 125"/>
                <a:gd name="T17" fmla="*/ 41 h 54"/>
                <a:gd name="T18" fmla="*/ 101 w 125"/>
                <a:gd name="T19" fmla="*/ 43 h 54"/>
                <a:gd name="T20" fmla="*/ 89 w 125"/>
                <a:gd name="T21" fmla="*/ 47 h 54"/>
                <a:gd name="T22" fmla="*/ 80 w 125"/>
                <a:gd name="T23" fmla="*/ 46 h 54"/>
                <a:gd name="T24" fmla="*/ 71 w 125"/>
                <a:gd name="T25" fmla="*/ 46 h 54"/>
                <a:gd name="T26" fmla="*/ 68 w 125"/>
                <a:gd name="T27" fmla="*/ 53 h 54"/>
                <a:gd name="T28" fmla="*/ 65 w 125"/>
                <a:gd name="T29" fmla="*/ 51 h 54"/>
                <a:gd name="T30" fmla="*/ 62 w 125"/>
                <a:gd name="T31" fmla="*/ 48 h 54"/>
                <a:gd name="T32" fmla="*/ 53 w 125"/>
                <a:gd name="T33" fmla="*/ 51 h 54"/>
                <a:gd name="T34" fmla="*/ 37 w 125"/>
                <a:gd name="T35" fmla="*/ 47 h 54"/>
                <a:gd name="T36" fmla="*/ 29 w 125"/>
                <a:gd name="T37" fmla="*/ 51 h 54"/>
                <a:gd name="T38" fmla="*/ 16 w 125"/>
                <a:gd name="T39" fmla="*/ 47 h 54"/>
                <a:gd name="T40" fmla="*/ 6 w 125"/>
                <a:gd name="T41" fmla="*/ 39 h 54"/>
                <a:gd name="T42" fmla="*/ 4 w 125"/>
                <a:gd name="T43" fmla="*/ 28 h 54"/>
                <a:gd name="T44" fmla="*/ 7 w 125"/>
                <a:gd name="T45" fmla="*/ 16 h 54"/>
                <a:gd name="T46" fmla="*/ 20 w 125"/>
                <a:gd name="T47" fmla="*/ 8 h 54"/>
                <a:gd name="T48" fmla="*/ 41 w 125"/>
                <a:gd name="T49" fmla="*/ 3 h 54"/>
                <a:gd name="T50" fmla="*/ 60 w 125"/>
                <a:gd name="T51" fmla="*/ 1 h 54"/>
                <a:gd name="T52" fmla="*/ 7 w 125"/>
                <a:gd name="T53" fmla="*/ 13 h 54"/>
                <a:gd name="T54" fmla="*/ 0 w 125"/>
                <a:gd name="T55" fmla="*/ 13 h 54"/>
                <a:gd name="T56" fmla="*/ 1 w 125"/>
                <a:gd name="T57" fmla="*/ 11 h 54"/>
                <a:gd name="T58" fmla="*/ 0 w 125"/>
                <a:gd name="T59" fmla="*/ 2 h 54"/>
                <a:gd name="T60" fmla="*/ 12 w 125"/>
                <a:gd name="T61" fmla="*/ 1 h 54"/>
                <a:gd name="T62" fmla="*/ 19 w 125"/>
                <a:gd name="T63" fmla="*/ 7 h 54"/>
                <a:gd name="T64" fmla="*/ 9 w 125"/>
                <a:gd name="T6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54">
                  <a:moveTo>
                    <a:pt x="72" y="7"/>
                  </a:moveTo>
                  <a:lnTo>
                    <a:pt x="82" y="11"/>
                  </a:lnTo>
                  <a:lnTo>
                    <a:pt x="89" y="10"/>
                  </a:lnTo>
                  <a:lnTo>
                    <a:pt x="95" y="10"/>
                  </a:lnTo>
                  <a:lnTo>
                    <a:pt x="103" y="6"/>
                  </a:lnTo>
                  <a:lnTo>
                    <a:pt x="111" y="5"/>
                  </a:lnTo>
                  <a:lnTo>
                    <a:pt x="117" y="10"/>
                  </a:lnTo>
                  <a:lnTo>
                    <a:pt x="118" y="12"/>
                  </a:lnTo>
                  <a:lnTo>
                    <a:pt x="117" y="17"/>
                  </a:lnTo>
                  <a:lnTo>
                    <a:pt x="122" y="19"/>
                  </a:lnTo>
                  <a:lnTo>
                    <a:pt x="125" y="22"/>
                  </a:lnTo>
                  <a:lnTo>
                    <a:pt x="120" y="24"/>
                  </a:lnTo>
                  <a:lnTo>
                    <a:pt x="123" y="34"/>
                  </a:lnTo>
                  <a:lnTo>
                    <a:pt x="120" y="36"/>
                  </a:lnTo>
                  <a:lnTo>
                    <a:pt x="124" y="43"/>
                  </a:lnTo>
                  <a:lnTo>
                    <a:pt x="122" y="45"/>
                  </a:lnTo>
                  <a:lnTo>
                    <a:pt x="119" y="42"/>
                  </a:lnTo>
                  <a:lnTo>
                    <a:pt x="111" y="41"/>
                  </a:lnTo>
                  <a:lnTo>
                    <a:pt x="108" y="42"/>
                  </a:lnTo>
                  <a:lnTo>
                    <a:pt x="101" y="43"/>
                  </a:lnTo>
                  <a:lnTo>
                    <a:pt x="97" y="43"/>
                  </a:lnTo>
                  <a:lnTo>
                    <a:pt x="89" y="47"/>
                  </a:lnTo>
                  <a:lnTo>
                    <a:pt x="84" y="47"/>
                  </a:lnTo>
                  <a:lnTo>
                    <a:pt x="80" y="46"/>
                  </a:lnTo>
                  <a:lnTo>
                    <a:pt x="73" y="48"/>
                  </a:lnTo>
                  <a:lnTo>
                    <a:pt x="71" y="46"/>
                  </a:lnTo>
                  <a:lnTo>
                    <a:pt x="71" y="51"/>
                  </a:lnTo>
                  <a:lnTo>
                    <a:pt x="68" y="53"/>
                  </a:lnTo>
                  <a:lnTo>
                    <a:pt x="67" y="54"/>
                  </a:lnTo>
                  <a:lnTo>
                    <a:pt x="65" y="51"/>
                  </a:lnTo>
                  <a:lnTo>
                    <a:pt x="67" y="47"/>
                  </a:lnTo>
                  <a:lnTo>
                    <a:pt x="62" y="48"/>
                  </a:lnTo>
                  <a:lnTo>
                    <a:pt x="58" y="46"/>
                  </a:lnTo>
                  <a:lnTo>
                    <a:pt x="53" y="51"/>
                  </a:lnTo>
                  <a:lnTo>
                    <a:pt x="42" y="52"/>
                  </a:lnTo>
                  <a:lnTo>
                    <a:pt x="37" y="47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24" y="52"/>
                  </a:lnTo>
                  <a:lnTo>
                    <a:pt x="16" y="47"/>
                  </a:lnTo>
                  <a:lnTo>
                    <a:pt x="9" y="47"/>
                  </a:lnTo>
                  <a:lnTo>
                    <a:pt x="6" y="39"/>
                  </a:lnTo>
                  <a:lnTo>
                    <a:pt x="1" y="35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7" y="16"/>
                  </a:lnTo>
                  <a:lnTo>
                    <a:pt x="18" y="14"/>
                  </a:lnTo>
                  <a:lnTo>
                    <a:pt x="20" y="8"/>
                  </a:lnTo>
                  <a:lnTo>
                    <a:pt x="33" y="10"/>
                  </a:lnTo>
                  <a:lnTo>
                    <a:pt x="41" y="3"/>
                  </a:lnTo>
                  <a:lnTo>
                    <a:pt x="49" y="1"/>
                  </a:lnTo>
                  <a:lnTo>
                    <a:pt x="60" y="1"/>
                  </a:lnTo>
                  <a:lnTo>
                    <a:pt x="72" y="7"/>
                  </a:lnTo>
                  <a:close/>
                  <a:moveTo>
                    <a:pt x="7" y="13"/>
                  </a:moveTo>
                  <a:lnTo>
                    <a:pt x="1" y="18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3" y="5"/>
                  </a:lnTo>
                  <a:lnTo>
                    <a:pt x="0" y="2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3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9" y="11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5E9A3CD2-A1C3-A2F4-86F4-E9DCED3012AC}"/>
                </a:ext>
              </a:extLst>
            </p:cNvPr>
            <p:cNvGrpSpPr/>
            <p:nvPr/>
          </p:nvGrpSpPr>
          <p:grpSpPr>
            <a:xfrm>
              <a:off x="889853" y="4135823"/>
              <a:ext cx="1356854" cy="1708182"/>
              <a:chOff x="1136650" y="4046538"/>
              <a:chExt cx="1244601" cy="1566863"/>
            </a:xfrm>
            <a:grpFill/>
          </p:grpSpPr>
          <p:sp>
            <p:nvSpPr>
              <p:cNvPr id="282" name="Freihandform 29">
                <a:extLst>
                  <a:ext uri="{FF2B5EF4-FFF2-40B4-BE49-F238E27FC236}">
                    <a16:creationId xmlns:a16="http://schemas.microsoft.com/office/drawing/2014/main" id="{2C505216-DC1E-93F1-2E7F-AA3306C97F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9863" y="4046538"/>
                <a:ext cx="941388" cy="1230313"/>
              </a:xfrm>
              <a:custGeom>
                <a:avLst/>
                <a:gdLst>
                  <a:gd name="T0" fmla="*/ 299 w 593"/>
                  <a:gd name="T1" fmla="*/ 226 h 775"/>
                  <a:gd name="T2" fmla="*/ 403 w 593"/>
                  <a:gd name="T3" fmla="*/ 340 h 775"/>
                  <a:gd name="T4" fmla="*/ 309 w 593"/>
                  <a:gd name="T5" fmla="*/ 174 h 775"/>
                  <a:gd name="T6" fmla="*/ 326 w 593"/>
                  <a:gd name="T7" fmla="*/ 98 h 775"/>
                  <a:gd name="T8" fmla="*/ 193 w 593"/>
                  <a:gd name="T9" fmla="*/ 322 h 775"/>
                  <a:gd name="T10" fmla="*/ 191 w 593"/>
                  <a:gd name="T11" fmla="*/ 277 h 775"/>
                  <a:gd name="T12" fmla="*/ 199 w 593"/>
                  <a:gd name="T13" fmla="*/ 217 h 775"/>
                  <a:gd name="T14" fmla="*/ 258 w 593"/>
                  <a:gd name="T15" fmla="*/ 271 h 775"/>
                  <a:gd name="T16" fmla="*/ 223 w 593"/>
                  <a:gd name="T17" fmla="*/ 377 h 775"/>
                  <a:gd name="T18" fmla="*/ 167 w 593"/>
                  <a:gd name="T19" fmla="*/ 393 h 775"/>
                  <a:gd name="T20" fmla="*/ 186 w 593"/>
                  <a:gd name="T21" fmla="*/ 448 h 775"/>
                  <a:gd name="T22" fmla="*/ 276 w 593"/>
                  <a:gd name="T23" fmla="*/ 432 h 775"/>
                  <a:gd name="T24" fmla="*/ 239 w 593"/>
                  <a:gd name="T25" fmla="*/ 362 h 775"/>
                  <a:gd name="T26" fmla="*/ 355 w 593"/>
                  <a:gd name="T27" fmla="*/ 323 h 775"/>
                  <a:gd name="T28" fmla="*/ 343 w 593"/>
                  <a:gd name="T29" fmla="*/ 286 h 775"/>
                  <a:gd name="T30" fmla="*/ 344 w 593"/>
                  <a:gd name="T31" fmla="*/ 319 h 775"/>
                  <a:gd name="T32" fmla="*/ 314 w 593"/>
                  <a:gd name="T33" fmla="*/ 318 h 775"/>
                  <a:gd name="T34" fmla="*/ 272 w 593"/>
                  <a:gd name="T35" fmla="*/ 363 h 775"/>
                  <a:gd name="T36" fmla="*/ 105 w 593"/>
                  <a:gd name="T37" fmla="*/ 699 h 775"/>
                  <a:gd name="T38" fmla="*/ 408 w 593"/>
                  <a:gd name="T39" fmla="*/ 527 h 775"/>
                  <a:gd name="T40" fmla="*/ 369 w 593"/>
                  <a:gd name="T41" fmla="*/ 529 h 775"/>
                  <a:gd name="T42" fmla="*/ 164 w 593"/>
                  <a:gd name="T43" fmla="*/ 335 h 775"/>
                  <a:gd name="T44" fmla="*/ 442 w 593"/>
                  <a:gd name="T45" fmla="*/ 457 h 775"/>
                  <a:gd name="T46" fmla="*/ 511 w 593"/>
                  <a:gd name="T47" fmla="*/ 460 h 775"/>
                  <a:gd name="T48" fmla="*/ 404 w 593"/>
                  <a:gd name="T49" fmla="*/ 377 h 775"/>
                  <a:gd name="T50" fmla="*/ 351 w 593"/>
                  <a:gd name="T51" fmla="*/ 411 h 775"/>
                  <a:gd name="T52" fmla="*/ 459 w 593"/>
                  <a:gd name="T53" fmla="*/ 471 h 775"/>
                  <a:gd name="T54" fmla="*/ 470 w 593"/>
                  <a:gd name="T55" fmla="*/ 539 h 775"/>
                  <a:gd name="T56" fmla="*/ 489 w 593"/>
                  <a:gd name="T57" fmla="*/ 487 h 775"/>
                  <a:gd name="T58" fmla="*/ 361 w 593"/>
                  <a:gd name="T59" fmla="*/ 196 h 775"/>
                  <a:gd name="T60" fmla="*/ 424 w 593"/>
                  <a:gd name="T61" fmla="*/ 259 h 775"/>
                  <a:gd name="T62" fmla="*/ 468 w 593"/>
                  <a:gd name="T63" fmla="*/ 159 h 775"/>
                  <a:gd name="T64" fmla="*/ 458 w 593"/>
                  <a:gd name="T65" fmla="*/ 0 h 775"/>
                  <a:gd name="T66" fmla="*/ 333 w 593"/>
                  <a:gd name="T67" fmla="*/ 85 h 775"/>
                  <a:gd name="T68" fmla="*/ 389 w 593"/>
                  <a:gd name="T69" fmla="*/ 550 h 775"/>
                  <a:gd name="T70" fmla="*/ 590 w 593"/>
                  <a:gd name="T71" fmla="*/ 717 h 775"/>
                  <a:gd name="T72" fmla="*/ 571 w 593"/>
                  <a:gd name="T73" fmla="*/ 681 h 775"/>
                  <a:gd name="T74" fmla="*/ 582 w 593"/>
                  <a:gd name="T75" fmla="*/ 721 h 775"/>
                  <a:gd name="T76" fmla="*/ 516 w 593"/>
                  <a:gd name="T77" fmla="*/ 711 h 775"/>
                  <a:gd name="T78" fmla="*/ 543 w 593"/>
                  <a:gd name="T79" fmla="*/ 695 h 775"/>
                  <a:gd name="T80" fmla="*/ 534 w 593"/>
                  <a:gd name="T81" fmla="*/ 619 h 775"/>
                  <a:gd name="T82" fmla="*/ 456 w 593"/>
                  <a:gd name="T83" fmla="*/ 552 h 775"/>
                  <a:gd name="T84" fmla="*/ 421 w 593"/>
                  <a:gd name="T85" fmla="*/ 641 h 775"/>
                  <a:gd name="T86" fmla="*/ 360 w 593"/>
                  <a:gd name="T87" fmla="*/ 631 h 775"/>
                  <a:gd name="T88" fmla="*/ 338 w 593"/>
                  <a:gd name="T89" fmla="*/ 530 h 775"/>
                  <a:gd name="T90" fmla="*/ 401 w 593"/>
                  <a:gd name="T91" fmla="*/ 435 h 775"/>
                  <a:gd name="T92" fmla="*/ 332 w 593"/>
                  <a:gd name="T93" fmla="*/ 416 h 775"/>
                  <a:gd name="T94" fmla="*/ 285 w 593"/>
                  <a:gd name="T95" fmla="*/ 450 h 775"/>
                  <a:gd name="T96" fmla="*/ 209 w 593"/>
                  <a:gd name="T97" fmla="*/ 457 h 775"/>
                  <a:gd name="T98" fmla="*/ 111 w 593"/>
                  <a:gd name="T99" fmla="*/ 416 h 775"/>
                  <a:gd name="T100" fmla="*/ 13 w 593"/>
                  <a:gd name="T101" fmla="*/ 431 h 775"/>
                  <a:gd name="T102" fmla="*/ 55 w 593"/>
                  <a:gd name="T103" fmla="*/ 611 h 775"/>
                  <a:gd name="T104" fmla="*/ 121 w 593"/>
                  <a:gd name="T105" fmla="*/ 709 h 775"/>
                  <a:gd name="T106" fmla="*/ 310 w 593"/>
                  <a:gd name="T107" fmla="*/ 704 h 775"/>
                  <a:gd name="T108" fmla="*/ 366 w 593"/>
                  <a:gd name="T109" fmla="*/ 711 h 775"/>
                  <a:gd name="T110" fmla="*/ 392 w 593"/>
                  <a:gd name="T111" fmla="*/ 736 h 775"/>
                  <a:gd name="T112" fmla="*/ 390 w 593"/>
                  <a:gd name="T113" fmla="*/ 771 h 775"/>
                  <a:gd name="T114" fmla="*/ 415 w 593"/>
                  <a:gd name="T115" fmla="*/ 764 h 775"/>
                  <a:gd name="T116" fmla="*/ 443 w 593"/>
                  <a:gd name="T117" fmla="*/ 747 h 775"/>
                  <a:gd name="T118" fmla="*/ 495 w 593"/>
                  <a:gd name="T119" fmla="*/ 746 h 775"/>
                  <a:gd name="T120" fmla="*/ 414 w 593"/>
                  <a:gd name="T121" fmla="*/ 55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3" h="775">
                    <a:moveTo>
                      <a:pt x="285" y="206"/>
                    </a:moveTo>
                    <a:lnTo>
                      <a:pt x="284" y="191"/>
                    </a:lnTo>
                    <a:lnTo>
                      <a:pt x="293" y="194"/>
                    </a:lnTo>
                    <a:lnTo>
                      <a:pt x="297" y="196"/>
                    </a:lnTo>
                    <a:lnTo>
                      <a:pt x="304" y="207"/>
                    </a:lnTo>
                    <a:lnTo>
                      <a:pt x="303" y="219"/>
                    </a:lnTo>
                    <a:lnTo>
                      <a:pt x="293" y="226"/>
                    </a:lnTo>
                    <a:lnTo>
                      <a:pt x="287" y="218"/>
                    </a:lnTo>
                    <a:lnTo>
                      <a:pt x="285" y="206"/>
                    </a:lnTo>
                    <a:close/>
                    <a:moveTo>
                      <a:pt x="316" y="236"/>
                    </a:moveTo>
                    <a:lnTo>
                      <a:pt x="317" y="232"/>
                    </a:lnTo>
                    <a:lnTo>
                      <a:pt x="313" y="226"/>
                    </a:lnTo>
                    <a:lnTo>
                      <a:pt x="299" y="226"/>
                    </a:lnTo>
                    <a:lnTo>
                      <a:pt x="301" y="235"/>
                    </a:lnTo>
                    <a:lnTo>
                      <a:pt x="313" y="237"/>
                    </a:lnTo>
                    <a:lnTo>
                      <a:pt x="316" y="236"/>
                    </a:lnTo>
                    <a:close/>
                    <a:moveTo>
                      <a:pt x="403" y="348"/>
                    </a:moveTo>
                    <a:lnTo>
                      <a:pt x="410" y="361"/>
                    </a:lnTo>
                    <a:lnTo>
                      <a:pt x="413" y="362"/>
                    </a:lnTo>
                    <a:lnTo>
                      <a:pt x="420" y="359"/>
                    </a:lnTo>
                    <a:lnTo>
                      <a:pt x="427" y="359"/>
                    </a:lnTo>
                    <a:lnTo>
                      <a:pt x="435" y="361"/>
                    </a:lnTo>
                    <a:lnTo>
                      <a:pt x="433" y="355"/>
                    </a:lnTo>
                    <a:lnTo>
                      <a:pt x="423" y="341"/>
                    </a:lnTo>
                    <a:lnTo>
                      <a:pt x="407" y="339"/>
                    </a:lnTo>
                    <a:lnTo>
                      <a:pt x="403" y="340"/>
                    </a:lnTo>
                    <a:lnTo>
                      <a:pt x="403" y="348"/>
                    </a:lnTo>
                    <a:close/>
                    <a:moveTo>
                      <a:pt x="246" y="199"/>
                    </a:moveTo>
                    <a:lnTo>
                      <a:pt x="240" y="208"/>
                    </a:lnTo>
                    <a:lnTo>
                      <a:pt x="255" y="210"/>
                    </a:lnTo>
                    <a:lnTo>
                      <a:pt x="267" y="220"/>
                    </a:lnTo>
                    <a:lnTo>
                      <a:pt x="278" y="224"/>
                    </a:lnTo>
                    <a:lnTo>
                      <a:pt x="274" y="211"/>
                    </a:lnTo>
                    <a:lnTo>
                      <a:pt x="269" y="195"/>
                    </a:lnTo>
                    <a:lnTo>
                      <a:pt x="251" y="182"/>
                    </a:lnTo>
                    <a:lnTo>
                      <a:pt x="238" y="177"/>
                    </a:lnTo>
                    <a:lnTo>
                      <a:pt x="239" y="190"/>
                    </a:lnTo>
                    <a:lnTo>
                      <a:pt x="246" y="199"/>
                    </a:lnTo>
                    <a:close/>
                    <a:moveTo>
                      <a:pt x="309" y="174"/>
                    </a:moveTo>
                    <a:lnTo>
                      <a:pt x="321" y="174"/>
                    </a:lnTo>
                    <a:lnTo>
                      <a:pt x="315" y="183"/>
                    </a:lnTo>
                    <a:lnTo>
                      <a:pt x="315" y="196"/>
                    </a:lnTo>
                    <a:lnTo>
                      <a:pt x="322" y="210"/>
                    </a:lnTo>
                    <a:lnTo>
                      <a:pt x="337" y="214"/>
                    </a:lnTo>
                    <a:lnTo>
                      <a:pt x="349" y="212"/>
                    </a:lnTo>
                    <a:lnTo>
                      <a:pt x="361" y="187"/>
                    </a:lnTo>
                    <a:lnTo>
                      <a:pt x="371" y="176"/>
                    </a:lnTo>
                    <a:lnTo>
                      <a:pt x="362" y="164"/>
                    </a:lnTo>
                    <a:lnTo>
                      <a:pt x="356" y="138"/>
                    </a:lnTo>
                    <a:lnTo>
                      <a:pt x="345" y="131"/>
                    </a:lnTo>
                    <a:lnTo>
                      <a:pt x="334" y="121"/>
                    </a:lnTo>
                    <a:lnTo>
                      <a:pt x="326" y="98"/>
                    </a:lnTo>
                    <a:lnTo>
                      <a:pt x="310" y="101"/>
                    </a:lnTo>
                    <a:lnTo>
                      <a:pt x="313" y="110"/>
                    </a:lnTo>
                    <a:lnTo>
                      <a:pt x="307" y="114"/>
                    </a:lnTo>
                    <a:lnTo>
                      <a:pt x="302" y="126"/>
                    </a:lnTo>
                    <a:lnTo>
                      <a:pt x="297" y="144"/>
                    </a:lnTo>
                    <a:lnTo>
                      <a:pt x="302" y="162"/>
                    </a:lnTo>
                    <a:lnTo>
                      <a:pt x="309" y="174"/>
                    </a:lnTo>
                    <a:close/>
                    <a:moveTo>
                      <a:pt x="157" y="301"/>
                    </a:moveTo>
                    <a:lnTo>
                      <a:pt x="165" y="306"/>
                    </a:lnTo>
                    <a:lnTo>
                      <a:pt x="195" y="304"/>
                    </a:lnTo>
                    <a:lnTo>
                      <a:pt x="182" y="315"/>
                    </a:lnTo>
                    <a:lnTo>
                      <a:pt x="183" y="323"/>
                    </a:lnTo>
                    <a:lnTo>
                      <a:pt x="193" y="322"/>
                    </a:lnTo>
                    <a:lnTo>
                      <a:pt x="210" y="311"/>
                    </a:lnTo>
                    <a:lnTo>
                      <a:pt x="233" y="307"/>
                    </a:lnTo>
                    <a:lnTo>
                      <a:pt x="237" y="295"/>
                    </a:lnTo>
                    <a:lnTo>
                      <a:pt x="235" y="282"/>
                    </a:lnTo>
                    <a:lnTo>
                      <a:pt x="228" y="281"/>
                    </a:lnTo>
                    <a:lnTo>
                      <a:pt x="222" y="286"/>
                    </a:lnTo>
                    <a:lnTo>
                      <a:pt x="220" y="275"/>
                    </a:lnTo>
                    <a:lnTo>
                      <a:pt x="217" y="261"/>
                    </a:lnTo>
                    <a:lnTo>
                      <a:pt x="211" y="258"/>
                    </a:lnTo>
                    <a:lnTo>
                      <a:pt x="205" y="269"/>
                    </a:lnTo>
                    <a:lnTo>
                      <a:pt x="214" y="295"/>
                    </a:lnTo>
                    <a:lnTo>
                      <a:pt x="203" y="293"/>
                    </a:lnTo>
                    <a:lnTo>
                      <a:pt x="191" y="277"/>
                    </a:lnTo>
                    <a:lnTo>
                      <a:pt x="171" y="268"/>
                    </a:lnTo>
                    <a:lnTo>
                      <a:pt x="165" y="275"/>
                    </a:lnTo>
                    <a:lnTo>
                      <a:pt x="157" y="301"/>
                    </a:lnTo>
                    <a:close/>
                    <a:moveTo>
                      <a:pt x="210" y="201"/>
                    </a:moveTo>
                    <a:lnTo>
                      <a:pt x="202" y="194"/>
                    </a:lnTo>
                    <a:lnTo>
                      <a:pt x="198" y="193"/>
                    </a:lnTo>
                    <a:lnTo>
                      <a:pt x="191" y="203"/>
                    </a:lnTo>
                    <a:lnTo>
                      <a:pt x="191" y="208"/>
                    </a:lnTo>
                    <a:lnTo>
                      <a:pt x="202" y="208"/>
                    </a:lnTo>
                    <a:lnTo>
                      <a:pt x="210" y="201"/>
                    </a:lnTo>
                    <a:close/>
                    <a:moveTo>
                      <a:pt x="206" y="231"/>
                    </a:moveTo>
                    <a:lnTo>
                      <a:pt x="209" y="222"/>
                    </a:lnTo>
                    <a:lnTo>
                      <a:pt x="199" y="217"/>
                    </a:lnTo>
                    <a:lnTo>
                      <a:pt x="189" y="219"/>
                    </a:lnTo>
                    <a:lnTo>
                      <a:pt x="185" y="230"/>
                    </a:lnTo>
                    <a:lnTo>
                      <a:pt x="194" y="240"/>
                    </a:lnTo>
                    <a:lnTo>
                      <a:pt x="206" y="231"/>
                    </a:lnTo>
                    <a:close/>
                    <a:moveTo>
                      <a:pt x="276" y="310"/>
                    </a:moveTo>
                    <a:lnTo>
                      <a:pt x="287" y="307"/>
                    </a:lnTo>
                    <a:lnTo>
                      <a:pt x="291" y="288"/>
                    </a:lnTo>
                    <a:lnTo>
                      <a:pt x="290" y="274"/>
                    </a:lnTo>
                    <a:lnTo>
                      <a:pt x="285" y="260"/>
                    </a:lnTo>
                    <a:lnTo>
                      <a:pt x="285" y="264"/>
                    </a:lnTo>
                    <a:lnTo>
                      <a:pt x="275" y="263"/>
                    </a:lnTo>
                    <a:lnTo>
                      <a:pt x="266" y="272"/>
                    </a:lnTo>
                    <a:lnTo>
                      <a:pt x="258" y="271"/>
                    </a:lnTo>
                    <a:lnTo>
                      <a:pt x="258" y="293"/>
                    </a:lnTo>
                    <a:lnTo>
                      <a:pt x="269" y="290"/>
                    </a:lnTo>
                    <a:lnTo>
                      <a:pt x="269" y="306"/>
                    </a:lnTo>
                    <a:lnTo>
                      <a:pt x="276" y="310"/>
                    </a:lnTo>
                    <a:close/>
                    <a:moveTo>
                      <a:pt x="268" y="420"/>
                    </a:moveTo>
                    <a:lnTo>
                      <a:pt x="256" y="410"/>
                    </a:lnTo>
                    <a:lnTo>
                      <a:pt x="245" y="400"/>
                    </a:lnTo>
                    <a:lnTo>
                      <a:pt x="243" y="385"/>
                    </a:lnTo>
                    <a:lnTo>
                      <a:pt x="239" y="364"/>
                    </a:lnTo>
                    <a:lnTo>
                      <a:pt x="232" y="355"/>
                    </a:lnTo>
                    <a:lnTo>
                      <a:pt x="224" y="351"/>
                    </a:lnTo>
                    <a:lnTo>
                      <a:pt x="218" y="355"/>
                    </a:lnTo>
                    <a:lnTo>
                      <a:pt x="223" y="377"/>
                    </a:lnTo>
                    <a:lnTo>
                      <a:pt x="220" y="386"/>
                    </a:lnTo>
                    <a:lnTo>
                      <a:pt x="215" y="364"/>
                    </a:lnTo>
                    <a:lnTo>
                      <a:pt x="209" y="357"/>
                    </a:lnTo>
                    <a:lnTo>
                      <a:pt x="200" y="369"/>
                    </a:lnTo>
                    <a:lnTo>
                      <a:pt x="192" y="357"/>
                    </a:lnTo>
                    <a:lnTo>
                      <a:pt x="176" y="364"/>
                    </a:lnTo>
                    <a:lnTo>
                      <a:pt x="180" y="353"/>
                    </a:lnTo>
                    <a:lnTo>
                      <a:pt x="173" y="350"/>
                    </a:lnTo>
                    <a:lnTo>
                      <a:pt x="156" y="363"/>
                    </a:lnTo>
                    <a:lnTo>
                      <a:pt x="151" y="371"/>
                    </a:lnTo>
                    <a:lnTo>
                      <a:pt x="145" y="388"/>
                    </a:lnTo>
                    <a:lnTo>
                      <a:pt x="157" y="393"/>
                    </a:lnTo>
                    <a:lnTo>
                      <a:pt x="167" y="393"/>
                    </a:lnTo>
                    <a:lnTo>
                      <a:pt x="152" y="402"/>
                    </a:lnTo>
                    <a:lnTo>
                      <a:pt x="154" y="409"/>
                    </a:lnTo>
                    <a:lnTo>
                      <a:pt x="164" y="410"/>
                    </a:lnTo>
                    <a:lnTo>
                      <a:pt x="179" y="408"/>
                    </a:lnTo>
                    <a:lnTo>
                      <a:pt x="192" y="413"/>
                    </a:lnTo>
                    <a:lnTo>
                      <a:pt x="183" y="416"/>
                    </a:lnTo>
                    <a:lnTo>
                      <a:pt x="174" y="415"/>
                    </a:lnTo>
                    <a:lnTo>
                      <a:pt x="163" y="419"/>
                    </a:lnTo>
                    <a:lnTo>
                      <a:pt x="159" y="421"/>
                    </a:lnTo>
                    <a:lnTo>
                      <a:pt x="167" y="435"/>
                    </a:lnTo>
                    <a:lnTo>
                      <a:pt x="173" y="434"/>
                    </a:lnTo>
                    <a:lnTo>
                      <a:pt x="182" y="439"/>
                    </a:lnTo>
                    <a:lnTo>
                      <a:pt x="186" y="448"/>
                    </a:lnTo>
                    <a:lnTo>
                      <a:pt x="198" y="446"/>
                    </a:lnTo>
                    <a:lnTo>
                      <a:pt x="215" y="443"/>
                    </a:lnTo>
                    <a:lnTo>
                      <a:pt x="227" y="437"/>
                    </a:lnTo>
                    <a:lnTo>
                      <a:pt x="235" y="435"/>
                    </a:lnTo>
                    <a:lnTo>
                      <a:pt x="246" y="440"/>
                    </a:lnTo>
                    <a:lnTo>
                      <a:pt x="258" y="444"/>
                    </a:lnTo>
                    <a:lnTo>
                      <a:pt x="261" y="437"/>
                    </a:lnTo>
                    <a:lnTo>
                      <a:pt x="257" y="429"/>
                    </a:lnTo>
                    <a:lnTo>
                      <a:pt x="268" y="428"/>
                    </a:lnTo>
                    <a:lnTo>
                      <a:pt x="268" y="420"/>
                    </a:lnTo>
                    <a:close/>
                    <a:moveTo>
                      <a:pt x="287" y="417"/>
                    </a:moveTo>
                    <a:lnTo>
                      <a:pt x="282" y="426"/>
                    </a:lnTo>
                    <a:lnTo>
                      <a:pt x="276" y="432"/>
                    </a:lnTo>
                    <a:lnTo>
                      <a:pt x="286" y="440"/>
                    </a:lnTo>
                    <a:lnTo>
                      <a:pt x="291" y="438"/>
                    </a:lnTo>
                    <a:lnTo>
                      <a:pt x="301" y="444"/>
                    </a:lnTo>
                    <a:lnTo>
                      <a:pt x="304" y="437"/>
                    </a:lnTo>
                    <a:lnTo>
                      <a:pt x="301" y="429"/>
                    </a:lnTo>
                    <a:lnTo>
                      <a:pt x="298" y="426"/>
                    </a:lnTo>
                    <a:lnTo>
                      <a:pt x="295" y="422"/>
                    </a:lnTo>
                    <a:lnTo>
                      <a:pt x="287" y="417"/>
                    </a:lnTo>
                    <a:close/>
                    <a:moveTo>
                      <a:pt x="245" y="346"/>
                    </a:moveTo>
                    <a:lnTo>
                      <a:pt x="240" y="341"/>
                    </a:lnTo>
                    <a:lnTo>
                      <a:pt x="231" y="342"/>
                    </a:lnTo>
                    <a:lnTo>
                      <a:pt x="228" y="346"/>
                    </a:lnTo>
                    <a:lnTo>
                      <a:pt x="239" y="362"/>
                    </a:lnTo>
                    <a:lnTo>
                      <a:pt x="245" y="346"/>
                    </a:lnTo>
                    <a:close/>
                    <a:moveTo>
                      <a:pt x="314" y="379"/>
                    </a:moveTo>
                    <a:lnTo>
                      <a:pt x="321" y="362"/>
                    </a:lnTo>
                    <a:lnTo>
                      <a:pt x="328" y="357"/>
                    </a:lnTo>
                    <a:lnTo>
                      <a:pt x="339" y="336"/>
                    </a:lnTo>
                    <a:lnTo>
                      <a:pt x="326" y="330"/>
                    </a:lnTo>
                    <a:lnTo>
                      <a:pt x="311" y="329"/>
                    </a:lnTo>
                    <a:lnTo>
                      <a:pt x="305" y="336"/>
                    </a:lnTo>
                    <a:lnTo>
                      <a:pt x="302" y="346"/>
                    </a:lnTo>
                    <a:lnTo>
                      <a:pt x="302" y="358"/>
                    </a:lnTo>
                    <a:lnTo>
                      <a:pt x="305" y="377"/>
                    </a:lnTo>
                    <a:lnTo>
                      <a:pt x="314" y="379"/>
                    </a:lnTo>
                    <a:close/>
                    <a:moveTo>
                      <a:pt x="355" y="323"/>
                    </a:moveTo>
                    <a:lnTo>
                      <a:pt x="368" y="323"/>
                    </a:lnTo>
                    <a:lnTo>
                      <a:pt x="388" y="318"/>
                    </a:lnTo>
                    <a:lnTo>
                      <a:pt x="396" y="322"/>
                    </a:lnTo>
                    <a:lnTo>
                      <a:pt x="406" y="317"/>
                    </a:lnTo>
                    <a:lnTo>
                      <a:pt x="410" y="310"/>
                    </a:lnTo>
                    <a:lnTo>
                      <a:pt x="409" y="299"/>
                    </a:lnTo>
                    <a:lnTo>
                      <a:pt x="402" y="289"/>
                    </a:lnTo>
                    <a:lnTo>
                      <a:pt x="391" y="287"/>
                    </a:lnTo>
                    <a:lnTo>
                      <a:pt x="377" y="289"/>
                    </a:lnTo>
                    <a:lnTo>
                      <a:pt x="366" y="295"/>
                    </a:lnTo>
                    <a:lnTo>
                      <a:pt x="356" y="293"/>
                    </a:lnTo>
                    <a:lnTo>
                      <a:pt x="348" y="292"/>
                    </a:lnTo>
                    <a:lnTo>
                      <a:pt x="343" y="286"/>
                    </a:lnTo>
                    <a:lnTo>
                      <a:pt x="336" y="278"/>
                    </a:lnTo>
                    <a:lnTo>
                      <a:pt x="337" y="269"/>
                    </a:lnTo>
                    <a:lnTo>
                      <a:pt x="331" y="259"/>
                    </a:lnTo>
                    <a:lnTo>
                      <a:pt x="317" y="259"/>
                    </a:lnTo>
                    <a:lnTo>
                      <a:pt x="310" y="249"/>
                    </a:lnTo>
                    <a:lnTo>
                      <a:pt x="297" y="247"/>
                    </a:lnTo>
                    <a:lnTo>
                      <a:pt x="295" y="259"/>
                    </a:lnTo>
                    <a:lnTo>
                      <a:pt x="302" y="269"/>
                    </a:lnTo>
                    <a:lnTo>
                      <a:pt x="316" y="272"/>
                    </a:lnTo>
                    <a:lnTo>
                      <a:pt x="322" y="284"/>
                    </a:lnTo>
                    <a:lnTo>
                      <a:pt x="324" y="298"/>
                    </a:lnTo>
                    <a:lnTo>
                      <a:pt x="326" y="312"/>
                    </a:lnTo>
                    <a:lnTo>
                      <a:pt x="344" y="319"/>
                    </a:lnTo>
                    <a:lnTo>
                      <a:pt x="355" y="323"/>
                    </a:lnTo>
                    <a:close/>
                    <a:moveTo>
                      <a:pt x="141" y="280"/>
                    </a:moveTo>
                    <a:lnTo>
                      <a:pt x="154" y="268"/>
                    </a:lnTo>
                    <a:lnTo>
                      <a:pt x="160" y="266"/>
                    </a:lnTo>
                    <a:lnTo>
                      <a:pt x="165" y="255"/>
                    </a:lnTo>
                    <a:lnTo>
                      <a:pt x="167" y="232"/>
                    </a:lnTo>
                    <a:lnTo>
                      <a:pt x="157" y="237"/>
                    </a:lnTo>
                    <a:lnTo>
                      <a:pt x="147" y="236"/>
                    </a:lnTo>
                    <a:lnTo>
                      <a:pt x="133" y="257"/>
                    </a:lnTo>
                    <a:lnTo>
                      <a:pt x="122" y="277"/>
                    </a:lnTo>
                    <a:lnTo>
                      <a:pt x="130" y="283"/>
                    </a:lnTo>
                    <a:lnTo>
                      <a:pt x="141" y="280"/>
                    </a:lnTo>
                    <a:close/>
                    <a:moveTo>
                      <a:pt x="314" y="318"/>
                    </a:moveTo>
                    <a:lnTo>
                      <a:pt x="317" y="309"/>
                    </a:lnTo>
                    <a:lnTo>
                      <a:pt x="315" y="300"/>
                    </a:lnTo>
                    <a:lnTo>
                      <a:pt x="309" y="290"/>
                    </a:lnTo>
                    <a:lnTo>
                      <a:pt x="299" y="298"/>
                    </a:lnTo>
                    <a:lnTo>
                      <a:pt x="296" y="310"/>
                    </a:lnTo>
                    <a:lnTo>
                      <a:pt x="304" y="316"/>
                    </a:lnTo>
                    <a:lnTo>
                      <a:pt x="314" y="318"/>
                    </a:lnTo>
                    <a:close/>
                    <a:moveTo>
                      <a:pt x="295" y="346"/>
                    </a:moveTo>
                    <a:lnTo>
                      <a:pt x="292" y="339"/>
                    </a:lnTo>
                    <a:lnTo>
                      <a:pt x="280" y="341"/>
                    </a:lnTo>
                    <a:lnTo>
                      <a:pt x="273" y="336"/>
                    </a:lnTo>
                    <a:lnTo>
                      <a:pt x="264" y="348"/>
                    </a:lnTo>
                    <a:lnTo>
                      <a:pt x="272" y="363"/>
                    </a:lnTo>
                    <a:lnTo>
                      <a:pt x="258" y="361"/>
                    </a:lnTo>
                    <a:lnTo>
                      <a:pt x="258" y="368"/>
                    </a:lnTo>
                    <a:lnTo>
                      <a:pt x="275" y="385"/>
                    </a:lnTo>
                    <a:lnTo>
                      <a:pt x="280" y="392"/>
                    </a:lnTo>
                    <a:lnTo>
                      <a:pt x="286" y="394"/>
                    </a:lnTo>
                    <a:lnTo>
                      <a:pt x="297" y="386"/>
                    </a:lnTo>
                    <a:lnTo>
                      <a:pt x="298" y="367"/>
                    </a:lnTo>
                    <a:lnTo>
                      <a:pt x="288" y="357"/>
                    </a:lnTo>
                    <a:lnTo>
                      <a:pt x="295" y="346"/>
                    </a:lnTo>
                    <a:close/>
                    <a:moveTo>
                      <a:pt x="117" y="713"/>
                    </a:moveTo>
                    <a:lnTo>
                      <a:pt x="115" y="707"/>
                    </a:lnTo>
                    <a:lnTo>
                      <a:pt x="107" y="704"/>
                    </a:lnTo>
                    <a:lnTo>
                      <a:pt x="105" y="699"/>
                    </a:lnTo>
                    <a:lnTo>
                      <a:pt x="102" y="695"/>
                    </a:lnTo>
                    <a:lnTo>
                      <a:pt x="96" y="694"/>
                    </a:lnTo>
                    <a:lnTo>
                      <a:pt x="92" y="692"/>
                    </a:lnTo>
                    <a:lnTo>
                      <a:pt x="84" y="690"/>
                    </a:lnTo>
                    <a:lnTo>
                      <a:pt x="84" y="693"/>
                    </a:lnTo>
                    <a:lnTo>
                      <a:pt x="87" y="698"/>
                    </a:lnTo>
                    <a:lnTo>
                      <a:pt x="94" y="700"/>
                    </a:lnTo>
                    <a:lnTo>
                      <a:pt x="95" y="703"/>
                    </a:lnTo>
                    <a:lnTo>
                      <a:pt x="101" y="706"/>
                    </a:lnTo>
                    <a:lnTo>
                      <a:pt x="102" y="710"/>
                    </a:lnTo>
                    <a:lnTo>
                      <a:pt x="113" y="715"/>
                    </a:lnTo>
                    <a:lnTo>
                      <a:pt x="117" y="713"/>
                    </a:lnTo>
                    <a:close/>
                    <a:moveTo>
                      <a:pt x="408" y="527"/>
                    </a:moveTo>
                    <a:lnTo>
                      <a:pt x="403" y="523"/>
                    </a:lnTo>
                    <a:lnTo>
                      <a:pt x="398" y="524"/>
                    </a:lnTo>
                    <a:lnTo>
                      <a:pt x="398" y="516"/>
                    </a:lnTo>
                    <a:lnTo>
                      <a:pt x="390" y="512"/>
                    </a:lnTo>
                    <a:lnTo>
                      <a:pt x="383" y="506"/>
                    </a:lnTo>
                    <a:lnTo>
                      <a:pt x="379" y="502"/>
                    </a:lnTo>
                    <a:lnTo>
                      <a:pt x="375" y="504"/>
                    </a:lnTo>
                    <a:lnTo>
                      <a:pt x="374" y="497"/>
                    </a:lnTo>
                    <a:lnTo>
                      <a:pt x="369" y="496"/>
                    </a:lnTo>
                    <a:lnTo>
                      <a:pt x="367" y="510"/>
                    </a:lnTo>
                    <a:lnTo>
                      <a:pt x="367" y="523"/>
                    </a:lnTo>
                    <a:lnTo>
                      <a:pt x="361" y="531"/>
                    </a:lnTo>
                    <a:lnTo>
                      <a:pt x="369" y="529"/>
                    </a:lnTo>
                    <a:lnTo>
                      <a:pt x="372" y="538"/>
                    </a:lnTo>
                    <a:lnTo>
                      <a:pt x="381" y="530"/>
                    </a:lnTo>
                    <a:lnTo>
                      <a:pt x="389" y="521"/>
                    </a:lnTo>
                    <a:lnTo>
                      <a:pt x="392" y="529"/>
                    </a:lnTo>
                    <a:lnTo>
                      <a:pt x="402" y="532"/>
                    </a:lnTo>
                    <a:lnTo>
                      <a:pt x="408" y="527"/>
                    </a:lnTo>
                    <a:close/>
                    <a:moveTo>
                      <a:pt x="121" y="402"/>
                    </a:moveTo>
                    <a:lnTo>
                      <a:pt x="138" y="392"/>
                    </a:lnTo>
                    <a:lnTo>
                      <a:pt x="138" y="382"/>
                    </a:lnTo>
                    <a:lnTo>
                      <a:pt x="146" y="368"/>
                    </a:lnTo>
                    <a:lnTo>
                      <a:pt x="163" y="351"/>
                    </a:lnTo>
                    <a:lnTo>
                      <a:pt x="171" y="345"/>
                    </a:lnTo>
                    <a:lnTo>
                      <a:pt x="164" y="335"/>
                    </a:lnTo>
                    <a:lnTo>
                      <a:pt x="157" y="328"/>
                    </a:lnTo>
                    <a:lnTo>
                      <a:pt x="140" y="327"/>
                    </a:lnTo>
                    <a:lnTo>
                      <a:pt x="130" y="322"/>
                    </a:lnTo>
                    <a:lnTo>
                      <a:pt x="109" y="326"/>
                    </a:lnTo>
                    <a:lnTo>
                      <a:pt x="115" y="340"/>
                    </a:lnTo>
                    <a:lnTo>
                      <a:pt x="109" y="356"/>
                    </a:lnTo>
                    <a:lnTo>
                      <a:pt x="104" y="373"/>
                    </a:lnTo>
                    <a:lnTo>
                      <a:pt x="101" y="381"/>
                    </a:lnTo>
                    <a:lnTo>
                      <a:pt x="117" y="393"/>
                    </a:lnTo>
                    <a:lnTo>
                      <a:pt x="121" y="402"/>
                    </a:lnTo>
                    <a:close/>
                    <a:moveTo>
                      <a:pt x="441" y="467"/>
                    </a:moveTo>
                    <a:lnTo>
                      <a:pt x="442" y="465"/>
                    </a:lnTo>
                    <a:lnTo>
                      <a:pt x="442" y="457"/>
                    </a:lnTo>
                    <a:lnTo>
                      <a:pt x="437" y="452"/>
                    </a:lnTo>
                    <a:lnTo>
                      <a:pt x="431" y="455"/>
                    </a:lnTo>
                    <a:lnTo>
                      <a:pt x="427" y="465"/>
                    </a:lnTo>
                    <a:lnTo>
                      <a:pt x="430" y="473"/>
                    </a:lnTo>
                    <a:lnTo>
                      <a:pt x="437" y="472"/>
                    </a:lnTo>
                    <a:lnTo>
                      <a:pt x="441" y="467"/>
                    </a:lnTo>
                    <a:close/>
                    <a:moveTo>
                      <a:pt x="499" y="485"/>
                    </a:moveTo>
                    <a:lnTo>
                      <a:pt x="508" y="501"/>
                    </a:lnTo>
                    <a:lnTo>
                      <a:pt x="517" y="508"/>
                    </a:lnTo>
                    <a:lnTo>
                      <a:pt x="529" y="489"/>
                    </a:lnTo>
                    <a:lnTo>
                      <a:pt x="531" y="478"/>
                    </a:lnTo>
                    <a:lnTo>
                      <a:pt x="520" y="477"/>
                    </a:lnTo>
                    <a:lnTo>
                      <a:pt x="511" y="460"/>
                    </a:lnTo>
                    <a:lnTo>
                      <a:pt x="500" y="456"/>
                    </a:lnTo>
                    <a:lnTo>
                      <a:pt x="484" y="444"/>
                    </a:lnTo>
                    <a:lnTo>
                      <a:pt x="496" y="435"/>
                    </a:lnTo>
                    <a:lnTo>
                      <a:pt x="490" y="417"/>
                    </a:lnTo>
                    <a:lnTo>
                      <a:pt x="484" y="409"/>
                    </a:lnTo>
                    <a:lnTo>
                      <a:pt x="468" y="402"/>
                    </a:lnTo>
                    <a:lnTo>
                      <a:pt x="461" y="388"/>
                    </a:lnTo>
                    <a:lnTo>
                      <a:pt x="449" y="393"/>
                    </a:lnTo>
                    <a:lnTo>
                      <a:pt x="448" y="384"/>
                    </a:lnTo>
                    <a:lnTo>
                      <a:pt x="438" y="374"/>
                    </a:lnTo>
                    <a:lnTo>
                      <a:pt x="424" y="362"/>
                    </a:lnTo>
                    <a:lnTo>
                      <a:pt x="418" y="371"/>
                    </a:lnTo>
                    <a:lnTo>
                      <a:pt x="404" y="377"/>
                    </a:lnTo>
                    <a:lnTo>
                      <a:pt x="406" y="363"/>
                    </a:lnTo>
                    <a:lnTo>
                      <a:pt x="394" y="339"/>
                    </a:lnTo>
                    <a:lnTo>
                      <a:pt x="377" y="348"/>
                    </a:lnTo>
                    <a:lnTo>
                      <a:pt x="371" y="367"/>
                    </a:lnTo>
                    <a:lnTo>
                      <a:pt x="365" y="353"/>
                    </a:lnTo>
                    <a:lnTo>
                      <a:pt x="371" y="338"/>
                    </a:lnTo>
                    <a:lnTo>
                      <a:pt x="352" y="344"/>
                    </a:lnTo>
                    <a:lnTo>
                      <a:pt x="345" y="353"/>
                    </a:lnTo>
                    <a:lnTo>
                      <a:pt x="340" y="374"/>
                    </a:lnTo>
                    <a:lnTo>
                      <a:pt x="343" y="396"/>
                    </a:lnTo>
                    <a:lnTo>
                      <a:pt x="352" y="396"/>
                    </a:lnTo>
                    <a:lnTo>
                      <a:pt x="345" y="405"/>
                    </a:lnTo>
                    <a:lnTo>
                      <a:pt x="351" y="411"/>
                    </a:lnTo>
                    <a:lnTo>
                      <a:pt x="362" y="415"/>
                    </a:lnTo>
                    <a:lnTo>
                      <a:pt x="375" y="421"/>
                    </a:lnTo>
                    <a:lnTo>
                      <a:pt x="401" y="425"/>
                    </a:lnTo>
                    <a:lnTo>
                      <a:pt x="413" y="422"/>
                    </a:lnTo>
                    <a:lnTo>
                      <a:pt x="416" y="416"/>
                    </a:lnTo>
                    <a:lnTo>
                      <a:pt x="421" y="423"/>
                    </a:lnTo>
                    <a:lnTo>
                      <a:pt x="427" y="425"/>
                    </a:lnTo>
                    <a:lnTo>
                      <a:pt x="435" y="437"/>
                    </a:lnTo>
                    <a:lnTo>
                      <a:pt x="430" y="442"/>
                    </a:lnTo>
                    <a:lnTo>
                      <a:pt x="443" y="448"/>
                    </a:lnTo>
                    <a:lnTo>
                      <a:pt x="454" y="456"/>
                    </a:lnTo>
                    <a:lnTo>
                      <a:pt x="456" y="462"/>
                    </a:lnTo>
                    <a:lnTo>
                      <a:pt x="459" y="471"/>
                    </a:lnTo>
                    <a:lnTo>
                      <a:pt x="449" y="486"/>
                    </a:lnTo>
                    <a:lnTo>
                      <a:pt x="448" y="495"/>
                    </a:lnTo>
                    <a:lnTo>
                      <a:pt x="449" y="501"/>
                    </a:lnTo>
                    <a:lnTo>
                      <a:pt x="436" y="503"/>
                    </a:lnTo>
                    <a:lnTo>
                      <a:pt x="424" y="503"/>
                    </a:lnTo>
                    <a:lnTo>
                      <a:pt x="419" y="514"/>
                    </a:lnTo>
                    <a:lnTo>
                      <a:pt x="425" y="520"/>
                    </a:lnTo>
                    <a:lnTo>
                      <a:pt x="444" y="518"/>
                    </a:lnTo>
                    <a:lnTo>
                      <a:pt x="444" y="513"/>
                    </a:lnTo>
                    <a:lnTo>
                      <a:pt x="454" y="520"/>
                    </a:lnTo>
                    <a:lnTo>
                      <a:pt x="464" y="529"/>
                    </a:lnTo>
                    <a:lnTo>
                      <a:pt x="461" y="532"/>
                    </a:lnTo>
                    <a:lnTo>
                      <a:pt x="470" y="539"/>
                    </a:lnTo>
                    <a:lnTo>
                      <a:pt x="484" y="548"/>
                    </a:lnTo>
                    <a:lnTo>
                      <a:pt x="502" y="554"/>
                    </a:lnTo>
                    <a:lnTo>
                      <a:pt x="501" y="549"/>
                    </a:lnTo>
                    <a:lnTo>
                      <a:pt x="494" y="541"/>
                    </a:lnTo>
                    <a:lnTo>
                      <a:pt x="484" y="527"/>
                    </a:lnTo>
                    <a:lnTo>
                      <a:pt x="501" y="539"/>
                    </a:lnTo>
                    <a:lnTo>
                      <a:pt x="509" y="543"/>
                    </a:lnTo>
                    <a:lnTo>
                      <a:pt x="512" y="532"/>
                    </a:lnTo>
                    <a:lnTo>
                      <a:pt x="507" y="518"/>
                    </a:lnTo>
                    <a:lnTo>
                      <a:pt x="505" y="513"/>
                    </a:lnTo>
                    <a:lnTo>
                      <a:pt x="496" y="506"/>
                    </a:lnTo>
                    <a:lnTo>
                      <a:pt x="489" y="497"/>
                    </a:lnTo>
                    <a:lnTo>
                      <a:pt x="489" y="487"/>
                    </a:lnTo>
                    <a:lnTo>
                      <a:pt x="499" y="485"/>
                    </a:lnTo>
                    <a:close/>
                    <a:moveTo>
                      <a:pt x="340" y="98"/>
                    </a:moveTo>
                    <a:lnTo>
                      <a:pt x="346" y="116"/>
                    </a:lnTo>
                    <a:lnTo>
                      <a:pt x="359" y="130"/>
                    </a:lnTo>
                    <a:lnTo>
                      <a:pt x="381" y="127"/>
                    </a:lnTo>
                    <a:lnTo>
                      <a:pt x="397" y="132"/>
                    </a:lnTo>
                    <a:lnTo>
                      <a:pt x="386" y="147"/>
                    </a:lnTo>
                    <a:lnTo>
                      <a:pt x="381" y="143"/>
                    </a:lnTo>
                    <a:lnTo>
                      <a:pt x="362" y="141"/>
                    </a:lnTo>
                    <a:lnTo>
                      <a:pt x="366" y="161"/>
                    </a:lnTo>
                    <a:lnTo>
                      <a:pt x="375" y="176"/>
                    </a:lnTo>
                    <a:lnTo>
                      <a:pt x="373" y="188"/>
                    </a:lnTo>
                    <a:lnTo>
                      <a:pt x="361" y="196"/>
                    </a:lnTo>
                    <a:lnTo>
                      <a:pt x="356" y="210"/>
                    </a:lnTo>
                    <a:lnTo>
                      <a:pt x="367" y="216"/>
                    </a:lnTo>
                    <a:lnTo>
                      <a:pt x="375" y="236"/>
                    </a:lnTo>
                    <a:lnTo>
                      <a:pt x="357" y="222"/>
                    </a:lnTo>
                    <a:lnTo>
                      <a:pt x="354" y="224"/>
                    </a:lnTo>
                    <a:lnTo>
                      <a:pt x="357" y="247"/>
                    </a:lnTo>
                    <a:lnTo>
                      <a:pt x="344" y="253"/>
                    </a:lnTo>
                    <a:lnTo>
                      <a:pt x="345" y="268"/>
                    </a:lnTo>
                    <a:lnTo>
                      <a:pt x="359" y="269"/>
                    </a:lnTo>
                    <a:lnTo>
                      <a:pt x="368" y="272"/>
                    </a:lnTo>
                    <a:lnTo>
                      <a:pt x="388" y="268"/>
                    </a:lnTo>
                    <a:lnTo>
                      <a:pt x="406" y="276"/>
                    </a:lnTo>
                    <a:lnTo>
                      <a:pt x="424" y="259"/>
                    </a:lnTo>
                    <a:lnTo>
                      <a:pt x="423" y="252"/>
                    </a:lnTo>
                    <a:lnTo>
                      <a:pt x="412" y="253"/>
                    </a:lnTo>
                    <a:lnTo>
                      <a:pt x="410" y="246"/>
                    </a:lnTo>
                    <a:lnTo>
                      <a:pt x="420" y="236"/>
                    </a:lnTo>
                    <a:lnTo>
                      <a:pt x="424" y="224"/>
                    </a:lnTo>
                    <a:lnTo>
                      <a:pt x="433" y="216"/>
                    </a:lnTo>
                    <a:lnTo>
                      <a:pt x="439" y="203"/>
                    </a:lnTo>
                    <a:lnTo>
                      <a:pt x="435" y="187"/>
                    </a:lnTo>
                    <a:lnTo>
                      <a:pt x="439" y="181"/>
                    </a:lnTo>
                    <a:lnTo>
                      <a:pt x="430" y="176"/>
                    </a:lnTo>
                    <a:lnTo>
                      <a:pt x="450" y="172"/>
                    </a:lnTo>
                    <a:lnTo>
                      <a:pt x="454" y="165"/>
                    </a:lnTo>
                    <a:lnTo>
                      <a:pt x="468" y="159"/>
                    </a:lnTo>
                    <a:lnTo>
                      <a:pt x="479" y="126"/>
                    </a:lnTo>
                    <a:lnTo>
                      <a:pt x="490" y="114"/>
                    </a:lnTo>
                    <a:lnTo>
                      <a:pt x="506" y="87"/>
                    </a:lnTo>
                    <a:lnTo>
                      <a:pt x="491" y="87"/>
                    </a:lnTo>
                    <a:lnTo>
                      <a:pt x="497" y="78"/>
                    </a:lnTo>
                    <a:lnTo>
                      <a:pt x="514" y="68"/>
                    </a:lnTo>
                    <a:lnTo>
                      <a:pt x="530" y="46"/>
                    </a:lnTo>
                    <a:lnTo>
                      <a:pt x="531" y="33"/>
                    </a:lnTo>
                    <a:lnTo>
                      <a:pt x="518" y="19"/>
                    </a:lnTo>
                    <a:lnTo>
                      <a:pt x="505" y="11"/>
                    </a:lnTo>
                    <a:lnTo>
                      <a:pt x="487" y="8"/>
                    </a:lnTo>
                    <a:lnTo>
                      <a:pt x="472" y="4"/>
                    </a:lnTo>
                    <a:lnTo>
                      <a:pt x="458" y="0"/>
                    </a:lnTo>
                    <a:lnTo>
                      <a:pt x="438" y="10"/>
                    </a:lnTo>
                    <a:lnTo>
                      <a:pt x="435" y="4"/>
                    </a:lnTo>
                    <a:lnTo>
                      <a:pt x="414" y="6"/>
                    </a:lnTo>
                    <a:lnTo>
                      <a:pt x="402" y="13"/>
                    </a:lnTo>
                    <a:lnTo>
                      <a:pt x="392" y="21"/>
                    </a:lnTo>
                    <a:lnTo>
                      <a:pt x="388" y="49"/>
                    </a:lnTo>
                    <a:lnTo>
                      <a:pt x="380" y="34"/>
                    </a:lnTo>
                    <a:lnTo>
                      <a:pt x="372" y="32"/>
                    </a:lnTo>
                    <a:lnTo>
                      <a:pt x="362" y="51"/>
                    </a:lnTo>
                    <a:lnTo>
                      <a:pt x="349" y="58"/>
                    </a:lnTo>
                    <a:lnTo>
                      <a:pt x="342" y="61"/>
                    </a:lnTo>
                    <a:lnTo>
                      <a:pt x="332" y="69"/>
                    </a:lnTo>
                    <a:lnTo>
                      <a:pt x="333" y="85"/>
                    </a:lnTo>
                    <a:lnTo>
                      <a:pt x="340" y="98"/>
                    </a:lnTo>
                    <a:close/>
                    <a:moveTo>
                      <a:pt x="519" y="733"/>
                    </a:moveTo>
                    <a:lnTo>
                      <a:pt x="517" y="728"/>
                    </a:lnTo>
                    <a:lnTo>
                      <a:pt x="513" y="732"/>
                    </a:lnTo>
                    <a:lnTo>
                      <a:pt x="516" y="734"/>
                    </a:lnTo>
                    <a:lnTo>
                      <a:pt x="524" y="739"/>
                    </a:lnTo>
                    <a:lnTo>
                      <a:pt x="526" y="738"/>
                    </a:lnTo>
                    <a:lnTo>
                      <a:pt x="530" y="734"/>
                    </a:lnTo>
                    <a:lnTo>
                      <a:pt x="524" y="734"/>
                    </a:lnTo>
                    <a:lnTo>
                      <a:pt x="519" y="733"/>
                    </a:lnTo>
                    <a:close/>
                    <a:moveTo>
                      <a:pt x="383" y="547"/>
                    </a:moveTo>
                    <a:lnTo>
                      <a:pt x="384" y="550"/>
                    </a:lnTo>
                    <a:lnTo>
                      <a:pt x="389" y="550"/>
                    </a:lnTo>
                    <a:lnTo>
                      <a:pt x="396" y="543"/>
                    </a:lnTo>
                    <a:lnTo>
                      <a:pt x="396" y="539"/>
                    </a:lnTo>
                    <a:lnTo>
                      <a:pt x="388" y="539"/>
                    </a:lnTo>
                    <a:lnTo>
                      <a:pt x="383" y="547"/>
                    </a:lnTo>
                    <a:close/>
                    <a:moveTo>
                      <a:pt x="531" y="705"/>
                    </a:moveTo>
                    <a:lnTo>
                      <a:pt x="524" y="701"/>
                    </a:lnTo>
                    <a:lnTo>
                      <a:pt x="516" y="699"/>
                    </a:lnTo>
                    <a:lnTo>
                      <a:pt x="513" y="699"/>
                    </a:lnTo>
                    <a:lnTo>
                      <a:pt x="519" y="704"/>
                    </a:lnTo>
                    <a:lnTo>
                      <a:pt x="528" y="707"/>
                    </a:lnTo>
                    <a:lnTo>
                      <a:pt x="531" y="707"/>
                    </a:lnTo>
                    <a:lnTo>
                      <a:pt x="531" y="705"/>
                    </a:lnTo>
                    <a:close/>
                    <a:moveTo>
                      <a:pt x="590" y="717"/>
                    </a:moveTo>
                    <a:lnTo>
                      <a:pt x="589" y="711"/>
                    </a:lnTo>
                    <a:lnTo>
                      <a:pt x="584" y="713"/>
                    </a:lnTo>
                    <a:lnTo>
                      <a:pt x="587" y="706"/>
                    </a:lnTo>
                    <a:lnTo>
                      <a:pt x="581" y="703"/>
                    </a:lnTo>
                    <a:lnTo>
                      <a:pt x="577" y="705"/>
                    </a:lnTo>
                    <a:lnTo>
                      <a:pt x="571" y="703"/>
                    </a:lnTo>
                    <a:lnTo>
                      <a:pt x="573" y="699"/>
                    </a:lnTo>
                    <a:lnTo>
                      <a:pt x="569" y="697"/>
                    </a:lnTo>
                    <a:lnTo>
                      <a:pt x="565" y="700"/>
                    </a:lnTo>
                    <a:lnTo>
                      <a:pt x="569" y="690"/>
                    </a:lnTo>
                    <a:lnTo>
                      <a:pt x="572" y="684"/>
                    </a:lnTo>
                    <a:lnTo>
                      <a:pt x="573" y="681"/>
                    </a:lnTo>
                    <a:lnTo>
                      <a:pt x="571" y="681"/>
                    </a:lnTo>
                    <a:lnTo>
                      <a:pt x="565" y="684"/>
                    </a:lnTo>
                    <a:lnTo>
                      <a:pt x="561" y="690"/>
                    </a:lnTo>
                    <a:lnTo>
                      <a:pt x="554" y="707"/>
                    </a:lnTo>
                    <a:lnTo>
                      <a:pt x="548" y="713"/>
                    </a:lnTo>
                    <a:lnTo>
                      <a:pt x="552" y="716"/>
                    </a:lnTo>
                    <a:lnTo>
                      <a:pt x="547" y="719"/>
                    </a:lnTo>
                    <a:lnTo>
                      <a:pt x="548" y="722"/>
                    </a:lnTo>
                    <a:lnTo>
                      <a:pt x="561" y="723"/>
                    </a:lnTo>
                    <a:lnTo>
                      <a:pt x="569" y="722"/>
                    </a:lnTo>
                    <a:lnTo>
                      <a:pt x="575" y="724"/>
                    </a:lnTo>
                    <a:lnTo>
                      <a:pt x="570" y="729"/>
                    </a:lnTo>
                    <a:lnTo>
                      <a:pt x="573" y="729"/>
                    </a:lnTo>
                    <a:lnTo>
                      <a:pt x="582" y="721"/>
                    </a:lnTo>
                    <a:lnTo>
                      <a:pt x="583" y="722"/>
                    </a:lnTo>
                    <a:lnTo>
                      <a:pt x="582" y="730"/>
                    </a:lnTo>
                    <a:lnTo>
                      <a:pt x="587" y="732"/>
                    </a:lnTo>
                    <a:lnTo>
                      <a:pt x="589" y="732"/>
                    </a:lnTo>
                    <a:lnTo>
                      <a:pt x="593" y="723"/>
                    </a:lnTo>
                    <a:lnTo>
                      <a:pt x="590" y="717"/>
                    </a:lnTo>
                    <a:close/>
                    <a:moveTo>
                      <a:pt x="540" y="728"/>
                    </a:moveTo>
                    <a:lnTo>
                      <a:pt x="532" y="739"/>
                    </a:lnTo>
                    <a:lnTo>
                      <a:pt x="522" y="740"/>
                    </a:lnTo>
                    <a:lnTo>
                      <a:pt x="513" y="735"/>
                    </a:lnTo>
                    <a:lnTo>
                      <a:pt x="511" y="728"/>
                    </a:lnTo>
                    <a:lnTo>
                      <a:pt x="508" y="718"/>
                    </a:lnTo>
                    <a:lnTo>
                      <a:pt x="516" y="711"/>
                    </a:lnTo>
                    <a:lnTo>
                      <a:pt x="509" y="706"/>
                    </a:lnTo>
                    <a:lnTo>
                      <a:pt x="500" y="707"/>
                    </a:lnTo>
                    <a:lnTo>
                      <a:pt x="485" y="716"/>
                    </a:lnTo>
                    <a:lnTo>
                      <a:pt x="474" y="728"/>
                    </a:lnTo>
                    <a:lnTo>
                      <a:pt x="468" y="730"/>
                    </a:lnTo>
                    <a:lnTo>
                      <a:pt x="477" y="721"/>
                    </a:lnTo>
                    <a:lnTo>
                      <a:pt x="487" y="707"/>
                    </a:lnTo>
                    <a:lnTo>
                      <a:pt x="495" y="703"/>
                    </a:lnTo>
                    <a:lnTo>
                      <a:pt x="500" y="695"/>
                    </a:lnTo>
                    <a:lnTo>
                      <a:pt x="507" y="695"/>
                    </a:lnTo>
                    <a:lnTo>
                      <a:pt x="517" y="695"/>
                    </a:lnTo>
                    <a:lnTo>
                      <a:pt x="531" y="698"/>
                    </a:lnTo>
                    <a:lnTo>
                      <a:pt x="543" y="695"/>
                    </a:lnTo>
                    <a:lnTo>
                      <a:pt x="552" y="687"/>
                    </a:lnTo>
                    <a:lnTo>
                      <a:pt x="563" y="683"/>
                    </a:lnTo>
                    <a:lnTo>
                      <a:pt x="567" y="680"/>
                    </a:lnTo>
                    <a:lnTo>
                      <a:pt x="572" y="675"/>
                    </a:lnTo>
                    <a:lnTo>
                      <a:pt x="571" y="663"/>
                    </a:lnTo>
                    <a:lnTo>
                      <a:pt x="569" y="659"/>
                    </a:lnTo>
                    <a:lnTo>
                      <a:pt x="564" y="657"/>
                    </a:lnTo>
                    <a:lnTo>
                      <a:pt x="561" y="647"/>
                    </a:lnTo>
                    <a:lnTo>
                      <a:pt x="557" y="643"/>
                    </a:lnTo>
                    <a:lnTo>
                      <a:pt x="546" y="641"/>
                    </a:lnTo>
                    <a:lnTo>
                      <a:pt x="540" y="634"/>
                    </a:lnTo>
                    <a:lnTo>
                      <a:pt x="531" y="628"/>
                    </a:lnTo>
                    <a:lnTo>
                      <a:pt x="534" y="619"/>
                    </a:lnTo>
                    <a:lnTo>
                      <a:pt x="526" y="605"/>
                    </a:lnTo>
                    <a:lnTo>
                      <a:pt x="518" y="588"/>
                    </a:lnTo>
                    <a:lnTo>
                      <a:pt x="512" y="576"/>
                    </a:lnTo>
                    <a:lnTo>
                      <a:pt x="508" y="582"/>
                    </a:lnTo>
                    <a:lnTo>
                      <a:pt x="501" y="596"/>
                    </a:lnTo>
                    <a:lnTo>
                      <a:pt x="491" y="603"/>
                    </a:lnTo>
                    <a:lnTo>
                      <a:pt x="487" y="596"/>
                    </a:lnTo>
                    <a:lnTo>
                      <a:pt x="481" y="594"/>
                    </a:lnTo>
                    <a:lnTo>
                      <a:pt x="479" y="578"/>
                    </a:lnTo>
                    <a:lnTo>
                      <a:pt x="479" y="566"/>
                    </a:lnTo>
                    <a:lnTo>
                      <a:pt x="467" y="565"/>
                    </a:lnTo>
                    <a:lnTo>
                      <a:pt x="465" y="560"/>
                    </a:lnTo>
                    <a:lnTo>
                      <a:pt x="456" y="552"/>
                    </a:lnTo>
                    <a:lnTo>
                      <a:pt x="450" y="547"/>
                    </a:lnTo>
                    <a:lnTo>
                      <a:pt x="445" y="550"/>
                    </a:lnTo>
                    <a:lnTo>
                      <a:pt x="438" y="549"/>
                    </a:lnTo>
                    <a:lnTo>
                      <a:pt x="426" y="545"/>
                    </a:lnTo>
                    <a:lnTo>
                      <a:pt x="421" y="548"/>
                    </a:lnTo>
                    <a:lnTo>
                      <a:pt x="424" y="570"/>
                    </a:lnTo>
                    <a:lnTo>
                      <a:pt x="427" y="583"/>
                    </a:lnTo>
                    <a:lnTo>
                      <a:pt x="419" y="596"/>
                    </a:lnTo>
                    <a:lnTo>
                      <a:pt x="427" y="606"/>
                    </a:lnTo>
                    <a:lnTo>
                      <a:pt x="432" y="617"/>
                    </a:lnTo>
                    <a:lnTo>
                      <a:pt x="432" y="625"/>
                    </a:lnTo>
                    <a:lnTo>
                      <a:pt x="429" y="632"/>
                    </a:lnTo>
                    <a:lnTo>
                      <a:pt x="421" y="641"/>
                    </a:lnTo>
                    <a:lnTo>
                      <a:pt x="410" y="647"/>
                    </a:lnTo>
                    <a:lnTo>
                      <a:pt x="415" y="653"/>
                    </a:lnTo>
                    <a:lnTo>
                      <a:pt x="419" y="670"/>
                    </a:lnTo>
                    <a:lnTo>
                      <a:pt x="415" y="682"/>
                    </a:lnTo>
                    <a:lnTo>
                      <a:pt x="409" y="686"/>
                    </a:lnTo>
                    <a:lnTo>
                      <a:pt x="400" y="675"/>
                    </a:lnTo>
                    <a:lnTo>
                      <a:pt x="395" y="663"/>
                    </a:lnTo>
                    <a:lnTo>
                      <a:pt x="392" y="652"/>
                    </a:lnTo>
                    <a:lnTo>
                      <a:pt x="394" y="641"/>
                    </a:lnTo>
                    <a:lnTo>
                      <a:pt x="386" y="640"/>
                    </a:lnTo>
                    <a:lnTo>
                      <a:pt x="375" y="640"/>
                    </a:lnTo>
                    <a:lnTo>
                      <a:pt x="368" y="635"/>
                    </a:lnTo>
                    <a:lnTo>
                      <a:pt x="360" y="631"/>
                    </a:lnTo>
                    <a:lnTo>
                      <a:pt x="355" y="625"/>
                    </a:lnTo>
                    <a:lnTo>
                      <a:pt x="349" y="620"/>
                    </a:lnTo>
                    <a:lnTo>
                      <a:pt x="336" y="616"/>
                    </a:lnTo>
                    <a:lnTo>
                      <a:pt x="327" y="618"/>
                    </a:lnTo>
                    <a:lnTo>
                      <a:pt x="324" y="608"/>
                    </a:lnTo>
                    <a:lnTo>
                      <a:pt x="321" y="596"/>
                    </a:lnTo>
                    <a:lnTo>
                      <a:pt x="310" y="594"/>
                    </a:lnTo>
                    <a:lnTo>
                      <a:pt x="311" y="579"/>
                    </a:lnTo>
                    <a:lnTo>
                      <a:pt x="314" y="568"/>
                    </a:lnTo>
                    <a:lnTo>
                      <a:pt x="321" y="553"/>
                    </a:lnTo>
                    <a:lnTo>
                      <a:pt x="330" y="541"/>
                    </a:lnTo>
                    <a:lnTo>
                      <a:pt x="337" y="539"/>
                    </a:lnTo>
                    <a:lnTo>
                      <a:pt x="338" y="530"/>
                    </a:lnTo>
                    <a:lnTo>
                      <a:pt x="343" y="523"/>
                    </a:lnTo>
                    <a:lnTo>
                      <a:pt x="352" y="521"/>
                    </a:lnTo>
                    <a:lnTo>
                      <a:pt x="360" y="512"/>
                    </a:lnTo>
                    <a:lnTo>
                      <a:pt x="362" y="504"/>
                    </a:lnTo>
                    <a:lnTo>
                      <a:pt x="368" y="491"/>
                    </a:lnTo>
                    <a:lnTo>
                      <a:pt x="371" y="483"/>
                    </a:lnTo>
                    <a:lnTo>
                      <a:pt x="378" y="487"/>
                    </a:lnTo>
                    <a:lnTo>
                      <a:pt x="386" y="485"/>
                    </a:lnTo>
                    <a:lnTo>
                      <a:pt x="400" y="473"/>
                    </a:lnTo>
                    <a:lnTo>
                      <a:pt x="401" y="465"/>
                    </a:lnTo>
                    <a:lnTo>
                      <a:pt x="396" y="455"/>
                    </a:lnTo>
                    <a:lnTo>
                      <a:pt x="401" y="445"/>
                    </a:lnTo>
                    <a:lnTo>
                      <a:pt x="401" y="435"/>
                    </a:lnTo>
                    <a:lnTo>
                      <a:pt x="391" y="427"/>
                    </a:lnTo>
                    <a:lnTo>
                      <a:pt x="381" y="423"/>
                    </a:lnTo>
                    <a:lnTo>
                      <a:pt x="372" y="422"/>
                    </a:lnTo>
                    <a:lnTo>
                      <a:pt x="372" y="443"/>
                    </a:lnTo>
                    <a:lnTo>
                      <a:pt x="367" y="458"/>
                    </a:lnTo>
                    <a:lnTo>
                      <a:pt x="360" y="472"/>
                    </a:lnTo>
                    <a:lnTo>
                      <a:pt x="354" y="460"/>
                    </a:lnTo>
                    <a:lnTo>
                      <a:pt x="355" y="446"/>
                    </a:lnTo>
                    <a:lnTo>
                      <a:pt x="348" y="434"/>
                    </a:lnTo>
                    <a:lnTo>
                      <a:pt x="338" y="449"/>
                    </a:lnTo>
                    <a:lnTo>
                      <a:pt x="338" y="429"/>
                    </a:lnTo>
                    <a:lnTo>
                      <a:pt x="326" y="426"/>
                    </a:lnTo>
                    <a:lnTo>
                      <a:pt x="332" y="416"/>
                    </a:lnTo>
                    <a:lnTo>
                      <a:pt x="324" y="393"/>
                    </a:lnTo>
                    <a:lnTo>
                      <a:pt x="316" y="384"/>
                    </a:lnTo>
                    <a:lnTo>
                      <a:pt x="308" y="380"/>
                    </a:lnTo>
                    <a:lnTo>
                      <a:pt x="299" y="396"/>
                    </a:lnTo>
                    <a:lnTo>
                      <a:pt x="299" y="419"/>
                    </a:lnTo>
                    <a:lnTo>
                      <a:pt x="307" y="426"/>
                    </a:lnTo>
                    <a:lnTo>
                      <a:pt x="314" y="438"/>
                    </a:lnTo>
                    <a:lnTo>
                      <a:pt x="310" y="456"/>
                    </a:lnTo>
                    <a:lnTo>
                      <a:pt x="305" y="456"/>
                    </a:lnTo>
                    <a:lnTo>
                      <a:pt x="301" y="469"/>
                    </a:lnTo>
                    <a:lnTo>
                      <a:pt x="301" y="452"/>
                    </a:lnTo>
                    <a:lnTo>
                      <a:pt x="291" y="446"/>
                    </a:lnTo>
                    <a:lnTo>
                      <a:pt x="285" y="450"/>
                    </a:lnTo>
                    <a:lnTo>
                      <a:pt x="286" y="461"/>
                    </a:lnTo>
                    <a:lnTo>
                      <a:pt x="275" y="461"/>
                    </a:lnTo>
                    <a:lnTo>
                      <a:pt x="266" y="463"/>
                    </a:lnTo>
                    <a:lnTo>
                      <a:pt x="253" y="456"/>
                    </a:lnTo>
                    <a:lnTo>
                      <a:pt x="246" y="457"/>
                    </a:lnTo>
                    <a:lnTo>
                      <a:pt x="239" y="448"/>
                    </a:lnTo>
                    <a:lnTo>
                      <a:pt x="234" y="443"/>
                    </a:lnTo>
                    <a:lnTo>
                      <a:pt x="228" y="444"/>
                    </a:lnTo>
                    <a:lnTo>
                      <a:pt x="221" y="445"/>
                    </a:lnTo>
                    <a:lnTo>
                      <a:pt x="216" y="451"/>
                    </a:lnTo>
                    <a:lnTo>
                      <a:pt x="223" y="460"/>
                    </a:lnTo>
                    <a:lnTo>
                      <a:pt x="216" y="468"/>
                    </a:lnTo>
                    <a:lnTo>
                      <a:pt x="209" y="457"/>
                    </a:lnTo>
                    <a:lnTo>
                      <a:pt x="203" y="461"/>
                    </a:lnTo>
                    <a:lnTo>
                      <a:pt x="185" y="463"/>
                    </a:lnTo>
                    <a:lnTo>
                      <a:pt x="173" y="458"/>
                    </a:lnTo>
                    <a:lnTo>
                      <a:pt x="182" y="450"/>
                    </a:lnTo>
                    <a:lnTo>
                      <a:pt x="173" y="440"/>
                    </a:lnTo>
                    <a:lnTo>
                      <a:pt x="167" y="442"/>
                    </a:lnTo>
                    <a:lnTo>
                      <a:pt x="157" y="439"/>
                    </a:lnTo>
                    <a:lnTo>
                      <a:pt x="141" y="432"/>
                    </a:lnTo>
                    <a:lnTo>
                      <a:pt x="131" y="423"/>
                    </a:lnTo>
                    <a:lnTo>
                      <a:pt x="123" y="422"/>
                    </a:lnTo>
                    <a:lnTo>
                      <a:pt x="121" y="428"/>
                    </a:lnTo>
                    <a:lnTo>
                      <a:pt x="112" y="432"/>
                    </a:lnTo>
                    <a:lnTo>
                      <a:pt x="111" y="416"/>
                    </a:lnTo>
                    <a:lnTo>
                      <a:pt x="102" y="429"/>
                    </a:lnTo>
                    <a:lnTo>
                      <a:pt x="92" y="413"/>
                    </a:lnTo>
                    <a:lnTo>
                      <a:pt x="87" y="410"/>
                    </a:lnTo>
                    <a:lnTo>
                      <a:pt x="86" y="420"/>
                    </a:lnTo>
                    <a:lnTo>
                      <a:pt x="80" y="425"/>
                    </a:lnTo>
                    <a:lnTo>
                      <a:pt x="76" y="416"/>
                    </a:lnTo>
                    <a:lnTo>
                      <a:pt x="64" y="421"/>
                    </a:lnTo>
                    <a:lnTo>
                      <a:pt x="54" y="429"/>
                    </a:lnTo>
                    <a:lnTo>
                      <a:pt x="45" y="427"/>
                    </a:lnTo>
                    <a:lnTo>
                      <a:pt x="36" y="433"/>
                    </a:lnTo>
                    <a:lnTo>
                      <a:pt x="30" y="440"/>
                    </a:lnTo>
                    <a:lnTo>
                      <a:pt x="23" y="439"/>
                    </a:lnTo>
                    <a:lnTo>
                      <a:pt x="13" y="431"/>
                    </a:lnTo>
                    <a:lnTo>
                      <a:pt x="0" y="426"/>
                    </a:lnTo>
                    <a:lnTo>
                      <a:pt x="0" y="491"/>
                    </a:lnTo>
                    <a:lnTo>
                      <a:pt x="0" y="577"/>
                    </a:lnTo>
                    <a:lnTo>
                      <a:pt x="7" y="577"/>
                    </a:lnTo>
                    <a:lnTo>
                      <a:pt x="13" y="581"/>
                    </a:lnTo>
                    <a:lnTo>
                      <a:pt x="18" y="587"/>
                    </a:lnTo>
                    <a:lnTo>
                      <a:pt x="24" y="595"/>
                    </a:lnTo>
                    <a:lnTo>
                      <a:pt x="30" y="588"/>
                    </a:lnTo>
                    <a:lnTo>
                      <a:pt x="37" y="583"/>
                    </a:lnTo>
                    <a:lnTo>
                      <a:pt x="41" y="590"/>
                    </a:lnTo>
                    <a:lnTo>
                      <a:pt x="46" y="595"/>
                    </a:lnTo>
                    <a:lnTo>
                      <a:pt x="52" y="601"/>
                    </a:lnTo>
                    <a:lnTo>
                      <a:pt x="55" y="611"/>
                    </a:lnTo>
                    <a:lnTo>
                      <a:pt x="63" y="624"/>
                    </a:lnTo>
                    <a:lnTo>
                      <a:pt x="74" y="632"/>
                    </a:lnTo>
                    <a:lnTo>
                      <a:pt x="75" y="640"/>
                    </a:lnTo>
                    <a:lnTo>
                      <a:pt x="70" y="646"/>
                    </a:lnTo>
                    <a:lnTo>
                      <a:pt x="71" y="651"/>
                    </a:lnTo>
                    <a:lnTo>
                      <a:pt x="78" y="659"/>
                    </a:lnTo>
                    <a:lnTo>
                      <a:pt x="80" y="669"/>
                    </a:lnTo>
                    <a:lnTo>
                      <a:pt x="88" y="674"/>
                    </a:lnTo>
                    <a:lnTo>
                      <a:pt x="88" y="680"/>
                    </a:lnTo>
                    <a:lnTo>
                      <a:pt x="92" y="689"/>
                    </a:lnTo>
                    <a:lnTo>
                      <a:pt x="104" y="694"/>
                    </a:lnTo>
                    <a:lnTo>
                      <a:pt x="109" y="698"/>
                    </a:lnTo>
                    <a:lnTo>
                      <a:pt x="121" y="709"/>
                    </a:lnTo>
                    <a:lnTo>
                      <a:pt x="122" y="709"/>
                    </a:lnTo>
                    <a:lnTo>
                      <a:pt x="141" y="709"/>
                    </a:lnTo>
                    <a:lnTo>
                      <a:pt x="160" y="709"/>
                    </a:lnTo>
                    <a:lnTo>
                      <a:pt x="168" y="709"/>
                    </a:lnTo>
                    <a:lnTo>
                      <a:pt x="188" y="709"/>
                    </a:lnTo>
                    <a:lnTo>
                      <a:pt x="208" y="709"/>
                    </a:lnTo>
                    <a:lnTo>
                      <a:pt x="228" y="709"/>
                    </a:lnTo>
                    <a:lnTo>
                      <a:pt x="247" y="709"/>
                    </a:lnTo>
                    <a:lnTo>
                      <a:pt x="270" y="709"/>
                    </a:lnTo>
                    <a:lnTo>
                      <a:pt x="293" y="709"/>
                    </a:lnTo>
                    <a:lnTo>
                      <a:pt x="308" y="709"/>
                    </a:lnTo>
                    <a:lnTo>
                      <a:pt x="308" y="704"/>
                    </a:lnTo>
                    <a:lnTo>
                      <a:pt x="310" y="704"/>
                    </a:lnTo>
                    <a:lnTo>
                      <a:pt x="311" y="710"/>
                    </a:lnTo>
                    <a:lnTo>
                      <a:pt x="313" y="711"/>
                    </a:lnTo>
                    <a:lnTo>
                      <a:pt x="317" y="712"/>
                    </a:lnTo>
                    <a:lnTo>
                      <a:pt x="325" y="713"/>
                    </a:lnTo>
                    <a:lnTo>
                      <a:pt x="331" y="717"/>
                    </a:lnTo>
                    <a:lnTo>
                      <a:pt x="337" y="716"/>
                    </a:lnTo>
                    <a:lnTo>
                      <a:pt x="345" y="718"/>
                    </a:lnTo>
                    <a:lnTo>
                      <a:pt x="348" y="715"/>
                    </a:lnTo>
                    <a:lnTo>
                      <a:pt x="351" y="712"/>
                    </a:lnTo>
                    <a:lnTo>
                      <a:pt x="352" y="710"/>
                    </a:lnTo>
                    <a:lnTo>
                      <a:pt x="355" y="709"/>
                    </a:lnTo>
                    <a:lnTo>
                      <a:pt x="361" y="711"/>
                    </a:lnTo>
                    <a:lnTo>
                      <a:pt x="366" y="711"/>
                    </a:lnTo>
                    <a:lnTo>
                      <a:pt x="367" y="712"/>
                    </a:lnTo>
                    <a:lnTo>
                      <a:pt x="369" y="718"/>
                    </a:lnTo>
                    <a:lnTo>
                      <a:pt x="377" y="719"/>
                    </a:lnTo>
                    <a:lnTo>
                      <a:pt x="375" y="723"/>
                    </a:lnTo>
                    <a:lnTo>
                      <a:pt x="378" y="726"/>
                    </a:lnTo>
                    <a:lnTo>
                      <a:pt x="377" y="729"/>
                    </a:lnTo>
                    <a:lnTo>
                      <a:pt x="380" y="730"/>
                    </a:lnTo>
                    <a:lnTo>
                      <a:pt x="378" y="734"/>
                    </a:lnTo>
                    <a:lnTo>
                      <a:pt x="380" y="734"/>
                    </a:lnTo>
                    <a:lnTo>
                      <a:pt x="381" y="733"/>
                    </a:lnTo>
                    <a:lnTo>
                      <a:pt x="383" y="735"/>
                    </a:lnTo>
                    <a:lnTo>
                      <a:pt x="388" y="736"/>
                    </a:lnTo>
                    <a:lnTo>
                      <a:pt x="392" y="736"/>
                    </a:lnTo>
                    <a:lnTo>
                      <a:pt x="398" y="738"/>
                    </a:lnTo>
                    <a:lnTo>
                      <a:pt x="404" y="739"/>
                    </a:lnTo>
                    <a:lnTo>
                      <a:pt x="407" y="742"/>
                    </a:lnTo>
                    <a:lnTo>
                      <a:pt x="410" y="750"/>
                    </a:lnTo>
                    <a:lnTo>
                      <a:pt x="409" y="752"/>
                    </a:lnTo>
                    <a:lnTo>
                      <a:pt x="403" y="751"/>
                    </a:lnTo>
                    <a:lnTo>
                      <a:pt x="400" y="745"/>
                    </a:lnTo>
                    <a:lnTo>
                      <a:pt x="401" y="751"/>
                    </a:lnTo>
                    <a:lnTo>
                      <a:pt x="397" y="756"/>
                    </a:lnTo>
                    <a:lnTo>
                      <a:pt x="398" y="761"/>
                    </a:lnTo>
                    <a:lnTo>
                      <a:pt x="397" y="763"/>
                    </a:lnTo>
                    <a:lnTo>
                      <a:pt x="394" y="767"/>
                    </a:lnTo>
                    <a:lnTo>
                      <a:pt x="390" y="771"/>
                    </a:lnTo>
                    <a:lnTo>
                      <a:pt x="389" y="775"/>
                    </a:lnTo>
                    <a:lnTo>
                      <a:pt x="392" y="775"/>
                    </a:lnTo>
                    <a:lnTo>
                      <a:pt x="397" y="773"/>
                    </a:lnTo>
                    <a:lnTo>
                      <a:pt x="400" y="770"/>
                    </a:lnTo>
                    <a:lnTo>
                      <a:pt x="402" y="769"/>
                    </a:lnTo>
                    <a:lnTo>
                      <a:pt x="406" y="770"/>
                    </a:lnTo>
                    <a:lnTo>
                      <a:pt x="407" y="769"/>
                    </a:lnTo>
                    <a:lnTo>
                      <a:pt x="410" y="768"/>
                    </a:lnTo>
                    <a:lnTo>
                      <a:pt x="416" y="767"/>
                    </a:lnTo>
                    <a:lnTo>
                      <a:pt x="416" y="767"/>
                    </a:lnTo>
                    <a:lnTo>
                      <a:pt x="416" y="767"/>
                    </a:lnTo>
                    <a:lnTo>
                      <a:pt x="416" y="764"/>
                    </a:lnTo>
                    <a:lnTo>
                      <a:pt x="415" y="764"/>
                    </a:lnTo>
                    <a:lnTo>
                      <a:pt x="414" y="764"/>
                    </a:lnTo>
                    <a:lnTo>
                      <a:pt x="410" y="763"/>
                    </a:lnTo>
                    <a:lnTo>
                      <a:pt x="413" y="761"/>
                    </a:lnTo>
                    <a:lnTo>
                      <a:pt x="415" y="759"/>
                    </a:lnTo>
                    <a:lnTo>
                      <a:pt x="420" y="758"/>
                    </a:lnTo>
                    <a:lnTo>
                      <a:pt x="425" y="757"/>
                    </a:lnTo>
                    <a:lnTo>
                      <a:pt x="429" y="758"/>
                    </a:lnTo>
                    <a:lnTo>
                      <a:pt x="430" y="756"/>
                    </a:lnTo>
                    <a:lnTo>
                      <a:pt x="432" y="755"/>
                    </a:lnTo>
                    <a:lnTo>
                      <a:pt x="433" y="756"/>
                    </a:lnTo>
                    <a:lnTo>
                      <a:pt x="433" y="756"/>
                    </a:lnTo>
                    <a:lnTo>
                      <a:pt x="441" y="750"/>
                    </a:lnTo>
                    <a:lnTo>
                      <a:pt x="443" y="747"/>
                    </a:lnTo>
                    <a:lnTo>
                      <a:pt x="454" y="747"/>
                    </a:lnTo>
                    <a:lnTo>
                      <a:pt x="466" y="747"/>
                    </a:lnTo>
                    <a:lnTo>
                      <a:pt x="467" y="745"/>
                    </a:lnTo>
                    <a:lnTo>
                      <a:pt x="468" y="745"/>
                    </a:lnTo>
                    <a:lnTo>
                      <a:pt x="472" y="744"/>
                    </a:lnTo>
                    <a:lnTo>
                      <a:pt x="474" y="739"/>
                    </a:lnTo>
                    <a:lnTo>
                      <a:pt x="477" y="732"/>
                    </a:lnTo>
                    <a:lnTo>
                      <a:pt x="482" y="724"/>
                    </a:lnTo>
                    <a:lnTo>
                      <a:pt x="484" y="727"/>
                    </a:lnTo>
                    <a:lnTo>
                      <a:pt x="488" y="724"/>
                    </a:lnTo>
                    <a:lnTo>
                      <a:pt x="491" y="728"/>
                    </a:lnTo>
                    <a:lnTo>
                      <a:pt x="491" y="741"/>
                    </a:lnTo>
                    <a:lnTo>
                      <a:pt x="495" y="746"/>
                    </a:lnTo>
                    <a:lnTo>
                      <a:pt x="503" y="745"/>
                    </a:lnTo>
                    <a:lnTo>
                      <a:pt x="513" y="745"/>
                    </a:lnTo>
                    <a:lnTo>
                      <a:pt x="502" y="752"/>
                    </a:lnTo>
                    <a:lnTo>
                      <a:pt x="502" y="761"/>
                    </a:lnTo>
                    <a:lnTo>
                      <a:pt x="507" y="761"/>
                    </a:lnTo>
                    <a:lnTo>
                      <a:pt x="514" y="755"/>
                    </a:lnTo>
                    <a:lnTo>
                      <a:pt x="522" y="751"/>
                    </a:lnTo>
                    <a:lnTo>
                      <a:pt x="536" y="745"/>
                    </a:lnTo>
                    <a:lnTo>
                      <a:pt x="545" y="739"/>
                    </a:lnTo>
                    <a:lnTo>
                      <a:pt x="541" y="735"/>
                    </a:lnTo>
                    <a:lnTo>
                      <a:pt x="540" y="728"/>
                    </a:lnTo>
                    <a:close/>
                    <a:moveTo>
                      <a:pt x="412" y="558"/>
                    </a:moveTo>
                    <a:lnTo>
                      <a:pt x="414" y="550"/>
                    </a:lnTo>
                    <a:lnTo>
                      <a:pt x="413" y="548"/>
                    </a:lnTo>
                    <a:lnTo>
                      <a:pt x="409" y="548"/>
                    </a:lnTo>
                    <a:lnTo>
                      <a:pt x="407" y="552"/>
                    </a:lnTo>
                    <a:lnTo>
                      <a:pt x="407" y="553"/>
                    </a:lnTo>
                    <a:lnTo>
                      <a:pt x="408" y="556"/>
                    </a:lnTo>
                    <a:lnTo>
                      <a:pt x="412" y="558"/>
                    </a:lnTo>
                    <a:close/>
                    <a:moveTo>
                      <a:pt x="70" y="646"/>
                    </a:moveTo>
                    <a:lnTo>
                      <a:pt x="70" y="646"/>
                    </a:lnTo>
                    <a:lnTo>
                      <a:pt x="74" y="640"/>
                    </a:lnTo>
                    <a:lnTo>
                      <a:pt x="70" y="64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283" name="Gruppieren 282">
                <a:extLst>
                  <a:ext uri="{FF2B5EF4-FFF2-40B4-BE49-F238E27FC236}">
                    <a16:creationId xmlns:a16="http://schemas.microsoft.com/office/drawing/2014/main" id="{CA59B391-A4B5-FDB4-27D1-86B0A6B90D5C}"/>
                  </a:ext>
                </a:extLst>
              </p:cNvPr>
              <p:cNvGrpSpPr/>
              <p:nvPr/>
            </p:nvGrpSpPr>
            <p:grpSpPr>
              <a:xfrm>
                <a:off x="1136650" y="4668838"/>
                <a:ext cx="1090613" cy="944563"/>
                <a:chOff x="1136650" y="4668838"/>
                <a:chExt cx="1090613" cy="944563"/>
              </a:xfrm>
              <a:grpFill/>
            </p:grpSpPr>
            <p:sp>
              <p:nvSpPr>
                <p:cNvPr id="284" name="Freihandform 24">
                  <a:extLst>
                    <a:ext uri="{FF2B5EF4-FFF2-40B4-BE49-F238E27FC236}">
                      <a16:creationId xmlns:a16="http://schemas.microsoft.com/office/drawing/2014/main" id="{71654128-B69C-41CE-420B-FB92DA5779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00263" y="5470525"/>
                  <a:ext cx="22225" cy="38100"/>
                </a:xfrm>
                <a:custGeom>
                  <a:avLst/>
                  <a:gdLst>
                    <a:gd name="T0" fmla="*/ 10 w 14"/>
                    <a:gd name="T1" fmla="*/ 24 h 24"/>
                    <a:gd name="T2" fmla="*/ 8 w 14"/>
                    <a:gd name="T3" fmla="*/ 24 h 24"/>
                    <a:gd name="T4" fmla="*/ 7 w 14"/>
                    <a:gd name="T5" fmla="*/ 21 h 24"/>
                    <a:gd name="T6" fmla="*/ 4 w 14"/>
                    <a:gd name="T7" fmla="*/ 18 h 24"/>
                    <a:gd name="T8" fmla="*/ 5 w 14"/>
                    <a:gd name="T9" fmla="*/ 13 h 24"/>
                    <a:gd name="T10" fmla="*/ 8 w 14"/>
                    <a:gd name="T11" fmla="*/ 15 h 24"/>
                    <a:gd name="T12" fmla="*/ 9 w 14"/>
                    <a:gd name="T13" fmla="*/ 21 h 24"/>
                    <a:gd name="T14" fmla="*/ 10 w 14"/>
                    <a:gd name="T15" fmla="*/ 24 h 24"/>
                    <a:gd name="T16" fmla="*/ 8 w 14"/>
                    <a:gd name="T17" fmla="*/ 4 h 24"/>
                    <a:gd name="T18" fmla="*/ 0 w 14"/>
                    <a:gd name="T19" fmla="*/ 5 h 24"/>
                    <a:gd name="T20" fmla="*/ 0 w 14"/>
                    <a:gd name="T21" fmla="*/ 3 h 24"/>
                    <a:gd name="T22" fmla="*/ 3 w 14"/>
                    <a:gd name="T23" fmla="*/ 1 h 24"/>
                    <a:gd name="T24" fmla="*/ 8 w 14"/>
                    <a:gd name="T25" fmla="*/ 1 h 24"/>
                    <a:gd name="T26" fmla="*/ 8 w 14"/>
                    <a:gd name="T27" fmla="*/ 4 h 24"/>
                    <a:gd name="T28" fmla="*/ 14 w 14"/>
                    <a:gd name="T29" fmla="*/ 4 h 24"/>
                    <a:gd name="T30" fmla="*/ 13 w 14"/>
                    <a:gd name="T31" fmla="*/ 9 h 24"/>
                    <a:gd name="T32" fmla="*/ 11 w 14"/>
                    <a:gd name="T33" fmla="*/ 7 h 24"/>
                    <a:gd name="T34" fmla="*/ 11 w 14"/>
                    <a:gd name="T35" fmla="*/ 4 h 24"/>
                    <a:gd name="T36" fmla="*/ 8 w 14"/>
                    <a:gd name="T37" fmla="*/ 1 h 24"/>
                    <a:gd name="T38" fmla="*/ 8 w 14"/>
                    <a:gd name="T39" fmla="*/ 0 h 24"/>
                    <a:gd name="T40" fmla="*/ 14 w 14"/>
                    <a:gd name="T41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" h="24">
                      <a:moveTo>
                        <a:pt x="10" y="24"/>
                      </a:moveTo>
                      <a:lnTo>
                        <a:pt x="8" y="24"/>
                      </a:lnTo>
                      <a:lnTo>
                        <a:pt x="7" y="21"/>
                      </a:lnTo>
                      <a:lnTo>
                        <a:pt x="4" y="18"/>
                      </a:lnTo>
                      <a:lnTo>
                        <a:pt x="5" y="13"/>
                      </a:lnTo>
                      <a:lnTo>
                        <a:pt x="8" y="15"/>
                      </a:lnTo>
                      <a:lnTo>
                        <a:pt x="9" y="21"/>
                      </a:lnTo>
                      <a:lnTo>
                        <a:pt x="10" y="24"/>
                      </a:lnTo>
                      <a:close/>
                      <a:moveTo>
                        <a:pt x="8" y="4"/>
                      </a:move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4"/>
                      </a:lnTo>
                      <a:close/>
                      <a:moveTo>
                        <a:pt x="14" y="4"/>
                      </a:moveTo>
                      <a:lnTo>
                        <a:pt x="13" y="9"/>
                      </a:ln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85" name="Freihandform 113">
                  <a:extLst>
                    <a:ext uri="{FF2B5EF4-FFF2-40B4-BE49-F238E27FC236}">
                      <a16:creationId xmlns:a16="http://schemas.microsoft.com/office/drawing/2014/main" id="{0BB2A258-6638-6BDE-8575-7BF03FA60F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3863" y="5402263"/>
                  <a:ext cx="322263" cy="211138"/>
                </a:xfrm>
                <a:custGeom>
                  <a:avLst/>
                  <a:gdLst>
                    <a:gd name="T0" fmla="*/ 131 w 203"/>
                    <a:gd name="T1" fmla="*/ 64 h 133"/>
                    <a:gd name="T2" fmla="*/ 131 w 203"/>
                    <a:gd name="T3" fmla="*/ 81 h 133"/>
                    <a:gd name="T4" fmla="*/ 138 w 203"/>
                    <a:gd name="T5" fmla="*/ 95 h 133"/>
                    <a:gd name="T6" fmla="*/ 149 w 203"/>
                    <a:gd name="T7" fmla="*/ 105 h 133"/>
                    <a:gd name="T8" fmla="*/ 164 w 203"/>
                    <a:gd name="T9" fmla="*/ 105 h 133"/>
                    <a:gd name="T10" fmla="*/ 177 w 203"/>
                    <a:gd name="T11" fmla="*/ 100 h 133"/>
                    <a:gd name="T12" fmla="*/ 180 w 203"/>
                    <a:gd name="T13" fmla="*/ 88 h 133"/>
                    <a:gd name="T14" fmla="*/ 197 w 203"/>
                    <a:gd name="T15" fmla="*/ 84 h 133"/>
                    <a:gd name="T16" fmla="*/ 203 w 203"/>
                    <a:gd name="T17" fmla="*/ 88 h 133"/>
                    <a:gd name="T18" fmla="*/ 200 w 203"/>
                    <a:gd name="T19" fmla="*/ 99 h 133"/>
                    <a:gd name="T20" fmla="*/ 195 w 203"/>
                    <a:gd name="T21" fmla="*/ 105 h 133"/>
                    <a:gd name="T22" fmla="*/ 190 w 203"/>
                    <a:gd name="T23" fmla="*/ 110 h 133"/>
                    <a:gd name="T24" fmla="*/ 188 w 203"/>
                    <a:gd name="T25" fmla="*/ 110 h 133"/>
                    <a:gd name="T26" fmla="*/ 176 w 203"/>
                    <a:gd name="T27" fmla="*/ 113 h 133"/>
                    <a:gd name="T28" fmla="*/ 177 w 203"/>
                    <a:gd name="T29" fmla="*/ 118 h 133"/>
                    <a:gd name="T30" fmla="*/ 179 w 203"/>
                    <a:gd name="T31" fmla="*/ 122 h 133"/>
                    <a:gd name="T32" fmla="*/ 168 w 203"/>
                    <a:gd name="T33" fmla="*/ 129 h 133"/>
                    <a:gd name="T34" fmla="*/ 160 w 203"/>
                    <a:gd name="T35" fmla="*/ 125 h 133"/>
                    <a:gd name="T36" fmla="*/ 147 w 203"/>
                    <a:gd name="T37" fmla="*/ 122 h 133"/>
                    <a:gd name="T38" fmla="*/ 133 w 203"/>
                    <a:gd name="T39" fmla="*/ 123 h 133"/>
                    <a:gd name="T40" fmla="*/ 118 w 203"/>
                    <a:gd name="T41" fmla="*/ 118 h 133"/>
                    <a:gd name="T42" fmla="*/ 102 w 203"/>
                    <a:gd name="T43" fmla="*/ 110 h 133"/>
                    <a:gd name="T44" fmla="*/ 89 w 203"/>
                    <a:gd name="T45" fmla="*/ 104 h 133"/>
                    <a:gd name="T46" fmla="*/ 77 w 203"/>
                    <a:gd name="T47" fmla="*/ 91 h 133"/>
                    <a:gd name="T48" fmla="*/ 80 w 203"/>
                    <a:gd name="T49" fmla="*/ 87 h 133"/>
                    <a:gd name="T50" fmla="*/ 77 w 203"/>
                    <a:gd name="T51" fmla="*/ 78 h 133"/>
                    <a:gd name="T52" fmla="*/ 62 w 203"/>
                    <a:gd name="T53" fmla="*/ 61 h 133"/>
                    <a:gd name="T54" fmla="*/ 51 w 203"/>
                    <a:gd name="T55" fmla="*/ 53 h 133"/>
                    <a:gd name="T56" fmla="*/ 45 w 203"/>
                    <a:gd name="T57" fmla="*/ 42 h 133"/>
                    <a:gd name="T58" fmla="*/ 37 w 203"/>
                    <a:gd name="T59" fmla="*/ 32 h 133"/>
                    <a:gd name="T60" fmla="*/ 29 w 203"/>
                    <a:gd name="T61" fmla="*/ 20 h 133"/>
                    <a:gd name="T62" fmla="*/ 22 w 203"/>
                    <a:gd name="T63" fmla="*/ 8 h 133"/>
                    <a:gd name="T64" fmla="*/ 15 w 203"/>
                    <a:gd name="T65" fmla="*/ 9 h 133"/>
                    <a:gd name="T66" fmla="*/ 19 w 203"/>
                    <a:gd name="T67" fmla="*/ 23 h 133"/>
                    <a:gd name="T68" fmla="*/ 26 w 203"/>
                    <a:gd name="T69" fmla="*/ 30 h 133"/>
                    <a:gd name="T70" fmla="*/ 29 w 203"/>
                    <a:gd name="T71" fmla="*/ 37 h 133"/>
                    <a:gd name="T72" fmla="*/ 37 w 203"/>
                    <a:gd name="T73" fmla="*/ 46 h 133"/>
                    <a:gd name="T74" fmla="*/ 43 w 203"/>
                    <a:gd name="T75" fmla="*/ 60 h 133"/>
                    <a:gd name="T76" fmla="*/ 50 w 203"/>
                    <a:gd name="T77" fmla="*/ 67 h 133"/>
                    <a:gd name="T78" fmla="*/ 49 w 203"/>
                    <a:gd name="T79" fmla="*/ 75 h 133"/>
                    <a:gd name="T80" fmla="*/ 42 w 203"/>
                    <a:gd name="T81" fmla="*/ 66 h 133"/>
                    <a:gd name="T82" fmla="*/ 33 w 203"/>
                    <a:gd name="T83" fmla="*/ 55 h 133"/>
                    <a:gd name="T84" fmla="*/ 25 w 203"/>
                    <a:gd name="T85" fmla="*/ 46 h 133"/>
                    <a:gd name="T86" fmla="*/ 19 w 203"/>
                    <a:gd name="T87" fmla="*/ 42 h 133"/>
                    <a:gd name="T88" fmla="*/ 17 w 203"/>
                    <a:gd name="T89" fmla="*/ 38 h 133"/>
                    <a:gd name="T90" fmla="*/ 15 w 203"/>
                    <a:gd name="T91" fmla="*/ 26 h 133"/>
                    <a:gd name="T92" fmla="*/ 7 w 203"/>
                    <a:gd name="T93" fmla="*/ 14 h 133"/>
                    <a:gd name="T94" fmla="*/ 8 w 203"/>
                    <a:gd name="T95" fmla="*/ 1 h 133"/>
                    <a:gd name="T96" fmla="*/ 26 w 203"/>
                    <a:gd name="T97" fmla="*/ 4 h 133"/>
                    <a:gd name="T98" fmla="*/ 60 w 203"/>
                    <a:gd name="T99" fmla="*/ 11 h 133"/>
                    <a:gd name="T100" fmla="*/ 74 w 203"/>
                    <a:gd name="T101" fmla="*/ 9 h 133"/>
                    <a:gd name="T102" fmla="*/ 84 w 203"/>
                    <a:gd name="T103" fmla="*/ 20 h 133"/>
                    <a:gd name="T104" fmla="*/ 95 w 203"/>
                    <a:gd name="T105" fmla="*/ 29 h 133"/>
                    <a:gd name="T106" fmla="*/ 108 w 203"/>
                    <a:gd name="T107" fmla="*/ 25 h 133"/>
                    <a:gd name="T108" fmla="*/ 118 w 203"/>
                    <a:gd name="T109" fmla="*/ 40 h 133"/>
                    <a:gd name="T110" fmla="*/ 127 w 203"/>
                    <a:gd name="T111" fmla="*/ 5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03" h="133">
                      <a:moveTo>
                        <a:pt x="135" y="52"/>
                      </a:moveTo>
                      <a:lnTo>
                        <a:pt x="132" y="59"/>
                      </a:lnTo>
                      <a:lnTo>
                        <a:pt x="131" y="64"/>
                      </a:lnTo>
                      <a:lnTo>
                        <a:pt x="130" y="73"/>
                      </a:lnTo>
                      <a:lnTo>
                        <a:pt x="130" y="77"/>
                      </a:lnTo>
                      <a:lnTo>
                        <a:pt x="131" y="81"/>
                      </a:lnTo>
                      <a:lnTo>
                        <a:pt x="132" y="84"/>
                      </a:lnTo>
                      <a:lnTo>
                        <a:pt x="133" y="90"/>
                      </a:lnTo>
                      <a:lnTo>
                        <a:pt x="138" y="95"/>
                      </a:lnTo>
                      <a:lnTo>
                        <a:pt x="139" y="99"/>
                      </a:lnTo>
                      <a:lnTo>
                        <a:pt x="143" y="102"/>
                      </a:lnTo>
                      <a:lnTo>
                        <a:pt x="149" y="105"/>
                      </a:lnTo>
                      <a:lnTo>
                        <a:pt x="153" y="107"/>
                      </a:lnTo>
                      <a:lnTo>
                        <a:pt x="159" y="106"/>
                      </a:lnTo>
                      <a:lnTo>
                        <a:pt x="164" y="105"/>
                      </a:lnTo>
                      <a:lnTo>
                        <a:pt x="168" y="104"/>
                      </a:lnTo>
                      <a:lnTo>
                        <a:pt x="173" y="102"/>
                      </a:lnTo>
                      <a:lnTo>
                        <a:pt x="177" y="100"/>
                      </a:lnTo>
                      <a:lnTo>
                        <a:pt x="178" y="95"/>
                      </a:lnTo>
                      <a:lnTo>
                        <a:pt x="179" y="89"/>
                      </a:lnTo>
                      <a:lnTo>
                        <a:pt x="180" y="88"/>
                      </a:lnTo>
                      <a:lnTo>
                        <a:pt x="185" y="85"/>
                      </a:lnTo>
                      <a:lnTo>
                        <a:pt x="191" y="84"/>
                      </a:lnTo>
                      <a:lnTo>
                        <a:pt x="197" y="84"/>
                      </a:lnTo>
                      <a:lnTo>
                        <a:pt x="202" y="83"/>
                      </a:lnTo>
                      <a:lnTo>
                        <a:pt x="203" y="85"/>
                      </a:lnTo>
                      <a:lnTo>
                        <a:pt x="203" y="88"/>
                      </a:lnTo>
                      <a:lnTo>
                        <a:pt x="200" y="93"/>
                      </a:lnTo>
                      <a:lnTo>
                        <a:pt x="199" y="98"/>
                      </a:lnTo>
                      <a:lnTo>
                        <a:pt x="200" y="99"/>
                      </a:lnTo>
                      <a:lnTo>
                        <a:pt x="199" y="101"/>
                      </a:lnTo>
                      <a:lnTo>
                        <a:pt x="196" y="107"/>
                      </a:lnTo>
                      <a:lnTo>
                        <a:pt x="195" y="105"/>
                      </a:lnTo>
                      <a:lnTo>
                        <a:pt x="194" y="105"/>
                      </a:lnTo>
                      <a:lnTo>
                        <a:pt x="192" y="105"/>
                      </a:lnTo>
                      <a:lnTo>
                        <a:pt x="190" y="110"/>
                      </a:lnTo>
                      <a:lnTo>
                        <a:pt x="189" y="108"/>
                      </a:lnTo>
                      <a:lnTo>
                        <a:pt x="188" y="108"/>
                      </a:lnTo>
                      <a:lnTo>
                        <a:pt x="188" y="110"/>
                      </a:lnTo>
                      <a:lnTo>
                        <a:pt x="182" y="110"/>
                      </a:lnTo>
                      <a:lnTo>
                        <a:pt x="176" y="110"/>
                      </a:lnTo>
                      <a:lnTo>
                        <a:pt x="176" y="113"/>
                      </a:lnTo>
                      <a:lnTo>
                        <a:pt x="172" y="113"/>
                      </a:lnTo>
                      <a:lnTo>
                        <a:pt x="174" y="116"/>
                      </a:lnTo>
                      <a:lnTo>
                        <a:pt x="177" y="118"/>
                      </a:lnTo>
                      <a:lnTo>
                        <a:pt x="178" y="119"/>
                      </a:lnTo>
                      <a:lnTo>
                        <a:pt x="179" y="119"/>
                      </a:lnTo>
                      <a:lnTo>
                        <a:pt x="179" y="122"/>
                      </a:lnTo>
                      <a:lnTo>
                        <a:pt x="171" y="122"/>
                      </a:lnTo>
                      <a:lnTo>
                        <a:pt x="167" y="128"/>
                      </a:lnTo>
                      <a:lnTo>
                        <a:pt x="168" y="129"/>
                      </a:lnTo>
                      <a:lnTo>
                        <a:pt x="167" y="130"/>
                      </a:lnTo>
                      <a:lnTo>
                        <a:pt x="167" y="133"/>
                      </a:lnTo>
                      <a:lnTo>
                        <a:pt x="160" y="125"/>
                      </a:lnTo>
                      <a:lnTo>
                        <a:pt x="156" y="123"/>
                      </a:lnTo>
                      <a:lnTo>
                        <a:pt x="150" y="122"/>
                      </a:lnTo>
                      <a:lnTo>
                        <a:pt x="147" y="122"/>
                      </a:lnTo>
                      <a:lnTo>
                        <a:pt x="142" y="124"/>
                      </a:lnTo>
                      <a:lnTo>
                        <a:pt x="138" y="125"/>
                      </a:lnTo>
                      <a:lnTo>
                        <a:pt x="133" y="123"/>
                      </a:lnTo>
                      <a:lnTo>
                        <a:pt x="128" y="122"/>
                      </a:lnTo>
                      <a:lnTo>
                        <a:pt x="122" y="118"/>
                      </a:lnTo>
                      <a:lnTo>
                        <a:pt x="118" y="118"/>
                      </a:lnTo>
                      <a:lnTo>
                        <a:pt x="109" y="114"/>
                      </a:lnTo>
                      <a:lnTo>
                        <a:pt x="104" y="111"/>
                      </a:lnTo>
                      <a:lnTo>
                        <a:pt x="102" y="110"/>
                      </a:lnTo>
                      <a:lnTo>
                        <a:pt x="98" y="108"/>
                      </a:lnTo>
                      <a:lnTo>
                        <a:pt x="91" y="106"/>
                      </a:lnTo>
                      <a:lnTo>
                        <a:pt x="89" y="104"/>
                      </a:lnTo>
                      <a:lnTo>
                        <a:pt x="81" y="99"/>
                      </a:lnTo>
                      <a:lnTo>
                        <a:pt x="78" y="95"/>
                      </a:lnTo>
                      <a:lnTo>
                        <a:pt x="77" y="91"/>
                      </a:lnTo>
                      <a:lnTo>
                        <a:pt x="79" y="90"/>
                      </a:lnTo>
                      <a:lnTo>
                        <a:pt x="78" y="89"/>
                      </a:lnTo>
                      <a:lnTo>
                        <a:pt x="80" y="87"/>
                      </a:lnTo>
                      <a:lnTo>
                        <a:pt x="80" y="84"/>
                      </a:lnTo>
                      <a:lnTo>
                        <a:pt x="78" y="81"/>
                      </a:lnTo>
                      <a:lnTo>
                        <a:pt x="77" y="78"/>
                      </a:lnTo>
                      <a:lnTo>
                        <a:pt x="74" y="75"/>
                      </a:lnTo>
                      <a:lnTo>
                        <a:pt x="68" y="67"/>
                      </a:lnTo>
                      <a:lnTo>
                        <a:pt x="62" y="61"/>
                      </a:lnTo>
                      <a:lnTo>
                        <a:pt x="58" y="58"/>
                      </a:lnTo>
                      <a:lnTo>
                        <a:pt x="52" y="54"/>
                      </a:lnTo>
                      <a:lnTo>
                        <a:pt x="51" y="53"/>
                      </a:lnTo>
                      <a:lnTo>
                        <a:pt x="52" y="48"/>
                      </a:lnTo>
                      <a:lnTo>
                        <a:pt x="49" y="46"/>
                      </a:lnTo>
                      <a:lnTo>
                        <a:pt x="45" y="42"/>
                      </a:lnTo>
                      <a:lnTo>
                        <a:pt x="44" y="37"/>
                      </a:lnTo>
                      <a:lnTo>
                        <a:pt x="40" y="36"/>
                      </a:lnTo>
                      <a:lnTo>
                        <a:pt x="37" y="32"/>
                      </a:lnTo>
                      <a:lnTo>
                        <a:pt x="33" y="29"/>
                      </a:lnTo>
                      <a:lnTo>
                        <a:pt x="33" y="26"/>
                      </a:lnTo>
                      <a:lnTo>
                        <a:pt x="29" y="20"/>
                      </a:lnTo>
                      <a:lnTo>
                        <a:pt x="27" y="14"/>
                      </a:lnTo>
                      <a:lnTo>
                        <a:pt x="27" y="12"/>
                      </a:lnTo>
                      <a:lnTo>
                        <a:pt x="22" y="8"/>
                      </a:lnTo>
                      <a:lnTo>
                        <a:pt x="20" y="9"/>
                      </a:lnTo>
                      <a:lnTo>
                        <a:pt x="16" y="7"/>
                      </a:lnTo>
                      <a:lnTo>
                        <a:pt x="15" y="9"/>
                      </a:lnTo>
                      <a:lnTo>
                        <a:pt x="16" y="14"/>
                      </a:lnTo>
                      <a:lnTo>
                        <a:pt x="16" y="19"/>
                      </a:lnTo>
                      <a:lnTo>
                        <a:pt x="19" y="23"/>
                      </a:lnTo>
                      <a:lnTo>
                        <a:pt x="23" y="27"/>
                      </a:lnTo>
                      <a:lnTo>
                        <a:pt x="25" y="30"/>
                      </a:lnTo>
                      <a:lnTo>
                        <a:pt x="26" y="30"/>
                      </a:lnTo>
                      <a:lnTo>
                        <a:pt x="27" y="32"/>
                      </a:lnTo>
                      <a:lnTo>
                        <a:pt x="28" y="32"/>
                      </a:lnTo>
                      <a:lnTo>
                        <a:pt x="29" y="37"/>
                      </a:lnTo>
                      <a:lnTo>
                        <a:pt x="32" y="40"/>
                      </a:lnTo>
                      <a:lnTo>
                        <a:pt x="33" y="42"/>
                      </a:lnTo>
                      <a:lnTo>
                        <a:pt x="37" y="46"/>
                      </a:lnTo>
                      <a:lnTo>
                        <a:pt x="39" y="53"/>
                      </a:lnTo>
                      <a:lnTo>
                        <a:pt x="42" y="56"/>
                      </a:lnTo>
                      <a:lnTo>
                        <a:pt x="43" y="60"/>
                      </a:lnTo>
                      <a:lnTo>
                        <a:pt x="44" y="64"/>
                      </a:lnTo>
                      <a:lnTo>
                        <a:pt x="46" y="64"/>
                      </a:lnTo>
                      <a:lnTo>
                        <a:pt x="50" y="67"/>
                      </a:lnTo>
                      <a:lnTo>
                        <a:pt x="52" y="70"/>
                      </a:lnTo>
                      <a:lnTo>
                        <a:pt x="51" y="72"/>
                      </a:lnTo>
                      <a:lnTo>
                        <a:pt x="49" y="75"/>
                      </a:lnTo>
                      <a:lnTo>
                        <a:pt x="48" y="75"/>
                      </a:lnTo>
                      <a:lnTo>
                        <a:pt x="46" y="70"/>
                      </a:lnTo>
                      <a:lnTo>
                        <a:pt x="42" y="66"/>
                      </a:lnTo>
                      <a:lnTo>
                        <a:pt x="37" y="62"/>
                      </a:lnTo>
                      <a:lnTo>
                        <a:pt x="33" y="60"/>
                      </a:lnTo>
                      <a:lnTo>
                        <a:pt x="33" y="55"/>
                      </a:lnTo>
                      <a:lnTo>
                        <a:pt x="33" y="50"/>
                      </a:lnTo>
                      <a:lnTo>
                        <a:pt x="29" y="48"/>
                      </a:lnTo>
                      <a:lnTo>
                        <a:pt x="25" y="46"/>
                      </a:lnTo>
                      <a:lnTo>
                        <a:pt x="23" y="47"/>
                      </a:lnTo>
                      <a:lnTo>
                        <a:pt x="22" y="44"/>
                      </a:lnTo>
                      <a:lnTo>
                        <a:pt x="19" y="42"/>
                      </a:lnTo>
                      <a:lnTo>
                        <a:pt x="14" y="38"/>
                      </a:lnTo>
                      <a:lnTo>
                        <a:pt x="15" y="37"/>
                      </a:lnTo>
                      <a:lnTo>
                        <a:pt x="17" y="38"/>
                      </a:lnTo>
                      <a:lnTo>
                        <a:pt x="20" y="35"/>
                      </a:lnTo>
                      <a:lnTo>
                        <a:pt x="20" y="32"/>
                      </a:lnTo>
                      <a:lnTo>
                        <a:pt x="15" y="26"/>
                      </a:lnTo>
                      <a:lnTo>
                        <a:pt x="11" y="24"/>
                      </a:lnTo>
                      <a:lnTo>
                        <a:pt x="9" y="19"/>
                      </a:lnTo>
                      <a:lnTo>
                        <a:pt x="7" y="14"/>
                      </a:lnTo>
                      <a:lnTo>
                        <a:pt x="3" y="8"/>
                      </a:lnTo>
                      <a:lnTo>
                        <a:pt x="0" y="1"/>
                      </a:lnTo>
                      <a:lnTo>
                        <a:pt x="8" y="1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26" y="4"/>
                      </a:lnTo>
                      <a:lnTo>
                        <a:pt x="42" y="11"/>
                      </a:lnTo>
                      <a:lnTo>
                        <a:pt x="55" y="11"/>
                      </a:lnTo>
                      <a:lnTo>
                        <a:pt x="60" y="11"/>
                      </a:lnTo>
                      <a:lnTo>
                        <a:pt x="60" y="7"/>
                      </a:lnTo>
                      <a:lnTo>
                        <a:pt x="72" y="7"/>
                      </a:lnTo>
                      <a:lnTo>
                        <a:pt x="74" y="9"/>
                      </a:lnTo>
                      <a:lnTo>
                        <a:pt x="78" y="12"/>
                      </a:lnTo>
                      <a:lnTo>
                        <a:pt x="81" y="15"/>
                      </a:lnTo>
                      <a:lnTo>
                        <a:pt x="84" y="20"/>
                      </a:lnTo>
                      <a:lnTo>
                        <a:pt x="85" y="24"/>
                      </a:lnTo>
                      <a:lnTo>
                        <a:pt x="89" y="26"/>
                      </a:lnTo>
                      <a:lnTo>
                        <a:pt x="95" y="29"/>
                      </a:lnTo>
                      <a:lnTo>
                        <a:pt x="98" y="23"/>
                      </a:lnTo>
                      <a:lnTo>
                        <a:pt x="104" y="23"/>
                      </a:lnTo>
                      <a:lnTo>
                        <a:pt x="108" y="25"/>
                      </a:lnTo>
                      <a:lnTo>
                        <a:pt x="112" y="31"/>
                      </a:lnTo>
                      <a:lnTo>
                        <a:pt x="114" y="35"/>
                      </a:lnTo>
                      <a:lnTo>
                        <a:pt x="118" y="40"/>
                      </a:lnTo>
                      <a:lnTo>
                        <a:pt x="120" y="44"/>
                      </a:lnTo>
                      <a:lnTo>
                        <a:pt x="121" y="48"/>
                      </a:lnTo>
                      <a:lnTo>
                        <a:pt x="127" y="50"/>
                      </a:lnTo>
                      <a:lnTo>
                        <a:pt x="132" y="52"/>
                      </a:lnTo>
                      <a:lnTo>
                        <a:pt x="135" y="5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86" name="Freihandform 171">
                  <a:extLst>
                    <a:ext uri="{FF2B5EF4-FFF2-40B4-BE49-F238E27FC236}">
                      <a16:creationId xmlns:a16="http://schemas.microsoft.com/office/drawing/2014/main" id="{31EF4719-DE0F-C8F4-2EF5-EC83043CDB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36650" y="4668838"/>
                  <a:ext cx="1090613" cy="895350"/>
                </a:xfrm>
                <a:custGeom>
                  <a:avLst/>
                  <a:gdLst>
                    <a:gd name="T0" fmla="*/ 231 w 687"/>
                    <a:gd name="T1" fmla="*/ 213 h 564"/>
                    <a:gd name="T2" fmla="*/ 150 w 687"/>
                    <a:gd name="T3" fmla="*/ 176 h 564"/>
                    <a:gd name="T4" fmla="*/ 121 w 687"/>
                    <a:gd name="T5" fmla="*/ 179 h 564"/>
                    <a:gd name="T6" fmla="*/ 95 w 687"/>
                    <a:gd name="T7" fmla="*/ 218 h 564"/>
                    <a:gd name="T8" fmla="*/ 48 w 687"/>
                    <a:gd name="T9" fmla="*/ 251 h 564"/>
                    <a:gd name="T10" fmla="*/ 63 w 687"/>
                    <a:gd name="T11" fmla="*/ 234 h 564"/>
                    <a:gd name="T12" fmla="*/ 70 w 687"/>
                    <a:gd name="T13" fmla="*/ 209 h 564"/>
                    <a:gd name="T14" fmla="*/ 47 w 687"/>
                    <a:gd name="T15" fmla="*/ 189 h 564"/>
                    <a:gd name="T16" fmla="*/ 33 w 687"/>
                    <a:gd name="T17" fmla="*/ 144 h 564"/>
                    <a:gd name="T18" fmla="*/ 59 w 687"/>
                    <a:gd name="T19" fmla="*/ 120 h 564"/>
                    <a:gd name="T20" fmla="*/ 10 w 687"/>
                    <a:gd name="T21" fmla="*/ 105 h 564"/>
                    <a:gd name="T22" fmla="*/ 34 w 687"/>
                    <a:gd name="T23" fmla="*/ 73 h 564"/>
                    <a:gd name="T24" fmla="*/ 58 w 687"/>
                    <a:gd name="T25" fmla="*/ 19 h 564"/>
                    <a:gd name="T26" fmla="*/ 116 w 687"/>
                    <a:gd name="T27" fmla="*/ 16 h 564"/>
                    <a:gd name="T28" fmla="*/ 191 w 687"/>
                    <a:gd name="T29" fmla="*/ 34 h 564"/>
                    <a:gd name="T30" fmla="*/ 228 w 687"/>
                    <a:gd name="T31" fmla="*/ 192 h 564"/>
                    <a:gd name="T32" fmla="*/ 261 w 687"/>
                    <a:gd name="T33" fmla="*/ 254 h 564"/>
                    <a:gd name="T34" fmla="*/ 659 w 687"/>
                    <a:gd name="T35" fmla="*/ 353 h 564"/>
                    <a:gd name="T36" fmla="*/ 626 w 687"/>
                    <a:gd name="T37" fmla="*/ 369 h 564"/>
                    <a:gd name="T38" fmla="*/ 601 w 687"/>
                    <a:gd name="T39" fmla="*/ 381 h 564"/>
                    <a:gd name="T40" fmla="*/ 581 w 687"/>
                    <a:gd name="T41" fmla="*/ 379 h 564"/>
                    <a:gd name="T42" fmla="*/ 577 w 687"/>
                    <a:gd name="T43" fmla="*/ 363 h 564"/>
                    <a:gd name="T44" fmla="*/ 563 w 687"/>
                    <a:gd name="T45" fmla="*/ 354 h 564"/>
                    <a:gd name="T46" fmla="*/ 554 w 687"/>
                    <a:gd name="T47" fmla="*/ 385 h 564"/>
                    <a:gd name="T48" fmla="*/ 548 w 687"/>
                    <a:gd name="T49" fmla="*/ 367 h 564"/>
                    <a:gd name="T50" fmla="*/ 558 w 687"/>
                    <a:gd name="T51" fmla="*/ 348 h 564"/>
                    <a:gd name="T52" fmla="*/ 565 w 687"/>
                    <a:gd name="T53" fmla="*/ 338 h 564"/>
                    <a:gd name="T54" fmla="*/ 530 w 687"/>
                    <a:gd name="T55" fmla="*/ 341 h 564"/>
                    <a:gd name="T56" fmla="*/ 522 w 687"/>
                    <a:gd name="T57" fmla="*/ 325 h 564"/>
                    <a:gd name="T58" fmla="*/ 484 w 687"/>
                    <a:gd name="T59" fmla="*/ 317 h 564"/>
                    <a:gd name="T60" fmla="*/ 332 w 687"/>
                    <a:gd name="T61" fmla="*/ 317 h 564"/>
                    <a:gd name="T62" fmla="*/ 302 w 687"/>
                    <a:gd name="T63" fmla="*/ 330 h 564"/>
                    <a:gd name="T64" fmla="*/ 302 w 687"/>
                    <a:gd name="T65" fmla="*/ 399 h 564"/>
                    <a:gd name="T66" fmla="*/ 327 w 687"/>
                    <a:gd name="T67" fmla="*/ 446 h 564"/>
                    <a:gd name="T68" fmla="*/ 351 w 687"/>
                    <a:gd name="T69" fmla="*/ 463 h 564"/>
                    <a:gd name="T70" fmla="*/ 411 w 687"/>
                    <a:gd name="T71" fmla="*/ 469 h 564"/>
                    <a:gd name="T72" fmla="*/ 446 w 687"/>
                    <a:gd name="T73" fmla="*/ 491 h 564"/>
                    <a:gd name="T74" fmla="*/ 472 w 687"/>
                    <a:gd name="T75" fmla="*/ 510 h 564"/>
                    <a:gd name="T76" fmla="*/ 489 w 687"/>
                    <a:gd name="T77" fmla="*/ 495 h 564"/>
                    <a:gd name="T78" fmla="*/ 533 w 687"/>
                    <a:gd name="T79" fmla="*/ 489 h 564"/>
                    <a:gd name="T80" fmla="*/ 543 w 687"/>
                    <a:gd name="T81" fmla="*/ 480 h 564"/>
                    <a:gd name="T82" fmla="*/ 581 w 687"/>
                    <a:gd name="T83" fmla="*/ 489 h 564"/>
                    <a:gd name="T84" fmla="*/ 595 w 687"/>
                    <a:gd name="T85" fmla="*/ 520 h 564"/>
                    <a:gd name="T86" fmla="*/ 592 w 687"/>
                    <a:gd name="T87" fmla="*/ 482 h 564"/>
                    <a:gd name="T88" fmla="*/ 614 w 687"/>
                    <a:gd name="T89" fmla="*/ 452 h 564"/>
                    <a:gd name="T90" fmla="*/ 621 w 687"/>
                    <a:gd name="T91" fmla="*/ 416 h 564"/>
                    <a:gd name="T92" fmla="*/ 632 w 687"/>
                    <a:gd name="T93" fmla="*/ 418 h 564"/>
                    <a:gd name="T94" fmla="*/ 639 w 687"/>
                    <a:gd name="T95" fmla="*/ 404 h 564"/>
                    <a:gd name="T96" fmla="*/ 643 w 687"/>
                    <a:gd name="T97" fmla="*/ 393 h 564"/>
                    <a:gd name="T98" fmla="*/ 665 w 687"/>
                    <a:gd name="T99" fmla="*/ 382 h 564"/>
                    <a:gd name="T100" fmla="*/ 680 w 687"/>
                    <a:gd name="T101" fmla="*/ 363 h 564"/>
                    <a:gd name="T102" fmla="*/ 100 w 687"/>
                    <a:gd name="T103" fmla="*/ 227 h 564"/>
                    <a:gd name="T104" fmla="*/ 5 w 687"/>
                    <a:gd name="T105" fmla="*/ 141 h 564"/>
                    <a:gd name="T106" fmla="*/ 25 w 687"/>
                    <a:gd name="T107" fmla="*/ 185 h 564"/>
                    <a:gd name="T108" fmla="*/ 250 w 687"/>
                    <a:gd name="T109" fmla="*/ 278 h 564"/>
                    <a:gd name="T110" fmla="*/ 86 w 687"/>
                    <a:gd name="T111" fmla="*/ 550 h 564"/>
                    <a:gd name="T112" fmla="*/ 86 w 687"/>
                    <a:gd name="T113" fmla="*/ 549 h 564"/>
                    <a:gd name="T114" fmla="*/ 92 w 687"/>
                    <a:gd name="T115" fmla="*/ 557 h 564"/>
                    <a:gd name="T116" fmla="*/ 98 w 687"/>
                    <a:gd name="T117" fmla="*/ 561 h 564"/>
                    <a:gd name="T118" fmla="*/ 79 w 687"/>
                    <a:gd name="T119" fmla="*/ 547 h 564"/>
                    <a:gd name="T120" fmla="*/ 68 w 687"/>
                    <a:gd name="T121" fmla="*/ 543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7" h="564">
                      <a:moveTo>
                        <a:pt x="261" y="254"/>
                      </a:moveTo>
                      <a:lnTo>
                        <a:pt x="261" y="254"/>
                      </a:lnTo>
                      <a:lnTo>
                        <a:pt x="257" y="249"/>
                      </a:lnTo>
                      <a:lnTo>
                        <a:pt x="251" y="245"/>
                      </a:lnTo>
                      <a:lnTo>
                        <a:pt x="250" y="234"/>
                      </a:lnTo>
                      <a:lnTo>
                        <a:pt x="242" y="225"/>
                      </a:lnTo>
                      <a:lnTo>
                        <a:pt x="238" y="213"/>
                      </a:lnTo>
                      <a:lnTo>
                        <a:pt x="231" y="213"/>
                      </a:lnTo>
                      <a:lnTo>
                        <a:pt x="221" y="211"/>
                      </a:lnTo>
                      <a:lnTo>
                        <a:pt x="213" y="208"/>
                      </a:lnTo>
                      <a:lnTo>
                        <a:pt x="199" y="195"/>
                      </a:lnTo>
                      <a:lnTo>
                        <a:pt x="192" y="192"/>
                      </a:lnTo>
                      <a:lnTo>
                        <a:pt x="181" y="187"/>
                      </a:lnTo>
                      <a:lnTo>
                        <a:pt x="172" y="189"/>
                      </a:lnTo>
                      <a:lnTo>
                        <a:pt x="158" y="182"/>
                      </a:lnTo>
                      <a:lnTo>
                        <a:pt x="150" y="176"/>
                      </a:lnTo>
                      <a:lnTo>
                        <a:pt x="143" y="180"/>
                      </a:lnTo>
                      <a:lnTo>
                        <a:pt x="144" y="189"/>
                      </a:lnTo>
                      <a:lnTo>
                        <a:pt x="140" y="190"/>
                      </a:lnTo>
                      <a:lnTo>
                        <a:pt x="133" y="192"/>
                      </a:lnTo>
                      <a:lnTo>
                        <a:pt x="127" y="197"/>
                      </a:lnTo>
                      <a:lnTo>
                        <a:pt x="120" y="199"/>
                      </a:lnTo>
                      <a:lnTo>
                        <a:pt x="118" y="192"/>
                      </a:lnTo>
                      <a:lnTo>
                        <a:pt x="121" y="179"/>
                      </a:lnTo>
                      <a:lnTo>
                        <a:pt x="128" y="174"/>
                      </a:lnTo>
                      <a:lnTo>
                        <a:pt x="127" y="172"/>
                      </a:lnTo>
                      <a:lnTo>
                        <a:pt x="118" y="179"/>
                      </a:lnTo>
                      <a:lnTo>
                        <a:pt x="114" y="187"/>
                      </a:lnTo>
                      <a:lnTo>
                        <a:pt x="104" y="197"/>
                      </a:lnTo>
                      <a:lnTo>
                        <a:pt x="109" y="203"/>
                      </a:lnTo>
                      <a:lnTo>
                        <a:pt x="103" y="213"/>
                      </a:lnTo>
                      <a:lnTo>
                        <a:pt x="95" y="218"/>
                      </a:lnTo>
                      <a:lnTo>
                        <a:pt x="88" y="222"/>
                      </a:lnTo>
                      <a:lnTo>
                        <a:pt x="87" y="227"/>
                      </a:lnTo>
                      <a:lnTo>
                        <a:pt x="76" y="233"/>
                      </a:lnTo>
                      <a:lnTo>
                        <a:pt x="74" y="239"/>
                      </a:lnTo>
                      <a:lnTo>
                        <a:pt x="66" y="244"/>
                      </a:lnTo>
                      <a:lnTo>
                        <a:pt x="62" y="243"/>
                      </a:lnTo>
                      <a:lnTo>
                        <a:pt x="56" y="247"/>
                      </a:lnTo>
                      <a:lnTo>
                        <a:pt x="48" y="251"/>
                      </a:lnTo>
                      <a:lnTo>
                        <a:pt x="44" y="255"/>
                      </a:lnTo>
                      <a:lnTo>
                        <a:pt x="31" y="257"/>
                      </a:lnTo>
                      <a:lnTo>
                        <a:pt x="30" y="256"/>
                      </a:lnTo>
                      <a:lnTo>
                        <a:pt x="37" y="250"/>
                      </a:lnTo>
                      <a:lnTo>
                        <a:pt x="45" y="247"/>
                      </a:lnTo>
                      <a:lnTo>
                        <a:pt x="52" y="240"/>
                      </a:lnTo>
                      <a:lnTo>
                        <a:pt x="60" y="239"/>
                      </a:lnTo>
                      <a:lnTo>
                        <a:pt x="63" y="234"/>
                      </a:lnTo>
                      <a:lnTo>
                        <a:pt x="72" y="227"/>
                      </a:lnTo>
                      <a:lnTo>
                        <a:pt x="74" y="225"/>
                      </a:lnTo>
                      <a:lnTo>
                        <a:pt x="79" y="220"/>
                      </a:lnTo>
                      <a:lnTo>
                        <a:pt x="80" y="210"/>
                      </a:lnTo>
                      <a:lnTo>
                        <a:pt x="83" y="203"/>
                      </a:lnTo>
                      <a:lnTo>
                        <a:pt x="76" y="207"/>
                      </a:lnTo>
                      <a:lnTo>
                        <a:pt x="74" y="204"/>
                      </a:lnTo>
                      <a:lnTo>
                        <a:pt x="70" y="209"/>
                      </a:lnTo>
                      <a:lnTo>
                        <a:pt x="65" y="203"/>
                      </a:lnTo>
                      <a:lnTo>
                        <a:pt x="64" y="208"/>
                      </a:lnTo>
                      <a:lnTo>
                        <a:pt x="62" y="201"/>
                      </a:lnTo>
                      <a:lnTo>
                        <a:pt x="54" y="207"/>
                      </a:lnTo>
                      <a:lnTo>
                        <a:pt x="51" y="207"/>
                      </a:lnTo>
                      <a:lnTo>
                        <a:pt x="50" y="198"/>
                      </a:lnTo>
                      <a:lnTo>
                        <a:pt x="51" y="193"/>
                      </a:lnTo>
                      <a:lnTo>
                        <a:pt x="47" y="189"/>
                      </a:lnTo>
                      <a:lnTo>
                        <a:pt x="39" y="191"/>
                      </a:lnTo>
                      <a:lnTo>
                        <a:pt x="33" y="185"/>
                      </a:lnTo>
                      <a:lnTo>
                        <a:pt x="28" y="181"/>
                      </a:lnTo>
                      <a:lnTo>
                        <a:pt x="28" y="174"/>
                      </a:lnTo>
                      <a:lnTo>
                        <a:pt x="23" y="168"/>
                      </a:lnTo>
                      <a:lnTo>
                        <a:pt x="25" y="160"/>
                      </a:lnTo>
                      <a:lnTo>
                        <a:pt x="31" y="152"/>
                      </a:lnTo>
                      <a:lnTo>
                        <a:pt x="33" y="144"/>
                      </a:lnTo>
                      <a:lnTo>
                        <a:pt x="39" y="144"/>
                      </a:lnTo>
                      <a:lnTo>
                        <a:pt x="44" y="146"/>
                      </a:lnTo>
                      <a:lnTo>
                        <a:pt x="48" y="139"/>
                      </a:lnTo>
                      <a:lnTo>
                        <a:pt x="53" y="140"/>
                      </a:lnTo>
                      <a:lnTo>
                        <a:pt x="59" y="135"/>
                      </a:lnTo>
                      <a:lnTo>
                        <a:pt x="57" y="128"/>
                      </a:lnTo>
                      <a:lnTo>
                        <a:pt x="53" y="126"/>
                      </a:lnTo>
                      <a:lnTo>
                        <a:pt x="59" y="120"/>
                      </a:lnTo>
                      <a:lnTo>
                        <a:pt x="54" y="120"/>
                      </a:lnTo>
                      <a:lnTo>
                        <a:pt x="47" y="123"/>
                      </a:lnTo>
                      <a:lnTo>
                        <a:pt x="46" y="127"/>
                      </a:lnTo>
                      <a:lnTo>
                        <a:pt x="40" y="123"/>
                      </a:lnTo>
                      <a:lnTo>
                        <a:pt x="30" y="124"/>
                      </a:lnTo>
                      <a:lnTo>
                        <a:pt x="21" y="121"/>
                      </a:lnTo>
                      <a:lnTo>
                        <a:pt x="18" y="115"/>
                      </a:lnTo>
                      <a:lnTo>
                        <a:pt x="10" y="105"/>
                      </a:lnTo>
                      <a:lnTo>
                        <a:pt x="19" y="98"/>
                      </a:lnTo>
                      <a:lnTo>
                        <a:pt x="34" y="91"/>
                      </a:lnTo>
                      <a:lnTo>
                        <a:pt x="40" y="91"/>
                      </a:lnTo>
                      <a:lnTo>
                        <a:pt x="39" y="99"/>
                      </a:lnTo>
                      <a:lnTo>
                        <a:pt x="52" y="98"/>
                      </a:lnTo>
                      <a:lnTo>
                        <a:pt x="47" y="87"/>
                      </a:lnTo>
                      <a:lnTo>
                        <a:pt x="39" y="81"/>
                      </a:lnTo>
                      <a:lnTo>
                        <a:pt x="34" y="73"/>
                      </a:lnTo>
                      <a:lnTo>
                        <a:pt x="28" y="65"/>
                      </a:lnTo>
                      <a:lnTo>
                        <a:pt x="18" y="59"/>
                      </a:lnTo>
                      <a:lnTo>
                        <a:pt x="22" y="50"/>
                      </a:lnTo>
                      <a:lnTo>
                        <a:pt x="34" y="48"/>
                      </a:lnTo>
                      <a:lnTo>
                        <a:pt x="42" y="40"/>
                      </a:lnTo>
                      <a:lnTo>
                        <a:pt x="45" y="30"/>
                      </a:lnTo>
                      <a:lnTo>
                        <a:pt x="51" y="22"/>
                      </a:lnTo>
                      <a:lnTo>
                        <a:pt x="58" y="19"/>
                      </a:lnTo>
                      <a:lnTo>
                        <a:pt x="70" y="10"/>
                      </a:lnTo>
                      <a:lnTo>
                        <a:pt x="76" y="12"/>
                      </a:lnTo>
                      <a:lnTo>
                        <a:pt x="87" y="0"/>
                      </a:lnTo>
                      <a:lnTo>
                        <a:pt x="97" y="5"/>
                      </a:lnTo>
                      <a:lnTo>
                        <a:pt x="101" y="14"/>
                      </a:lnTo>
                      <a:lnTo>
                        <a:pt x="105" y="10"/>
                      </a:lnTo>
                      <a:lnTo>
                        <a:pt x="116" y="11"/>
                      </a:lnTo>
                      <a:lnTo>
                        <a:pt x="116" y="16"/>
                      </a:lnTo>
                      <a:lnTo>
                        <a:pt x="126" y="19"/>
                      </a:lnTo>
                      <a:lnTo>
                        <a:pt x="133" y="17"/>
                      </a:lnTo>
                      <a:lnTo>
                        <a:pt x="147" y="24"/>
                      </a:lnTo>
                      <a:lnTo>
                        <a:pt x="159" y="25"/>
                      </a:lnTo>
                      <a:lnTo>
                        <a:pt x="165" y="28"/>
                      </a:lnTo>
                      <a:lnTo>
                        <a:pt x="174" y="25"/>
                      </a:lnTo>
                      <a:lnTo>
                        <a:pt x="184" y="31"/>
                      </a:lnTo>
                      <a:lnTo>
                        <a:pt x="191" y="34"/>
                      </a:lnTo>
                      <a:lnTo>
                        <a:pt x="191" y="100"/>
                      </a:lnTo>
                      <a:lnTo>
                        <a:pt x="191" y="185"/>
                      </a:lnTo>
                      <a:lnTo>
                        <a:pt x="198" y="185"/>
                      </a:lnTo>
                      <a:lnTo>
                        <a:pt x="204" y="189"/>
                      </a:lnTo>
                      <a:lnTo>
                        <a:pt x="209" y="195"/>
                      </a:lnTo>
                      <a:lnTo>
                        <a:pt x="215" y="203"/>
                      </a:lnTo>
                      <a:lnTo>
                        <a:pt x="221" y="196"/>
                      </a:lnTo>
                      <a:lnTo>
                        <a:pt x="228" y="192"/>
                      </a:lnTo>
                      <a:lnTo>
                        <a:pt x="232" y="198"/>
                      </a:lnTo>
                      <a:lnTo>
                        <a:pt x="237" y="204"/>
                      </a:lnTo>
                      <a:lnTo>
                        <a:pt x="243" y="209"/>
                      </a:lnTo>
                      <a:lnTo>
                        <a:pt x="246" y="219"/>
                      </a:lnTo>
                      <a:lnTo>
                        <a:pt x="254" y="232"/>
                      </a:lnTo>
                      <a:lnTo>
                        <a:pt x="265" y="240"/>
                      </a:lnTo>
                      <a:lnTo>
                        <a:pt x="265" y="248"/>
                      </a:lnTo>
                      <a:lnTo>
                        <a:pt x="261" y="254"/>
                      </a:lnTo>
                      <a:close/>
                      <a:moveTo>
                        <a:pt x="682" y="336"/>
                      </a:moveTo>
                      <a:lnTo>
                        <a:pt x="679" y="332"/>
                      </a:lnTo>
                      <a:lnTo>
                        <a:pt x="674" y="335"/>
                      </a:lnTo>
                      <a:lnTo>
                        <a:pt x="673" y="332"/>
                      </a:lnTo>
                      <a:lnTo>
                        <a:pt x="667" y="340"/>
                      </a:lnTo>
                      <a:lnTo>
                        <a:pt x="665" y="347"/>
                      </a:lnTo>
                      <a:lnTo>
                        <a:pt x="663" y="352"/>
                      </a:lnTo>
                      <a:lnTo>
                        <a:pt x="659" y="353"/>
                      </a:lnTo>
                      <a:lnTo>
                        <a:pt x="658" y="353"/>
                      </a:lnTo>
                      <a:lnTo>
                        <a:pt x="657" y="355"/>
                      </a:lnTo>
                      <a:lnTo>
                        <a:pt x="645" y="355"/>
                      </a:lnTo>
                      <a:lnTo>
                        <a:pt x="634" y="355"/>
                      </a:lnTo>
                      <a:lnTo>
                        <a:pt x="632" y="358"/>
                      </a:lnTo>
                      <a:lnTo>
                        <a:pt x="624" y="364"/>
                      </a:lnTo>
                      <a:lnTo>
                        <a:pt x="626" y="365"/>
                      </a:lnTo>
                      <a:lnTo>
                        <a:pt x="626" y="369"/>
                      </a:lnTo>
                      <a:lnTo>
                        <a:pt x="621" y="372"/>
                      </a:lnTo>
                      <a:lnTo>
                        <a:pt x="615" y="371"/>
                      </a:lnTo>
                      <a:lnTo>
                        <a:pt x="610" y="371"/>
                      </a:lnTo>
                      <a:lnTo>
                        <a:pt x="606" y="372"/>
                      </a:lnTo>
                      <a:lnTo>
                        <a:pt x="607" y="375"/>
                      </a:lnTo>
                      <a:lnTo>
                        <a:pt x="607" y="375"/>
                      </a:lnTo>
                      <a:lnTo>
                        <a:pt x="607" y="376"/>
                      </a:lnTo>
                      <a:lnTo>
                        <a:pt x="601" y="381"/>
                      </a:lnTo>
                      <a:lnTo>
                        <a:pt x="597" y="383"/>
                      </a:lnTo>
                      <a:lnTo>
                        <a:pt x="593" y="384"/>
                      </a:lnTo>
                      <a:lnTo>
                        <a:pt x="589" y="387"/>
                      </a:lnTo>
                      <a:lnTo>
                        <a:pt x="585" y="388"/>
                      </a:lnTo>
                      <a:lnTo>
                        <a:pt x="581" y="388"/>
                      </a:lnTo>
                      <a:lnTo>
                        <a:pt x="577" y="385"/>
                      </a:lnTo>
                      <a:lnTo>
                        <a:pt x="579" y="383"/>
                      </a:lnTo>
                      <a:lnTo>
                        <a:pt x="581" y="379"/>
                      </a:lnTo>
                      <a:lnTo>
                        <a:pt x="583" y="375"/>
                      </a:lnTo>
                      <a:lnTo>
                        <a:pt x="583" y="371"/>
                      </a:lnTo>
                      <a:lnTo>
                        <a:pt x="582" y="365"/>
                      </a:lnTo>
                      <a:lnTo>
                        <a:pt x="580" y="365"/>
                      </a:lnTo>
                      <a:lnTo>
                        <a:pt x="576" y="369"/>
                      </a:lnTo>
                      <a:lnTo>
                        <a:pt x="574" y="369"/>
                      </a:lnTo>
                      <a:lnTo>
                        <a:pt x="574" y="366"/>
                      </a:lnTo>
                      <a:lnTo>
                        <a:pt x="577" y="363"/>
                      </a:lnTo>
                      <a:lnTo>
                        <a:pt x="579" y="358"/>
                      </a:lnTo>
                      <a:lnTo>
                        <a:pt x="577" y="354"/>
                      </a:lnTo>
                      <a:lnTo>
                        <a:pt x="572" y="350"/>
                      </a:lnTo>
                      <a:lnTo>
                        <a:pt x="566" y="348"/>
                      </a:lnTo>
                      <a:lnTo>
                        <a:pt x="566" y="352"/>
                      </a:lnTo>
                      <a:lnTo>
                        <a:pt x="564" y="353"/>
                      </a:lnTo>
                      <a:lnTo>
                        <a:pt x="563" y="358"/>
                      </a:lnTo>
                      <a:lnTo>
                        <a:pt x="563" y="354"/>
                      </a:lnTo>
                      <a:lnTo>
                        <a:pt x="560" y="356"/>
                      </a:lnTo>
                      <a:lnTo>
                        <a:pt x="558" y="360"/>
                      </a:lnTo>
                      <a:lnTo>
                        <a:pt x="557" y="364"/>
                      </a:lnTo>
                      <a:lnTo>
                        <a:pt x="557" y="369"/>
                      </a:lnTo>
                      <a:lnTo>
                        <a:pt x="558" y="373"/>
                      </a:lnTo>
                      <a:lnTo>
                        <a:pt x="558" y="379"/>
                      </a:lnTo>
                      <a:lnTo>
                        <a:pt x="556" y="384"/>
                      </a:lnTo>
                      <a:lnTo>
                        <a:pt x="554" y="385"/>
                      </a:lnTo>
                      <a:lnTo>
                        <a:pt x="552" y="387"/>
                      </a:lnTo>
                      <a:lnTo>
                        <a:pt x="551" y="387"/>
                      </a:lnTo>
                      <a:lnTo>
                        <a:pt x="550" y="385"/>
                      </a:lnTo>
                      <a:lnTo>
                        <a:pt x="548" y="381"/>
                      </a:lnTo>
                      <a:lnTo>
                        <a:pt x="547" y="378"/>
                      </a:lnTo>
                      <a:lnTo>
                        <a:pt x="548" y="377"/>
                      </a:lnTo>
                      <a:lnTo>
                        <a:pt x="547" y="372"/>
                      </a:lnTo>
                      <a:lnTo>
                        <a:pt x="548" y="367"/>
                      </a:lnTo>
                      <a:lnTo>
                        <a:pt x="550" y="360"/>
                      </a:lnTo>
                      <a:lnTo>
                        <a:pt x="553" y="353"/>
                      </a:lnTo>
                      <a:lnTo>
                        <a:pt x="552" y="353"/>
                      </a:lnTo>
                      <a:lnTo>
                        <a:pt x="547" y="359"/>
                      </a:lnTo>
                      <a:lnTo>
                        <a:pt x="546" y="358"/>
                      </a:lnTo>
                      <a:lnTo>
                        <a:pt x="550" y="355"/>
                      </a:lnTo>
                      <a:lnTo>
                        <a:pt x="553" y="348"/>
                      </a:lnTo>
                      <a:lnTo>
                        <a:pt x="558" y="348"/>
                      </a:lnTo>
                      <a:lnTo>
                        <a:pt x="563" y="346"/>
                      </a:lnTo>
                      <a:lnTo>
                        <a:pt x="568" y="347"/>
                      </a:lnTo>
                      <a:lnTo>
                        <a:pt x="569" y="347"/>
                      </a:lnTo>
                      <a:lnTo>
                        <a:pt x="575" y="346"/>
                      </a:lnTo>
                      <a:lnTo>
                        <a:pt x="571" y="342"/>
                      </a:lnTo>
                      <a:lnTo>
                        <a:pt x="569" y="342"/>
                      </a:lnTo>
                      <a:lnTo>
                        <a:pt x="568" y="342"/>
                      </a:lnTo>
                      <a:lnTo>
                        <a:pt x="565" y="338"/>
                      </a:lnTo>
                      <a:lnTo>
                        <a:pt x="559" y="340"/>
                      </a:lnTo>
                      <a:lnTo>
                        <a:pt x="553" y="342"/>
                      </a:lnTo>
                      <a:lnTo>
                        <a:pt x="548" y="338"/>
                      </a:lnTo>
                      <a:lnTo>
                        <a:pt x="545" y="337"/>
                      </a:lnTo>
                      <a:lnTo>
                        <a:pt x="547" y="331"/>
                      </a:lnTo>
                      <a:lnTo>
                        <a:pt x="541" y="335"/>
                      </a:lnTo>
                      <a:lnTo>
                        <a:pt x="535" y="338"/>
                      </a:lnTo>
                      <a:lnTo>
                        <a:pt x="530" y="341"/>
                      </a:lnTo>
                      <a:lnTo>
                        <a:pt x="527" y="337"/>
                      </a:lnTo>
                      <a:lnTo>
                        <a:pt x="519" y="340"/>
                      </a:lnTo>
                      <a:lnTo>
                        <a:pt x="519" y="338"/>
                      </a:lnTo>
                      <a:lnTo>
                        <a:pt x="524" y="334"/>
                      </a:lnTo>
                      <a:lnTo>
                        <a:pt x="529" y="330"/>
                      </a:lnTo>
                      <a:lnTo>
                        <a:pt x="536" y="326"/>
                      </a:lnTo>
                      <a:lnTo>
                        <a:pt x="528" y="324"/>
                      </a:lnTo>
                      <a:lnTo>
                        <a:pt x="522" y="325"/>
                      </a:lnTo>
                      <a:lnTo>
                        <a:pt x="516" y="323"/>
                      </a:lnTo>
                      <a:lnTo>
                        <a:pt x="508" y="320"/>
                      </a:lnTo>
                      <a:lnTo>
                        <a:pt x="504" y="320"/>
                      </a:lnTo>
                      <a:lnTo>
                        <a:pt x="502" y="318"/>
                      </a:lnTo>
                      <a:lnTo>
                        <a:pt x="501" y="313"/>
                      </a:lnTo>
                      <a:lnTo>
                        <a:pt x="499" y="313"/>
                      </a:lnTo>
                      <a:lnTo>
                        <a:pt x="499" y="317"/>
                      </a:lnTo>
                      <a:lnTo>
                        <a:pt x="484" y="317"/>
                      </a:lnTo>
                      <a:lnTo>
                        <a:pt x="461" y="317"/>
                      </a:lnTo>
                      <a:lnTo>
                        <a:pt x="438" y="317"/>
                      </a:lnTo>
                      <a:lnTo>
                        <a:pt x="419" y="317"/>
                      </a:lnTo>
                      <a:lnTo>
                        <a:pt x="399" y="317"/>
                      </a:lnTo>
                      <a:lnTo>
                        <a:pt x="379" y="317"/>
                      </a:lnTo>
                      <a:lnTo>
                        <a:pt x="359" y="317"/>
                      </a:lnTo>
                      <a:lnTo>
                        <a:pt x="351" y="317"/>
                      </a:lnTo>
                      <a:lnTo>
                        <a:pt x="332" y="317"/>
                      </a:lnTo>
                      <a:lnTo>
                        <a:pt x="313" y="317"/>
                      </a:lnTo>
                      <a:lnTo>
                        <a:pt x="315" y="325"/>
                      </a:lnTo>
                      <a:lnTo>
                        <a:pt x="316" y="332"/>
                      </a:lnTo>
                      <a:lnTo>
                        <a:pt x="314" y="336"/>
                      </a:lnTo>
                      <a:lnTo>
                        <a:pt x="310" y="326"/>
                      </a:lnTo>
                      <a:lnTo>
                        <a:pt x="301" y="323"/>
                      </a:lnTo>
                      <a:lnTo>
                        <a:pt x="301" y="325"/>
                      </a:lnTo>
                      <a:lnTo>
                        <a:pt x="302" y="330"/>
                      </a:lnTo>
                      <a:lnTo>
                        <a:pt x="304" y="338"/>
                      </a:lnTo>
                      <a:lnTo>
                        <a:pt x="306" y="350"/>
                      </a:lnTo>
                      <a:lnTo>
                        <a:pt x="304" y="359"/>
                      </a:lnTo>
                      <a:lnTo>
                        <a:pt x="304" y="367"/>
                      </a:lnTo>
                      <a:lnTo>
                        <a:pt x="302" y="377"/>
                      </a:lnTo>
                      <a:lnTo>
                        <a:pt x="303" y="383"/>
                      </a:lnTo>
                      <a:lnTo>
                        <a:pt x="304" y="392"/>
                      </a:lnTo>
                      <a:lnTo>
                        <a:pt x="302" y="399"/>
                      </a:lnTo>
                      <a:lnTo>
                        <a:pt x="306" y="404"/>
                      </a:lnTo>
                      <a:lnTo>
                        <a:pt x="307" y="410"/>
                      </a:lnTo>
                      <a:lnTo>
                        <a:pt x="312" y="417"/>
                      </a:lnTo>
                      <a:lnTo>
                        <a:pt x="315" y="421"/>
                      </a:lnTo>
                      <a:lnTo>
                        <a:pt x="315" y="422"/>
                      </a:lnTo>
                      <a:lnTo>
                        <a:pt x="320" y="434"/>
                      </a:lnTo>
                      <a:lnTo>
                        <a:pt x="327" y="442"/>
                      </a:lnTo>
                      <a:lnTo>
                        <a:pt x="327" y="446"/>
                      </a:lnTo>
                      <a:lnTo>
                        <a:pt x="330" y="448"/>
                      </a:lnTo>
                      <a:lnTo>
                        <a:pt x="336" y="448"/>
                      </a:lnTo>
                      <a:lnTo>
                        <a:pt x="338" y="451"/>
                      </a:lnTo>
                      <a:lnTo>
                        <a:pt x="342" y="451"/>
                      </a:lnTo>
                      <a:lnTo>
                        <a:pt x="343" y="453"/>
                      </a:lnTo>
                      <a:lnTo>
                        <a:pt x="345" y="454"/>
                      </a:lnTo>
                      <a:lnTo>
                        <a:pt x="350" y="459"/>
                      </a:lnTo>
                      <a:lnTo>
                        <a:pt x="351" y="463"/>
                      </a:lnTo>
                      <a:lnTo>
                        <a:pt x="359" y="463"/>
                      </a:lnTo>
                      <a:lnTo>
                        <a:pt x="367" y="462"/>
                      </a:lnTo>
                      <a:lnTo>
                        <a:pt x="367" y="463"/>
                      </a:lnTo>
                      <a:lnTo>
                        <a:pt x="377" y="466"/>
                      </a:lnTo>
                      <a:lnTo>
                        <a:pt x="393" y="473"/>
                      </a:lnTo>
                      <a:lnTo>
                        <a:pt x="406" y="473"/>
                      </a:lnTo>
                      <a:lnTo>
                        <a:pt x="411" y="473"/>
                      </a:lnTo>
                      <a:lnTo>
                        <a:pt x="411" y="469"/>
                      </a:lnTo>
                      <a:lnTo>
                        <a:pt x="423" y="469"/>
                      </a:lnTo>
                      <a:lnTo>
                        <a:pt x="425" y="473"/>
                      </a:lnTo>
                      <a:lnTo>
                        <a:pt x="429" y="475"/>
                      </a:lnTo>
                      <a:lnTo>
                        <a:pt x="432" y="477"/>
                      </a:lnTo>
                      <a:lnTo>
                        <a:pt x="435" y="482"/>
                      </a:lnTo>
                      <a:lnTo>
                        <a:pt x="436" y="486"/>
                      </a:lnTo>
                      <a:lnTo>
                        <a:pt x="440" y="488"/>
                      </a:lnTo>
                      <a:lnTo>
                        <a:pt x="446" y="491"/>
                      </a:lnTo>
                      <a:lnTo>
                        <a:pt x="449" y="485"/>
                      </a:lnTo>
                      <a:lnTo>
                        <a:pt x="455" y="485"/>
                      </a:lnTo>
                      <a:lnTo>
                        <a:pt x="460" y="488"/>
                      </a:lnTo>
                      <a:lnTo>
                        <a:pt x="463" y="493"/>
                      </a:lnTo>
                      <a:lnTo>
                        <a:pt x="465" y="498"/>
                      </a:lnTo>
                      <a:lnTo>
                        <a:pt x="470" y="502"/>
                      </a:lnTo>
                      <a:lnTo>
                        <a:pt x="471" y="506"/>
                      </a:lnTo>
                      <a:lnTo>
                        <a:pt x="472" y="510"/>
                      </a:lnTo>
                      <a:lnTo>
                        <a:pt x="478" y="512"/>
                      </a:lnTo>
                      <a:lnTo>
                        <a:pt x="483" y="515"/>
                      </a:lnTo>
                      <a:lnTo>
                        <a:pt x="486" y="514"/>
                      </a:lnTo>
                      <a:lnTo>
                        <a:pt x="484" y="511"/>
                      </a:lnTo>
                      <a:lnTo>
                        <a:pt x="483" y="508"/>
                      </a:lnTo>
                      <a:lnTo>
                        <a:pt x="483" y="503"/>
                      </a:lnTo>
                      <a:lnTo>
                        <a:pt x="486" y="499"/>
                      </a:lnTo>
                      <a:lnTo>
                        <a:pt x="489" y="495"/>
                      </a:lnTo>
                      <a:lnTo>
                        <a:pt x="495" y="493"/>
                      </a:lnTo>
                      <a:lnTo>
                        <a:pt x="501" y="487"/>
                      </a:lnTo>
                      <a:lnTo>
                        <a:pt x="507" y="485"/>
                      </a:lnTo>
                      <a:lnTo>
                        <a:pt x="512" y="485"/>
                      </a:lnTo>
                      <a:lnTo>
                        <a:pt x="517" y="486"/>
                      </a:lnTo>
                      <a:lnTo>
                        <a:pt x="522" y="486"/>
                      </a:lnTo>
                      <a:lnTo>
                        <a:pt x="528" y="489"/>
                      </a:lnTo>
                      <a:lnTo>
                        <a:pt x="533" y="489"/>
                      </a:lnTo>
                      <a:lnTo>
                        <a:pt x="535" y="488"/>
                      </a:lnTo>
                      <a:lnTo>
                        <a:pt x="537" y="489"/>
                      </a:lnTo>
                      <a:lnTo>
                        <a:pt x="539" y="488"/>
                      </a:lnTo>
                      <a:lnTo>
                        <a:pt x="537" y="487"/>
                      </a:lnTo>
                      <a:lnTo>
                        <a:pt x="537" y="483"/>
                      </a:lnTo>
                      <a:lnTo>
                        <a:pt x="536" y="482"/>
                      </a:lnTo>
                      <a:lnTo>
                        <a:pt x="539" y="481"/>
                      </a:lnTo>
                      <a:lnTo>
                        <a:pt x="543" y="480"/>
                      </a:lnTo>
                      <a:lnTo>
                        <a:pt x="550" y="481"/>
                      </a:lnTo>
                      <a:lnTo>
                        <a:pt x="557" y="480"/>
                      </a:lnTo>
                      <a:lnTo>
                        <a:pt x="562" y="482"/>
                      </a:lnTo>
                      <a:lnTo>
                        <a:pt x="565" y="486"/>
                      </a:lnTo>
                      <a:lnTo>
                        <a:pt x="566" y="486"/>
                      </a:lnTo>
                      <a:lnTo>
                        <a:pt x="572" y="482"/>
                      </a:lnTo>
                      <a:lnTo>
                        <a:pt x="575" y="483"/>
                      </a:lnTo>
                      <a:lnTo>
                        <a:pt x="581" y="489"/>
                      </a:lnTo>
                      <a:lnTo>
                        <a:pt x="582" y="494"/>
                      </a:lnTo>
                      <a:lnTo>
                        <a:pt x="581" y="499"/>
                      </a:lnTo>
                      <a:lnTo>
                        <a:pt x="582" y="502"/>
                      </a:lnTo>
                      <a:lnTo>
                        <a:pt x="585" y="508"/>
                      </a:lnTo>
                      <a:lnTo>
                        <a:pt x="588" y="514"/>
                      </a:lnTo>
                      <a:lnTo>
                        <a:pt x="592" y="516"/>
                      </a:lnTo>
                      <a:lnTo>
                        <a:pt x="592" y="518"/>
                      </a:lnTo>
                      <a:lnTo>
                        <a:pt x="595" y="520"/>
                      </a:lnTo>
                      <a:lnTo>
                        <a:pt x="598" y="518"/>
                      </a:lnTo>
                      <a:lnTo>
                        <a:pt x="599" y="515"/>
                      </a:lnTo>
                      <a:lnTo>
                        <a:pt x="599" y="511"/>
                      </a:lnTo>
                      <a:lnTo>
                        <a:pt x="600" y="506"/>
                      </a:lnTo>
                      <a:lnTo>
                        <a:pt x="597" y="498"/>
                      </a:lnTo>
                      <a:lnTo>
                        <a:pt x="597" y="494"/>
                      </a:lnTo>
                      <a:lnTo>
                        <a:pt x="593" y="489"/>
                      </a:lnTo>
                      <a:lnTo>
                        <a:pt x="592" y="482"/>
                      </a:lnTo>
                      <a:lnTo>
                        <a:pt x="591" y="477"/>
                      </a:lnTo>
                      <a:lnTo>
                        <a:pt x="591" y="471"/>
                      </a:lnTo>
                      <a:lnTo>
                        <a:pt x="594" y="466"/>
                      </a:lnTo>
                      <a:lnTo>
                        <a:pt x="598" y="463"/>
                      </a:lnTo>
                      <a:lnTo>
                        <a:pt x="605" y="458"/>
                      </a:lnTo>
                      <a:lnTo>
                        <a:pt x="606" y="456"/>
                      </a:lnTo>
                      <a:lnTo>
                        <a:pt x="610" y="452"/>
                      </a:lnTo>
                      <a:lnTo>
                        <a:pt x="614" y="452"/>
                      </a:lnTo>
                      <a:lnTo>
                        <a:pt x="617" y="447"/>
                      </a:lnTo>
                      <a:lnTo>
                        <a:pt x="624" y="445"/>
                      </a:lnTo>
                      <a:lnTo>
                        <a:pt x="629" y="439"/>
                      </a:lnTo>
                      <a:lnTo>
                        <a:pt x="628" y="430"/>
                      </a:lnTo>
                      <a:lnTo>
                        <a:pt x="627" y="428"/>
                      </a:lnTo>
                      <a:lnTo>
                        <a:pt x="626" y="427"/>
                      </a:lnTo>
                      <a:lnTo>
                        <a:pt x="624" y="419"/>
                      </a:lnTo>
                      <a:lnTo>
                        <a:pt x="621" y="416"/>
                      </a:lnTo>
                      <a:lnTo>
                        <a:pt x="624" y="417"/>
                      </a:lnTo>
                      <a:lnTo>
                        <a:pt x="623" y="412"/>
                      </a:lnTo>
                      <a:lnTo>
                        <a:pt x="624" y="408"/>
                      </a:lnTo>
                      <a:lnTo>
                        <a:pt x="626" y="416"/>
                      </a:lnTo>
                      <a:lnTo>
                        <a:pt x="629" y="419"/>
                      </a:lnTo>
                      <a:lnTo>
                        <a:pt x="627" y="424"/>
                      </a:lnTo>
                      <a:lnTo>
                        <a:pt x="627" y="425"/>
                      </a:lnTo>
                      <a:lnTo>
                        <a:pt x="632" y="418"/>
                      </a:lnTo>
                      <a:lnTo>
                        <a:pt x="633" y="415"/>
                      </a:lnTo>
                      <a:lnTo>
                        <a:pt x="633" y="412"/>
                      </a:lnTo>
                      <a:lnTo>
                        <a:pt x="632" y="410"/>
                      </a:lnTo>
                      <a:lnTo>
                        <a:pt x="630" y="405"/>
                      </a:lnTo>
                      <a:lnTo>
                        <a:pt x="633" y="407"/>
                      </a:lnTo>
                      <a:lnTo>
                        <a:pt x="634" y="408"/>
                      </a:lnTo>
                      <a:lnTo>
                        <a:pt x="634" y="410"/>
                      </a:lnTo>
                      <a:lnTo>
                        <a:pt x="639" y="404"/>
                      </a:lnTo>
                      <a:lnTo>
                        <a:pt x="640" y="398"/>
                      </a:lnTo>
                      <a:lnTo>
                        <a:pt x="639" y="396"/>
                      </a:lnTo>
                      <a:lnTo>
                        <a:pt x="640" y="394"/>
                      </a:lnTo>
                      <a:lnTo>
                        <a:pt x="640" y="395"/>
                      </a:lnTo>
                      <a:lnTo>
                        <a:pt x="645" y="395"/>
                      </a:lnTo>
                      <a:lnTo>
                        <a:pt x="655" y="393"/>
                      </a:lnTo>
                      <a:lnTo>
                        <a:pt x="652" y="392"/>
                      </a:lnTo>
                      <a:lnTo>
                        <a:pt x="643" y="393"/>
                      </a:lnTo>
                      <a:lnTo>
                        <a:pt x="647" y="390"/>
                      </a:lnTo>
                      <a:lnTo>
                        <a:pt x="652" y="390"/>
                      </a:lnTo>
                      <a:lnTo>
                        <a:pt x="655" y="389"/>
                      </a:lnTo>
                      <a:lnTo>
                        <a:pt x="659" y="388"/>
                      </a:lnTo>
                      <a:lnTo>
                        <a:pt x="663" y="388"/>
                      </a:lnTo>
                      <a:lnTo>
                        <a:pt x="668" y="387"/>
                      </a:lnTo>
                      <a:lnTo>
                        <a:pt x="668" y="384"/>
                      </a:lnTo>
                      <a:lnTo>
                        <a:pt x="665" y="382"/>
                      </a:lnTo>
                      <a:lnTo>
                        <a:pt x="667" y="385"/>
                      </a:lnTo>
                      <a:lnTo>
                        <a:pt x="664" y="385"/>
                      </a:lnTo>
                      <a:lnTo>
                        <a:pt x="662" y="381"/>
                      </a:lnTo>
                      <a:lnTo>
                        <a:pt x="662" y="376"/>
                      </a:lnTo>
                      <a:lnTo>
                        <a:pt x="663" y="373"/>
                      </a:lnTo>
                      <a:lnTo>
                        <a:pt x="667" y="367"/>
                      </a:lnTo>
                      <a:lnTo>
                        <a:pt x="674" y="365"/>
                      </a:lnTo>
                      <a:lnTo>
                        <a:pt x="680" y="363"/>
                      </a:lnTo>
                      <a:lnTo>
                        <a:pt x="687" y="358"/>
                      </a:lnTo>
                      <a:lnTo>
                        <a:pt x="686" y="354"/>
                      </a:lnTo>
                      <a:lnTo>
                        <a:pt x="682" y="349"/>
                      </a:lnTo>
                      <a:lnTo>
                        <a:pt x="682" y="336"/>
                      </a:lnTo>
                      <a:close/>
                      <a:moveTo>
                        <a:pt x="109" y="215"/>
                      </a:moveTo>
                      <a:lnTo>
                        <a:pt x="105" y="216"/>
                      </a:lnTo>
                      <a:lnTo>
                        <a:pt x="99" y="221"/>
                      </a:lnTo>
                      <a:lnTo>
                        <a:pt x="100" y="227"/>
                      </a:lnTo>
                      <a:lnTo>
                        <a:pt x="104" y="231"/>
                      </a:lnTo>
                      <a:lnTo>
                        <a:pt x="111" y="226"/>
                      </a:lnTo>
                      <a:lnTo>
                        <a:pt x="116" y="220"/>
                      </a:lnTo>
                      <a:lnTo>
                        <a:pt x="114" y="216"/>
                      </a:lnTo>
                      <a:lnTo>
                        <a:pt x="109" y="215"/>
                      </a:lnTo>
                      <a:close/>
                      <a:moveTo>
                        <a:pt x="0" y="146"/>
                      </a:moveTo>
                      <a:lnTo>
                        <a:pt x="5" y="144"/>
                      </a:lnTo>
                      <a:lnTo>
                        <a:pt x="5" y="141"/>
                      </a:lnTo>
                      <a:lnTo>
                        <a:pt x="0" y="140"/>
                      </a:lnTo>
                      <a:lnTo>
                        <a:pt x="0" y="146"/>
                      </a:lnTo>
                      <a:close/>
                      <a:moveTo>
                        <a:pt x="21" y="184"/>
                      </a:moveTo>
                      <a:lnTo>
                        <a:pt x="13" y="186"/>
                      </a:lnTo>
                      <a:lnTo>
                        <a:pt x="18" y="190"/>
                      </a:lnTo>
                      <a:lnTo>
                        <a:pt x="22" y="192"/>
                      </a:lnTo>
                      <a:lnTo>
                        <a:pt x="27" y="190"/>
                      </a:lnTo>
                      <a:lnTo>
                        <a:pt x="25" y="185"/>
                      </a:lnTo>
                      <a:lnTo>
                        <a:pt x="21" y="184"/>
                      </a:lnTo>
                      <a:close/>
                      <a:moveTo>
                        <a:pt x="254" y="261"/>
                      </a:moveTo>
                      <a:lnTo>
                        <a:pt x="246" y="262"/>
                      </a:lnTo>
                      <a:lnTo>
                        <a:pt x="244" y="261"/>
                      </a:lnTo>
                      <a:lnTo>
                        <a:pt x="243" y="265"/>
                      </a:lnTo>
                      <a:lnTo>
                        <a:pt x="244" y="269"/>
                      </a:lnTo>
                      <a:lnTo>
                        <a:pt x="248" y="273"/>
                      </a:lnTo>
                      <a:lnTo>
                        <a:pt x="250" y="278"/>
                      </a:lnTo>
                      <a:lnTo>
                        <a:pt x="255" y="283"/>
                      </a:lnTo>
                      <a:lnTo>
                        <a:pt x="257" y="283"/>
                      </a:lnTo>
                      <a:lnTo>
                        <a:pt x="251" y="274"/>
                      </a:lnTo>
                      <a:lnTo>
                        <a:pt x="254" y="261"/>
                      </a:lnTo>
                      <a:close/>
                      <a:moveTo>
                        <a:pt x="89" y="550"/>
                      </a:moveTo>
                      <a:lnTo>
                        <a:pt x="87" y="549"/>
                      </a:lnTo>
                      <a:lnTo>
                        <a:pt x="86" y="550"/>
                      </a:lnTo>
                      <a:lnTo>
                        <a:pt x="86" y="550"/>
                      </a:lnTo>
                      <a:lnTo>
                        <a:pt x="87" y="551"/>
                      </a:lnTo>
                      <a:lnTo>
                        <a:pt x="88" y="552"/>
                      </a:lnTo>
                      <a:lnTo>
                        <a:pt x="89" y="552"/>
                      </a:lnTo>
                      <a:lnTo>
                        <a:pt x="91" y="551"/>
                      </a:lnTo>
                      <a:lnTo>
                        <a:pt x="89" y="550"/>
                      </a:lnTo>
                      <a:close/>
                      <a:moveTo>
                        <a:pt x="82" y="549"/>
                      </a:moveTo>
                      <a:lnTo>
                        <a:pt x="86" y="549"/>
                      </a:lnTo>
                      <a:lnTo>
                        <a:pt x="86" y="549"/>
                      </a:lnTo>
                      <a:lnTo>
                        <a:pt x="82" y="547"/>
                      </a:lnTo>
                      <a:lnTo>
                        <a:pt x="82" y="549"/>
                      </a:lnTo>
                      <a:close/>
                      <a:moveTo>
                        <a:pt x="95" y="556"/>
                      </a:moveTo>
                      <a:lnTo>
                        <a:pt x="94" y="556"/>
                      </a:lnTo>
                      <a:lnTo>
                        <a:pt x="92" y="555"/>
                      </a:lnTo>
                      <a:lnTo>
                        <a:pt x="92" y="555"/>
                      </a:lnTo>
                      <a:lnTo>
                        <a:pt x="91" y="555"/>
                      </a:lnTo>
                      <a:lnTo>
                        <a:pt x="92" y="557"/>
                      </a:lnTo>
                      <a:lnTo>
                        <a:pt x="91" y="558"/>
                      </a:lnTo>
                      <a:lnTo>
                        <a:pt x="91" y="558"/>
                      </a:lnTo>
                      <a:lnTo>
                        <a:pt x="91" y="561"/>
                      </a:lnTo>
                      <a:lnTo>
                        <a:pt x="91" y="563"/>
                      </a:lnTo>
                      <a:lnTo>
                        <a:pt x="93" y="564"/>
                      </a:lnTo>
                      <a:lnTo>
                        <a:pt x="93" y="563"/>
                      </a:lnTo>
                      <a:lnTo>
                        <a:pt x="95" y="562"/>
                      </a:lnTo>
                      <a:lnTo>
                        <a:pt x="98" y="561"/>
                      </a:lnTo>
                      <a:lnTo>
                        <a:pt x="99" y="560"/>
                      </a:lnTo>
                      <a:lnTo>
                        <a:pt x="97" y="557"/>
                      </a:lnTo>
                      <a:lnTo>
                        <a:pt x="95" y="556"/>
                      </a:lnTo>
                      <a:close/>
                      <a:moveTo>
                        <a:pt x="77" y="544"/>
                      </a:moveTo>
                      <a:lnTo>
                        <a:pt x="75" y="545"/>
                      </a:lnTo>
                      <a:lnTo>
                        <a:pt x="75" y="545"/>
                      </a:lnTo>
                      <a:lnTo>
                        <a:pt x="76" y="547"/>
                      </a:lnTo>
                      <a:lnTo>
                        <a:pt x="79" y="547"/>
                      </a:lnTo>
                      <a:lnTo>
                        <a:pt x="79" y="547"/>
                      </a:lnTo>
                      <a:lnTo>
                        <a:pt x="80" y="547"/>
                      </a:lnTo>
                      <a:lnTo>
                        <a:pt x="77" y="545"/>
                      </a:lnTo>
                      <a:lnTo>
                        <a:pt x="77" y="544"/>
                      </a:lnTo>
                      <a:close/>
                      <a:moveTo>
                        <a:pt x="66" y="540"/>
                      </a:moveTo>
                      <a:lnTo>
                        <a:pt x="65" y="541"/>
                      </a:lnTo>
                      <a:lnTo>
                        <a:pt x="65" y="541"/>
                      </a:lnTo>
                      <a:lnTo>
                        <a:pt x="68" y="543"/>
                      </a:lnTo>
                      <a:lnTo>
                        <a:pt x="68" y="543"/>
                      </a:lnTo>
                      <a:lnTo>
                        <a:pt x="68" y="540"/>
                      </a:lnTo>
                      <a:lnTo>
                        <a:pt x="66" y="540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</p:grpSp>
        <p:grpSp>
          <p:nvGrpSpPr>
            <p:cNvPr id="122" name="Gruppieren 121">
              <a:extLst>
                <a:ext uri="{FF2B5EF4-FFF2-40B4-BE49-F238E27FC236}">
                  <a16:creationId xmlns:a16="http://schemas.microsoft.com/office/drawing/2014/main" id="{65176551-AE3A-4AA3-94B0-F5C0A80EB3DD}"/>
                </a:ext>
              </a:extLst>
            </p:cNvPr>
            <p:cNvGrpSpPr/>
            <p:nvPr/>
          </p:nvGrpSpPr>
          <p:grpSpPr>
            <a:xfrm>
              <a:off x="2741681" y="4333121"/>
              <a:ext cx="1128404" cy="1216669"/>
              <a:chOff x="2835275" y="4227513"/>
              <a:chExt cx="1035050" cy="1116013"/>
            </a:xfrm>
            <a:grpFill/>
          </p:grpSpPr>
          <p:sp>
            <p:nvSpPr>
              <p:cNvPr id="241" name="Freihandform 7">
                <a:extLst>
                  <a:ext uri="{FF2B5EF4-FFF2-40B4-BE49-F238E27FC236}">
                    <a16:creationId xmlns:a16="http://schemas.microsoft.com/office/drawing/2014/main" id="{B838E542-59FE-DC40-9413-487CA32EF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425" y="5267325"/>
                <a:ext cx="19050" cy="42863"/>
              </a:xfrm>
              <a:custGeom>
                <a:avLst/>
                <a:gdLst>
                  <a:gd name="T0" fmla="*/ 8 w 12"/>
                  <a:gd name="T1" fmla="*/ 7 h 27"/>
                  <a:gd name="T2" fmla="*/ 8 w 12"/>
                  <a:gd name="T3" fmla="*/ 11 h 27"/>
                  <a:gd name="T4" fmla="*/ 8 w 12"/>
                  <a:gd name="T5" fmla="*/ 15 h 27"/>
                  <a:gd name="T6" fmla="*/ 12 w 12"/>
                  <a:gd name="T7" fmla="*/ 17 h 27"/>
                  <a:gd name="T8" fmla="*/ 12 w 12"/>
                  <a:gd name="T9" fmla="*/ 19 h 27"/>
                  <a:gd name="T10" fmla="*/ 9 w 12"/>
                  <a:gd name="T11" fmla="*/ 21 h 27"/>
                  <a:gd name="T12" fmla="*/ 8 w 12"/>
                  <a:gd name="T13" fmla="*/ 23 h 27"/>
                  <a:gd name="T14" fmla="*/ 6 w 12"/>
                  <a:gd name="T15" fmla="*/ 27 h 27"/>
                  <a:gd name="T16" fmla="*/ 5 w 12"/>
                  <a:gd name="T17" fmla="*/ 27 h 27"/>
                  <a:gd name="T18" fmla="*/ 5 w 12"/>
                  <a:gd name="T19" fmla="*/ 24 h 27"/>
                  <a:gd name="T20" fmla="*/ 1 w 12"/>
                  <a:gd name="T21" fmla="*/ 22 h 27"/>
                  <a:gd name="T22" fmla="*/ 0 w 12"/>
                  <a:gd name="T23" fmla="*/ 18 h 27"/>
                  <a:gd name="T24" fmla="*/ 1 w 12"/>
                  <a:gd name="T25" fmla="*/ 12 h 27"/>
                  <a:gd name="T26" fmla="*/ 1 w 12"/>
                  <a:gd name="T27" fmla="*/ 8 h 27"/>
                  <a:gd name="T28" fmla="*/ 0 w 12"/>
                  <a:gd name="T29" fmla="*/ 7 h 27"/>
                  <a:gd name="T30" fmla="*/ 0 w 12"/>
                  <a:gd name="T31" fmla="*/ 5 h 27"/>
                  <a:gd name="T32" fmla="*/ 3 w 12"/>
                  <a:gd name="T33" fmla="*/ 0 h 27"/>
                  <a:gd name="T34" fmla="*/ 3 w 12"/>
                  <a:gd name="T35" fmla="*/ 1 h 27"/>
                  <a:gd name="T36" fmla="*/ 5 w 12"/>
                  <a:gd name="T37" fmla="*/ 1 h 27"/>
                  <a:gd name="T38" fmla="*/ 7 w 12"/>
                  <a:gd name="T39" fmla="*/ 4 h 27"/>
                  <a:gd name="T40" fmla="*/ 8 w 12"/>
                  <a:gd name="T41" fmla="*/ 5 h 27"/>
                  <a:gd name="T42" fmla="*/ 8 w 12"/>
                  <a:gd name="T43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7">
                    <a:moveTo>
                      <a:pt x="8" y="7"/>
                    </a:moveTo>
                    <a:lnTo>
                      <a:pt x="8" y="11"/>
                    </a:lnTo>
                    <a:lnTo>
                      <a:pt x="8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2" name="Freihandform 8">
                <a:extLst>
                  <a:ext uri="{FF2B5EF4-FFF2-40B4-BE49-F238E27FC236}">
                    <a16:creationId xmlns:a16="http://schemas.microsoft.com/office/drawing/2014/main" id="{4360D974-7D60-A616-51EB-F605303C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188" y="5287963"/>
                <a:ext cx="30163" cy="34925"/>
              </a:xfrm>
              <a:custGeom>
                <a:avLst/>
                <a:gdLst>
                  <a:gd name="T0" fmla="*/ 0 w 19"/>
                  <a:gd name="T1" fmla="*/ 2 h 22"/>
                  <a:gd name="T2" fmla="*/ 9 w 19"/>
                  <a:gd name="T3" fmla="*/ 0 h 22"/>
                  <a:gd name="T4" fmla="*/ 11 w 19"/>
                  <a:gd name="T5" fmla="*/ 3 h 22"/>
                  <a:gd name="T6" fmla="*/ 13 w 19"/>
                  <a:gd name="T7" fmla="*/ 4 h 22"/>
                  <a:gd name="T8" fmla="*/ 12 w 19"/>
                  <a:gd name="T9" fmla="*/ 6 h 22"/>
                  <a:gd name="T10" fmla="*/ 15 w 19"/>
                  <a:gd name="T11" fmla="*/ 9 h 22"/>
                  <a:gd name="T12" fmla="*/ 13 w 19"/>
                  <a:gd name="T13" fmla="*/ 12 h 22"/>
                  <a:gd name="T14" fmla="*/ 17 w 19"/>
                  <a:gd name="T15" fmla="*/ 14 h 22"/>
                  <a:gd name="T16" fmla="*/ 19 w 19"/>
                  <a:gd name="T17" fmla="*/ 16 h 22"/>
                  <a:gd name="T18" fmla="*/ 19 w 19"/>
                  <a:gd name="T19" fmla="*/ 22 h 22"/>
                  <a:gd name="T20" fmla="*/ 17 w 19"/>
                  <a:gd name="T21" fmla="*/ 22 h 22"/>
                  <a:gd name="T22" fmla="*/ 14 w 19"/>
                  <a:gd name="T23" fmla="*/ 17 h 22"/>
                  <a:gd name="T24" fmla="*/ 14 w 19"/>
                  <a:gd name="T25" fmla="*/ 16 h 22"/>
                  <a:gd name="T26" fmla="*/ 11 w 19"/>
                  <a:gd name="T27" fmla="*/ 16 h 22"/>
                  <a:gd name="T28" fmla="*/ 9 w 19"/>
                  <a:gd name="T29" fmla="*/ 14 h 22"/>
                  <a:gd name="T30" fmla="*/ 8 w 19"/>
                  <a:gd name="T31" fmla="*/ 14 h 22"/>
                  <a:gd name="T32" fmla="*/ 5 w 19"/>
                  <a:gd name="T33" fmla="*/ 11 h 22"/>
                  <a:gd name="T34" fmla="*/ 0 w 19"/>
                  <a:gd name="T35" fmla="*/ 9 h 22"/>
                  <a:gd name="T36" fmla="*/ 1 w 19"/>
                  <a:gd name="T37" fmla="*/ 4 h 22"/>
                  <a:gd name="T38" fmla="*/ 0 w 19"/>
                  <a:gd name="T3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2">
                    <a:moveTo>
                      <a:pt x="0" y="2"/>
                    </a:moveTo>
                    <a:lnTo>
                      <a:pt x="9" y="0"/>
                    </a:lnTo>
                    <a:lnTo>
                      <a:pt x="11" y="3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15" y="9"/>
                    </a:lnTo>
                    <a:lnTo>
                      <a:pt x="13" y="12"/>
                    </a:lnTo>
                    <a:lnTo>
                      <a:pt x="17" y="14"/>
                    </a:lnTo>
                    <a:lnTo>
                      <a:pt x="19" y="16"/>
                    </a:lnTo>
                    <a:lnTo>
                      <a:pt x="19" y="22"/>
                    </a:lnTo>
                    <a:lnTo>
                      <a:pt x="17" y="22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5" y="11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3" name="Freihandform 11">
                <a:extLst>
                  <a:ext uri="{FF2B5EF4-FFF2-40B4-BE49-F238E27FC236}">
                    <a16:creationId xmlns:a16="http://schemas.microsoft.com/office/drawing/2014/main" id="{CD603F3D-2931-46C2-FC36-28F403150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650" y="5168900"/>
                <a:ext cx="79375" cy="42863"/>
              </a:xfrm>
              <a:custGeom>
                <a:avLst/>
                <a:gdLst>
                  <a:gd name="T0" fmla="*/ 50 w 50"/>
                  <a:gd name="T1" fmla="*/ 10 h 27"/>
                  <a:gd name="T2" fmla="*/ 50 w 50"/>
                  <a:gd name="T3" fmla="*/ 14 h 27"/>
                  <a:gd name="T4" fmla="*/ 46 w 50"/>
                  <a:gd name="T5" fmla="*/ 15 h 27"/>
                  <a:gd name="T6" fmla="*/ 48 w 50"/>
                  <a:gd name="T7" fmla="*/ 16 h 27"/>
                  <a:gd name="T8" fmla="*/ 45 w 50"/>
                  <a:gd name="T9" fmla="*/ 23 h 27"/>
                  <a:gd name="T10" fmla="*/ 44 w 50"/>
                  <a:gd name="T11" fmla="*/ 25 h 27"/>
                  <a:gd name="T12" fmla="*/ 38 w 50"/>
                  <a:gd name="T13" fmla="*/ 25 h 27"/>
                  <a:gd name="T14" fmla="*/ 34 w 50"/>
                  <a:gd name="T15" fmla="*/ 27 h 27"/>
                  <a:gd name="T16" fmla="*/ 29 w 50"/>
                  <a:gd name="T17" fmla="*/ 26 h 27"/>
                  <a:gd name="T18" fmla="*/ 20 w 50"/>
                  <a:gd name="T19" fmla="*/ 23 h 27"/>
                  <a:gd name="T20" fmla="*/ 17 w 50"/>
                  <a:gd name="T21" fmla="*/ 20 h 27"/>
                  <a:gd name="T22" fmla="*/ 11 w 50"/>
                  <a:gd name="T23" fmla="*/ 22 h 27"/>
                  <a:gd name="T24" fmla="*/ 10 w 50"/>
                  <a:gd name="T25" fmla="*/ 23 h 27"/>
                  <a:gd name="T26" fmla="*/ 7 w 50"/>
                  <a:gd name="T27" fmla="*/ 22 h 27"/>
                  <a:gd name="T28" fmla="*/ 3 w 50"/>
                  <a:gd name="T29" fmla="*/ 22 h 27"/>
                  <a:gd name="T30" fmla="*/ 0 w 50"/>
                  <a:gd name="T31" fmla="*/ 20 h 27"/>
                  <a:gd name="T32" fmla="*/ 0 w 50"/>
                  <a:gd name="T33" fmla="*/ 17 h 27"/>
                  <a:gd name="T34" fmla="*/ 0 w 50"/>
                  <a:gd name="T35" fmla="*/ 16 h 27"/>
                  <a:gd name="T36" fmla="*/ 3 w 50"/>
                  <a:gd name="T37" fmla="*/ 16 h 27"/>
                  <a:gd name="T38" fmla="*/ 7 w 50"/>
                  <a:gd name="T39" fmla="*/ 19 h 27"/>
                  <a:gd name="T40" fmla="*/ 7 w 50"/>
                  <a:gd name="T41" fmla="*/ 16 h 27"/>
                  <a:gd name="T42" fmla="*/ 13 w 50"/>
                  <a:gd name="T43" fmla="*/ 16 h 27"/>
                  <a:gd name="T44" fmla="*/ 17 w 50"/>
                  <a:gd name="T45" fmla="*/ 15 h 27"/>
                  <a:gd name="T46" fmla="*/ 21 w 50"/>
                  <a:gd name="T47" fmla="*/ 15 h 27"/>
                  <a:gd name="T48" fmla="*/ 23 w 50"/>
                  <a:gd name="T49" fmla="*/ 17 h 27"/>
                  <a:gd name="T50" fmla="*/ 23 w 50"/>
                  <a:gd name="T51" fmla="*/ 15 h 27"/>
                  <a:gd name="T52" fmla="*/ 22 w 50"/>
                  <a:gd name="T53" fmla="*/ 9 h 27"/>
                  <a:gd name="T54" fmla="*/ 25 w 50"/>
                  <a:gd name="T55" fmla="*/ 8 h 27"/>
                  <a:gd name="T56" fmla="*/ 27 w 50"/>
                  <a:gd name="T57" fmla="*/ 3 h 27"/>
                  <a:gd name="T58" fmla="*/ 33 w 50"/>
                  <a:gd name="T59" fmla="*/ 6 h 27"/>
                  <a:gd name="T60" fmla="*/ 37 w 50"/>
                  <a:gd name="T61" fmla="*/ 2 h 27"/>
                  <a:gd name="T62" fmla="*/ 39 w 50"/>
                  <a:gd name="T63" fmla="*/ 0 h 27"/>
                  <a:gd name="T64" fmla="*/ 44 w 50"/>
                  <a:gd name="T65" fmla="*/ 4 h 27"/>
                  <a:gd name="T66" fmla="*/ 48 w 50"/>
                  <a:gd name="T67" fmla="*/ 4 h 27"/>
                  <a:gd name="T68" fmla="*/ 50 w 50"/>
                  <a:gd name="T69" fmla="*/ 5 h 27"/>
                  <a:gd name="T70" fmla="*/ 50 w 50"/>
                  <a:gd name="T71" fmla="*/ 6 h 27"/>
                  <a:gd name="T72" fmla="*/ 50 w 50"/>
                  <a:gd name="T73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27">
                    <a:moveTo>
                      <a:pt x="50" y="10"/>
                    </a:moveTo>
                    <a:lnTo>
                      <a:pt x="50" y="14"/>
                    </a:lnTo>
                    <a:lnTo>
                      <a:pt x="46" y="15"/>
                    </a:lnTo>
                    <a:lnTo>
                      <a:pt x="48" y="16"/>
                    </a:lnTo>
                    <a:lnTo>
                      <a:pt x="45" y="23"/>
                    </a:lnTo>
                    <a:lnTo>
                      <a:pt x="44" y="25"/>
                    </a:lnTo>
                    <a:lnTo>
                      <a:pt x="38" y="25"/>
                    </a:lnTo>
                    <a:lnTo>
                      <a:pt x="34" y="27"/>
                    </a:lnTo>
                    <a:lnTo>
                      <a:pt x="29" y="26"/>
                    </a:lnTo>
                    <a:lnTo>
                      <a:pt x="20" y="23"/>
                    </a:lnTo>
                    <a:lnTo>
                      <a:pt x="17" y="20"/>
                    </a:lnTo>
                    <a:lnTo>
                      <a:pt x="11" y="22"/>
                    </a:lnTo>
                    <a:lnTo>
                      <a:pt x="10" y="23"/>
                    </a:lnTo>
                    <a:lnTo>
                      <a:pt x="7" y="22"/>
                    </a:lnTo>
                    <a:lnTo>
                      <a:pt x="3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1" y="15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2" y="9"/>
                    </a:lnTo>
                    <a:lnTo>
                      <a:pt x="25" y="8"/>
                    </a:lnTo>
                    <a:lnTo>
                      <a:pt x="27" y="3"/>
                    </a:lnTo>
                    <a:lnTo>
                      <a:pt x="33" y="6"/>
                    </a:lnTo>
                    <a:lnTo>
                      <a:pt x="37" y="2"/>
                    </a:lnTo>
                    <a:lnTo>
                      <a:pt x="39" y="0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5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4" name="Freihandform 13">
                <a:extLst>
                  <a:ext uri="{FF2B5EF4-FFF2-40B4-BE49-F238E27FC236}">
                    <a16:creationId xmlns:a16="http://schemas.microsoft.com/office/drawing/2014/main" id="{0E97F70F-2DF2-8712-4974-01A3FDD9EF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7888" y="5278438"/>
                <a:ext cx="60325" cy="50800"/>
              </a:xfrm>
              <a:custGeom>
                <a:avLst/>
                <a:gdLst>
                  <a:gd name="T0" fmla="*/ 1 w 38"/>
                  <a:gd name="T1" fmla="*/ 20 h 32"/>
                  <a:gd name="T2" fmla="*/ 3 w 38"/>
                  <a:gd name="T3" fmla="*/ 22 h 32"/>
                  <a:gd name="T4" fmla="*/ 6 w 38"/>
                  <a:gd name="T5" fmla="*/ 22 h 32"/>
                  <a:gd name="T6" fmla="*/ 6 w 38"/>
                  <a:gd name="T7" fmla="*/ 23 h 32"/>
                  <a:gd name="T8" fmla="*/ 9 w 38"/>
                  <a:gd name="T9" fmla="*/ 28 h 32"/>
                  <a:gd name="T10" fmla="*/ 4 w 38"/>
                  <a:gd name="T11" fmla="*/ 27 h 32"/>
                  <a:gd name="T12" fmla="*/ 0 w 38"/>
                  <a:gd name="T13" fmla="*/ 23 h 32"/>
                  <a:gd name="T14" fmla="*/ 0 w 38"/>
                  <a:gd name="T15" fmla="*/ 20 h 32"/>
                  <a:gd name="T16" fmla="*/ 1 w 38"/>
                  <a:gd name="T17" fmla="*/ 20 h 32"/>
                  <a:gd name="T18" fmla="*/ 17 w 38"/>
                  <a:gd name="T19" fmla="*/ 6 h 32"/>
                  <a:gd name="T20" fmla="*/ 19 w 38"/>
                  <a:gd name="T21" fmla="*/ 6 h 32"/>
                  <a:gd name="T22" fmla="*/ 21 w 38"/>
                  <a:gd name="T23" fmla="*/ 5 h 32"/>
                  <a:gd name="T24" fmla="*/ 26 w 38"/>
                  <a:gd name="T25" fmla="*/ 1 h 32"/>
                  <a:gd name="T26" fmla="*/ 29 w 38"/>
                  <a:gd name="T27" fmla="*/ 5 h 32"/>
                  <a:gd name="T28" fmla="*/ 32 w 38"/>
                  <a:gd name="T29" fmla="*/ 12 h 32"/>
                  <a:gd name="T30" fmla="*/ 35 w 38"/>
                  <a:gd name="T31" fmla="*/ 12 h 32"/>
                  <a:gd name="T32" fmla="*/ 38 w 38"/>
                  <a:gd name="T33" fmla="*/ 15 h 32"/>
                  <a:gd name="T34" fmla="*/ 32 w 38"/>
                  <a:gd name="T35" fmla="*/ 15 h 32"/>
                  <a:gd name="T36" fmla="*/ 30 w 38"/>
                  <a:gd name="T37" fmla="*/ 22 h 32"/>
                  <a:gd name="T38" fmla="*/ 29 w 38"/>
                  <a:gd name="T39" fmla="*/ 26 h 32"/>
                  <a:gd name="T40" fmla="*/ 27 w 38"/>
                  <a:gd name="T41" fmla="*/ 27 h 32"/>
                  <a:gd name="T42" fmla="*/ 27 w 38"/>
                  <a:gd name="T43" fmla="*/ 32 h 32"/>
                  <a:gd name="T44" fmla="*/ 26 w 38"/>
                  <a:gd name="T45" fmla="*/ 32 h 32"/>
                  <a:gd name="T46" fmla="*/ 21 w 38"/>
                  <a:gd name="T47" fmla="*/ 27 h 32"/>
                  <a:gd name="T48" fmla="*/ 23 w 38"/>
                  <a:gd name="T49" fmla="*/ 23 h 32"/>
                  <a:gd name="T50" fmla="*/ 22 w 38"/>
                  <a:gd name="T51" fmla="*/ 21 h 32"/>
                  <a:gd name="T52" fmla="*/ 19 w 38"/>
                  <a:gd name="T53" fmla="*/ 21 h 32"/>
                  <a:gd name="T54" fmla="*/ 11 w 38"/>
                  <a:gd name="T55" fmla="*/ 28 h 32"/>
                  <a:gd name="T56" fmla="*/ 11 w 38"/>
                  <a:gd name="T57" fmla="*/ 22 h 32"/>
                  <a:gd name="T58" fmla="*/ 7 w 38"/>
                  <a:gd name="T59" fmla="*/ 20 h 32"/>
                  <a:gd name="T60" fmla="*/ 5 w 38"/>
                  <a:gd name="T61" fmla="*/ 17 h 32"/>
                  <a:gd name="T62" fmla="*/ 7 w 38"/>
                  <a:gd name="T63" fmla="*/ 15 h 32"/>
                  <a:gd name="T64" fmla="*/ 4 w 38"/>
                  <a:gd name="T65" fmla="*/ 12 h 32"/>
                  <a:gd name="T66" fmla="*/ 5 w 38"/>
                  <a:gd name="T67" fmla="*/ 10 h 32"/>
                  <a:gd name="T68" fmla="*/ 3 w 38"/>
                  <a:gd name="T69" fmla="*/ 9 h 32"/>
                  <a:gd name="T70" fmla="*/ 1 w 38"/>
                  <a:gd name="T71" fmla="*/ 6 h 32"/>
                  <a:gd name="T72" fmla="*/ 3 w 38"/>
                  <a:gd name="T73" fmla="*/ 4 h 32"/>
                  <a:gd name="T74" fmla="*/ 7 w 38"/>
                  <a:gd name="T75" fmla="*/ 8 h 32"/>
                  <a:gd name="T76" fmla="*/ 11 w 38"/>
                  <a:gd name="T77" fmla="*/ 8 h 32"/>
                  <a:gd name="T78" fmla="*/ 12 w 38"/>
                  <a:gd name="T79" fmla="*/ 6 h 32"/>
                  <a:gd name="T80" fmla="*/ 9 w 38"/>
                  <a:gd name="T81" fmla="*/ 1 h 32"/>
                  <a:gd name="T82" fmla="*/ 11 w 38"/>
                  <a:gd name="T83" fmla="*/ 0 h 32"/>
                  <a:gd name="T84" fmla="*/ 12 w 38"/>
                  <a:gd name="T85" fmla="*/ 0 h 32"/>
                  <a:gd name="T86" fmla="*/ 17 w 38"/>
                  <a:gd name="T87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" h="32">
                    <a:moveTo>
                      <a:pt x="1" y="20"/>
                    </a:moveTo>
                    <a:lnTo>
                      <a:pt x="3" y="22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9" y="28"/>
                    </a:lnTo>
                    <a:lnTo>
                      <a:pt x="4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20"/>
                    </a:lnTo>
                    <a:close/>
                    <a:moveTo>
                      <a:pt x="17" y="6"/>
                    </a:moveTo>
                    <a:lnTo>
                      <a:pt x="19" y="6"/>
                    </a:lnTo>
                    <a:lnTo>
                      <a:pt x="21" y="5"/>
                    </a:lnTo>
                    <a:lnTo>
                      <a:pt x="26" y="1"/>
                    </a:lnTo>
                    <a:lnTo>
                      <a:pt x="29" y="5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30" y="22"/>
                    </a:lnTo>
                    <a:lnTo>
                      <a:pt x="29" y="26"/>
                    </a:lnTo>
                    <a:lnTo>
                      <a:pt x="27" y="27"/>
                    </a:lnTo>
                    <a:lnTo>
                      <a:pt x="27" y="32"/>
                    </a:lnTo>
                    <a:lnTo>
                      <a:pt x="26" y="32"/>
                    </a:lnTo>
                    <a:lnTo>
                      <a:pt x="21" y="27"/>
                    </a:lnTo>
                    <a:lnTo>
                      <a:pt x="23" y="23"/>
                    </a:lnTo>
                    <a:lnTo>
                      <a:pt x="22" y="21"/>
                    </a:lnTo>
                    <a:lnTo>
                      <a:pt x="19" y="21"/>
                    </a:lnTo>
                    <a:lnTo>
                      <a:pt x="11" y="28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5" y="17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7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5" name="Freihandform 14">
                <a:extLst>
                  <a:ext uri="{FF2B5EF4-FFF2-40B4-BE49-F238E27FC236}">
                    <a16:creationId xmlns:a16="http://schemas.microsoft.com/office/drawing/2014/main" id="{0DC0A8BF-4304-174E-2576-6D7375846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325" y="5229225"/>
                <a:ext cx="41275" cy="38100"/>
              </a:xfrm>
              <a:custGeom>
                <a:avLst/>
                <a:gdLst>
                  <a:gd name="T0" fmla="*/ 21 w 26"/>
                  <a:gd name="T1" fmla="*/ 3 h 24"/>
                  <a:gd name="T2" fmla="*/ 24 w 26"/>
                  <a:gd name="T3" fmla="*/ 3 h 24"/>
                  <a:gd name="T4" fmla="*/ 22 w 26"/>
                  <a:gd name="T5" fmla="*/ 8 h 24"/>
                  <a:gd name="T6" fmla="*/ 26 w 26"/>
                  <a:gd name="T7" fmla="*/ 12 h 24"/>
                  <a:gd name="T8" fmla="*/ 25 w 26"/>
                  <a:gd name="T9" fmla="*/ 16 h 24"/>
                  <a:gd name="T10" fmla="*/ 24 w 26"/>
                  <a:gd name="T11" fmla="*/ 17 h 24"/>
                  <a:gd name="T12" fmla="*/ 22 w 26"/>
                  <a:gd name="T13" fmla="*/ 17 h 24"/>
                  <a:gd name="T14" fmla="*/ 20 w 26"/>
                  <a:gd name="T15" fmla="*/ 19 h 24"/>
                  <a:gd name="T16" fmla="*/ 19 w 26"/>
                  <a:gd name="T17" fmla="*/ 24 h 24"/>
                  <a:gd name="T18" fmla="*/ 13 w 26"/>
                  <a:gd name="T19" fmla="*/ 20 h 24"/>
                  <a:gd name="T20" fmla="*/ 10 w 26"/>
                  <a:gd name="T21" fmla="*/ 17 h 24"/>
                  <a:gd name="T22" fmla="*/ 8 w 26"/>
                  <a:gd name="T23" fmla="*/ 16 h 24"/>
                  <a:gd name="T24" fmla="*/ 4 w 26"/>
                  <a:gd name="T25" fmla="*/ 12 h 24"/>
                  <a:gd name="T26" fmla="*/ 3 w 26"/>
                  <a:gd name="T27" fmla="*/ 8 h 24"/>
                  <a:gd name="T28" fmla="*/ 0 w 26"/>
                  <a:gd name="T29" fmla="*/ 5 h 24"/>
                  <a:gd name="T30" fmla="*/ 2 w 26"/>
                  <a:gd name="T31" fmla="*/ 0 h 24"/>
                  <a:gd name="T32" fmla="*/ 4 w 26"/>
                  <a:gd name="T33" fmla="*/ 2 h 24"/>
                  <a:gd name="T34" fmla="*/ 6 w 26"/>
                  <a:gd name="T35" fmla="*/ 1 h 24"/>
                  <a:gd name="T36" fmla="*/ 8 w 26"/>
                  <a:gd name="T37" fmla="*/ 0 h 24"/>
                  <a:gd name="T38" fmla="*/ 14 w 26"/>
                  <a:gd name="T39" fmla="*/ 2 h 24"/>
                  <a:gd name="T40" fmla="*/ 19 w 26"/>
                  <a:gd name="T41" fmla="*/ 2 h 24"/>
                  <a:gd name="T42" fmla="*/ 21 w 26"/>
                  <a:gd name="T4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21" y="3"/>
                    </a:moveTo>
                    <a:lnTo>
                      <a:pt x="24" y="3"/>
                    </a:lnTo>
                    <a:lnTo>
                      <a:pt x="22" y="8"/>
                    </a:lnTo>
                    <a:lnTo>
                      <a:pt x="26" y="12"/>
                    </a:lnTo>
                    <a:lnTo>
                      <a:pt x="25" y="16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0" y="19"/>
                    </a:lnTo>
                    <a:lnTo>
                      <a:pt x="19" y="24"/>
                    </a:lnTo>
                    <a:lnTo>
                      <a:pt x="13" y="20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4" y="12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6" name="Freihandform 16">
                <a:extLst>
                  <a:ext uri="{FF2B5EF4-FFF2-40B4-BE49-F238E27FC236}">
                    <a16:creationId xmlns:a16="http://schemas.microsoft.com/office/drawing/2014/main" id="{DAE5A89B-CAE5-71CD-CBE8-298E73E35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038" y="5129213"/>
                <a:ext cx="39688" cy="33338"/>
              </a:xfrm>
              <a:custGeom>
                <a:avLst/>
                <a:gdLst>
                  <a:gd name="T0" fmla="*/ 5 w 25"/>
                  <a:gd name="T1" fmla="*/ 2 h 21"/>
                  <a:gd name="T2" fmla="*/ 10 w 25"/>
                  <a:gd name="T3" fmla="*/ 2 h 21"/>
                  <a:gd name="T4" fmla="*/ 17 w 25"/>
                  <a:gd name="T5" fmla="*/ 0 h 21"/>
                  <a:gd name="T6" fmla="*/ 21 w 25"/>
                  <a:gd name="T7" fmla="*/ 5 h 21"/>
                  <a:gd name="T8" fmla="*/ 25 w 25"/>
                  <a:gd name="T9" fmla="*/ 7 h 21"/>
                  <a:gd name="T10" fmla="*/ 25 w 25"/>
                  <a:gd name="T11" fmla="*/ 15 h 21"/>
                  <a:gd name="T12" fmla="*/ 22 w 25"/>
                  <a:gd name="T13" fmla="*/ 15 h 21"/>
                  <a:gd name="T14" fmla="*/ 21 w 25"/>
                  <a:gd name="T15" fmla="*/ 21 h 21"/>
                  <a:gd name="T16" fmla="*/ 16 w 25"/>
                  <a:gd name="T17" fmla="*/ 16 h 21"/>
                  <a:gd name="T18" fmla="*/ 12 w 25"/>
                  <a:gd name="T19" fmla="*/ 17 h 21"/>
                  <a:gd name="T20" fmla="*/ 8 w 25"/>
                  <a:gd name="T21" fmla="*/ 12 h 21"/>
                  <a:gd name="T22" fmla="*/ 4 w 25"/>
                  <a:gd name="T23" fmla="*/ 7 h 21"/>
                  <a:gd name="T24" fmla="*/ 2 w 25"/>
                  <a:gd name="T25" fmla="*/ 7 h 21"/>
                  <a:gd name="T26" fmla="*/ 0 w 25"/>
                  <a:gd name="T27" fmla="*/ 4 h 21"/>
                  <a:gd name="T28" fmla="*/ 5 w 25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1">
                    <a:moveTo>
                      <a:pt x="5" y="2"/>
                    </a:moveTo>
                    <a:lnTo>
                      <a:pt x="10" y="2"/>
                    </a:lnTo>
                    <a:lnTo>
                      <a:pt x="17" y="0"/>
                    </a:lnTo>
                    <a:lnTo>
                      <a:pt x="21" y="5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1" y="21"/>
                    </a:lnTo>
                    <a:lnTo>
                      <a:pt x="16" y="16"/>
                    </a:lnTo>
                    <a:lnTo>
                      <a:pt x="12" y="17"/>
                    </a:lnTo>
                    <a:lnTo>
                      <a:pt x="8" y="12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7" name="Freihandform 18">
                <a:extLst>
                  <a:ext uri="{FF2B5EF4-FFF2-40B4-BE49-F238E27FC236}">
                    <a16:creationId xmlns:a16="http://schemas.microsoft.com/office/drawing/2014/main" id="{51B86A7E-EC7A-82EB-D3A2-C1FB42574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175" y="5245100"/>
                <a:ext cx="66675" cy="42863"/>
              </a:xfrm>
              <a:custGeom>
                <a:avLst/>
                <a:gdLst>
                  <a:gd name="T0" fmla="*/ 3 w 42"/>
                  <a:gd name="T1" fmla="*/ 0 h 27"/>
                  <a:gd name="T2" fmla="*/ 4 w 42"/>
                  <a:gd name="T3" fmla="*/ 3 h 27"/>
                  <a:gd name="T4" fmla="*/ 6 w 42"/>
                  <a:gd name="T5" fmla="*/ 3 h 27"/>
                  <a:gd name="T6" fmla="*/ 12 w 42"/>
                  <a:gd name="T7" fmla="*/ 4 h 27"/>
                  <a:gd name="T8" fmla="*/ 22 w 42"/>
                  <a:gd name="T9" fmla="*/ 4 h 27"/>
                  <a:gd name="T10" fmla="*/ 26 w 42"/>
                  <a:gd name="T11" fmla="*/ 2 h 27"/>
                  <a:gd name="T12" fmla="*/ 33 w 42"/>
                  <a:gd name="T13" fmla="*/ 1 h 27"/>
                  <a:gd name="T14" fmla="*/ 38 w 42"/>
                  <a:gd name="T15" fmla="*/ 3 h 27"/>
                  <a:gd name="T16" fmla="*/ 42 w 42"/>
                  <a:gd name="T17" fmla="*/ 4 h 27"/>
                  <a:gd name="T18" fmla="*/ 39 w 42"/>
                  <a:gd name="T19" fmla="*/ 8 h 27"/>
                  <a:gd name="T20" fmla="*/ 36 w 42"/>
                  <a:gd name="T21" fmla="*/ 15 h 27"/>
                  <a:gd name="T22" fmla="*/ 38 w 42"/>
                  <a:gd name="T23" fmla="*/ 20 h 27"/>
                  <a:gd name="T24" fmla="*/ 33 w 42"/>
                  <a:gd name="T25" fmla="*/ 19 h 27"/>
                  <a:gd name="T26" fmla="*/ 26 w 42"/>
                  <a:gd name="T27" fmla="*/ 21 h 27"/>
                  <a:gd name="T28" fmla="*/ 26 w 42"/>
                  <a:gd name="T29" fmla="*/ 26 h 27"/>
                  <a:gd name="T30" fmla="*/ 20 w 42"/>
                  <a:gd name="T31" fmla="*/ 27 h 27"/>
                  <a:gd name="T32" fmla="*/ 15 w 42"/>
                  <a:gd name="T33" fmla="*/ 24 h 27"/>
                  <a:gd name="T34" fmla="*/ 9 w 42"/>
                  <a:gd name="T35" fmla="*/ 26 h 27"/>
                  <a:gd name="T36" fmla="*/ 4 w 42"/>
                  <a:gd name="T37" fmla="*/ 26 h 27"/>
                  <a:gd name="T38" fmla="*/ 4 w 42"/>
                  <a:gd name="T39" fmla="*/ 20 h 27"/>
                  <a:gd name="T40" fmla="*/ 0 w 42"/>
                  <a:gd name="T41" fmla="*/ 18 h 27"/>
                  <a:gd name="T42" fmla="*/ 1 w 42"/>
                  <a:gd name="T43" fmla="*/ 16 h 27"/>
                  <a:gd name="T44" fmla="*/ 1 w 42"/>
                  <a:gd name="T45" fmla="*/ 15 h 27"/>
                  <a:gd name="T46" fmla="*/ 1 w 42"/>
                  <a:gd name="T47" fmla="*/ 12 h 27"/>
                  <a:gd name="T48" fmla="*/ 5 w 42"/>
                  <a:gd name="T49" fmla="*/ 9 h 27"/>
                  <a:gd name="T50" fmla="*/ 1 w 42"/>
                  <a:gd name="T51" fmla="*/ 6 h 27"/>
                  <a:gd name="T52" fmla="*/ 0 w 42"/>
                  <a:gd name="T53" fmla="*/ 2 h 27"/>
                  <a:gd name="T54" fmla="*/ 3 w 42"/>
                  <a:gd name="T5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27">
                    <a:moveTo>
                      <a:pt x="3" y="0"/>
                    </a:moveTo>
                    <a:lnTo>
                      <a:pt x="4" y="3"/>
                    </a:lnTo>
                    <a:lnTo>
                      <a:pt x="6" y="3"/>
                    </a:lnTo>
                    <a:lnTo>
                      <a:pt x="12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3" y="1"/>
                    </a:lnTo>
                    <a:lnTo>
                      <a:pt x="38" y="3"/>
                    </a:lnTo>
                    <a:lnTo>
                      <a:pt x="42" y="4"/>
                    </a:lnTo>
                    <a:lnTo>
                      <a:pt x="39" y="8"/>
                    </a:lnTo>
                    <a:lnTo>
                      <a:pt x="36" y="15"/>
                    </a:lnTo>
                    <a:lnTo>
                      <a:pt x="38" y="20"/>
                    </a:lnTo>
                    <a:lnTo>
                      <a:pt x="33" y="19"/>
                    </a:lnTo>
                    <a:lnTo>
                      <a:pt x="26" y="21"/>
                    </a:lnTo>
                    <a:lnTo>
                      <a:pt x="26" y="26"/>
                    </a:lnTo>
                    <a:lnTo>
                      <a:pt x="20" y="27"/>
                    </a:lnTo>
                    <a:lnTo>
                      <a:pt x="15" y="24"/>
                    </a:lnTo>
                    <a:lnTo>
                      <a:pt x="9" y="26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8" name="Freihandform 27">
                <a:extLst>
                  <a:ext uri="{FF2B5EF4-FFF2-40B4-BE49-F238E27FC236}">
                    <a16:creationId xmlns:a16="http://schemas.microsoft.com/office/drawing/2014/main" id="{8BE35BEA-58EE-0CF5-47DA-CBD6A8F62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700" y="5045075"/>
                <a:ext cx="100013" cy="87313"/>
              </a:xfrm>
              <a:custGeom>
                <a:avLst/>
                <a:gdLst>
                  <a:gd name="T0" fmla="*/ 1 w 63"/>
                  <a:gd name="T1" fmla="*/ 26 h 55"/>
                  <a:gd name="T2" fmla="*/ 9 w 63"/>
                  <a:gd name="T3" fmla="*/ 26 h 55"/>
                  <a:gd name="T4" fmla="*/ 16 w 63"/>
                  <a:gd name="T5" fmla="*/ 23 h 55"/>
                  <a:gd name="T6" fmla="*/ 17 w 63"/>
                  <a:gd name="T7" fmla="*/ 16 h 55"/>
                  <a:gd name="T8" fmla="*/ 23 w 63"/>
                  <a:gd name="T9" fmla="*/ 12 h 55"/>
                  <a:gd name="T10" fmla="*/ 22 w 63"/>
                  <a:gd name="T11" fmla="*/ 7 h 55"/>
                  <a:gd name="T12" fmla="*/ 26 w 63"/>
                  <a:gd name="T13" fmla="*/ 5 h 55"/>
                  <a:gd name="T14" fmla="*/ 33 w 63"/>
                  <a:gd name="T15" fmla="*/ 0 h 55"/>
                  <a:gd name="T16" fmla="*/ 40 w 63"/>
                  <a:gd name="T17" fmla="*/ 3 h 55"/>
                  <a:gd name="T18" fmla="*/ 41 w 63"/>
                  <a:gd name="T19" fmla="*/ 6 h 55"/>
                  <a:gd name="T20" fmla="*/ 45 w 63"/>
                  <a:gd name="T21" fmla="*/ 5 h 55"/>
                  <a:gd name="T22" fmla="*/ 51 w 63"/>
                  <a:gd name="T23" fmla="*/ 7 h 55"/>
                  <a:gd name="T24" fmla="*/ 52 w 63"/>
                  <a:gd name="T25" fmla="*/ 13 h 55"/>
                  <a:gd name="T26" fmla="*/ 51 w 63"/>
                  <a:gd name="T27" fmla="*/ 17 h 55"/>
                  <a:gd name="T28" fmla="*/ 55 w 63"/>
                  <a:gd name="T29" fmla="*/ 24 h 55"/>
                  <a:gd name="T30" fmla="*/ 57 w 63"/>
                  <a:gd name="T31" fmla="*/ 25 h 55"/>
                  <a:gd name="T32" fmla="*/ 57 w 63"/>
                  <a:gd name="T33" fmla="*/ 28 h 55"/>
                  <a:gd name="T34" fmla="*/ 62 w 63"/>
                  <a:gd name="T35" fmla="*/ 30 h 55"/>
                  <a:gd name="T36" fmla="*/ 63 w 63"/>
                  <a:gd name="T37" fmla="*/ 32 h 55"/>
                  <a:gd name="T38" fmla="*/ 61 w 63"/>
                  <a:gd name="T39" fmla="*/ 35 h 55"/>
                  <a:gd name="T40" fmla="*/ 56 w 63"/>
                  <a:gd name="T41" fmla="*/ 35 h 55"/>
                  <a:gd name="T42" fmla="*/ 55 w 63"/>
                  <a:gd name="T43" fmla="*/ 36 h 55"/>
                  <a:gd name="T44" fmla="*/ 56 w 63"/>
                  <a:gd name="T45" fmla="*/ 40 h 55"/>
                  <a:gd name="T46" fmla="*/ 57 w 63"/>
                  <a:gd name="T47" fmla="*/ 47 h 55"/>
                  <a:gd name="T48" fmla="*/ 52 w 63"/>
                  <a:gd name="T49" fmla="*/ 47 h 55"/>
                  <a:gd name="T50" fmla="*/ 50 w 63"/>
                  <a:gd name="T51" fmla="*/ 49 h 55"/>
                  <a:gd name="T52" fmla="*/ 50 w 63"/>
                  <a:gd name="T53" fmla="*/ 55 h 55"/>
                  <a:gd name="T54" fmla="*/ 46 w 63"/>
                  <a:gd name="T55" fmla="*/ 54 h 55"/>
                  <a:gd name="T56" fmla="*/ 40 w 63"/>
                  <a:gd name="T57" fmla="*/ 54 h 55"/>
                  <a:gd name="T58" fmla="*/ 39 w 63"/>
                  <a:gd name="T59" fmla="*/ 52 h 55"/>
                  <a:gd name="T60" fmla="*/ 36 w 63"/>
                  <a:gd name="T61" fmla="*/ 54 h 55"/>
                  <a:gd name="T62" fmla="*/ 34 w 63"/>
                  <a:gd name="T63" fmla="*/ 52 h 55"/>
                  <a:gd name="T64" fmla="*/ 28 w 63"/>
                  <a:gd name="T65" fmla="*/ 52 h 55"/>
                  <a:gd name="T66" fmla="*/ 21 w 63"/>
                  <a:gd name="T67" fmla="*/ 49 h 55"/>
                  <a:gd name="T68" fmla="*/ 15 w 63"/>
                  <a:gd name="T69" fmla="*/ 48 h 55"/>
                  <a:gd name="T70" fmla="*/ 9 w 63"/>
                  <a:gd name="T71" fmla="*/ 49 h 55"/>
                  <a:gd name="T72" fmla="*/ 5 w 63"/>
                  <a:gd name="T73" fmla="*/ 52 h 55"/>
                  <a:gd name="T74" fmla="*/ 3 w 63"/>
                  <a:gd name="T75" fmla="*/ 52 h 55"/>
                  <a:gd name="T76" fmla="*/ 1 w 63"/>
                  <a:gd name="T77" fmla="*/ 47 h 55"/>
                  <a:gd name="T78" fmla="*/ 0 w 63"/>
                  <a:gd name="T79" fmla="*/ 42 h 55"/>
                  <a:gd name="T80" fmla="*/ 4 w 63"/>
                  <a:gd name="T81" fmla="*/ 40 h 55"/>
                  <a:gd name="T82" fmla="*/ 4 w 63"/>
                  <a:gd name="T83" fmla="*/ 36 h 55"/>
                  <a:gd name="T84" fmla="*/ 3 w 63"/>
                  <a:gd name="T85" fmla="*/ 31 h 55"/>
                  <a:gd name="T86" fmla="*/ 1 w 63"/>
                  <a:gd name="T87" fmla="*/ 2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" h="55">
                    <a:moveTo>
                      <a:pt x="1" y="26"/>
                    </a:moveTo>
                    <a:lnTo>
                      <a:pt x="9" y="26"/>
                    </a:lnTo>
                    <a:lnTo>
                      <a:pt x="16" y="23"/>
                    </a:lnTo>
                    <a:lnTo>
                      <a:pt x="17" y="16"/>
                    </a:lnTo>
                    <a:lnTo>
                      <a:pt x="23" y="12"/>
                    </a:lnTo>
                    <a:lnTo>
                      <a:pt x="22" y="7"/>
                    </a:lnTo>
                    <a:lnTo>
                      <a:pt x="26" y="5"/>
                    </a:lnTo>
                    <a:lnTo>
                      <a:pt x="33" y="0"/>
                    </a:lnTo>
                    <a:lnTo>
                      <a:pt x="40" y="3"/>
                    </a:lnTo>
                    <a:lnTo>
                      <a:pt x="41" y="6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2" y="13"/>
                    </a:lnTo>
                    <a:lnTo>
                      <a:pt x="51" y="17"/>
                    </a:lnTo>
                    <a:lnTo>
                      <a:pt x="55" y="24"/>
                    </a:lnTo>
                    <a:lnTo>
                      <a:pt x="57" y="25"/>
                    </a:lnTo>
                    <a:lnTo>
                      <a:pt x="57" y="28"/>
                    </a:lnTo>
                    <a:lnTo>
                      <a:pt x="62" y="30"/>
                    </a:lnTo>
                    <a:lnTo>
                      <a:pt x="63" y="32"/>
                    </a:lnTo>
                    <a:lnTo>
                      <a:pt x="61" y="35"/>
                    </a:lnTo>
                    <a:lnTo>
                      <a:pt x="56" y="35"/>
                    </a:lnTo>
                    <a:lnTo>
                      <a:pt x="55" y="36"/>
                    </a:lnTo>
                    <a:lnTo>
                      <a:pt x="56" y="40"/>
                    </a:lnTo>
                    <a:lnTo>
                      <a:pt x="57" y="47"/>
                    </a:lnTo>
                    <a:lnTo>
                      <a:pt x="52" y="47"/>
                    </a:lnTo>
                    <a:lnTo>
                      <a:pt x="50" y="49"/>
                    </a:lnTo>
                    <a:lnTo>
                      <a:pt x="50" y="55"/>
                    </a:lnTo>
                    <a:lnTo>
                      <a:pt x="46" y="54"/>
                    </a:lnTo>
                    <a:lnTo>
                      <a:pt x="40" y="54"/>
                    </a:lnTo>
                    <a:lnTo>
                      <a:pt x="39" y="52"/>
                    </a:lnTo>
                    <a:lnTo>
                      <a:pt x="36" y="54"/>
                    </a:lnTo>
                    <a:lnTo>
                      <a:pt x="34" y="52"/>
                    </a:lnTo>
                    <a:lnTo>
                      <a:pt x="28" y="52"/>
                    </a:lnTo>
                    <a:lnTo>
                      <a:pt x="21" y="49"/>
                    </a:lnTo>
                    <a:lnTo>
                      <a:pt x="15" y="48"/>
                    </a:lnTo>
                    <a:lnTo>
                      <a:pt x="9" y="49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1" y="47"/>
                    </a:lnTo>
                    <a:lnTo>
                      <a:pt x="0" y="42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3" y="31"/>
                    </a:lnTo>
                    <a:lnTo>
                      <a:pt x="1" y="2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9" name="Freihandform 33">
                <a:extLst>
                  <a:ext uri="{FF2B5EF4-FFF2-40B4-BE49-F238E27FC236}">
                    <a16:creationId xmlns:a16="http://schemas.microsoft.com/office/drawing/2014/main" id="{4B06CB7E-64BE-A54C-B577-9B8229C6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5191125"/>
                <a:ext cx="49213" cy="30163"/>
              </a:xfrm>
              <a:custGeom>
                <a:avLst/>
                <a:gdLst>
                  <a:gd name="T0" fmla="*/ 24 w 31"/>
                  <a:gd name="T1" fmla="*/ 2 h 19"/>
                  <a:gd name="T2" fmla="*/ 24 w 31"/>
                  <a:gd name="T3" fmla="*/ 3 h 19"/>
                  <a:gd name="T4" fmla="*/ 24 w 31"/>
                  <a:gd name="T5" fmla="*/ 6 h 19"/>
                  <a:gd name="T6" fmla="*/ 27 w 31"/>
                  <a:gd name="T7" fmla="*/ 8 h 19"/>
                  <a:gd name="T8" fmla="*/ 31 w 31"/>
                  <a:gd name="T9" fmla="*/ 8 h 19"/>
                  <a:gd name="T10" fmla="*/ 29 w 31"/>
                  <a:gd name="T11" fmla="*/ 12 h 19"/>
                  <a:gd name="T12" fmla="*/ 27 w 31"/>
                  <a:gd name="T13" fmla="*/ 14 h 19"/>
                  <a:gd name="T14" fmla="*/ 22 w 31"/>
                  <a:gd name="T15" fmla="*/ 13 h 19"/>
                  <a:gd name="T16" fmla="*/ 21 w 31"/>
                  <a:gd name="T17" fmla="*/ 17 h 19"/>
                  <a:gd name="T18" fmla="*/ 17 w 31"/>
                  <a:gd name="T19" fmla="*/ 17 h 19"/>
                  <a:gd name="T20" fmla="*/ 16 w 31"/>
                  <a:gd name="T21" fmla="*/ 15 h 19"/>
                  <a:gd name="T22" fmla="*/ 12 w 31"/>
                  <a:gd name="T23" fmla="*/ 19 h 19"/>
                  <a:gd name="T24" fmla="*/ 9 w 31"/>
                  <a:gd name="T25" fmla="*/ 19 h 19"/>
                  <a:gd name="T26" fmla="*/ 6 w 31"/>
                  <a:gd name="T27" fmla="*/ 17 h 19"/>
                  <a:gd name="T28" fmla="*/ 4 w 31"/>
                  <a:gd name="T29" fmla="*/ 13 h 19"/>
                  <a:gd name="T30" fmla="*/ 0 w 31"/>
                  <a:gd name="T31" fmla="*/ 14 h 19"/>
                  <a:gd name="T32" fmla="*/ 0 w 31"/>
                  <a:gd name="T33" fmla="*/ 11 h 19"/>
                  <a:gd name="T34" fmla="*/ 6 w 31"/>
                  <a:gd name="T35" fmla="*/ 5 h 19"/>
                  <a:gd name="T36" fmla="*/ 5 w 31"/>
                  <a:gd name="T37" fmla="*/ 2 h 19"/>
                  <a:gd name="T38" fmla="*/ 9 w 31"/>
                  <a:gd name="T39" fmla="*/ 3 h 19"/>
                  <a:gd name="T40" fmla="*/ 10 w 31"/>
                  <a:gd name="T41" fmla="*/ 1 h 19"/>
                  <a:gd name="T42" fmla="*/ 16 w 31"/>
                  <a:gd name="T43" fmla="*/ 1 h 19"/>
                  <a:gd name="T44" fmla="*/ 17 w 31"/>
                  <a:gd name="T45" fmla="*/ 0 h 19"/>
                  <a:gd name="T46" fmla="*/ 24 w 31"/>
                  <a:gd name="T4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19">
                    <a:moveTo>
                      <a:pt x="24" y="2"/>
                    </a:moveTo>
                    <a:lnTo>
                      <a:pt x="24" y="3"/>
                    </a:lnTo>
                    <a:lnTo>
                      <a:pt x="24" y="6"/>
                    </a:lnTo>
                    <a:lnTo>
                      <a:pt x="27" y="8"/>
                    </a:lnTo>
                    <a:lnTo>
                      <a:pt x="31" y="8"/>
                    </a:lnTo>
                    <a:lnTo>
                      <a:pt x="29" y="12"/>
                    </a:lnTo>
                    <a:lnTo>
                      <a:pt x="27" y="14"/>
                    </a:lnTo>
                    <a:lnTo>
                      <a:pt x="22" y="13"/>
                    </a:lnTo>
                    <a:lnTo>
                      <a:pt x="21" y="17"/>
                    </a:lnTo>
                    <a:lnTo>
                      <a:pt x="17" y="17"/>
                    </a:lnTo>
                    <a:lnTo>
                      <a:pt x="16" y="15"/>
                    </a:lnTo>
                    <a:lnTo>
                      <a:pt x="12" y="19"/>
                    </a:lnTo>
                    <a:lnTo>
                      <a:pt x="9" y="19"/>
                    </a:lnTo>
                    <a:lnTo>
                      <a:pt x="6" y="17"/>
                    </a:lnTo>
                    <a:lnTo>
                      <a:pt x="4" y="13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6" y="5"/>
                    </a:lnTo>
                    <a:lnTo>
                      <a:pt x="5" y="2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0" name="Freihandform 42">
                <a:extLst>
                  <a:ext uri="{FF2B5EF4-FFF2-40B4-BE49-F238E27FC236}">
                    <a16:creationId xmlns:a16="http://schemas.microsoft.com/office/drawing/2014/main" id="{3167BBF2-2D09-664F-FE0B-E70C381F0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813" y="5137150"/>
                <a:ext cx="69850" cy="41275"/>
              </a:xfrm>
              <a:custGeom>
                <a:avLst/>
                <a:gdLst>
                  <a:gd name="T0" fmla="*/ 31 w 44"/>
                  <a:gd name="T1" fmla="*/ 25 h 26"/>
                  <a:gd name="T2" fmla="*/ 29 w 44"/>
                  <a:gd name="T3" fmla="*/ 24 h 26"/>
                  <a:gd name="T4" fmla="*/ 25 w 44"/>
                  <a:gd name="T5" fmla="*/ 24 h 26"/>
                  <a:gd name="T6" fmla="*/ 20 w 44"/>
                  <a:gd name="T7" fmla="*/ 20 h 26"/>
                  <a:gd name="T8" fmla="*/ 18 w 44"/>
                  <a:gd name="T9" fmla="*/ 22 h 26"/>
                  <a:gd name="T10" fmla="*/ 14 w 44"/>
                  <a:gd name="T11" fmla="*/ 26 h 26"/>
                  <a:gd name="T12" fmla="*/ 8 w 44"/>
                  <a:gd name="T13" fmla="*/ 23 h 26"/>
                  <a:gd name="T14" fmla="*/ 4 w 44"/>
                  <a:gd name="T15" fmla="*/ 18 h 26"/>
                  <a:gd name="T16" fmla="*/ 1 w 44"/>
                  <a:gd name="T17" fmla="*/ 16 h 26"/>
                  <a:gd name="T18" fmla="*/ 1 w 44"/>
                  <a:gd name="T19" fmla="*/ 12 h 26"/>
                  <a:gd name="T20" fmla="*/ 0 w 44"/>
                  <a:gd name="T21" fmla="*/ 8 h 26"/>
                  <a:gd name="T22" fmla="*/ 4 w 44"/>
                  <a:gd name="T23" fmla="*/ 6 h 26"/>
                  <a:gd name="T24" fmla="*/ 7 w 44"/>
                  <a:gd name="T25" fmla="*/ 3 h 26"/>
                  <a:gd name="T26" fmla="*/ 12 w 44"/>
                  <a:gd name="T27" fmla="*/ 1 h 26"/>
                  <a:gd name="T28" fmla="*/ 13 w 44"/>
                  <a:gd name="T29" fmla="*/ 0 h 26"/>
                  <a:gd name="T30" fmla="*/ 15 w 44"/>
                  <a:gd name="T31" fmla="*/ 1 h 26"/>
                  <a:gd name="T32" fmla="*/ 18 w 44"/>
                  <a:gd name="T33" fmla="*/ 0 h 26"/>
                  <a:gd name="T34" fmla="*/ 21 w 44"/>
                  <a:gd name="T35" fmla="*/ 2 h 26"/>
                  <a:gd name="T36" fmla="*/ 26 w 44"/>
                  <a:gd name="T37" fmla="*/ 3 h 26"/>
                  <a:gd name="T38" fmla="*/ 26 w 44"/>
                  <a:gd name="T39" fmla="*/ 7 h 26"/>
                  <a:gd name="T40" fmla="*/ 30 w 44"/>
                  <a:gd name="T41" fmla="*/ 8 h 26"/>
                  <a:gd name="T42" fmla="*/ 31 w 44"/>
                  <a:gd name="T43" fmla="*/ 6 h 26"/>
                  <a:gd name="T44" fmla="*/ 35 w 44"/>
                  <a:gd name="T45" fmla="*/ 7 h 26"/>
                  <a:gd name="T46" fmla="*/ 36 w 44"/>
                  <a:gd name="T47" fmla="*/ 11 h 26"/>
                  <a:gd name="T48" fmla="*/ 41 w 44"/>
                  <a:gd name="T49" fmla="*/ 11 h 26"/>
                  <a:gd name="T50" fmla="*/ 44 w 44"/>
                  <a:gd name="T51" fmla="*/ 17 h 26"/>
                  <a:gd name="T52" fmla="*/ 42 w 44"/>
                  <a:gd name="T53" fmla="*/ 17 h 26"/>
                  <a:gd name="T54" fmla="*/ 41 w 44"/>
                  <a:gd name="T55" fmla="*/ 18 h 26"/>
                  <a:gd name="T56" fmla="*/ 39 w 44"/>
                  <a:gd name="T57" fmla="*/ 18 h 26"/>
                  <a:gd name="T58" fmla="*/ 38 w 44"/>
                  <a:gd name="T59" fmla="*/ 20 h 26"/>
                  <a:gd name="T60" fmla="*/ 37 w 44"/>
                  <a:gd name="T61" fmla="*/ 22 h 26"/>
                  <a:gd name="T62" fmla="*/ 37 w 44"/>
                  <a:gd name="T63" fmla="*/ 23 h 26"/>
                  <a:gd name="T64" fmla="*/ 35 w 44"/>
                  <a:gd name="T65" fmla="*/ 23 h 26"/>
                  <a:gd name="T66" fmla="*/ 32 w 44"/>
                  <a:gd name="T67" fmla="*/ 23 h 26"/>
                  <a:gd name="T68" fmla="*/ 31 w 44"/>
                  <a:gd name="T6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" h="26">
                    <a:moveTo>
                      <a:pt x="31" y="25"/>
                    </a:moveTo>
                    <a:lnTo>
                      <a:pt x="29" y="24"/>
                    </a:lnTo>
                    <a:lnTo>
                      <a:pt x="25" y="24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8" y="23"/>
                    </a:lnTo>
                    <a:lnTo>
                      <a:pt x="4" y="18"/>
                    </a:lnTo>
                    <a:lnTo>
                      <a:pt x="1" y="16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6" y="3"/>
                    </a:lnTo>
                    <a:lnTo>
                      <a:pt x="26" y="7"/>
                    </a:lnTo>
                    <a:lnTo>
                      <a:pt x="30" y="8"/>
                    </a:lnTo>
                    <a:lnTo>
                      <a:pt x="31" y="6"/>
                    </a:lnTo>
                    <a:lnTo>
                      <a:pt x="35" y="7"/>
                    </a:lnTo>
                    <a:lnTo>
                      <a:pt x="36" y="11"/>
                    </a:lnTo>
                    <a:lnTo>
                      <a:pt x="41" y="11"/>
                    </a:lnTo>
                    <a:lnTo>
                      <a:pt x="44" y="17"/>
                    </a:lnTo>
                    <a:lnTo>
                      <a:pt x="42" y="17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8" y="20"/>
                    </a:lnTo>
                    <a:lnTo>
                      <a:pt x="37" y="22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2" y="23"/>
                    </a:lnTo>
                    <a:lnTo>
                      <a:pt x="31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1" name="Freihandform 43">
                <a:extLst>
                  <a:ext uri="{FF2B5EF4-FFF2-40B4-BE49-F238E27FC236}">
                    <a16:creationId xmlns:a16="http://schemas.microsoft.com/office/drawing/2014/main" id="{019A6634-E197-5D7E-2E12-F170D9CBB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5067300"/>
                <a:ext cx="96838" cy="131763"/>
              </a:xfrm>
              <a:custGeom>
                <a:avLst/>
                <a:gdLst>
                  <a:gd name="T0" fmla="*/ 27 w 61"/>
                  <a:gd name="T1" fmla="*/ 0 h 83"/>
                  <a:gd name="T2" fmla="*/ 27 w 61"/>
                  <a:gd name="T3" fmla="*/ 5 h 83"/>
                  <a:gd name="T4" fmla="*/ 34 w 61"/>
                  <a:gd name="T5" fmla="*/ 8 h 83"/>
                  <a:gd name="T6" fmla="*/ 34 w 61"/>
                  <a:gd name="T7" fmla="*/ 11 h 83"/>
                  <a:gd name="T8" fmla="*/ 40 w 61"/>
                  <a:gd name="T9" fmla="*/ 9 h 83"/>
                  <a:gd name="T10" fmla="*/ 44 w 61"/>
                  <a:gd name="T11" fmla="*/ 6 h 83"/>
                  <a:gd name="T12" fmla="*/ 52 w 61"/>
                  <a:gd name="T13" fmla="*/ 11 h 83"/>
                  <a:gd name="T14" fmla="*/ 55 w 61"/>
                  <a:gd name="T15" fmla="*/ 15 h 83"/>
                  <a:gd name="T16" fmla="*/ 57 w 61"/>
                  <a:gd name="T17" fmla="*/ 20 h 83"/>
                  <a:gd name="T18" fmla="*/ 55 w 61"/>
                  <a:gd name="T19" fmla="*/ 23 h 83"/>
                  <a:gd name="T20" fmla="*/ 57 w 61"/>
                  <a:gd name="T21" fmla="*/ 27 h 83"/>
                  <a:gd name="T22" fmla="*/ 58 w 61"/>
                  <a:gd name="T23" fmla="*/ 33 h 83"/>
                  <a:gd name="T24" fmla="*/ 58 w 61"/>
                  <a:gd name="T25" fmla="*/ 37 h 83"/>
                  <a:gd name="T26" fmla="*/ 61 w 61"/>
                  <a:gd name="T27" fmla="*/ 44 h 83"/>
                  <a:gd name="T28" fmla="*/ 58 w 61"/>
                  <a:gd name="T29" fmla="*/ 45 h 83"/>
                  <a:gd name="T30" fmla="*/ 56 w 61"/>
                  <a:gd name="T31" fmla="*/ 44 h 83"/>
                  <a:gd name="T32" fmla="*/ 55 w 61"/>
                  <a:gd name="T33" fmla="*/ 45 h 83"/>
                  <a:gd name="T34" fmla="*/ 50 w 61"/>
                  <a:gd name="T35" fmla="*/ 47 h 83"/>
                  <a:gd name="T36" fmla="*/ 47 w 61"/>
                  <a:gd name="T37" fmla="*/ 50 h 83"/>
                  <a:gd name="T38" fmla="*/ 43 w 61"/>
                  <a:gd name="T39" fmla="*/ 52 h 83"/>
                  <a:gd name="T40" fmla="*/ 44 w 61"/>
                  <a:gd name="T41" fmla="*/ 56 h 83"/>
                  <a:gd name="T42" fmla="*/ 44 w 61"/>
                  <a:gd name="T43" fmla="*/ 60 h 83"/>
                  <a:gd name="T44" fmla="*/ 47 w 61"/>
                  <a:gd name="T45" fmla="*/ 62 h 83"/>
                  <a:gd name="T46" fmla="*/ 51 w 61"/>
                  <a:gd name="T47" fmla="*/ 67 h 83"/>
                  <a:gd name="T48" fmla="*/ 49 w 61"/>
                  <a:gd name="T49" fmla="*/ 72 h 83"/>
                  <a:gd name="T50" fmla="*/ 46 w 61"/>
                  <a:gd name="T51" fmla="*/ 73 h 83"/>
                  <a:gd name="T52" fmla="*/ 47 w 61"/>
                  <a:gd name="T53" fmla="*/ 79 h 83"/>
                  <a:gd name="T54" fmla="*/ 47 w 61"/>
                  <a:gd name="T55" fmla="*/ 81 h 83"/>
                  <a:gd name="T56" fmla="*/ 45 w 61"/>
                  <a:gd name="T57" fmla="*/ 79 h 83"/>
                  <a:gd name="T58" fmla="*/ 41 w 61"/>
                  <a:gd name="T59" fmla="*/ 79 h 83"/>
                  <a:gd name="T60" fmla="*/ 37 w 61"/>
                  <a:gd name="T61" fmla="*/ 80 h 83"/>
                  <a:gd name="T62" fmla="*/ 31 w 61"/>
                  <a:gd name="T63" fmla="*/ 80 h 83"/>
                  <a:gd name="T64" fmla="*/ 31 w 61"/>
                  <a:gd name="T65" fmla="*/ 83 h 83"/>
                  <a:gd name="T66" fmla="*/ 27 w 61"/>
                  <a:gd name="T67" fmla="*/ 80 h 83"/>
                  <a:gd name="T68" fmla="*/ 24 w 61"/>
                  <a:gd name="T69" fmla="*/ 80 h 83"/>
                  <a:gd name="T70" fmla="*/ 17 w 61"/>
                  <a:gd name="T71" fmla="*/ 78 h 83"/>
                  <a:gd name="T72" fmla="*/ 16 w 61"/>
                  <a:gd name="T73" fmla="*/ 79 h 83"/>
                  <a:gd name="T74" fmla="*/ 10 w 61"/>
                  <a:gd name="T75" fmla="*/ 79 h 83"/>
                  <a:gd name="T76" fmla="*/ 11 w 61"/>
                  <a:gd name="T77" fmla="*/ 72 h 83"/>
                  <a:gd name="T78" fmla="*/ 15 w 61"/>
                  <a:gd name="T79" fmla="*/ 66 h 83"/>
                  <a:gd name="T80" fmla="*/ 5 w 61"/>
                  <a:gd name="T81" fmla="*/ 63 h 83"/>
                  <a:gd name="T82" fmla="*/ 2 w 61"/>
                  <a:gd name="T83" fmla="*/ 61 h 83"/>
                  <a:gd name="T84" fmla="*/ 3 w 61"/>
                  <a:gd name="T85" fmla="*/ 56 h 83"/>
                  <a:gd name="T86" fmla="*/ 2 w 61"/>
                  <a:gd name="T87" fmla="*/ 54 h 83"/>
                  <a:gd name="T88" fmla="*/ 2 w 61"/>
                  <a:gd name="T89" fmla="*/ 46 h 83"/>
                  <a:gd name="T90" fmla="*/ 0 w 61"/>
                  <a:gd name="T91" fmla="*/ 35 h 83"/>
                  <a:gd name="T92" fmla="*/ 5 w 61"/>
                  <a:gd name="T93" fmla="*/ 35 h 83"/>
                  <a:gd name="T94" fmla="*/ 6 w 61"/>
                  <a:gd name="T95" fmla="*/ 32 h 83"/>
                  <a:gd name="T96" fmla="*/ 8 w 61"/>
                  <a:gd name="T97" fmla="*/ 21 h 83"/>
                  <a:gd name="T98" fmla="*/ 6 w 61"/>
                  <a:gd name="T99" fmla="*/ 17 h 83"/>
                  <a:gd name="T100" fmla="*/ 8 w 61"/>
                  <a:gd name="T101" fmla="*/ 15 h 83"/>
                  <a:gd name="T102" fmla="*/ 14 w 61"/>
                  <a:gd name="T103" fmla="*/ 15 h 83"/>
                  <a:gd name="T104" fmla="*/ 15 w 61"/>
                  <a:gd name="T105" fmla="*/ 17 h 83"/>
                  <a:gd name="T106" fmla="*/ 20 w 61"/>
                  <a:gd name="T107" fmla="*/ 11 h 83"/>
                  <a:gd name="T108" fmla="*/ 18 w 61"/>
                  <a:gd name="T109" fmla="*/ 8 h 83"/>
                  <a:gd name="T110" fmla="*/ 17 w 61"/>
                  <a:gd name="T111" fmla="*/ 0 h 83"/>
                  <a:gd name="T112" fmla="*/ 22 w 61"/>
                  <a:gd name="T113" fmla="*/ 2 h 83"/>
                  <a:gd name="T114" fmla="*/ 27 w 61"/>
                  <a:gd name="T1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1" h="83">
                    <a:moveTo>
                      <a:pt x="27" y="0"/>
                    </a:moveTo>
                    <a:lnTo>
                      <a:pt x="27" y="5"/>
                    </a:lnTo>
                    <a:lnTo>
                      <a:pt x="34" y="8"/>
                    </a:lnTo>
                    <a:lnTo>
                      <a:pt x="34" y="11"/>
                    </a:lnTo>
                    <a:lnTo>
                      <a:pt x="40" y="9"/>
                    </a:lnTo>
                    <a:lnTo>
                      <a:pt x="44" y="6"/>
                    </a:lnTo>
                    <a:lnTo>
                      <a:pt x="52" y="11"/>
                    </a:lnTo>
                    <a:lnTo>
                      <a:pt x="55" y="15"/>
                    </a:lnTo>
                    <a:lnTo>
                      <a:pt x="57" y="20"/>
                    </a:lnTo>
                    <a:lnTo>
                      <a:pt x="55" y="23"/>
                    </a:lnTo>
                    <a:lnTo>
                      <a:pt x="57" y="27"/>
                    </a:lnTo>
                    <a:lnTo>
                      <a:pt x="58" y="33"/>
                    </a:lnTo>
                    <a:lnTo>
                      <a:pt x="58" y="37"/>
                    </a:lnTo>
                    <a:lnTo>
                      <a:pt x="61" y="44"/>
                    </a:lnTo>
                    <a:lnTo>
                      <a:pt x="58" y="45"/>
                    </a:lnTo>
                    <a:lnTo>
                      <a:pt x="56" y="44"/>
                    </a:lnTo>
                    <a:lnTo>
                      <a:pt x="55" y="45"/>
                    </a:lnTo>
                    <a:lnTo>
                      <a:pt x="50" y="47"/>
                    </a:lnTo>
                    <a:lnTo>
                      <a:pt x="47" y="50"/>
                    </a:lnTo>
                    <a:lnTo>
                      <a:pt x="43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7" y="62"/>
                    </a:lnTo>
                    <a:lnTo>
                      <a:pt x="51" y="67"/>
                    </a:lnTo>
                    <a:lnTo>
                      <a:pt x="49" y="72"/>
                    </a:lnTo>
                    <a:lnTo>
                      <a:pt x="46" y="73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5" y="79"/>
                    </a:lnTo>
                    <a:lnTo>
                      <a:pt x="41" y="79"/>
                    </a:lnTo>
                    <a:lnTo>
                      <a:pt x="37" y="80"/>
                    </a:lnTo>
                    <a:lnTo>
                      <a:pt x="31" y="80"/>
                    </a:lnTo>
                    <a:lnTo>
                      <a:pt x="31" y="83"/>
                    </a:lnTo>
                    <a:lnTo>
                      <a:pt x="27" y="80"/>
                    </a:lnTo>
                    <a:lnTo>
                      <a:pt x="24" y="80"/>
                    </a:lnTo>
                    <a:lnTo>
                      <a:pt x="17" y="78"/>
                    </a:lnTo>
                    <a:lnTo>
                      <a:pt x="16" y="79"/>
                    </a:lnTo>
                    <a:lnTo>
                      <a:pt x="10" y="79"/>
                    </a:lnTo>
                    <a:lnTo>
                      <a:pt x="11" y="72"/>
                    </a:lnTo>
                    <a:lnTo>
                      <a:pt x="15" y="66"/>
                    </a:lnTo>
                    <a:lnTo>
                      <a:pt x="5" y="63"/>
                    </a:lnTo>
                    <a:lnTo>
                      <a:pt x="2" y="61"/>
                    </a:lnTo>
                    <a:lnTo>
                      <a:pt x="3" y="56"/>
                    </a:lnTo>
                    <a:lnTo>
                      <a:pt x="2" y="54"/>
                    </a:lnTo>
                    <a:lnTo>
                      <a:pt x="2" y="46"/>
                    </a:lnTo>
                    <a:lnTo>
                      <a:pt x="0" y="35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20" y="1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22" y="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2" name="Freihandform 45">
                <a:extLst>
                  <a:ext uri="{FF2B5EF4-FFF2-40B4-BE49-F238E27FC236}">
                    <a16:creationId xmlns:a16="http://schemas.microsoft.com/office/drawing/2014/main" id="{AAE68881-52E1-A251-1AE5-7A652AAABC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7363" y="5014913"/>
                <a:ext cx="47625" cy="57150"/>
              </a:xfrm>
              <a:custGeom>
                <a:avLst/>
                <a:gdLst>
                  <a:gd name="T0" fmla="*/ 30 w 30"/>
                  <a:gd name="T1" fmla="*/ 26 h 36"/>
                  <a:gd name="T2" fmla="*/ 26 w 30"/>
                  <a:gd name="T3" fmla="*/ 36 h 36"/>
                  <a:gd name="T4" fmla="*/ 19 w 30"/>
                  <a:gd name="T5" fmla="*/ 29 h 36"/>
                  <a:gd name="T6" fmla="*/ 18 w 30"/>
                  <a:gd name="T7" fmla="*/ 24 h 36"/>
                  <a:gd name="T8" fmla="*/ 29 w 30"/>
                  <a:gd name="T9" fmla="*/ 20 h 36"/>
                  <a:gd name="T10" fmla="*/ 30 w 30"/>
                  <a:gd name="T11" fmla="*/ 26 h 36"/>
                  <a:gd name="T12" fmla="*/ 19 w 30"/>
                  <a:gd name="T13" fmla="*/ 15 h 36"/>
                  <a:gd name="T14" fmla="*/ 17 w 30"/>
                  <a:gd name="T15" fmla="*/ 20 h 36"/>
                  <a:gd name="T16" fmla="*/ 16 w 30"/>
                  <a:gd name="T17" fmla="*/ 19 h 36"/>
                  <a:gd name="T18" fmla="*/ 11 w 30"/>
                  <a:gd name="T19" fmla="*/ 27 h 36"/>
                  <a:gd name="T20" fmla="*/ 12 w 30"/>
                  <a:gd name="T21" fmla="*/ 33 h 36"/>
                  <a:gd name="T22" fmla="*/ 7 w 30"/>
                  <a:gd name="T23" fmla="*/ 35 h 36"/>
                  <a:gd name="T24" fmla="*/ 2 w 30"/>
                  <a:gd name="T25" fmla="*/ 33 h 36"/>
                  <a:gd name="T26" fmla="*/ 0 w 30"/>
                  <a:gd name="T27" fmla="*/ 27 h 36"/>
                  <a:gd name="T28" fmla="*/ 0 w 30"/>
                  <a:gd name="T29" fmla="*/ 15 h 36"/>
                  <a:gd name="T30" fmla="*/ 1 w 30"/>
                  <a:gd name="T31" fmla="*/ 12 h 36"/>
                  <a:gd name="T32" fmla="*/ 2 w 30"/>
                  <a:gd name="T33" fmla="*/ 8 h 36"/>
                  <a:gd name="T34" fmla="*/ 8 w 30"/>
                  <a:gd name="T35" fmla="*/ 7 h 36"/>
                  <a:gd name="T36" fmla="*/ 11 w 30"/>
                  <a:gd name="T37" fmla="*/ 3 h 36"/>
                  <a:gd name="T38" fmla="*/ 17 w 30"/>
                  <a:gd name="T39" fmla="*/ 0 h 36"/>
                  <a:gd name="T40" fmla="*/ 16 w 30"/>
                  <a:gd name="T41" fmla="*/ 7 h 36"/>
                  <a:gd name="T42" fmla="*/ 14 w 30"/>
                  <a:gd name="T43" fmla="*/ 10 h 36"/>
                  <a:gd name="T44" fmla="*/ 16 w 30"/>
                  <a:gd name="T45" fmla="*/ 14 h 36"/>
                  <a:gd name="T46" fmla="*/ 19 w 30"/>
                  <a:gd name="T47" fmla="*/ 1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36">
                    <a:moveTo>
                      <a:pt x="30" y="26"/>
                    </a:moveTo>
                    <a:lnTo>
                      <a:pt x="26" y="36"/>
                    </a:lnTo>
                    <a:lnTo>
                      <a:pt x="19" y="29"/>
                    </a:lnTo>
                    <a:lnTo>
                      <a:pt x="18" y="24"/>
                    </a:lnTo>
                    <a:lnTo>
                      <a:pt x="29" y="20"/>
                    </a:lnTo>
                    <a:lnTo>
                      <a:pt x="30" y="26"/>
                    </a:lnTo>
                    <a:close/>
                    <a:moveTo>
                      <a:pt x="19" y="15"/>
                    </a:moveTo>
                    <a:lnTo>
                      <a:pt x="17" y="20"/>
                    </a:lnTo>
                    <a:lnTo>
                      <a:pt x="16" y="19"/>
                    </a:lnTo>
                    <a:lnTo>
                      <a:pt x="11" y="27"/>
                    </a:lnTo>
                    <a:lnTo>
                      <a:pt x="12" y="33"/>
                    </a:lnTo>
                    <a:lnTo>
                      <a:pt x="7" y="35"/>
                    </a:lnTo>
                    <a:lnTo>
                      <a:pt x="2" y="33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8" y="7"/>
                    </a:lnTo>
                    <a:lnTo>
                      <a:pt x="11" y="3"/>
                    </a:lnTo>
                    <a:lnTo>
                      <a:pt x="17" y="0"/>
                    </a:lnTo>
                    <a:lnTo>
                      <a:pt x="16" y="7"/>
                    </a:lnTo>
                    <a:lnTo>
                      <a:pt x="14" y="10"/>
                    </a:lnTo>
                    <a:lnTo>
                      <a:pt x="16" y="14"/>
                    </a:lnTo>
                    <a:lnTo>
                      <a:pt x="19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3" name="Freihandform 49">
                <a:extLst>
                  <a:ext uri="{FF2B5EF4-FFF2-40B4-BE49-F238E27FC236}">
                    <a16:creationId xmlns:a16="http://schemas.microsoft.com/office/drawing/2014/main" id="{90327F7E-B7E6-870A-FDAC-1079A202C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288" y="4975225"/>
                <a:ext cx="50800" cy="44450"/>
              </a:xfrm>
              <a:custGeom>
                <a:avLst/>
                <a:gdLst>
                  <a:gd name="T0" fmla="*/ 6 w 32"/>
                  <a:gd name="T1" fmla="*/ 25 h 28"/>
                  <a:gd name="T2" fmla="*/ 8 w 32"/>
                  <a:gd name="T3" fmla="*/ 17 h 28"/>
                  <a:gd name="T4" fmla="*/ 5 w 32"/>
                  <a:gd name="T5" fmla="*/ 18 h 28"/>
                  <a:gd name="T6" fmla="*/ 0 w 32"/>
                  <a:gd name="T7" fmla="*/ 14 h 28"/>
                  <a:gd name="T8" fmla="*/ 0 w 32"/>
                  <a:gd name="T9" fmla="*/ 6 h 28"/>
                  <a:gd name="T10" fmla="*/ 9 w 32"/>
                  <a:gd name="T11" fmla="*/ 3 h 28"/>
                  <a:gd name="T12" fmla="*/ 17 w 32"/>
                  <a:gd name="T13" fmla="*/ 0 h 28"/>
                  <a:gd name="T14" fmla="*/ 25 w 32"/>
                  <a:gd name="T15" fmla="*/ 3 h 28"/>
                  <a:gd name="T16" fmla="*/ 31 w 32"/>
                  <a:gd name="T17" fmla="*/ 3 h 28"/>
                  <a:gd name="T18" fmla="*/ 32 w 32"/>
                  <a:gd name="T19" fmla="*/ 5 h 28"/>
                  <a:gd name="T20" fmla="*/ 27 w 32"/>
                  <a:gd name="T21" fmla="*/ 12 h 28"/>
                  <a:gd name="T22" fmla="*/ 29 w 32"/>
                  <a:gd name="T23" fmla="*/ 25 h 28"/>
                  <a:gd name="T24" fmla="*/ 26 w 32"/>
                  <a:gd name="T25" fmla="*/ 28 h 28"/>
                  <a:gd name="T26" fmla="*/ 21 w 32"/>
                  <a:gd name="T27" fmla="*/ 28 h 28"/>
                  <a:gd name="T28" fmla="*/ 15 w 32"/>
                  <a:gd name="T29" fmla="*/ 23 h 28"/>
                  <a:gd name="T30" fmla="*/ 13 w 32"/>
                  <a:gd name="T31" fmla="*/ 22 h 28"/>
                  <a:gd name="T32" fmla="*/ 6 w 32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8">
                    <a:moveTo>
                      <a:pt x="6" y="25"/>
                    </a:moveTo>
                    <a:lnTo>
                      <a:pt x="8" y="17"/>
                    </a:lnTo>
                    <a:lnTo>
                      <a:pt x="5" y="18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9" y="3"/>
                    </a:lnTo>
                    <a:lnTo>
                      <a:pt x="17" y="0"/>
                    </a:lnTo>
                    <a:lnTo>
                      <a:pt x="25" y="3"/>
                    </a:lnTo>
                    <a:lnTo>
                      <a:pt x="31" y="3"/>
                    </a:lnTo>
                    <a:lnTo>
                      <a:pt x="32" y="5"/>
                    </a:lnTo>
                    <a:lnTo>
                      <a:pt x="27" y="12"/>
                    </a:lnTo>
                    <a:lnTo>
                      <a:pt x="29" y="25"/>
                    </a:lnTo>
                    <a:lnTo>
                      <a:pt x="26" y="28"/>
                    </a:lnTo>
                    <a:lnTo>
                      <a:pt x="21" y="28"/>
                    </a:lnTo>
                    <a:lnTo>
                      <a:pt x="15" y="23"/>
                    </a:lnTo>
                    <a:lnTo>
                      <a:pt x="13" y="22"/>
                    </a:lnTo>
                    <a:lnTo>
                      <a:pt x="6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4" name="Freihandform 55">
                <a:extLst>
                  <a:ext uri="{FF2B5EF4-FFF2-40B4-BE49-F238E27FC236}">
                    <a16:creationId xmlns:a16="http://schemas.microsoft.com/office/drawing/2014/main" id="{A5B186DB-C0A1-01FE-932C-ADEBE7429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713" y="4706938"/>
                <a:ext cx="115888" cy="265113"/>
              </a:xfrm>
              <a:custGeom>
                <a:avLst/>
                <a:gdLst>
                  <a:gd name="T0" fmla="*/ 53 w 73"/>
                  <a:gd name="T1" fmla="*/ 22 h 167"/>
                  <a:gd name="T2" fmla="*/ 52 w 73"/>
                  <a:gd name="T3" fmla="*/ 35 h 167"/>
                  <a:gd name="T4" fmla="*/ 62 w 73"/>
                  <a:gd name="T5" fmla="*/ 47 h 167"/>
                  <a:gd name="T6" fmla="*/ 56 w 73"/>
                  <a:gd name="T7" fmla="*/ 59 h 167"/>
                  <a:gd name="T8" fmla="*/ 64 w 73"/>
                  <a:gd name="T9" fmla="*/ 79 h 167"/>
                  <a:gd name="T10" fmla="*/ 60 w 73"/>
                  <a:gd name="T11" fmla="*/ 93 h 167"/>
                  <a:gd name="T12" fmla="*/ 66 w 73"/>
                  <a:gd name="T13" fmla="*/ 104 h 167"/>
                  <a:gd name="T14" fmla="*/ 63 w 73"/>
                  <a:gd name="T15" fmla="*/ 114 h 167"/>
                  <a:gd name="T16" fmla="*/ 73 w 73"/>
                  <a:gd name="T17" fmla="*/ 125 h 167"/>
                  <a:gd name="T18" fmla="*/ 70 w 73"/>
                  <a:gd name="T19" fmla="*/ 132 h 167"/>
                  <a:gd name="T20" fmla="*/ 64 w 73"/>
                  <a:gd name="T21" fmla="*/ 140 h 167"/>
                  <a:gd name="T22" fmla="*/ 50 w 73"/>
                  <a:gd name="T23" fmla="*/ 157 h 167"/>
                  <a:gd name="T24" fmla="*/ 38 w 73"/>
                  <a:gd name="T25" fmla="*/ 158 h 167"/>
                  <a:gd name="T26" fmla="*/ 26 w 73"/>
                  <a:gd name="T27" fmla="*/ 163 h 167"/>
                  <a:gd name="T28" fmla="*/ 15 w 73"/>
                  <a:gd name="T29" fmla="*/ 167 h 167"/>
                  <a:gd name="T30" fmla="*/ 11 w 73"/>
                  <a:gd name="T31" fmla="*/ 160 h 167"/>
                  <a:gd name="T32" fmla="*/ 4 w 73"/>
                  <a:gd name="T33" fmla="*/ 155 h 167"/>
                  <a:gd name="T34" fmla="*/ 6 w 73"/>
                  <a:gd name="T35" fmla="*/ 142 h 167"/>
                  <a:gd name="T36" fmla="*/ 3 w 73"/>
                  <a:gd name="T37" fmla="*/ 128 h 167"/>
                  <a:gd name="T38" fmla="*/ 6 w 73"/>
                  <a:gd name="T39" fmla="*/ 120 h 167"/>
                  <a:gd name="T40" fmla="*/ 12 w 73"/>
                  <a:gd name="T41" fmla="*/ 110 h 167"/>
                  <a:gd name="T42" fmla="*/ 27 w 73"/>
                  <a:gd name="T43" fmla="*/ 93 h 167"/>
                  <a:gd name="T44" fmla="*/ 32 w 73"/>
                  <a:gd name="T45" fmla="*/ 90 h 167"/>
                  <a:gd name="T46" fmla="*/ 31 w 73"/>
                  <a:gd name="T47" fmla="*/ 84 h 167"/>
                  <a:gd name="T48" fmla="*/ 22 w 73"/>
                  <a:gd name="T49" fmla="*/ 75 h 167"/>
                  <a:gd name="T50" fmla="*/ 20 w 73"/>
                  <a:gd name="T51" fmla="*/ 69 h 167"/>
                  <a:gd name="T52" fmla="*/ 20 w 73"/>
                  <a:gd name="T53" fmla="*/ 42 h 167"/>
                  <a:gd name="T54" fmla="*/ 9 w 73"/>
                  <a:gd name="T55" fmla="*/ 30 h 167"/>
                  <a:gd name="T56" fmla="*/ 0 w 73"/>
                  <a:gd name="T57" fmla="*/ 21 h 167"/>
                  <a:gd name="T58" fmla="*/ 4 w 73"/>
                  <a:gd name="T59" fmla="*/ 16 h 167"/>
                  <a:gd name="T60" fmla="*/ 11 w 73"/>
                  <a:gd name="T61" fmla="*/ 26 h 167"/>
                  <a:gd name="T62" fmla="*/ 20 w 73"/>
                  <a:gd name="T63" fmla="*/ 26 h 167"/>
                  <a:gd name="T64" fmla="*/ 27 w 73"/>
                  <a:gd name="T65" fmla="*/ 29 h 167"/>
                  <a:gd name="T66" fmla="*/ 34 w 73"/>
                  <a:gd name="T67" fmla="*/ 22 h 167"/>
                  <a:gd name="T68" fmla="*/ 37 w 73"/>
                  <a:gd name="T69" fmla="*/ 7 h 167"/>
                  <a:gd name="T70" fmla="*/ 47 w 73"/>
                  <a:gd name="T71" fmla="*/ 0 h 167"/>
                  <a:gd name="T72" fmla="*/ 56 w 73"/>
                  <a:gd name="T73" fmla="*/ 9 h 167"/>
                  <a:gd name="T74" fmla="*/ 53 w 73"/>
                  <a:gd name="T75" fmla="*/ 2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167">
                    <a:moveTo>
                      <a:pt x="53" y="22"/>
                    </a:moveTo>
                    <a:lnTo>
                      <a:pt x="52" y="35"/>
                    </a:lnTo>
                    <a:lnTo>
                      <a:pt x="62" y="47"/>
                    </a:lnTo>
                    <a:lnTo>
                      <a:pt x="56" y="59"/>
                    </a:lnTo>
                    <a:lnTo>
                      <a:pt x="64" y="79"/>
                    </a:lnTo>
                    <a:lnTo>
                      <a:pt x="60" y="93"/>
                    </a:lnTo>
                    <a:lnTo>
                      <a:pt x="66" y="104"/>
                    </a:lnTo>
                    <a:lnTo>
                      <a:pt x="63" y="114"/>
                    </a:lnTo>
                    <a:lnTo>
                      <a:pt x="73" y="125"/>
                    </a:lnTo>
                    <a:lnTo>
                      <a:pt x="70" y="132"/>
                    </a:lnTo>
                    <a:lnTo>
                      <a:pt x="64" y="140"/>
                    </a:lnTo>
                    <a:lnTo>
                      <a:pt x="50" y="157"/>
                    </a:lnTo>
                    <a:lnTo>
                      <a:pt x="38" y="158"/>
                    </a:lnTo>
                    <a:lnTo>
                      <a:pt x="26" y="163"/>
                    </a:lnTo>
                    <a:lnTo>
                      <a:pt x="15" y="167"/>
                    </a:lnTo>
                    <a:lnTo>
                      <a:pt x="11" y="160"/>
                    </a:lnTo>
                    <a:lnTo>
                      <a:pt x="4" y="155"/>
                    </a:lnTo>
                    <a:lnTo>
                      <a:pt x="6" y="142"/>
                    </a:lnTo>
                    <a:lnTo>
                      <a:pt x="3" y="128"/>
                    </a:lnTo>
                    <a:lnTo>
                      <a:pt x="6" y="120"/>
                    </a:lnTo>
                    <a:lnTo>
                      <a:pt x="12" y="110"/>
                    </a:lnTo>
                    <a:lnTo>
                      <a:pt x="27" y="93"/>
                    </a:lnTo>
                    <a:lnTo>
                      <a:pt x="32" y="90"/>
                    </a:lnTo>
                    <a:lnTo>
                      <a:pt x="31" y="84"/>
                    </a:lnTo>
                    <a:lnTo>
                      <a:pt x="22" y="75"/>
                    </a:lnTo>
                    <a:lnTo>
                      <a:pt x="20" y="69"/>
                    </a:lnTo>
                    <a:lnTo>
                      <a:pt x="20" y="42"/>
                    </a:lnTo>
                    <a:lnTo>
                      <a:pt x="9" y="30"/>
                    </a:lnTo>
                    <a:lnTo>
                      <a:pt x="0" y="21"/>
                    </a:lnTo>
                    <a:lnTo>
                      <a:pt x="4" y="16"/>
                    </a:lnTo>
                    <a:lnTo>
                      <a:pt x="11" y="26"/>
                    </a:lnTo>
                    <a:lnTo>
                      <a:pt x="20" y="26"/>
                    </a:lnTo>
                    <a:lnTo>
                      <a:pt x="27" y="29"/>
                    </a:lnTo>
                    <a:lnTo>
                      <a:pt x="34" y="22"/>
                    </a:lnTo>
                    <a:lnTo>
                      <a:pt x="37" y="7"/>
                    </a:lnTo>
                    <a:lnTo>
                      <a:pt x="47" y="0"/>
                    </a:lnTo>
                    <a:lnTo>
                      <a:pt x="56" y="9"/>
                    </a:lnTo>
                    <a:lnTo>
                      <a:pt x="53" y="2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5" name="Freihandform 57">
                <a:extLst>
                  <a:ext uri="{FF2B5EF4-FFF2-40B4-BE49-F238E27FC236}">
                    <a16:creationId xmlns:a16="http://schemas.microsoft.com/office/drawing/2014/main" id="{6B11E098-BD20-59A1-659A-EA18793BB5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0838" y="5135563"/>
                <a:ext cx="150813" cy="150813"/>
              </a:xfrm>
              <a:custGeom>
                <a:avLst/>
                <a:gdLst>
                  <a:gd name="T0" fmla="*/ 95 w 95"/>
                  <a:gd name="T1" fmla="*/ 88 h 95"/>
                  <a:gd name="T2" fmla="*/ 93 w 95"/>
                  <a:gd name="T3" fmla="*/ 95 h 95"/>
                  <a:gd name="T4" fmla="*/ 91 w 95"/>
                  <a:gd name="T5" fmla="*/ 93 h 95"/>
                  <a:gd name="T6" fmla="*/ 88 w 95"/>
                  <a:gd name="T7" fmla="*/ 87 h 95"/>
                  <a:gd name="T8" fmla="*/ 91 w 95"/>
                  <a:gd name="T9" fmla="*/ 83 h 95"/>
                  <a:gd name="T10" fmla="*/ 94 w 95"/>
                  <a:gd name="T11" fmla="*/ 81 h 95"/>
                  <a:gd name="T12" fmla="*/ 95 w 95"/>
                  <a:gd name="T13" fmla="*/ 88 h 95"/>
                  <a:gd name="T14" fmla="*/ 56 w 95"/>
                  <a:gd name="T15" fmla="*/ 8 h 95"/>
                  <a:gd name="T16" fmla="*/ 60 w 95"/>
                  <a:gd name="T17" fmla="*/ 13 h 95"/>
                  <a:gd name="T18" fmla="*/ 64 w 95"/>
                  <a:gd name="T19" fmla="*/ 12 h 95"/>
                  <a:gd name="T20" fmla="*/ 69 w 95"/>
                  <a:gd name="T21" fmla="*/ 17 h 95"/>
                  <a:gd name="T22" fmla="*/ 71 w 95"/>
                  <a:gd name="T23" fmla="*/ 18 h 95"/>
                  <a:gd name="T24" fmla="*/ 73 w 95"/>
                  <a:gd name="T25" fmla="*/ 18 h 95"/>
                  <a:gd name="T26" fmla="*/ 76 w 95"/>
                  <a:gd name="T27" fmla="*/ 20 h 95"/>
                  <a:gd name="T28" fmla="*/ 86 w 95"/>
                  <a:gd name="T29" fmla="*/ 23 h 95"/>
                  <a:gd name="T30" fmla="*/ 82 w 95"/>
                  <a:gd name="T31" fmla="*/ 29 h 95"/>
                  <a:gd name="T32" fmla="*/ 81 w 95"/>
                  <a:gd name="T33" fmla="*/ 36 h 95"/>
                  <a:gd name="T34" fmla="*/ 80 w 95"/>
                  <a:gd name="T35" fmla="*/ 38 h 95"/>
                  <a:gd name="T36" fmla="*/ 76 w 95"/>
                  <a:gd name="T37" fmla="*/ 37 h 95"/>
                  <a:gd name="T38" fmla="*/ 77 w 95"/>
                  <a:gd name="T39" fmla="*/ 40 h 95"/>
                  <a:gd name="T40" fmla="*/ 71 w 95"/>
                  <a:gd name="T41" fmla="*/ 46 h 95"/>
                  <a:gd name="T42" fmla="*/ 71 w 95"/>
                  <a:gd name="T43" fmla="*/ 49 h 95"/>
                  <a:gd name="T44" fmla="*/ 75 w 95"/>
                  <a:gd name="T45" fmla="*/ 48 h 95"/>
                  <a:gd name="T46" fmla="*/ 77 w 95"/>
                  <a:gd name="T47" fmla="*/ 52 h 95"/>
                  <a:gd name="T48" fmla="*/ 77 w 95"/>
                  <a:gd name="T49" fmla="*/ 55 h 95"/>
                  <a:gd name="T50" fmla="*/ 79 w 95"/>
                  <a:gd name="T51" fmla="*/ 59 h 95"/>
                  <a:gd name="T52" fmla="*/ 76 w 95"/>
                  <a:gd name="T53" fmla="*/ 61 h 95"/>
                  <a:gd name="T54" fmla="*/ 79 w 95"/>
                  <a:gd name="T55" fmla="*/ 69 h 95"/>
                  <a:gd name="T56" fmla="*/ 82 w 95"/>
                  <a:gd name="T57" fmla="*/ 70 h 95"/>
                  <a:gd name="T58" fmla="*/ 81 w 95"/>
                  <a:gd name="T59" fmla="*/ 73 h 95"/>
                  <a:gd name="T60" fmla="*/ 75 w 95"/>
                  <a:gd name="T61" fmla="*/ 79 h 95"/>
                  <a:gd name="T62" fmla="*/ 62 w 95"/>
                  <a:gd name="T63" fmla="*/ 77 h 95"/>
                  <a:gd name="T64" fmla="*/ 52 w 95"/>
                  <a:gd name="T65" fmla="*/ 79 h 95"/>
                  <a:gd name="T66" fmla="*/ 52 w 95"/>
                  <a:gd name="T67" fmla="*/ 85 h 95"/>
                  <a:gd name="T68" fmla="*/ 44 w 95"/>
                  <a:gd name="T69" fmla="*/ 87 h 95"/>
                  <a:gd name="T70" fmla="*/ 36 w 95"/>
                  <a:gd name="T71" fmla="*/ 82 h 95"/>
                  <a:gd name="T72" fmla="*/ 34 w 95"/>
                  <a:gd name="T73" fmla="*/ 84 h 95"/>
                  <a:gd name="T74" fmla="*/ 22 w 95"/>
                  <a:gd name="T75" fmla="*/ 79 h 95"/>
                  <a:gd name="T76" fmla="*/ 18 w 95"/>
                  <a:gd name="T77" fmla="*/ 76 h 95"/>
                  <a:gd name="T78" fmla="*/ 22 w 95"/>
                  <a:gd name="T79" fmla="*/ 71 h 95"/>
                  <a:gd name="T80" fmla="*/ 23 w 95"/>
                  <a:gd name="T81" fmla="*/ 52 h 95"/>
                  <a:gd name="T82" fmla="*/ 17 w 95"/>
                  <a:gd name="T83" fmla="*/ 42 h 95"/>
                  <a:gd name="T84" fmla="*/ 11 w 95"/>
                  <a:gd name="T85" fmla="*/ 37 h 95"/>
                  <a:gd name="T86" fmla="*/ 1 w 95"/>
                  <a:gd name="T87" fmla="*/ 32 h 95"/>
                  <a:gd name="T88" fmla="*/ 0 w 95"/>
                  <a:gd name="T89" fmla="*/ 25 h 95"/>
                  <a:gd name="T90" fmla="*/ 10 w 95"/>
                  <a:gd name="T91" fmla="*/ 24 h 95"/>
                  <a:gd name="T92" fmla="*/ 21 w 95"/>
                  <a:gd name="T93" fmla="*/ 26 h 95"/>
                  <a:gd name="T94" fmla="*/ 18 w 95"/>
                  <a:gd name="T95" fmla="*/ 14 h 95"/>
                  <a:gd name="T96" fmla="*/ 24 w 95"/>
                  <a:gd name="T97" fmla="*/ 19 h 95"/>
                  <a:gd name="T98" fmla="*/ 40 w 95"/>
                  <a:gd name="T99" fmla="*/ 11 h 95"/>
                  <a:gd name="T100" fmla="*/ 42 w 95"/>
                  <a:gd name="T101" fmla="*/ 2 h 95"/>
                  <a:gd name="T102" fmla="*/ 48 w 95"/>
                  <a:gd name="T103" fmla="*/ 0 h 95"/>
                  <a:gd name="T104" fmla="*/ 50 w 95"/>
                  <a:gd name="T105" fmla="*/ 3 h 95"/>
                  <a:gd name="T106" fmla="*/ 52 w 95"/>
                  <a:gd name="T107" fmla="*/ 3 h 95"/>
                  <a:gd name="T108" fmla="*/ 56 w 95"/>
                  <a:gd name="T109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5" h="95">
                    <a:moveTo>
                      <a:pt x="95" y="88"/>
                    </a:moveTo>
                    <a:lnTo>
                      <a:pt x="93" y="95"/>
                    </a:lnTo>
                    <a:lnTo>
                      <a:pt x="91" y="93"/>
                    </a:lnTo>
                    <a:lnTo>
                      <a:pt x="88" y="87"/>
                    </a:lnTo>
                    <a:lnTo>
                      <a:pt x="91" y="83"/>
                    </a:lnTo>
                    <a:lnTo>
                      <a:pt x="94" y="81"/>
                    </a:lnTo>
                    <a:lnTo>
                      <a:pt x="95" y="88"/>
                    </a:lnTo>
                    <a:close/>
                    <a:moveTo>
                      <a:pt x="56" y="8"/>
                    </a:moveTo>
                    <a:lnTo>
                      <a:pt x="60" y="13"/>
                    </a:lnTo>
                    <a:lnTo>
                      <a:pt x="64" y="12"/>
                    </a:lnTo>
                    <a:lnTo>
                      <a:pt x="69" y="17"/>
                    </a:lnTo>
                    <a:lnTo>
                      <a:pt x="71" y="18"/>
                    </a:lnTo>
                    <a:lnTo>
                      <a:pt x="73" y="18"/>
                    </a:lnTo>
                    <a:lnTo>
                      <a:pt x="76" y="20"/>
                    </a:lnTo>
                    <a:lnTo>
                      <a:pt x="86" y="23"/>
                    </a:lnTo>
                    <a:lnTo>
                      <a:pt x="82" y="29"/>
                    </a:lnTo>
                    <a:lnTo>
                      <a:pt x="81" y="36"/>
                    </a:lnTo>
                    <a:lnTo>
                      <a:pt x="80" y="38"/>
                    </a:lnTo>
                    <a:lnTo>
                      <a:pt x="76" y="37"/>
                    </a:lnTo>
                    <a:lnTo>
                      <a:pt x="77" y="40"/>
                    </a:lnTo>
                    <a:lnTo>
                      <a:pt x="71" y="46"/>
                    </a:lnTo>
                    <a:lnTo>
                      <a:pt x="71" y="49"/>
                    </a:lnTo>
                    <a:lnTo>
                      <a:pt x="75" y="48"/>
                    </a:lnTo>
                    <a:lnTo>
                      <a:pt x="77" y="52"/>
                    </a:lnTo>
                    <a:lnTo>
                      <a:pt x="77" y="55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9" y="69"/>
                    </a:lnTo>
                    <a:lnTo>
                      <a:pt x="82" y="70"/>
                    </a:lnTo>
                    <a:lnTo>
                      <a:pt x="81" y="73"/>
                    </a:lnTo>
                    <a:lnTo>
                      <a:pt x="75" y="79"/>
                    </a:lnTo>
                    <a:lnTo>
                      <a:pt x="62" y="77"/>
                    </a:lnTo>
                    <a:lnTo>
                      <a:pt x="52" y="79"/>
                    </a:lnTo>
                    <a:lnTo>
                      <a:pt x="52" y="85"/>
                    </a:lnTo>
                    <a:lnTo>
                      <a:pt x="44" y="87"/>
                    </a:lnTo>
                    <a:lnTo>
                      <a:pt x="36" y="8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8" y="76"/>
                    </a:lnTo>
                    <a:lnTo>
                      <a:pt x="22" y="71"/>
                    </a:lnTo>
                    <a:lnTo>
                      <a:pt x="23" y="52"/>
                    </a:lnTo>
                    <a:lnTo>
                      <a:pt x="17" y="42"/>
                    </a:lnTo>
                    <a:lnTo>
                      <a:pt x="11" y="37"/>
                    </a:lnTo>
                    <a:lnTo>
                      <a:pt x="1" y="32"/>
                    </a:lnTo>
                    <a:lnTo>
                      <a:pt x="0" y="25"/>
                    </a:lnTo>
                    <a:lnTo>
                      <a:pt x="10" y="24"/>
                    </a:lnTo>
                    <a:lnTo>
                      <a:pt x="21" y="26"/>
                    </a:lnTo>
                    <a:lnTo>
                      <a:pt x="18" y="14"/>
                    </a:lnTo>
                    <a:lnTo>
                      <a:pt x="24" y="19"/>
                    </a:lnTo>
                    <a:lnTo>
                      <a:pt x="40" y="11"/>
                    </a:lnTo>
                    <a:lnTo>
                      <a:pt x="42" y="2"/>
                    </a:lnTo>
                    <a:lnTo>
                      <a:pt x="48" y="0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6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6" name="Freihandform 59">
                <a:extLst>
                  <a:ext uri="{FF2B5EF4-FFF2-40B4-BE49-F238E27FC236}">
                    <a16:creationId xmlns:a16="http://schemas.microsoft.com/office/drawing/2014/main" id="{8FFFD45C-6374-3DD6-D66C-E61A469FE0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0675" y="4997450"/>
                <a:ext cx="96838" cy="158750"/>
              </a:xfrm>
              <a:custGeom>
                <a:avLst/>
                <a:gdLst>
                  <a:gd name="T0" fmla="*/ 13 w 61"/>
                  <a:gd name="T1" fmla="*/ 49 h 100"/>
                  <a:gd name="T2" fmla="*/ 9 w 61"/>
                  <a:gd name="T3" fmla="*/ 56 h 100"/>
                  <a:gd name="T4" fmla="*/ 3 w 61"/>
                  <a:gd name="T5" fmla="*/ 55 h 100"/>
                  <a:gd name="T6" fmla="*/ 0 w 61"/>
                  <a:gd name="T7" fmla="*/ 55 h 100"/>
                  <a:gd name="T8" fmla="*/ 1 w 61"/>
                  <a:gd name="T9" fmla="*/ 49 h 100"/>
                  <a:gd name="T10" fmla="*/ 0 w 61"/>
                  <a:gd name="T11" fmla="*/ 42 h 100"/>
                  <a:gd name="T12" fmla="*/ 6 w 61"/>
                  <a:gd name="T13" fmla="*/ 42 h 100"/>
                  <a:gd name="T14" fmla="*/ 13 w 61"/>
                  <a:gd name="T15" fmla="*/ 49 h 100"/>
                  <a:gd name="T16" fmla="*/ 30 w 61"/>
                  <a:gd name="T17" fmla="*/ 0 h 100"/>
                  <a:gd name="T18" fmla="*/ 23 w 61"/>
                  <a:gd name="T19" fmla="*/ 13 h 100"/>
                  <a:gd name="T20" fmla="*/ 30 w 61"/>
                  <a:gd name="T21" fmla="*/ 12 h 100"/>
                  <a:gd name="T22" fmla="*/ 37 w 61"/>
                  <a:gd name="T23" fmla="*/ 12 h 100"/>
                  <a:gd name="T24" fmla="*/ 36 w 61"/>
                  <a:gd name="T25" fmla="*/ 21 h 100"/>
                  <a:gd name="T26" fmla="*/ 30 w 61"/>
                  <a:gd name="T27" fmla="*/ 32 h 100"/>
                  <a:gd name="T28" fmla="*/ 36 w 61"/>
                  <a:gd name="T29" fmla="*/ 33 h 100"/>
                  <a:gd name="T30" fmla="*/ 37 w 61"/>
                  <a:gd name="T31" fmla="*/ 35 h 100"/>
                  <a:gd name="T32" fmla="*/ 43 w 61"/>
                  <a:gd name="T33" fmla="*/ 48 h 100"/>
                  <a:gd name="T34" fmla="*/ 48 w 61"/>
                  <a:gd name="T35" fmla="*/ 50 h 100"/>
                  <a:gd name="T36" fmla="*/ 52 w 61"/>
                  <a:gd name="T37" fmla="*/ 64 h 100"/>
                  <a:gd name="T38" fmla="*/ 54 w 61"/>
                  <a:gd name="T39" fmla="*/ 67 h 100"/>
                  <a:gd name="T40" fmla="*/ 61 w 61"/>
                  <a:gd name="T41" fmla="*/ 70 h 100"/>
                  <a:gd name="T42" fmla="*/ 61 w 61"/>
                  <a:gd name="T43" fmla="*/ 77 h 100"/>
                  <a:gd name="T44" fmla="*/ 58 w 61"/>
                  <a:gd name="T45" fmla="*/ 79 h 100"/>
                  <a:gd name="T46" fmla="*/ 60 w 61"/>
                  <a:gd name="T47" fmla="*/ 85 h 100"/>
                  <a:gd name="T48" fmla="*/ 54 w 61"/>
                  <a:gd name="T49" fmla="*/ 91 h 100"/>
                  <a:gd name="T50" fmla="*/ 46 w 61"/>
                  <a:gd name="T51" fmla="*/ 91 h 100"/>
                  <a:gd name="T52" fmla="*/ 34 w 61"/>
                  <a:gd name="T53" fmla="*/ 94 h 100"/>
                  <a:gd name="T54" fmla="*/ 31 w 61"/>
                  <a:gd name="T55" fmla="*/ 91 h 100"/>
                  <a:gd name="T56" fmla="*/ 26 w 61"/>
                  <a:gd name="T57" fmla="*/ 96 h 100"/>
                  <a:gd name="T58" fmla="*/ 20 w 61"/>
                  <a:gd name="T59" fmla="*/ 95 h 100"/>
                  <a:gd name="T60" fmla="*/ 15 w 61"/>
                  <a:gd name="T61" fmla="*/ 100 h 100"/>
                  <a:gd name="T62" fmla="*/ 12 w 61"/>
                  <a:gd name="T63" fmla="*/ 98 h 100"/>
                  <a:gd name="T64" fmla="*/ 21 w 61"/>
                  <a:gd name="T65" fmla="*/ 87 h 100"/>
                  <a:gd name="T66" fmla="*/ 28 w 61"/>
                  <a:gd name="T67" fmla="*/ 84 h 100"/>
                  <a:gd name="T68" fmla="*/ 28 w 61"/>
                  <a:gd name="T69" fmla="*/ 84 h 100"/>
                  <a:gd name="T70" fmla="*/ 17 w 61"/>
                  <a:gd name="T71" fmla="*/ 82 h 100"/>
                  <a:gd name="T72" fmla="*/ 15 w 61"/>
                  <a:gd name="T73" fmla="*/ 78 h 100"/>
                  <a:gd name="T74" fmla="*/ 23 w 61"/>
                  <a:gd name="T75" fmla="*/ 75 h 100"/>
                  <a:gd name="T76" fmla="*/ 19 w 61"/>
                  <a:gd name="T77" fmla="*/ 69 h 100"/>
                  <a:gd name="T78" fmla="*/ 20 w 61"/>
                  <a:gd name="T79" fmla="*/ 61 h 100"/>
                  <a:gd name="T80" fmla="*/ 30 w 61"/>
                  <a:gd name="T81" fmla="*/ 62 h 100"/>
                  <a:gd name="T82" fmla="*/ 30 w 61"/>
                  <a:gd name="T83" fmla="*/ 62 h 100"/>
                  <a:gd name="T84" fmla="*/ 31 w 61"/>
                  <a:gd name="T85" fmla="*/ 55 h 100"/>
                  <a:gd name="T86" fmla="*/ 26 w 61"/>
                  <a:gd name="T87" fmla="*/ 49 h 100"/>
                  <a:gd name="T88" fmla="*/ 26 w 61"/>
                  <a:gd name="T89" fmla="*/ 48 h 100"/>
                  <a:gd name="T90" fmla="*/ 18 w 61"/>
                  <a:gd name="T91" fmla="*/ 47 h 100"/>
                  <a:gd name="T92" fmla="*/ 17 w 61"/>
                  <a:gd name="T93" fmla="*/ 43 h 100"/>
                  <a:gd name="T94" fmla="*/ 19 w 61"/>
                  <a:gd name="T95" fmla="*/ 38 h 100"/>
                  <a:gd name="T96" fmla="*/ 17 w 61"/>
                  <a:gd name="T97" fmla="*/ 35 h 100"/>
                  <a:gd name="T98" fmla="*/ 13 w 61"/>
                  <a:gd name="T99" fmla="*/ 41 h 100"/>
                  <a:gd name="T100" fmla="*/ 13 w 61"/>
                  <a:gd name="T101" fmla="*/ 29 h 100"/>
                  <a:gd name="T102" fmla="*/ 9 w 61"/>
                  <a:gd name="T103" fmla="*/ 23 h 100"/>
                  <a:gd name="T104" fmla="*/ 12 w 61"/>
                  <a:gd name="T105" fmla="*/ 9 h 100"/>
                  <a:gd name="T106" fmla="*/ 17 w 61"/>
                  <a:gd name="T107" fmla="*/ 0 h 100"/>
                  <a:gd name="T108" fmla="*/ 23 w 61"/>
                  <a:gd name="T109" fmla="*/ 1 h 100"/>
                  <a:gd name="T110" fmla="*/ 30 w 61"/>
                  <a:gd name="T11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1" h="100">
                    <a:moveTo>
                      <a:pt x="13" y="49"/>
                    </a:moveTo>
                    <a:lnTo>
                      <a:pt x="9" y="56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1" y="49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3" y="49"/>
                    </a:lnTo>
                    <a:close/>
                    <a:moveTo>
                      <a:pt x="30" y="0"/>
                    </a:moveTo>
                    <a:lnTo>
                      <a:pt x="23" y="13"/>
                    </a:lnTo>
                    <a:lnTo>
                      <a:pt x="30" y="12"/>
                    </a:lnTo>
                    <a:lnTo>
                      <a:pt x="37" y="12"/>
                    </a:lnTo>
                    <a:lnTo>
                      <a:pt x="36" y="21"/>
                    </a:lnTo>
                    <a:lnTo>
                      <a:pt x="30" y="32"/>
                    </a:lnTo>
                    <a:lnTo>
                      <a:pt x="36" y="33"/>
                    </a:lnTo>
                    <a:lnTo>
                      <a:pt x="37" y="35"/>
                    </a:lnTo>
                    <a:lnTo>
                      <a:pt x="43" y="48"/>
                    </a:lnTo>
                    <a:lnTo>
                      <a:pt x="48" y="50"/>
                    </a:lnTo>
                    <a:lnTo>
                      <a:pt x="52" y="64"/>
                    </a:lnTo>
                    <a:lnTo>
                      <a:pt x="54" y="67"/>
                    </a:lnTo>
                    <a:lnTo>
                      <a:pt x="61" y="70"/>
                    </a:lnTo>
                    <a:lnTo>
                      <a:pt x="61" y="77"/>
                    </a:lnTo>
                    <a:lnTo>
                      <a:pt x="58" y="79"/>
                    </a:lnTo>
                    <a:lnTo>
                      <a:pt x="60" y="85"/>
                    </a:lnTo>
                    <a:lnTo>
                      <a:pt x="54" y="91"/>
                    </a:lnTo>
                    <a:lnTo>
                      <a:pt x="46" y="91"/>
                    </a:lnTo>
                    <a:lnTo>
                      <a:pt x="34" y="94"/>
                    </a:lnTo>
                    <a:lnTo>
                      <a:pt x="31" y="91"/>
                    </a:lnTo>
                    <a:lnTo>
                      <a:pt x="26" y="96"/>
                    </a:lnTo>
                    <a:lnTo>
                      <a:pt x="20" y="95"/>
                    </a:lnTo>
                    <a:lnTo>
                      <a:pt x="15" y="100"/>
                    </a:lnTo>
                    <a:lnTo>
                      <a:pt x="12" y="98"/>
                    </a:lnTo>
                    <a:lnTo>
                      <a:pt x="21" y="87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17" y="82"/>
                    </a:lnTo>
                    <a:lnTo>
                      <a:pt x="15" y="78"/>
                    </a:lnTo>
                    <a:lnTo>
                      <a:pt x="23" y="75"/>
                    </a:lnTo>
                    <a:lnTo>
                      <a:pt x="19" y="69"/>
                    </a:lnTo>
                    <a:lnTo>
                      <a:pt x="20" y="61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1" y="55"/>
                    </a:lnTo>
                    <a:lnTo>
                      <a:pt x="26" y="49"/>
                    </a:lnTo>
                    <a:lnTo>
                      <a:pt x="26" y="48"/>
                    </a:lnTo>
                    <a:lnTo>
                      <a:pt x="18" y="47"/>
                    </a:lnTo>
                    <a:lnTo>
                      <a:pt x="17" y="43"/>
                    </a:lnTo>
                    <a:lnTo>
                      <a:pt x="19" y="38"/>
                    </a:lnTo>
                    <a:lnTo>
                      <a:pt x="17" y="35"/>
                    </a:lnTo>
                    <a:lnTo>
                      <a:pt x="13" y="41"/>
                    </a:lnTo>
                    <a:lnTo>
                      <a:pt x="13" y="29"/>
                    </a:lnTo>
                    <a:lnTo>
                      <a:pt x="9" y="23"/>
                    </a:lnTo>
                    <a:lnTo>
                      <a:pt x="12" y="9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7" name="Freihandform 60">
                <a:extLst>
                  <a:ext uri="{FF2B5EF4-FFF2-40B4-BE49-F238E27FC236}">
                    <a16:creationId xmlns:a16="http://schemas.microsoft.com/office/drawing/2014/main" id="{CF8C45C2-3817-5FE1-8742-E20F5B915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088" y="5254625"/>
                <a:ext cx="69850" cy="36513"/>
              </a:xfrm>
              <a:custGeom>
                <a:avLst/>
                <a:gdLst>
                  <a:gd name="T0" fmla="*/ 10 w 44"/>
                  <a:gd name="T1" fmla="*/ 19 h 23"/>
                  <a:gd name="T2" fmla="*/ 10 w 44"/>
                  <a:gd name="T3" fmla="*/ 14 h 23"/>
                  <a:gd name="T4" fmla="*/ 9 w 44"/>
                  <a:gd name="T5" fmla="*/ 8 h 23"/>
                  <a:gd name="T6" fmla="*/ 6 w 44"/>
                  <a:gd name="T7" fmla="*/ 6 h 23"/>
                  <a:gd name="T8" fmla="*/ 2 w 44"/>
                  <a:gd name="T9" fmla="*/ 4 h 23"/>
                  <a:gd name="T10" fmla="*/ 0 w 44"/>
                  <a:gd name="T11" fmla="*/ 1 h 23"/>
                  <a:gd name="T12" fmla="*/ 0 w 44"/>
                  <a:gd name="T13" fmla="*/ 0 h 23"/>
                  <a:gd name="T14" fmla="*/ 6 w 44"/>
                  <a:gd name="T15" fmla="*/ 2 h 23"/>
                  <a:gd name="T16" fmla="*/ 15 w 44"/>
                  <a:gd name="T17" fmla="*/ 3 h 23"/>
                  <a:gd name="T18" fmla="*/ 25 w 44"/>
                  <a:gd name="T19" fmla="*/ 8 h 23"/>
                  <a:gd name="T20" fmla="*/ 26 w 44"/>
                  <a:gd name="T21" fmla="*/ 9 h 23"/>
                  <a:gd name="T22" fmla="*/ 30 w 44"/>
                  <a:gd name="T23" fmla="*/ 8 h 23"/>
                  <a:gd name="T24" fmla="*/ 36 w 44"/>
                  <a:gd name="T25" fmla="*/ 9 h 23"/>
                  <a:gd name="T26" fmla="*/ 38 w 44"/>
                  <a:gd name="T27" fmla="*/ 13 h 23"/>
                  <a:gd name="T28" fmla="*/ 43 w 44"/>
                  <a:gd name="T29" fmla="*/ 15 h 23"/>
                  <a:gd name="T30" fmla="*/ 41 w 44"/>
                  <a:gd name="T31" fmla="*/ 16 h 23"/>
                  <a:gd name="T32" fmla="*/ 44 w 44"/>
                  <a:gd name="T33" fmla="*/ 21 h 23"/>
                  <a:gd name="T34" fmla="*/ 43 w 44"/>
                  <a:gd name="T35" fmla="*/ 23 h 23"/>
                  <a:gd name="T36" fmla="*/ 39 w 44"/>
                  <a:gd name="T37" fmla="*/ 23 h 23"/>
                  <a:gd name="T38" fmla="*/ 35 w 44"/>
                  <a:gd name="T39" fmla="*/ 20 h 23"/>
                  <a:gd name="T40" fmla="*/ 33 w 44"/>
                  <a:gd name="T41" fmla="*/ 21 h 23"/>
                  <a:gd name="T42" fmla="*/ 24 w 44"/>
                  <a:gd name="T43" fmla="*/ 23 h 23"/>
                  <a:gd name="T44" fmla="*/ 18 w 44"/>
                  <a:gd name="T45" fmla="*/ 18 h 23"/>
                  <a:gd name="T46" fmla="*/ 10 w 44"/>
                  <a:gd name="T4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23">
                    <a:moveTo>
                      <a:pt x="10" y="19"/>
                    </a:moveTo>
                    <a:lnTo>
                      <a:pt x="10" y="14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5" y="3"/>
                    </a:lnTo>
                    <a:lnTo>
                      <a:pt x="25" y="8"/>
                    </a:lnTo>
                    <a:lnTo>
                      <a:pt x="26" y="9"/>
                    </a:lnTo>
                    <a:lnTo>
                      <a:pt x="30" y="8"/>
                    </a:lnTo>
                    <a:lnTo>
                      <a:pt x="36" y="9"/>
                    </a:lnTo>
                    <a:lnTo>
                      <a:pt x="38" y="13"/>
                    </a:lnTo>
                    <a:lnTo>
                      <a:pt x="43" y="15"/>
                    </a:lnTo>
                    <a:lnTo>
                      <a:pt x="41" y="16"/>
                    </a:lnTo>
                    <a:lnTo>
                      <a:pt x="44" y="21"/>
                    </a:lnTo>
                    <a:lnTo>
                      <a:pt x="43" y="23"/>
                    </a:lnTo>
                    <a:lnTo>
                      <a:pt x="39" y="23"/>
                    </a:lnTo>
                    <a:lnTo>
                      <a:pt x="35" y="20"/>
                    </a:lnTo>
                    <a:lnTo>
                      <a:pt x="33" y="21"/>
                    </a:lnTo>
                    <a:lnTo>
                      <a:pt x="24" y="23"/>
                    </a:lnTo>
                    <a:lnTo>
                      <a:pt x="18" y="18"/>
                    </a:lnTo>
                    <a:lnTo>
                      <a:pt x="10" y="1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8" name="Freihandform 72">
                <a:extLst>
                  <a:ext uri="{FF2B5EF4-FFF2-40B4-BE49-F238E27FC236}">
                    <a16:creationId xmlns:a16="http://schemas.microsoft.com/office/drawing/2014/main" id="{12062470-F7A1-CDFB-EA9D-762E6AB4F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5210175"/>
                <a:ext cx="61913" cy="60325"/>
              </a:xfrm>
              <a:custGeom>
                <a:avLst/>
                <a:gdLst>
                  <a:gd name="T0" fmla="*/ 34 w 39"/>
                  <a:gd name="T1" fmla="*/ 6 h 38"/>
                  <a:gd name="T2" fmla="*/ 36 w 39"/>
                  <a:gd name="T3" fmla="*/ 9 h 38"/>
                  <a:gd name="T4" fmla="*/ 39 w 39"/>
                  <a:gd name="T5" fmla="*/ 12 h 38"/>
                  <a:gd name="T6" fmla="*/ 35 w 39"/>
                  <a:gd name="T7" fmla="*/ 15 h 38"/>
                  <a:gd name="T8" fmla="*/ 33 w 39"/>
                  <a:gd name="T9" fmla="*/ 14 h 38"/>
                  <a:gd name="T10" fmla="*/ 28 w 39"/>
                  <a:gd name="T11" fmla="*/ 14 h 38"/>
                  <a:gd name="T12" fmla="*/ 22 w 39"/>
                  <a:gd name="T13" fmla="*/ 12 h 38"/>
                  <a:gd name="T14" fmla="*/ 20 w 39"/>
                  <a:gd name="T15" fmla="*/ 13 h 38"/>
                  <a:gd name="T16" fmla="*/ 18 w 39"/>
                  <a:gd name="T17" fmla="*/ 14 h 38"/>
                  <a:gd name="T18" fmla="*/ 16 w 39"/>
                  <a:gd name="T19" fmla="*/ 12 h 38"/>
                  <a:gd name="T20" fmla="*/ 14 w 39"/>
                  <a:gd name="T21" fmla="*/ 17 h 38"/>
                  <a:gd name="T22" fmla="*/ 17 w 39"/>
                  <a:gd name="T23" fmla="*/ 20 h 38"/>
                  <a:gd name="T24" fmla="*/ 18 w 39"/>
                  <a:gd name="T25" fmla="*/ 24 h 38"/>
                  <a:gd name="T26" fmla="*/ 22 w 39"/>
                  <a:gd name="T27" fmla="*/ 28 h 38"/>
                  <a:gd name="T28" fmla="*/ 24 w 39"/>
                  <a:gd name="T29" fmla="*/ 29 h 38"/>
                  <a:gd name="T30" fmla="*/ 27 w 39"/>
                  <a:gd name="T31" fmla="*/ 32 h 38"/>
                  <a:gd name="T32" fmla="*/ 33 w 39"/>
                  <a:gd name="T33" fmla="*/ 36 h 38"/>
                  <a:gd name="T34" fmla="*/ 32 w 39"/>
                  <a:gd name="T35" fmla="*/ 38 h 38"/>
                  <a:gd name="T36" fmla="*/ 26 w 39"/>
                  <a:gd name="T37" fmla="*/ 35 h 38"/>
                  <a:gd name="T38" fmla="*/ 22 w 39"/>
                  <a:gd name="T39" fmla="*/ 31 h 38"/>
                  <a:gd name="T40" fmla="*/ 16 w 39"/>
                  <a:gd name="T41" fmla="*/ 29 h 38"/>
                  <a:gd name="T42" fmla="*/ 10 w 39"/>
                  <a:gd name="T43" fmla="*/ 22 h 38"/>
                  <a:gd name="T44" fmla="*/ 11 w 39"/>
                  <a:gd name="T45" fmla="*/ 22 h 38"/>
                  <a:gd name="T46" fmla="*/ 9 w 39"/>
                  <a:gd name="T47" fmla="*/ 17 h 38"/>
                  <a:gd name="T48" fmla="*/ 9 w 39"/>
                  <a:gd name="T49" fmla="*/ 14 h 38"/>
                  <a:gd name="T50" fmla="*/ 4 w 39"/>
                  <a:gd name="T51" fmla="*/ 12 h 38"/>
                  <a:gd name="T52" fmla="*/ 1 w 39"/>
                  <a:gd name="T53" fmla="*/ 17 h 38"/>
                  <a:gd name="T54" fmla="*/ 0 w 39"/>
                  <a:gd name="T55" fmla="*/ 13 h 38"/>
                  <a:gd name="T56" fmla="*/ 0 w 39"/>
                  <a:gd name="T57" fmla="*/ 9 h 38"/>
                  <a:gd name="T58" fmla="*/ 0 w 39"/>
                  <a:gd name="T59" fmla="*/ 9 h 38"/>
                  <a:gd name="T60" fmla="*/ 5 w 39"/>
                  <a:gd name="T61" fmla="*/ 11 h 38"/>
                  <a:gd name="T62" fmla="*/ 6 w 39"/>
                  <a:gd name="T63" fmla="*/ 8 h 38"/>
                  <a:gd name="T64" fmla="*/ 9 w 39"/>
                  <a:gd name="T65" fmla="*/ 11 h 38"/>
                  <a:gd name="T66" fmla="*/ 11 w 39"/>
                  <a:gd name="T67" fmla="*/ 11 h 38"/>
                  <a:gd name="T68" fmla="*/ 11 w 39"/>
                  <a:gd name="T69" fmla="*/ 7 h 38"/>
                  <a:gd name="T70" fmla="*/ 14 w 39"/>
                  <a:gd name="T71" fmla="*/ 7 h 38"/>
                  <a:gd name="T72" fmla="*/ 15 w 39"/>
                  <a:gd name="T73" fmla="*/ 2 h 38"/>
                  <a:gd name="T74" fmla="*/ 20 w 39"/>
                  <a:gd name="T75" fmla="*/ 0 h 38"/>
                  <a:gd name="T76" fmla="*/ 22 w 39"/>
                  <a:gd name="T77" fmla="*/ 1 h 38"/>
                  <a:gd name="T78" fmla="*/ 27 w 39"/>
                  <a:gd name="T79" fmla="*/ 6 h 38"/>
                  <a:gd name="T80" fmla="*/ 32 w 39"/>
                  <a:gd name="T81" fmla="*/ 7 h 38"/>
                  <a:gd name="T82" fmla="*/ 34 w 39"/>
                  <a:gd name="T83" fmla="*/ 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" h="38">
                    <a:moveTo>
                      <a:pt x="34" y="6"/>
                    </a:moveTo>
                    <a:lnTo>
                      <a:pt x="36" y="9"/>
                    </a:lnTo>
                    <a:lnTo>
                      <a:pt x="39" y="12"/>
                    </a:lnTo>
                    <a:lnTo>
                      <a:pt x="35" y="15"/>
                    </a:lnTo>
                    <a:lnTo>
                      <a:pt x="33" y="14"/>
                    </a:lnTo>
                    <a:lnTo>
                      <a:pt x="28" y="14"/>
                    </a:lnTo>
                    <a:lnTo>
                      <a:pt x="22" y="12"/>
                    </a:lnTo>
                    <a:lnTo>
                      <a:pt x="20" y="13"/>
                    </a:lnTo>
                    <a:lnTo>
                      <a:pt x="18" y="14"/>
                    </a:lnTo>
                    <a:lnTo>
                      <a:pt x="16" y="12"/>
                    </a:lnTo>
                    <a:lnTo>
                      <a:pt x="14" y="17"/>
                    </a:lnTo>
                    <a:lnTo>
                      <a:pt x="17" y="20"/>
                    </a:lnTo>
                    <a:lnTo>
                      <a:pt x="18" y="24"/>
                    </a:lnTo>
                    <a:lnTo>
                      <a:pt x="22" y="28"/>
                    </a:lnTo>
                    <a:lnTo>
                      <a:pt x="24" y="29"/>
                    </a:lnTo>
                    <a:lnTo>
                      <a:pt x="27" y="32"/>
                    </a:lnTo>
                    <a:lnTo>
                      <a:pt x="33" y="36"/>
                    </a:lnTo>
                    <a:lnTo>
                      <a:pt x="32" y="38"/>
                    </a:lnTo>
                    <a:lnTo>
                      <a:pt x="26" y="35"/>
                    </a:lnTo>
                    <a:lnTo>
                      <a:pt x="22" y="31"/>
                    </a:lnTo>
                    <a:lnTo>
                      <a:pt x="16" y="29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4" y="12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11"/>
                    </a:lnTo>
                    <a:lnTo>
                      <a:pt x="6" y="8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7" y="6"/>
                    </a:lnTo>
                    <a:lnTo>
                      <a:pt x="32" y="7"/>
                    </a:lnTo>
                    <a:lnTo>
                      <a:pt x="34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9" name="Freihandform 74">
                <a:extLst>
                  <a:ext uri="{FF2B5EF4-FFF2-40B4-BE49-F238E27FC236}">
                    <a16:creationId xmlns:a16="http://schemas.microsoft.com/office/drawing/2014/main" id="{EEEF9204-AEC8-B45D-4124-E6072FC1F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088" y="5176838"/>
                <a:ext cx="69850" cy="44450"/>
              </a:xfrm>
              <a:custGeom>
                <a:avLst/>
                <a:gdLst>
                  <a:gd name="T0" fmla="*/ 0 w 44"/>
                  <a:gd name="T1" fmla="*/ 18 h 28"/>
                  <a:gd name="T2" fmla="*/ 3 w 44"/>
                  <a:gd name="T3" fmla="*/ 11 h 28"/>
                  <a:gd name="T4" fmla="*/ 1 w 44"/>
                  <a:gd name="T5" fmla="*/ 10 h 28"/>
                  <a:gd name="T6" fmla="*/ 5 w 44"/>
                  <a:gd name="T7" fmla="*/ 9 h 28"/>
                  <a:gd name="T8" fmla="*/ 5 w 44"/>
                  <a:gd name="T9" fmla="*/ 5 h 28"/>
                  <a:gd name="T10" fmla="*/ 9 w 44"/>
                  <a:gd name="T11" fmla="*/ 7 h 28"/>
                  <a:gd name="T12" fmla="*/ 11 w 44"/>
                  <a:gd name="T13" fmla="*/ 9 h 28"/>
                  <a:gd name="T14" fmla="*/ 17 w 44"/>
                  <a:gd name="T15" fmla="*/ 7 h 28"/>
                  <a:gd name="T16" fmla="*/ 17 w 44"/>
                  <a:gd name="T17" fmla="*/ 5 h 28"/>
                  <a:gd name="T18" fmla="*/ 19 w 44"/>
                  <a:gd name="T19" fmla="*/ 5 h 28"/>
                  <a:gd name="T20" fmla="*/ 23 w 44"/>
                  <a:gd name="T21" fmla="*/ 4 h 28"/>
                  <a:gd name="T22" fmla="*/ 24 w 44"/>
                  <a:gd name="T23" fmla="*/ 4 h 28"/>
                  <a:gd name="T24" fmla="*/ 27 w 44"/>
                  <a:gd name="T25" fmla="*/ 3 h 28"/>
                  <a:gd name="T26" fmla="*/ 29 w 44"/>
                  <a:gd name="T27" fmla="*/ 0 h 28"/>
                  <a:gd name="T28" fmla="*/ 30 w 44"/>
                  <a:gd name="T29" fmla="*/ 0 h 28"/>
                  <a:gd name="T30" fmla="*/ 38 w 44"/>
                  <a:gd name="T31" fmla="*/ 3 h 28"/>
                  <a:gd name="T32" fmla="*/ 40 w 44"/>
                  <a:gd name="T33" fmla="*/ 3 h 28"/>
                  <a:gd name="T34" fmla="*/ 44 w 44"/>
                  <a:gd name="T35" fmla="*/ 5 h 28"/>
                  <a:gd name="T36" fmla="*/ 44 w 44"/>
                  <a:gd name="T37" fmla="*/ 7 h 28"/>
                  <a:gd name="T38" fmla="*/ 40 w 44"/>
                  <a:gd name="T39" fmla="*/ 10 h 28"/>
                  <a:gd name="T40" fmla="*/ 36 w 44"/>
                  <a:gd name="T41" fmla="*/ 16 h 28"/>
                  <a:gd name="T42" fmla="*/ 33 w 44"/>
                  <a:gd name="T43" fmla="*/ 23 h 28"/>
                  <a:gd name="T44" fmla="*/ 27 w 44"/>
                  <a:gd name="T45" fmla="*/ 24 h 28"/>
                  <a:gd name="T46" fmla="*/ 23 w 44"/>
                  <a:gd name="T47" fmla="*/ 24 h 28"/>
                  <a:gd name="T48" fmla="*/ 17 w 44"/>
                  <a:gd name="T49" fmla="*/ 27 h 28"/>
                  <a:gd name="T50" fmla="*/ 15 w 44"/>
                  <a:gd name="T51" fmla="*/ 28 h 28"/>
                  <a:gd name="T52" fmla="*/ 10 w 44"/>
                  <a:gd name="T53" fmla="*/ 27 h 28"/>
                  <a:gd name="T54" fmla="*/ 5 w 44"/>
                  <a:gd name="T55" fmla="*/ 22 h 28"/>
                  <a:gd name="T56" fmla="*/ 3 w 44"/>
                  <a:gd name="T57" fmla="*/ 21 h 28"/>
                  <a:gd name="T58" fmla="*/ 1 w 44"/>
                  <a:gd name="T59" fmla="*/ 18 h 28"/>
                  <a:gd name="T60" fmla="*/ 0 w 44"/>
                  <a:gd name="T6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" h="28">
                    <a:moveTo>
                      <a:pt x="0" y="18"/>
                    </a:moveTo>
                    <a:lnTo>
                      <a:pt x="3" y="11"/>
                    </a:lnTo>
                    <a:lnTo>
                      <a:pt x="1" y="10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9" y="7"/>
                    </a:lnTo>
                    <a:lnTo>
                      <a:pt x="11" y="9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8" y="3"/>
                    </a:lnTo>
                    <a:lnTo>
                      <a:pt x="40" y="3"/>
                    </a:lnTo>
                    <a:lnTo>
                      <a:pt x="44" y="5"/>
                    </a:lnTo>
                    <a:lnTo>
                      <a:pt x="44" y="7"/>
                    </a:lnTo>
                    <a:lnTo>
                      <a:pt x="40" y="10"/>
                    </a:lnTo>
                    <a:lnTo>
                      <a:pt x="36" y="16"/>
                    </a:lnTo>
                    <a:lnTo>
                      <a:pt x="33" y="23"/>
                    </a:lnTo>
                    <a:lnTo>
                      <a:pt x="27" y="24"/>
                    </a:lnTo>
                    <a:lnTo>
                      <a:pt x="23" y="24"/>
                    </a:lnTo>
                    <a:lnTo>
                      <a:pt x="17" y="27"/>
                    </a:lnTo>
                    <a:lnTo>
                      <a:pt x="15" y="28"/>
                    </a:lnTo>
                    <a:lnTo>
                      <a:pt x="10" y="27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0" name="Freihandform 76">
                <a:extLst>
                  <a:ext uri="{FF2B5EF4-FFF2-40B4-BE49-F238E27FC236}">
                    <a16:creationId xmlns:a16="http://schemas.microsoft.com/office/drawing/2014/main" id="{BA83411E-824F-2D72-F9DC-A37F135B6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275" y="5064125"/>
                <a:ext cx="39688" cy="63500"/>
              </a:xfrm>
              <a:custGeom>
                <a:avLst/>
                <a:gdLst>
                  <a:gd name="T0" fmla="*/ 25 w 25"/>
                  <a:gd name="T1" fmla="*/ 14 h 40"/>
                  <a:gd name="T2" fmla="*/ 25 w 25"/>
                  <a:gd name="T3" fmla="*/ 23 h 40"/>
                  <a:gd name="T4" fmla="*/ 21 w 25"/>
                  <a:gd name="T5" fmla="*/ 33 h 40"/>
                  <a:gd name="T6" fmla="*/ 8 w 25"/>
                  <a:gd name="T7" fmla="*/ 40 h 40"/>
                  <a:gd name="T8" fmla="*/ 0 w 25"/>
                  <a:gd name="T9" fmla="*/ 37 h 40"/>
                  <a:gd name="T10" fmla="*/ 5 w 25"/>
                  <a:gd name="T11" fmla="*/ 27 h 40"/>
                  <a:gd name="T12" fmla="*/ 1 w 25"/>
                  <a:gd name="T13" fmla="*/ 14 h 40"/>
                  <a:gd name="T14" fmla="*/ 11 w 25"/>
                  <a:gd name="T15" fmla="*/ 6 h 40"/>
                  <a:gd name="T16" fmla="*/ 16 w 25"/>
                  <a:gd name="T17" fmla="*/ 0 h 40"/>
                  <a:gd name="T18" fmla="*/ 17 w 25"/>
                  <a:gd name="T19" fmla="*/ 7 h 40"/>
                  <a:gd name="T20" fmla="*/ 16 w 25"/>
                  <a:gd name="T21" fmla="*/ 13 h 40"/>
                  <a:gd name="T22" fmla="*/ 19 w 25"/>
                  <a:gd name="T23" fmla="*/ 13 h 40"/>
                  <a:gd name="T24" fmla="*/ 25 w 25"/>
                  <a:gd name="T25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0">
                    <a:moveTo>
                      <a:pt x="25" y="14"/>
                    </a:moveTo>
                    <a:lnTo>
                      <a:pt x="25" y="23"/>
                    </a:lnTo>
                    <a:lnTo>
                      <a:pt x="21" y="33"/>
                    </a:lnTo>
                    <a:lnTo>
                      <a:pt x="8" y="40"/>
                    </a:lnTo>
                    <a:lnTo>
                      <a:pt x="0" y="37"/>
                    </a:lnTo>
                    <a:lnTo>
                      <a:pt x="5" y="27"/>
                    </a:lnTo>
                    <a:lnTo>
                      <a:pt x="1" y="14"/>
                    </a:lnTo>
                    <a:lnTo>
                      <a:pt x="11" y="6"/>
                    </a:lnTo>
                    <a:lnTo>
                      <a:pt x="16" y="0"/>
                    </a:lnTo>
                    <a:lnTo>
                      <a:pt x="17" y="7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25" y="1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1" name="Freihandform 87">
                <a:extLst>
                  <a:ext uri="{FF2B5EF4-FFF2-40B4-BE49-F238E27FC236}">
                    <a16:creationId xmlns:a16="http://schemas.microsoft.com/office/drawing/2014/main" id="{5997D718-5570-E209-3B81-7630080EF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413" y="5257800"/>
                <a:ext cx="114300" cy="57150"/>
              </a:xfrm>
              <a:custGeom>
                <a:avLst/>
                <a:gdLst>
                  <a:gd name="T0" fmla="*/ 9 w 72"/>
                  <a:gd name="T1" fmla="*/ 10 h 36"/>
                  <a:gd name="T2" fmla="*/ 10 w 72"/>
                  <a:gd name="T3" fmla="*/ 6 h 36"/>
                  <a:gd name="T4" fmla="*/ 15 w 72"/>
                  <a:gd name="T5" fmla="*/ 5 h 36"/>
                  <a:gd name="T6" fmla="*/ 26 w 72"/>
                  <a:gd name="T7" fmla="*/ 7 h 36"/>
                  <a:gd name="T8" fmla="*/ 27 w 72"/>
                  <a:gd name="T9" fmla="*/ 2 h 36"/>
                  <a:gd name="T10" fmla="*/ 31 w 72"/>
                  <a:gd name="T11" fmla="*/ 0 h 36"/>
                  <a:gd name="T12" fmla="*/ 41 w 72"/>
                  <a:gd name="T13" fmla="*/ 5 h 36"/>
                  <a:gd name="T14" fmla="*/ 43 w 72"/>
                  <a:gd name="T15" fmla="*/ 4 h 36"/>
                  <a:gd name="T16" fmla="*/ 54 w 72"/>
                  <a:gd name="T17" fmla="*/ 4 h 36"/>
                  <a:gd name="T18" fmla="*/ 64 w 72"/>
                  <a:gd name="T19" fmla="*/ 5 h 36"/>
                  <a:gd name="T20" fmla="*/ 67 w 72"/>
                  <a:gd name="T21" fmla="*/ 7 h 36"/>
                  <a:gd name="T22" fmla="*/ 72 w 72"/>
                  <a:gd name="T23" fmla="*/ 10 h 36"/>
                  <a:gd name="T24" fmla="*/ 71 w 72"/>
                  <a:gd name="T25" fmla="*/ 11 h 36"/>
                  <a:gd name="T26" fmla="*/ 60 w 72"/>
                  <a:gd name="T27" fmla="*/ 16 h 36"/>
                  <a:gd name="T28" fmla="*/ 58 w 72"/>
                  <a:gd name="T29" fmla="*/ 19 h 36"/>
                  <a:gd name="T30" fmla="*/ 49 w 72"/>
                  <a:gd name="T31" fmla="*/ 21 h 36"/>
                  <a:gd name="T32" fmla="*/ 47 w 72"/>
                  <a:gd name="T33" fmla="*/ 27 h 36"/>
                  <a:gd name="T34" fmla="*/ 39 w 72"/>
                  <a:gd name="T35" fmla="*/ 25 h 36"/>
                  <a:gd name="T36" fmla="*/ 35 w 72"/>
                  <a:gd name="T37" fmla="*/ 27 h 36"/>
                  <a:gd name="T38" fmla="*/ 29 w 72"/>
                  <a:gd name="T39" fmla="*/ 31 h 36"/>
                  <a:gd name="T40" fmla="*/ 30 w 72"/>
                  <a:gd name="T41" fmla="*/ 33 h 36"/>
                  <a:gd name="T42" fmla="*/ 27 w 72"/>
                  <a:gd name="T43" fmla="*/ 35 h 36"/>
                  <a:gd name="T44" fmla="*/ 14 w 72"/>
                  <a:gd name="T45" fmla="*/ 36 h 36"/>
                  <a:gd name="T46" fmla="*/ 7 w 72"/>
                  <a:gd name="T47" fmla="*/ 34 h 36"/>
                  <a:gd name="T48" fmla="*/ 0 w 72"/>
                  <a:gd name="T49" fmla="*/ 34 h 36"/>
                  <a:gd name="T50" fmla="*/ 0 w 72"/>
                  <a:gd name="T51" fmla="*/ 29 h 36"/>
                  <a:gd name="T52" fmla="*/ 7 w 72"/>
                  <a:gd name="T53" fmla="*/ 30 h 36"/>
                  <a:gd name="T54" fmla="*/ 9 w 72"/>
                  <a:gd name="T55" fmla="*/ 28 h 36"/>
                  <a:gd name="T56" fmla="*/ 14 w 72"/>
                  <a:gd name="T57" fmla="*/ 29 h 36"/>
                  <a:gd name="T58" fmla="*/ 24 w 72"/>
                  <a:gd name="T59" fmla="*/ 23 h 36"/>
                  <a:gd name="T60" fmla="*/ 15 w 72"/>
                  <a:gd name="T61" fmla="*/ 18 h 36"/>
                  <a:gd name="T62" fmla="*/ 10 w 72"/>
                  <a:gd name="T63" fmla="*/ 19 h 36"/>
                  <a:gd name="T64" fmla="*/ 6 w 72"/>
                  <a:gd name="T65" fmla="*/ 17 h 36"/>
                  <a:gd name="T66" fmla="*/ 12 w 72"/>
                  <a:gd name="T67" fmla="*/ 11 h 36"/>
                  <a:gd name="T68" fmla="*/ 9 w 72"/>
                  <a:gd name="T6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" h="36">
                    <a:moveTo>
                      <a:pt x="9" y="10"/>
                    </a:moveTo>
                    <a:lnTo>
                      <a:pt x="10" y="6"/>
                    </a:lnTo>
                    <a:lnTo>
                      <a:pt x="15" y="5"/>
                    </a:lnTo>
                    <a:lnTo>
                      <a:pt x="26" y="7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41" y="5"/>
                    </a:lnTo>
                    <a:lnTo>
                      <a:pt x="43" y="4"/>
                    </a:lnTo>
                    <a:lnTo>
                      <a:pt x="54" y="4"/>
                    </a:lnTo>
                    <a:lnTo>
                      <a:pt x="64" y="5"/>
                    </a:lnTo>
                    <a:lnTo>
                      <a:pt x="67" y="7"/>
                    </a:lnTo>
                    <a:lnTo>
                      <a:pt x="72" y="10"/>
                    </a:lnTo>
                    <a:lnTo>
                      <a:pt x="71" y="11"/>
                    </a:lnTo>
                    <a:lnTo>
                      <a:pt x="60" y="16"/>
                    </a:lnTo>
                    <a:lnTo>
                      <a:pt x="58" y="19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39" y="25"/>
                    </a:lnTo>
                    <a:lnTo>
                      <a:pt x="35" y="27"/>
                    </a:lnTo>
                    <a:lnTo>
                      <a:pt x="29" y="31"/>
                    </a:lnTo>
                    <a:lnTo>
                      <a:pt x="30" y="33"/>
                    </a:lnTo>
                    <a:lnTo>
                      <a:pt x="27" y="35"/>
                    </a:lnTo>
                    <a:lnTo>
                      <a:pt x="14" y="36"/>
                    </a:lnTo>
                    <a:lnTo>
                      <a:pt x="7" y="34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7" y="30"/>
                    </a:lnTo>
                    <a:lnTo>
                      <a:pt x="9" y="28"/>
                    </a:lnTo>
                    <a:lnTo>
                      <a:pt x="14" y="29"/>
                    </a:lnTo>
                    <a:lnTo>
                      <a:pt x="24" y="23"/>
                    </a:lnTo>
                    <a:lnTo>
                      <a:pt x="15" y="18"/>
                    </a:lnTo>
                    <a:lnTo>
                      <a:pt x="10" y="19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2" name="Freihandform 91">
                <a:extLst>
                  <a:ext uri="{FF2B5EF4-FFF2-40B4-BE49-F238E27FC236}">
                    <a16:creationId xmlns:a16="http://schemas.microsoft.com/office/drawing/2014/main" id="{0050F451-1A30-27E6-C9EE-29E16D156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363" y="5259388"/>
                <a:ext cx="19050" cy="19050"/>
              </a:xfrm>
              <a:custGeom>
                <a:avLst/>
                <a:gdLst>
                  <a:gd name="T0" fmla="*/ 4 w 12"/>
                  <a:gd name="T1" fmla="*/ 11 h 12"/>
                  <a:gd name="T2" fmla="*/ 4 w 12"/>
                  <a:gd name="T3" fmla="*/ 12 h 12"/>
                  <a:gd name="T4" fmla="*/ 3 w 12"/>
                  <a:gd name="T5" fmla="*/ 12 h 12"/>
                  <a:gd name="T6" fmla="*/ 3 w 12"/>
                  <a:gd name="T7" fmla="*/ 10 h 12"/>
                  <a:gd name="T8" fmla="*/ 2 w 12"/>
                  <a:gd name="T9" fmla="*/ 9 h 12"/>
                  <a:gd name="T10" fmla="*/ 0 w 12"/>
                  <a:gd name="T11" fmla="*/ 6 h 12"/>
                  <a:gd name="T12" fmla="*/ 1 w 12"/>
                  <a:gd name="T13" fmla="*/ 4 h 12"/>
                  <a:gd name="T14" fmla="*/ 3 w 12"/>
                  <a:gd name="T15" fmla="*/ 4 h 12"/>
                  <a:gd name="T16" fmla="*/ 4 w 12"/>
                  <a:gd name="T17" fmla="*/ 0 h 12"/>
                  <a:gd name="T18" fmla="*/ 4 w 12"/>
                  <a:gd name="T19" fmla="*/ 0 h 12"/>
                  <a:gd name="T20" fmla="*/ 6 w 12"/>
                  <a:gd name="T21" fmla="*/ 1 h 12"/>
                  <a:gd name="T22" fmla="*/ 7 w 12"/>
                  <a:gd name="T23" fmla="*/ 1 h 12"/>
                  <a:gd name="T24" fmla="*/ 8 w 12"/>
                  <a:gd name="T25" fmla="*/ 3 h 12"/>
                  <a:gd name="T26" fmla="*/ 9 w 12"/>
                  <a:gd name="T27" fmla="*/ 4 h 12"/>
                  <a:gd name="T28" fmla="*/ 10 w 12"/>
                  <a:gd name="T29" fmla="*/ 5 h 12"/>
                  <a:gd name="T30" fmla="*/ 12 w 12"/>
                  <a:gd name="T31" fmla="*/ 5 h 12"/>
                  <a:gd name="T32" fmla="*/ 10 w 12"/>
                  <a:gd name="T33" fmla="*/ 7 h 12"/>
                  <a:gd name="T34" fmla="*/ 10 w 12"/>
                  <a:gd name="T35" fmla="*/ 9 h 12"/>
                  <a:gd name="T36" fmla="*/ 10 w 12"/>
                  <a:gd name="T37" fmla="*/ 9 h 12"/>
                  <a:gd name="T38" fmla="*/ 8 w 12"/>
                  <a:gd name="T39" fmla="*/ 10 h 12"/>
                  <a:gd name="T40" fmla="*/ 4 w 12"/>
                  <a:gd name="T4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lnTo>
                      <a:pt x="4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3" name="Freihandform 93">
                <a:extLst>
                  <a:ext uri="{FF2B5EF4-FFF2-40B4-BE49-F238E27FC236}">
                    <a16:creationId xmlns:a16="http://schemas.microsoft.com/office/drawing/2014/main" id="{BC4C101F-8F51-611B-5A64-FC483972E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350" y="5060950"/>
                <a:ext cx="434975" cy="234950"/>
              </a:xfrm>
              <a:custGeom>
                <a:avLst/>
                <a:gdLst>
                  <a:gd name="T0" fmla="*/ 161 w 274"/>
                  <a:gd name="T1" fmla="*/ 136 h 148"/>
                  <a:gd name="T2" fmla="*/ 149 w 274"/>
                  <a:gd name="T3" fmla="*/ 148 h 148"/>
                  <a:gd name="T4" fmla="*/ 144 w 274"/>
                  <a:gd name="T5" fmla="*/ 145 h 148"/>
                  <a:gd name="T6" fmla="*/ 134 w 274"/>
                  <a:gd name="T7" fmla="*/ 136 h 148"/>
                  <a:gd name="T8" fmla="*/ 132 w 274"/>
                  <a:gd name="T9" fmla="*/ 128 h 148"/>
                  <a:gd name="T10" fmla="*/ 112 w 274"/>
                  <a:gd name="T11" fmla="*/ 122 h 148"/>
                  <a:gd name="T12" fmla="*/ 98 w 274"/>
                  <a:gd name="T13" fmla="*/ 114 h 148"/>
                  <a:gd name="T14" fmla="*/ 82 w 274"/>
                  <a:gd name="T15" fmla="*/ 103 h 148"/>
                  <a:gd name="T16" fmla="*/ 63 w 274"/>
                  <a:gd name="T17" fmla="*/ 108 h 148"/>
                  <a:gd name="T18" fmla="*/ 60 w 274"/>
                  <a:gd name="T19" fmla="*/ 143 h 148"/>
                  <a:gd name="T20" fmla="*/ 51 w 274"/>
                  <a:gd name="T21" fmla="*/ 134 h 148"/>
                  <a:gd name="T22" fmla="*/ 40 w 274"/>
                  <a:gd name="T23" fmla="*/ 138 h 148"/>
                  <a:gd name="T24" fmla="*/ 41 w 274"/>
                  <a:gd name="T25" fmla="*/ 132 h 148"/>
                  <a:gd name="T26" fmla="*/ 33 w 274"/>
                  <a:gd name="T27" fmla="*/ 126 h 148"/>
                  <a:gd name="T28" fmla="*/ 25 w 274"/>
                  <a:gd name="T29" fmla="*/ 116 h 148"/>
                  <a:gd name="T30" fmla="*/ 33 w 274"/>
                  <a:gd name="T31" fmla="*/ 113 h 148"/>
                  <a:gd name="T32" fmla="*/ 39 w 274"/>
                  <a:gd name="T33" fmla="*/ 105 h 148"/>
                  <a:gd name="T34" fmla="*/ 45 w 274"/>
                  <a:gd name="T35" fmla="*/ 96 h 148"/>
                  <a:gd name="T36" fmla="*/ 37 w 274"/>
                  <a:gd name="T37" fmla="*/ 91 h 148"/>
                  <a:gd name="T38" fmla="*/ 24 w 274"/>
                  <a:gd name="T39" fmla="*/ 93 h 148"/>
                  <a:gd name="T40" fmla="*/ 15 w 274"/>
                  <a:gd name="T41" fmla="*/ 94 h 148"/>
                  <a:gd name="T42" fmla="*/ 11 w 274"/>
                  <a:gd name="T43" fmla="*/ 82 h 148"/>
                  <a:gd name="T44" fmla="*/ 0 w 274"/>
                  <a:gd name="T45" fmla="*/ 76 h 148"/>
                  <a:gd name="T46" fmla="*/ 1 w 274"/>
                  <a:gd name="T47" fmla="*/ 66 h 148"/>
                  <a:gd name="T48" fmla="*/ 15 w 274"/>
                  <a:gd name="T49" fmla="*/ 60 h 148"/>
                  <a:gd name="T50" fmla="*/ 29 w 274"/>
                  <a:gd name="T51" fmla="*/ 41 h 148"/>
                  <a:gd name="T52" fmla="*/ 54 w 274"/>
                  <a:gd name="T53" fmla="*/ 48 h 148"/>
                  <a:gd name="T54" fmla="*/ 69 w 274"/>
                  <a:gd name="T55" fmla="*/ 48 h 148"/>
                  <a:gd name="T56" fmla="*/ 88 w 274"/>
                  <a:gd name="T57" fmla="*/ 54 h 148"/>
                  <a:gd name="T58" fmla="*/ 99 w 274"/>
                  <a:gd name="T59" fmla="*/ 50 h 148"/>
                  <a:gd name="T60" fmla="*/ 91 w 274"/>
                  <a:gd name="T61" fmla="*/ 38 h 148"/>
                  <a:gd name="T62" fmla="*/ 95 w 274"/>
                  <a:gd name="T63" fmla="*/ 30 h 148"/>
                  <a:gd name="T64" fmla="*/ 97 w 274"/>
                  <a:gd name="T65" fmla="*/ 19 h 148"/>
                  <a:gd name="T66" fmla="*/ 126 w 274"/>
                  <a:gd name="T67" fmla="*/ 12 h 148"/>
                  <a:gd name="T68" fmla="*/ 145 w 274"/>
                  <a:gd name="T69" fmla="*/ 4 h 148"/>
                  <a:gd name="T70" fmla="*/ 163 w 274"/>
                  <a:gd name="T71" fmla="*/ 2 h 148"/>
                  <a:gd name="T72" fmla="*/ 173 w 274"/>
                  <a:gd name="T73" fmla="*/ 12 h 148"/>
                  <a:gd name="T74" fmla="*/ 181 w 274"/>
                  <a:gd name="T75" fmla="*/ 21 h 148"/>
                  <a:gd name="T76" fmla="*/ 204 w 274"/>
                  <a:gd name="T77" fmla="*/ 10 h 148"/>
                  <a:gd name="T78" fmla="*/ 210 w 274"/>
                  <a:gd name="T79" fmla="*/ 22 h 148"/>
                  <a:gd name="T80" fmla="*/ 228 w 274"/>
                  <a:gd name="T81" fmla="*/ 44 h 148"/>
                  <a:gd name="T82" fmla="*/ 248 w 274"/>
                  <a:gd name="T83" fmla="*/ 48 h 148"/>
                  <a:gd name="T84" fmla="*/ 255 w 274"/>
                  <a:gd name="T85" fmla="*/ 56 h 148"/>
                  <a:gd name="T86" fmla="*/ 262 w 274"/>
                  <a:gd name="T87" fmla="*/ 62 h 148"/>
                  <a:gd name="T88" fmla="*/ 274 w 274"/>
                  <a:gd name="T89" fmla="*/ 67 h 148"/>
                  <a:gd name="T90" fmla="*/ 263 w 274"/>
                  <a:gd name="T91" fmla="*/ 74 h 148"/>
                  <a:gd name="T92" fmla="*/ 260 w 274"/>
                  <a:gd name="T93" fmla="*/ 89 h 148"/>
                  <a:gd name="T94" fmla="*/ 242 w 274"/>
                  <a:gd name="T95" fmla="*/ 103 h 148"/>
                  <a:gd name="T96" fmla="*/ 225 w 274"/>
                  <a:gd name="T97" fmla="*/ 109 h 148"/>
                  <a:gd name="T98" fmla="*/ 226 w 274"/>
                  <a:gd name="T99" fmla="*/ 128 h 148"/>
                  <a:gd name="T100" fmla="*/ 222 w 274"/>
                  <a:gd name="T101" fmla="*/ 131 h 148"/>
                  <a:gd name="T102" fmla="*/ 209 w 274"/>
                  <a:gd name="T103" fmla="*/ 128 h 148"/>
                  <a:gd name="T104" fmla="*/ 196 w 274"/>
                  <a:gd name="T105" fmla="*/ 129 h 148"/>
                  <a:gd name="T106" fmla="*/ 182 w 274"/>
                  <a:gd name="T107" fmla="*/ 126 h 148"/>
                  <a:gd name="T108" fmla="*/ 170 w 274"/>
                  <a:gd name="T109" fmla="*/ 129 h 148"/>
                  <a:gd name="T110" fmla="*/ 164 w 274"/>
                  <a:gd name="T111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4" h="148">
                    <a:moveTo>
                      <a:pt x="164" y="134"/>
                    </a:moveTo>
                    <a:lnTo>
                      <a:pt x="161" y="136"/>
                    </a:lnTo>
                    <a:lnTo>
                      <a:pt x="151" y="142"/>
                    </a:lnTo>
                    <a:lnTo>
                      <a:pt x="149" y="148"/>
                    </a:lnTo>
                    <a:lnTo>
                      <a:pt x="146" y="148"/>
                    </a:lnTo>
                    <a:lnTo>
                      <a:pt x="144" y="145"/>
                    </a:lnTo>
                    <a:lnTo>
                      <a:pt x="135" y="143"/>
                    </a:lnTo>
                    <a:lnTo>
                      <a:pt x="134" y="136"/>
                    </a:lnTo>
                    <a:lnTo>
                      <a:pt x="130" y="136"/>
                    </a:lnTo>
                    <a:lnTo>
                      <a:pt x="132" y="128"/>
                    </a:lnTo>
                    <a:lnTo>
                      <a:pt x="123" y="120"/>
                    </a:lnTo>
                    <a:lnTo>
                      <a:pt x="112" y="122"/>
                    </a:lnTo>
                    <a:lnTo>
                      <a:pt x="104" y="123"/>
                    </a:lnTo>
                    <a:lnTo>
                      <a:pt x="98" y="114"/>
                    </a:lnTo>
                    <a:lnTo>
                      <a:pt x="92" y="111"/>
                    </a:lnTo>
                    <a:lnTo>
                      <a:pt x="82" y="103"/>
                    </a:lnTo>
                    <a:lnTo>
                      <a:pt x="81" y="103"/>
                    </a:lnTo>
                    <a:lnTo>
                      <a:pt x="63" y="108"/>
                    </a:lnTo>
                    <a:lnTo>
                      <a:pt x="64" y="142"/>
                    </a:lnTo>
                    <a:lnTo>
                      <a:pt x="60" y="143"/>
                    </a:lnTo>
                    <a:lnTo>
                      <a:pt x="56" y="136"/>
                    </a:lnTo>
                    <a:lnTo>
                      <a:pt x="51" y="134"/>
                    </a:lnTo>
                    <a:lnTo>
                      <a:pt x="44" y="135"/>
                    </a:lnTo>
                    <a:lnTo>
                      <a:pt x="40" y="138"/>
                    </a:lnTo>
                    <a:lnTo>
                      <a:pt x="40" y="136"/>
                    </a:lnTo>
                    <a:lnTo>
                      <a:pt x="41" y="132"/>
                    </a:lnTo>
                    <a:lnTo>
                      <a:pt x="40" y="129"/>
                    </a:lnTo>
                    <a:lnTo>
                      <a:pt x="33" y="126"/>
                    </a:lnTo>
                    <a:lnTo>
                      <a:pt x="29" y="118"/>
                    </a:lnTo>
                    <a:lnTo>
                      <a:pt x="25" y="116"/>
                    </a:lnTo>
                    <a:lnTo>
                      <a:pt x="25" y="112"/>
                    </a:lnTo>
                    <a:lnTo>
                      <a:pt x="33" y="113"/>
                    </a:lnTo>
                    <a:lnTo>
                      <a:pt x="33" y="106"/>
                    </a:lnTo>
                    <a:lnTo>
                      <a:pt x="39" y="105"/>
                    </a:lnTo>
                    <a:lnTo>
                      <a:pt x="44" y="106"/>
                    </a:lnTo>
                    <a:lnTo>
                      <a:pt x="45" y="96"/>
                    </a:lnTo>
                    <a:lnTo>
                      <a:pt x="44" y="91"/>
                    </a:lnTo>
                    <a:lnTo>
                      <a:pt x="37" y="91"/>
                    </a:lnTo>
                    <a:lnTo>
                      <a:pt x="31" y="89"/>
                    </a:lnTo>
                    <a:lnTo>
                      <a:pt x="24" y="93"/>
                    </a:lnTo>
                    <a:lnTo>
                      <a:pt x="18" y="95"/>
                    </a:lnTo>
                    <a:lnTo>
                      <a:pt x="15" y="94"/>
                    </a:lnTo>
                    <a:lnTo>
                      <a:pt x="15" y="89"/>
                    </a:lnTo>
                    <a:lnTo>
                      <a:pt x="11" y="82"/>
                    </a:lnTo>
                    <a:lnTo>
                      <a:pt x="6" y="82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7" y="54"/>
                    </a:lnTo>
                    <a:lnTo>
                      <a:pt x="15" y="60"/>
                    </a:lnTo>
                    <a:lnTo>
                      <a:pt x="15" y="53"/>
                    </a:lnTo>
                    <a:lnTo>
                      <a:pt x="29" y="41"/>
                    </a:lnTo>
                    <a:lnTo>
                      <a:pt x="39" y="41"/>
                    </a:lnTo>
                    <a:lnTo>
                      <a:pt x="54" y="48"/>
                    </a:lnTo>
                    <a:lnTo>
                      <a:pt x="62" y="53"/>
                    </a:lnTo>
                    <a:lnTo>
                      <a:pt x="69" y="48"/>
                    </a:lnTo>
                    <a:lnTo>
                      <a:pt x="80" y="48"/>
                    </a:lnTo>
                    <a:lnTo>
                      <a:pt x="88" y="54"/>
                    </a:lnTo>
                    <a:lnTo>
                      <a:pt x="91" y="50"/>
                    </a:lnTo>
                    <a:lnTo>
                      <a:pt x="99" y="50"/>
                    </a:lnTo>
                    <a:lnTo>
                      <a:pt x="101" y="45"/>
                    </a:lnTo>
                    <a:lnTo>
                      <a:pt x="91" y="38"/>
                    </a:lnTo>
                    <a:lnTo>
                      <a:pt x="97" y="33"/>
                    </a:lnTo>
                    <a:lnTo>
                      <a:pt x="95" y="30"/>
                    </a:lnTo>
                    <a:lnTo>
                      <a:pt x="101" y="27"/>
                    </a:lnTo>
                    <a:lnTo>
                      <a:pt x="97" y="19"/>
                    </a:lnTo>
                    <a:lnTo>
                      <a:pt x="100" y="15"/>
                    </a:lnTo>
                    <a:lnTo>
                      <a:pt x="126" y="12"/>
                    </a:lnTo>
                    <a:lnTo>
                      <a:pt x="128" y="9"/>
                    </a:lnTo>
                    <a:lnTo>
                      <a:pt x="145" y="4"/>
                    </a:lnTo>
                    <a:lnTo>
                      <a:pt x="151" y="0"/>
                    </a:lnTo>
                    <a:lnTo>
                      <a:pt x="163" y="2"/>
                    </a:lnTo>
                    <a:lnTo>
                      <a:pt x="165" y="14"/>
                    </a:lnTo>
                    <a:lnTo>
                      <a:pt x="173" y="12"/>
                    </a:lnTo>
                    <a:lnTo>
                      <a:pt x="181" y="15"/>
                    </a:lnTo>
                    <a:lnTo>
                      <a:pt x="181" y="21"/>
                    </a:lnTo>
                    <a:lnTo>
                      <a:pt x="187" y="20"/>
                    </a:lnTo>
                    <a:lnTo>
                      <a:pt x="204" y="10"/>
                    </a:lnTo>
                    <a:lnTo>
                      <a:pt x="202" y="14"/>
                    </a:lnTo>
                    <a:lnTo>
                      <a:pt x="210" y="22"/>
                    </a:lnTo>
                    <a:lnTo>
                      <a:pt x="225" y="50"/>
                    </a:lnTo>
                    <a:lnTo>
                      <a:pt x="228" y="44"/>
                    </a:lnTo>
                    <a:lnTo>
                      <a:pt x="238" y="50"/>
                    </a:lnTo>
                    <a:lnTo>
                      <a:pt x="248" y="48"/>
                    </a:lnTo>
                    <a:lnTo>
                      <a:pt x="251" y="50"/>
                    </a:lnTo>
                    <a:lnTo>
                      <a:pt x="255" y="56"/>
                    </a:lnTo>
                    <a:lnTo>
                      <a:pt x="258" y="58"/>
                    </a:lnTo>
                    <a:lnTo>
                      <a:pt x="262" y="62"/>
                    </a:lnTo>
                    <a:lnTo>
                      <a:pt x="271" y="61"/>
                    </a:lnTo>
                    <a:lnTo>
                      <a:pt x="274" y="67"/>
                    </a:lnTo>
                    <a:lnTo>
                      <a:pt x="269" y="74"/>
                    </a:lnTo>
                    <a:lnTo>
                      <a:pt x="263" y="74"/>
                    </a:lnTo>
                    <a:lnTo>
                      <a:pt x="263" y="85"/>
                    </a:lnTo>
                    <a:lnTo>
                      <a:pt x="260" y="89"/>
                    </a:lnTo>
                    <a:lnTo>
                      <a:pt x="246" y="87"/>
                    </a:lnTo>
                    <a:lnTo>
                      <a:pt x="242" y="103"/>
                    </a:lnTo>
                    <a:lnTo>
                      <a:pt x="238" y="106"/>
                    </a:lnTo>
                    <a:lnTo>
                      <a:pt x="225" y="109"/>
                    </a:lnTo>
                    <a:lnTo>
                      <a:pt x="231" y="125"/>
                    </a:lnTo>
                    <a:lnTo>
                      <a:pt x="226" y="128"/>
                    </a:lnTo>
                    <a:lnTo>
                      <a:pt x="227" y="134"/>
                    </a:lnTo>
                    <a:lnTo>
                      <a:pt x="222" y="131"/>
                    </a:lnTo>
                    <a:lnTo>
                      <a:pt x="219" y="129"/>
                    </a:lnTo>
                    <a:lnTo>
                      <a:pt x="209" y="128"/>
                    </a:lnTo>
                    <a:lnTo>
                      <a:pt x="198" y="128"/>
                    </a:lnTo>
                    <a:lnTo>
                      <a:pt x="196" y="129"/>
                    </a:lnTo>
                    <a:lnTo>
                      <a:pt x="186" y="124"/>
                    </a:lnTo>
                    <a:lnTo>
                      <a:pt x="182" y="126"/>
                    </a:lnTo>
                    <a:lnTo>
                      <a:pt x="181" y="131"/>
                    </a:lnTo>
                    <a:lnTo>
                      <a:pt x="170" y="129"/>
                    </a:lnTo>
                    <a:lnTo>
                      <a:pt x="165" y="130"/>
                    </a:lnTo>
                    <a:lnTo>
                      <a:pt x="164" y="1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4" name="Freihandform 99">
                <a:extLst>
                  <a:ext uri="{FF2B5EF4-FFF2-40B4-BE49-F238E27FC236}">
                    <a16:creationId xmlns:a16="http://schemas.microsoft.com/office/drawing/2014/main" id="{B195971A-DB43-2FA9-241D-32E5A8FA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475" y="5040313"/>
                <a:ext cx="58738" cy="46038"/>
              </a:xfrm>
              <a:custGeom>
                <a:avLst/>
                <a:gdLst>
                  <a:gd name="T0" fmla="*/ 11 w 37"/>
                  <a:gd name="T1" fmla="*/ 25 h 29"/>
                  <a:gd name="T2" fmla="*/ 11 w 37"/>
                  <a:gd name="T3" fmla="*/ 22 h 29"/>
                  <a:gd name="T4" fmla="*/ 11 w 37"/>
                  <a:gd name="T5" fmla="*/ 19 h 29"/>
                  <a:gd name="T6" fmla="*/ 8 w 37"/>
                  <a:gd name="T7" fmla="*/ 17 h 29"/>
                  <a:gd name="T8" fmla="*/ 1 w 37"/>
                  <a:gd name="T9" fmla="*/ 15 h 29"/>
                  <a:gd name="T10" fmla="*/ 0 w 37"/>
                  <a:gd name="T11" fmla="*/ 5 h 29"/>
                  <a:gd name="T12" fmla="*/ 7 w 37"/>
                  <a:gd name="T13" fmla="*/ 2 h 29"/>
                  <a:gd name="T14" fmla="*/ 19 w 37"/>
                  <a:gd name="T15" fmla="*/ 2 h 29"/>
                  <a:gd name="T16" fmla="*/ 25 w 37"/>
                  <a:gd name="T17" fmla="*/ 0 h 29"/>
                  <a:gd name="T18" fmla="*/ 26 w 37"/>
                  <a:gd name="T19" fmla="*/ 3 h 29"/>
                  <a:gd name="T20" fmla="*/ 30 w 37"/>
                  <a:gd name="T21" fmla="*/ 4 h 29"/>
                  <a:gd name="T22" fmla="*/ 36 w 37"/>
                  <a:gd name="T23" fmla="*/ 10 h 29"/>
                  <a:gd name="T24" fmla="*/ 37 w 37"/>
                  <a:gd name="T25" fmla="*/ 15 h 29"/>
                  <a:gd name="T26" fmla="*/ 31 w 37"/>
                  <a:gd name="T27" fmla="*/ 19 h 29"/>
                  <a:gd name="T28" fmla="*/ 30 w 37"/>
                  <a:gd name="T29" fmla="*/ 26 h 29"/>
                  <a:gd name="T30" fmla="*/ 23 w 37"/>
                  <a:gd name="T31" fmla="*/ 29 h 29"/>
                  <a:gd name="T32" fmla="*/ 15 w 37"/>
                  <a:gd name="T33" fmla="*/ 29 h 29"/>
                  <a:gd name="T34" fmla="*/ 14 w 37"/>
                  <a:gd name="T35" fmla="*/ 26 h 29"/>
                  <a:gd name="T36" fmla="*/ 11 w 37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11" y="25"/>
                    </a:moveTo>
                    <a:lnTo>
                      <a:pt x="11" y="22"/>
                    </a:lnTo>
                    <a:lnTo>
                      <a:pt x="11" y="19"/>
                    </a:lnTo>
                    <a:lnTo>
                      <a:pt x="8" y="17"/>
                    </a:lnTo>
                    <a:lnTo>
                      <a:pt x="1" y="15"/>
                    </a:lnTo>
                    <a:lnTo>
                      <a:pt x="0" y="5"/>
                    </a:lnTo>
                    <a:lnTo>
                      <a:pt x="7" y="2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30" y="4"/>
                    </a:lnTo>
                    <a:lnTo>
                      <a:pt x="36" y="10"/>
                    </a:lnTo>
                    <a:lnTo>
                      <a:pt x="37" y="15"/>
                    </a:lnTo>
                    <a:lnTo>
                      <a:pt x="31" y="19"/>
                    </a:lnTo>
                    <a:lnTo>
                      <a:pt x="30" y="26"/>
                    </a:lnTo>
                    <a:lnTo>
                      <a:pt x="23" y="29"/>
                    </a:lnTo>
                    <a:lnTo>
                      <a:pt x="15" y="29"/>
                    </a:lnTo>
                    <a:lnTo>
                      <a:pt x="14" y="26"/>
                    </a:lnTo>
                    <a:lnTo>
                      <a:pt x="11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5" name="Freihandform 100">
                <a:extLst>
                  <a:ext uri="{FF2B5EF4-FFF2-40B4-BE49-F238E27FC236}">
                    <a16:creationId xmlns:a16="http://schemas.microsoft.com/office/drawing/2014/main" id="{6779B9E9-428E-ECAA-CD2F-AC8BF5283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375" y="5153025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2 h 7"/>
                  <a:gd name="T4" fmla="*/ 4 w 5"/>
                  <a:gd name="T5" fmla="*/ 7 h 7"/>
                  <a:gd name="T6" fmla="*/ 2 w 5"/>
                  <a:gd name="T7" fmla="*/ 7 h 7"/>
                  <a:gd name="T8" fmla="*/ 0 w 5"/>
                  <a:gd name="T9" fmla="*/ 6 h 7"/>
                  <a:gd name="T10" fmla="*/ 1 w 5"/>
                  <a:gd name="T11" fmla="*/ 0 h 7"/>
                  <a:gd name="T12" fmla="*/ 4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6" name="Freihandform 101">
                <a:extLst>
                  <a:ext uri="{FF2B5EF4-FFF2-40B4-BE49-F238E27FC236}">
                    <a16:creationId xmlns:a16="http://schemas.microsoft.com/office/drawing/2014/main" id="{5A87ECE0-6F05-6451-4233-152F75271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475" y="5010150"/>
                <a:ext cx="74613" cy="46038"/>
              </a:xfrm>
              <a:custGeom>
                <a:avLst/>
                <a:gdLst>
                  <a:gd name="T0" fmla="*/ 0 w 47"/>
                  <a:gd name="T1" fmla="*/ 24 h 29"/>
                  <a:gd name="T2" fmla="*/ 0 w 47"/>
                  <a:gd name="T3" fmla="*/ 15 h 29"/>
                  <a:gd name="T4" fmla="*/ 3 w 47"/>
                  <a:gd name="T5" fmla="*/ 7 h 29"/>
                  <a:gd name="T6" fmla="*/ 9 w 47"/>
                  <a:gd name="T7" fmla="*/ 3 h 29"/>
                  <a:gd name="T8" fmla="*/ 14 w 47"/>
                  <a:gd name="T9" fmla="*/ 12 h 29"/>
                  <a:gd name="T10" fmla="*/ 20 w 47"/>
                  <a:gd name="T11" fmla="*/ 12 h 29"/>
                  <a:gd name="T12" fmla="*/ 21 w 47"/>
                  <a:gd name="T13" fmla="*/ 3 h 29"/>
                  <a:gd name="T14" fmla="*/ 28 w 47"/>
                  <a:gd name="T15" fmla="*/ 0 h 29"/>
                  <a:gd name="T16" fmla="*/ 30 w 47"/>
                  <a:gd name="T17" fmla="*/ 1 h 29"/>
                  <a:gd name="T18" fmla="*/ 36 w 47"/>
                  <a:gd name="T19" fmla="*/ 6 h 29"/>
                  <a:gd name="T20" fmla="*/ 41 w 47"/>
                  <a:gd name="T21" fmla="*/ 6 h 29"/>
                  <a:gd name="T22" fmla="*/ 44 w 47"/>
                  <a:gd name="T23" fmla="*/ 9 h 29"/>
                  <a:gd name="T24" fmla="*/ 46 w 47"/>
                  <a:gd name="T25" fmla="*/ 15 h 29"/>
                  <a:gd name="T26" fmla="*/ 47 w 47"/>
                  <a:gd name="T27" fmla="*/ 22 h 29"/>
                  <a:gd name="T28" fmla="*/ 40 w 47"/>
                  <a:gd name="T29" fmla="*/ 27 h 29"/>
                  <a:gd name="T30" fmla="*/ 36 w 47"/>
                  <a:gd name="T31" fmla="*/ 29 h 29"/>
                  <a:gd name="T32" fmla="*/ 30 w 47"/>
                  <a:gd name="T33" fmla="*/ 23 h 29"/>
                  <a:gd name="T34" fmla="*/ 26 w 47"/>
                  <a:gd name="T35" fmla="*/ 22 h 29"/>
                  <a:gd name="T36" fmla="*/ 25 w 47"/>
                  <a:gd name="T37" fmla="*/ 19 h 29"/>
                  <a:gd name="T38" fmla="*/ 19 w 47"/>
                  <a:gd name="T39" fmla="*/ 21 h 29"/>
                  <a:gd name="T40" fmla="*/ 7 w 47"/>
                  <a:gd name="T41" fmla="*/ 21 h 29"/>
                  <a:gd name="T42" fmla="*/ 0 w 47"/>
                  <a:gd name="T43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29">
                    <a:moveTo>
                      <a:pt x="0" y="24"/>
                    </a:moveTo>
                    <a:lnTo>
                      <a:pt x="0" y="15"/>
                    </a:lnTo>
                    <a:lnTo>
                      <a:pt x="3" y="7"/>
                    </a:lnTo>
                    <a:lnTo>
                      <a:pt x="9" y="3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1" y="3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6" y="6"/>
                    </a:lnTo>
                    <a:lnTo>
                      <a:pt x="41" y="6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7" y="22"/>
                    </a:lnTo>
                    <a:lnTo>
                      <a:pt x="40" y="27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26" y="22"/>
                    </a:lnTo>
                    <a:lnTo>
                      <a:pt x="25" y="19"/>
                    </a:lnTo>
                    <a:lnTo>
                      <a:pt x="19" y="21"/>
                    </a:lnTo>
                    <a:lnTo>
                      <a:pt x="7" y="2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7" name="Freihandform 104">
                <a:extLst>
                  <a:ext uri="{FF2B5EF4-FFF2-40B4-BE49-F238E27FC236}">
                    <a16:creationId xmlns:a16="http://schemas.microsoft.com/office/drawing/2014/main" id="{083B6951-E952-1B09-FC4A-0FDF30916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5178425"/>
                <a:ext cx="36513" cy="46038"/>
              </a:xfrm>
              <a:custGeom>
                <a:avLst/>
                <a:gdLst>
                  <a:gd name="T0" fmla="*/ 0 w 23"/>
                  <a:gd name="T1" fmla="*/ 3 h 29"/>
                  <a:gd name="T2" fmla="*/ 1 w 23"/>
                  <a:gd name="T3" fmla="*/ 2 h 29"/>
                  <a:gd name="T4" fmla="*/ 6 w 23"/>
                  <a:gd name="T5" fmla="*/ 0 h 29"/>
                  <a:gd name="T6" fmla="*/ 11 w 23"/>
                  <a:gd name="T7" fmla="*/ 4 h 29"/>
                  <a:gd name="T8" fmla="*/ 13 w 23"/>
                  <a:gd name="T9" fmla="*/ 4 h 29"/>
                  <a:gd name="T10" fmla="*/ 17 w 23"/>
                  <a:gd name="T11" fmla="*/ 6 h 29"/>
                  <a:gd name="T12" fmla="*/ 16 w 23"/>
                  <a:gd name="T13" fmla="*/ 10 h 29"/>
                  <a:gd name="T14" fmla="*/ 18 w 23"/>
                  <a:gd name="T15" fmla="*/ 11 h 29"/>
                  <a:gd name="T16" fmla="*/ 20 w 23"/>
                  <a:gd name="T17" fmla="*/ 16 h 29"/>
                  <a:gd name="T18" fmla="*/ 22 w 23"/>
                  <a:gd name="T19" fmla="*/ 19 h 29"/>
                  <a:gd name="T20" fmla="*/ 22 w 23"/>
                  <a:gd name="T21" fmla="*/ 20 h 29"/>
                  <a:gd name="T22" fmla="*/ 23 w 23"/>
                  <a:gd name="T23" fmla="*/ 21 h 29"/>
                  <a:gd name="T24" fmla="*/ 21 w 23"/>
                  <a:gd name="T25" fmla="*/ 22 h 29"/>
                  <a:gd name="T26" fmla="*/ 17 w 23"/>
                  <a:gd name="T27" fmla="*/ 21 h 29"/>
                  <a:gd name="T28" fmla="*/ 16 w 23"/>
                  <a:gd name="T29" fmla="*/ 20 h 29"/>
                  <a:gd name="T30" fmla="*/ 15 w 23"/>
                  <a:gd name="T31" fmla="*/ 21 h 29"/>
                  <a:gd name="T32" fmla="*/ 16 w 23"/>
                  <a:gd name="T33" fmla="*/ 22 h 29"/>
                  <a:gd name="T34" fmla="*/ 13 w 23"/>
                  <a:gd name="T35" fmla="*/ 26 h 29"/>
                  <a:gd name="T36" fmla="*/ 12 w 23"/>
                  <a:gd name="T37" fmla="*/ 29 h 29"/>
                  <a:gd name="T38" fmla="*/ 11 w 23"/>
                  <a:gd name="T39" fmla="*/ 29 h 29"/>
                  <a:gd name="T40" fmla="*/ 10 w 23"/>
                  <a:gd name="T41" fmla="*/ 26 h 29"/>
                  <a:gd name="T42" fmla="*/ 10 w 23"/>
                  <a:gd name="T43" fmla="*/ 21 h 29"/>
                  <a:gd name="T44" fmla="*/ 10 w 23"/>
                  <a:gd name="T45" fmla="*/ 17 h 29"/>
                  <a:gd name="T46" fmla="*/ 6 w 23"/>
                  <a:gd name="T47" fmla="*/ 11 h 29"/>
                  <a:gd name="T48" fmla="*/ 4 w 23"/>
                  <a:gd name="T49" fmla="*/ 8 h 29"/>
                  <a:gd name="T50" fmla="*/ 1 w 23"/>
                  <a:gd name="T51" fmla="*/ 4 h 29"/>
                  <a:gd name="T52" fmla="*/ 0 w 23"/>
                  <a:gd name="T53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" h="29">
                    <a:moveTo>
                      <a:pt x="0" y="3"/>
                    </a:moveTo>
                    <a:lnTo>
                      <a:pt x="1" y="2"/>
                    </a:lnTo>
                    <a:lnTo>
                      <a:pt x="6" y="0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16" y="10"/>
                    </a:lnTo>
                    <a:lnTo>
                      <a:pt x="18" y="11"/>
                    </a:lnTo>
                    <a:lnTo>
                      <a:pt x="20" y="16"/>
                    </a:lnTo>
                    <a:lnTo>
                      <a:pt x="22" y="19"/>
                    </a:lnTo>
                    <a:lnTo>
                      <a:pt x="22" y="20"/>
                    </a:lnTo>
                    <a:lnTo>
                      <a:pt x="23" y="21"/>
                    </a:lnTo>
                    <a:lnTo>
                      <a:pt x="21" y="22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5" y="21"/>
                    </a:lnTo>
                    <a:lnTo>
                      <a:pt x="16" y="22"/>
                    </a:lnTo>
                    <a:lnTo>
                      <a:pt x="13" y="26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0" y="26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6" y="11"/>
                    </a:lnTo>
                    <a:lnTo>
                      <a:pt x="4" y="8"/>
                    </a:lnTo>
                    <a:lnTo>
                      <a:pt x="1" y="4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8" name="Freihandform 105">
                <a:extLst>
                  <a:ext uri="{FF2B5EF4-FFF2-40B4-BE49-F238E27FC236}">
                    <a16:creationId xmlns:a16="http://schemas.microsoft.com/office/drawing/2014/main" id="{67EBF44A-2B76-561F-A98A-2362B2EB1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900" y="5256213"/>
                <a:ext cx="20638" cy="22225"/>
              </a:xfrm>
              <a:custGeom>
                <a:avLst/>
                <a:gdLst>
                  <a:gd name="T0" fmla="*/ 9 w 13"/>
                  <a:gd name="T1" fmla="*/ 8 h 14"/>
                  <a:gd name="T2" fmla="*/ 9 w 13"/>
                  <a:gd name="T3" fmla="*/ 7 h 14"/>
                  <a:gd name="T4" fmla="*/ 6 w 13"/>
                  <a:gd name="T5" fmla="*/ 12 h 14"/>
                  <a:gd name="T6" fmla="*/ 6 w 13"/>
                  <a:gd name="T7" fmla="*/ 14 h 14"/>
                  <a:gd name="T8" fmla="*/ 4 w 13"/>
                  <a:gd name="T9" fmla="*/ 13 h 14"/>
                  <a:gd name="T10" fmla="*/ 3 w 13"/>
                  <a:gd name="T11" fmla="*/ 11 h 14"/>
                  <a:gd name="T12" fmla="*/ 0 w 13"/>
                  <a:gd name="T13" fmla="*/ 9 h 14"/>
                  <a:gd name="T14" fmla="*/ 1 w 13"/>
                  <a:gd name="T15" fmla="*/ 7 h 14"/>
                  <a:gd name="T16" fmla="*/ 2 w 13"/>
                  <a:gd name="T17" fmla="*/ 2 h 14"/>
                  <a:gd name="T18" fmla="*/ 4 w 13"/>
                  <a:gd name="T19" fmla="*/ 0 h 14"/>
                  <a:gd name="T20" fmla="*/ 6 w 13"/>
                  <a:gd name="T21" fmla="*/ 0 h 14"/>
                  <a:gd name="T22" fmla="*/ 7 w 13"/>
                  <a:gd name="T23" fmla="*/ 1 h 14"/>
                  <a:gd name="T24" fmla="*/ 8 w 13"/>
                  <a:gd name="T25" fmla="*/ 2 h 14"/>
                  <a:gd name="T26" fmla="*/ 11 w 13"/>
                  <a:gd name="T27" fmla="*/ 3 h 14"/>
                  <a:gd name="T28" fmla="*/ 13 w 13"/>
                  <a:gd name="T29" fmla="*/ 5 h 14"/>
                  <a:gd name="T30" fmla="*/ 12 w 13"/>
                  <a:gd name="T31" fmla="*/ 6 h 14"/>
                  <a:gd name="T32" fmla="*/ 11 w 13"/>
                  <a:gd name="T33" fmla="*/ 8 h 14"/>
                  <a:gd name="T34" fmla="*/ 9 w 13"/>
                  <a:gd name="T3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4">
                    <a:moveTo>
                      <a:pt x="9" y="8"/>
                    </a:moveTo>
                    <a:lnTo>
                      <a:pt x="9" y="7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9" name="Freihandform 107">
                <a:extLst>
                  <a:ext uri="{FF2B5EF4-FFF2-40B4-BE49-F238E27FC236}">
                    <a16:creationId xmlns:a16="http://schemas.microsoft.com/office/drawing/2014/main" id="{F96EE2D6-7151-476A-CE23-6DFC1EC26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125" y="5273675"/>
                <a:ext cx="25400" cy="20638"/>
              </a:xfrm>
              <a:custGeom>
                <a:avLst/>
                <a:gdLst>
                  <a:gd name="T0" fmla="*/ 0 w 16"/>
                  <a:gd name="T1" fmla="*/ 3 h 13"/>
                  <a:gd name="T2" fmla="*/ 1 w 16"/>
                  <a:gd name="T3" fmla="*/ 3 h 13"/>
                  <a:gd name="T4" fmla="*/ 1 w 16"/>
                  <a:gd name="T5" fmla="*/ 2 h 13"/>
                  <a:gd name="T6" fmla="*/ 5 w 16"/>
                  <a:gd name="T7" fmla="*/ 1 h 13"/>
                  <a:gd name="T8" fmla="*/ 7 w 16"/>
                  <a:gd name="T9" fmla="*/ 0 h 13"/>
                  <a:gd name="T10" fmla="*/ 10 w 16"/>
                  <a:gd name="T11" fmla="*/ 0 h 13"/>
                  <a:gd name="T12" fmla="*/ 12 w 16"/>
                  <a:gd name="T13" fmla="*/ 0 h 13"/>
                  <a:gd name="T14" fmla="*/ 16 w 16"/>
                  <a:gd name="T15" fmla="*/ 2 h 13"/>
                  <a:gd name="T16" fmla="*/ 16 w 16"/>
                  <a:gd name="T17" fmla="*/ 8 h 13"/>
                  <a:gd name="T18" fmla="*/ 15 w 16"/>
                  <a:gd name="T19" fmla="*/ 8 h 13"/>
                  <a:gd name="T20" fmla="*/ 13 w 16"/>
                  <a:gd name="T21" fmla="*/ 11 h 13"/>
                  <a:gd name="T22" fmla="*/ 10 w 16"/>
                  <a:gd name="T23" fmla="*/ 9 h 13"/>
                  <a:gd name="T24" fmla="*/ 7 w 16"/>
                  <a:gd name="T25" fmla="*/ 12 h 13"/>
                  <a:gd name="T26" fmla="*/ 4 w 16"/>
                  <a:gd name="T27" fmla="*/ 13 h 13"/>
                  <a:gd name="T28" fmla="*/ 0 w 16"/>
                  <a:gd name="T29" fmla="*/ 11 h 13"/>
                  <a:gd name="T30" fmla="*/ 0 w 16"/>
                  <a:gd name="T31" fmla="*/ 7 h 13"/>
                  <a:gd name="T32" fmla="*/ 0 w 16"/>
                  <a:gd name="T3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13">
                    <a:moveTo>
                      <a:pt x="0" y="3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4" y="13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0" name="Freihandform 121">
                <a:extLst>
                  <a:ext uri="{FF2B5EF4-FFF2-40B4-BE49-F238E27FC236}">
                    <a16:creationId xmlns:a16="http://schemas.microsoft.com/office/drawing/2014/main" id="{5754599C-FBDD-C679-0CE9-56D8BDA41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5094288"/>
                <a:ext cx="41275" cy="46038"/>
              </a:xfrm>
              <a:custGeom>
                <a:avLst/>
                <a:gdLst>
                  <a:gd name="T0" fmla="*/ 20 w 26"/>
                  <a:gd name="T1" fmla="*/ 0 h 29"/>
                  <a:gd name="T2" fmla="*/ 24 w 26"/>
                  <a:gd name="T3" fmla="*/ 0 h 29"/>
                  <a:gd name="T4" fmla="*/ 26 w 26"/>
                  <a:gd name="T5" fmla="*/ 4 h 29"/>
                  <a:gd name="T6" fmla="*/ 24 w 26"/>
                  <a:gd name="T7" fmla="*/ 15 h 29"/>
                  <a:gd name="T8" fmla="*/ 23 w 26"/>
                  <a:gd name="T9" fmla="*/ 18 h 29"/>
                  <a:gd name="T10" fmla="*/ 18 w 26"/>
                  <a:gd name="T11" fmla="*/ 18 h 29"/>
                  <a:gd name="T12" fmla="*/ 20 w 26"/>
                  <a:gd name="T13" fmla="*/ 29 h 29"/>
                  <a:gd name="T14" fmla="*/ 16 w 26"/>
                  <a:gd name="T15" fmla="*/ 27 h 29"/>
                  <a:gd name="T16" fmla="*/ 12 w 26"/>
                  <a:gd name="T17" fmla="*/ 22 h 29"/>
                  <a:gd name="T18" fmla="*/ 5 w 26"/>
                  <a:gd name="T19" fmla="*/ 24 h 29"/>
                  <a:gd name="T20" fmla="*/ 0 w 26"/>
                  <a:gd name="T21" fmla="*/ 24 h 29"/>
                  <a:gd name="T22" fmla="*/ 4 w 26"/>
                  <a:gd name="T23" fmla="*/ 21 h 29"/>
                  <a:gd name="T24" fmla="*/ 10 w 26"/>
                  <a:gd name="T25" fmla="*/ 5 h 29"/>
                  <a:gd name="T26" fmla="*/ 20 w 26"/>
                  <a:gd name="T2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29">
                    <a:moveTo>
                      <a:pt x="20" y="0"/>
                    </a:moveTo>
                    <a:lnTo>
                      <a:pt x="24" y="0"/>
                    </a:lnTo>
                    <a:lnTo>
                      <a:pt x="26" y="4"/>
                    </a:lnTo>
                    <a:lnTo>
                      <a:pt x="24" y="15"/>
                    </a:lnTo>
                    <a:lnTo>
                      <a:pt x="23" y="18"/>
                    </a:lnTo>
                    <a:lnTo>
                      <a:pt x="18" y="18"/>
                    </a:lnTo>
                    <a:lnTo>
                      <a:pt x="20" y="29"/>
                    </a:lnTo>
                    <a:lnTo>
                      <a:pt x="16" y="27"/>
                    </a:lnTo>
                    <a:lnTo>
                      <a:pt x="12" y="22"/>
                    </a:lnTo>
                    <a:lnTo>
                      <a:pt x="5" y="24"/>
                    </a:lnTo>
                    <a:lnTo>
                      <a:pt x="0" y="24"/>
                    </a:lnTo>
                    <a:lnTo>
                      <a:pt x="4" y="21"/>
                    </a:lnTo>
                    <a:lnTo>
                      <a:pt x="10" y="5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1" name="Freihandform 122">
                <a:extLst>
                  <a:ext uri="{FF2B5EF4-FFF2-40B4-BE49-F238E27FC236}">
                    <a16:creationId xmlns:a16="http://schemas.microsoft.com/office/drawing/2014/main" id="{2B02B34D-3FCA-03C2-C5B4-DC1C73476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025" y="4675188"/>
                <a:ext cx="280988" cy="333375"/>
              </a:xfrm>
              <a:custGeom>
                <a:avLst/>
                <a:gdLst>
                  <a:gd name="T0" fmla="*/ 155 w 177"/>
                  <a:gd name="T1" fmla="*/ 0 h 210"/>
                  <a:gd name="T2" fmla="*/ 177 w 177"/>
                  <a:gd name="T3" fmla="*/ 15 h 210"/>
                  <a:gd name="T4" fmla="*/ 168 w 177"/>
                  <a:gd name="T5" fmla="*/ 20 h 210"/>
                  <a:gd name="T6" fmla="*/ 175 w 177"/>
                  <a:gd name="T7" fmla="*/ 32 h 210"/>
                  <a:gd name="T8" fmla="*/ 163 w 177"/>
                  <a:gd name="T9" fmla="*/ 41 h 210"/>
                  <a:gd name="T10" fmla="*/ 158 w 177"/>
                  <a:gd name="T11" fmla="*/ 42 h 210"/>
                  <a:gd name="T12" fmla="*/ 161 w 177"/>
                  <a:gd name="T13" fmla="*/ 29 h 210"/>
                  <a:gd name="T14" fmla="*/ 152 w 177"/>
                  <a:gd name="T15" fmla="*/ 20 h 210"/>
                  <a:gd name="T16" fmla="*/ 142 w 177"/>
                  <a:gd name="T17" fmla="*/ 27 h 210"/>
                  <a:gd name="T18" fmla="*/ 139 w 177"/>
                  <a:gd name="T19" fmla="*/ 42 h 210"/>
                  <a:gd name="T20" fmla="*/ 132 w 177"/>
                  <a:gd name="T21" fmla="*/ 49 h 210"/>
                  <a:gd name="T22" fmla="*/ 125 w 177"/>
                  <a:gd name="T23" fmla="*/ 46 h 210"/>
                  <a:gd name="T24" fmla="*/ 116 w 177"/>
                  <a:gd name="T25" fmla="*/ 46 h 210"/>
                  <a:gd name="T26" fmla="*/ 109 w 177"/>
                  <a:gd name="T27" fmla="*/ 36 h 210"/>
                  <a:gd name="T28" fmla="*/ 105 w 177"/>
                  <a:gd name="T29" fmla="*/ 41 h 210"/>
                  <a:gd name="T30" fmla="*/ 101 w 177"/>
                  <a:gd name="T31" fmla="*/ 42 h 210"/>
                  <a:gd name="T32" fmla="*/ 99 w 177"/>
                  <a:gd name="T33" fmla="*/ 54 h 210"/>
                  <a:gd name="T34" fmla="*/ 87 w 177"/>
                  <a:gd name="T35" fmla="*/ 52 h 210"/>
                  <a:gd name="T36" fmla="*/ 85 w 177"/>
                  <a:gd name="T37" fmla="*/ 61 h 210"/>
                  <a:gd name="T38" fmla="*/ 79 w 177"/>
                  <a:gd name="T39" fmla="*/ 61 h 210"/>
                  <a:gd name="T40" fmla="*/ 74 w 177"/>
                  <a:gd name="T41" fmla="*/ 73 h 210"/>
                  <a:gd name="T42" fmla="*/ 68 w 177"/>
                  <a:gd name="T43" fmla="*/ 93 h 210"/>
                  <a:gd name="T44" fmla="*/ 57 w 177"/>
                  <a:gd name="T45" fmla="*/ 116 h 210"/>
                  <a:gd name="T46" fmla="*/ 59 w 177"/>
                  <a:gd name="T47" fmla="*/ 120 h 210"/>
                  <a:gd name="T48" fmla="*/ 57 w 177"/>
                  <a:gd name="T49" fmla="*/ 127 h 210"/>
                  <a:gd name="T50" fmla="*/ 51 w 177"/>
                  <a:gd name="T51" fmla="*/ 127 h 210"/>
                  <a:gd name="T52" fmla="*/ 46 w 177"/>
                  <a:gd name="T53" fmla="*/ 141 h 210"/>
                  <a:gd name="T54" fmla="*/ 47 w 177"/>
                  <a:gd name="T55" fmla="*/ 160 h 210"/>
                  <a:gd name="T56" fmla="*/ 51 w 177"/>
                  <a:gd name="T57" fmla="*/ 166 h 210"/>
                  <a:gd name="T58" fmla="*/ 49 w 177"/>
                  <a:gd name="T59" fmla="*/ 183 h 210"/>
                  <a:gd name="T60" fmla="*/ 44 w 177"/>
                  <a:gd name="T61" fmla="*/ 192 h 210"/>
                  <a:gd name="T62" fmla="*/ 40 w 177"/>
                  <a:gd name="T63" fmla="*/ 200 h 210"/>
                  <a:gd name="T64" fmla="*/ 35 w 177"/>
                  <a:gd name="T65" fmla="*/ 192 h 210"/>
                  <a:gd name="T66" fmla="*/ 23 w 177"/>
                  <a:gd name="T67" fmla="*/ 206 h 210"/>
                  <a:gd name="T68" fmla="*/ 14 w 177"/>
                  <a:gd name="T69" fmla="*/ 210 h 210"/>
                  <a:gd name="T70" fmla="*/ 4 w 177"/>
                  <a:gd name="T71" fmla="*/ 203 h 210"/>
                  <a:gd name="T72" fmla="*/ 1 w 177"/>
                  <a:gd name="T73" fmla="*/ 189 h 210"/>
                  <a:gd name="T74" fmla="*/ 0 w 177"/>
                  <a:gd name="T75" fmla="*/ 158 h 210"/>
                  <a:gd name="T76" fmla="*/ 6 w 177"/>
                  <a:gd name="T77" fmla="*/ 148 h 210"/>
                  <a:gd name="T78" fmla="*/ 23 w 177"/>
                  <a:gd name="T79" fmla="*/ 136 h 210"/>
                  <a:gd name="T80" fmla="*/ 37 w 177"/>
                  <a:gd name="T81" fmla="*/ 120 h 210"/>
                  <a:gd name="T82" fmla="*/ 50 w 177"/>
                  <a:gd name="T83" fmla="*/ 98 h 210"/>
                  <a:gd name="T84" fmla="*/ 65 w 177"/>
                  <a:gd name="T85" fmla="*/ 65 h 210"/>
                  <a:gd name="T86" fmla="*/ 76 w 177"/>
                  <a:gd name="T87" fmla="*/ 52 h 210"/>
                  <a:gd name="T88" fmla="*/ 94 w 177"/>
                  <a:gd name="T89" fmla="*/ 27 h 210"/>
                  <a:gd name="T90" fmla="*/ 110 w 177"/>
                  <a:gd name="T91" fmla="*/ 19 h 210"/>
                  <a:gd name="T92" fmla="*/ 121 w 177"/>
                  <a:gd name="T93" fmla="*/ 20 h 210"/>
                  <a:gd name="T94" fmla="*/ 131 w 177"/>
                  <a:gd name="T95" fmla="*/ 3 h 210"/>
                  <a:gd name="T96" fmla="*/ 143 w 177"/>
                  <a:gd name="T97" fmla="*/ 4 h 210"/>
                  <a:gd name="T98" fmla="*/ 155 w 177"/>
                  <a:gd name="T9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7" h="210">
                    <a:moveTo>
                      <a:pt x="155" y="0"/>
                    </a:moveTo>
                    <a:lnTo>
                      <a:pt x="177" y="15"/>
                    </a:lnTo>
                    <a:lnTo>
                      <a:pt x="168" y="20"/>
                    </a:lnTo>
                    <a:lnTo>
                      <a:pt x="175" y="32"/>
                    </a:lnTo>
                    <a:lnTo>
                      <a:pt x="163" y="41"/>
                    </a:lnTo>
                    <a:lnTo>
                      <a:pt x="158" y="42"/>
                    </a:lnTo>
                    <a:lnTo>
                      <a:pt x="161" y="29"/>
                    </a:lnTo>
                    <a:lnTo>
                      <a:pt x="152" y="20"/>
                    </a:lnTo>
                    <a:lnTo>
                      <a:pt x="142" y="27"/>
                    </a:lnTo>
                    <a:lnTo>
                      <a:pt x="139" y="42"/>
                    </a:lnTo>
                    <a:lnTo>
                      <a:pt x="132" y="49"/>
                    </a:lnTo>
                    <a:lnTo>
                      <a:pt x="125" y="46"/>
                    </a:lnTo>
                    <a:lnTo>
                      <a:pt x="116" y="46"/>
                    </a:lnTo>
                    <a:lnTo>
                      <a:pt x="109" y="36"/>
                    </a:lnTo>
                    <a:lnTo>
                      <a:pt x="105" y="41"/>
                    </a:lnTo>
                    <a:lnTo>
                      <a:pt x="101" y="42"/>
                    </a:lnTo>
                    <a:lnTo>
                      <a:pt x="99" y="54"/>
                    </a:lnTo>
                    <a:lnTo>
                      <a:pt x="87" y="52"/>
                    </a:lnTo>
                    <a:lnTo>
                      <a:pt x="85" y="61"/>
                    </a:lnTo>
                    <a:lnTo>
                      <a:pt x="79" y="61"/>
                    </a:lnTo>
                    <a:lnTo>
                      <a:pt x="74" y="73"/>
                    </a:lnTo>
                    <a:lnTo>
                      <a:pt x="68" y="93"/>
                    </a:lnTo>
                    <a:lnTo>
                      <a:pt x="57" y="116"/>
                    </a:lnTo>
                    <a:lnTo>
                      <a:pt x="59" y="120"/>
                    </a:lnTo>
                    <a:lnTo>
                      <a:pt x="57" y="127"/>
                    </a:lnTo>
                    <a:lnTo>
                      <a:pt x="51" y="127"/>
                    </a:lnTo>
                    <a:lnTo>
                      <a:pt x="46" y="141"/>
                    </a:lnTo>
                    <a:lnTo>
                      <a:pt x="47" y="160"/>
                    </a:lnTo>
                    <a:lnTo>
                      <a:pt x="51" y="166"/>
                    </a:lnTo>
                    <a:lnTo>
                      <a:pt x="49" y="183"/>
                    </a:lnTo>
                    <a:lnTo>
                      <a:pt x="44" y="192"/>
                    </a:lnTo>
                    <a:lnTo>
                      <a:pt x="40" y="200"/>
                    </a:lnTo>
                    <a:lnTo>
                      <a:pt x="35" y="192"/>
                    </a:lnTo>
                    <a:lnTo>
                      <a:pt x="23" y="206"/>
                    </a:lnTo>
                    <a:lnTo>
                      <a:pt x="14" y="210"/>
                    </a:lnTo>
                    <a:lnTo>
                      <a:pt x="4" y="203"/>
                    </a:lnTo>
                    <a:lnTo>
                      <a:pt x="1" y="189"/>
                    </a:lnTo>
                    <a:lnTo>
                      <a:pt x="0" y="158"/>
                    </a:lnTo>
                    <a:lnTo>
                      <a:pt x="6" y="148"/>
                    </a:lnTo>
                    <a:lnTo>
                      <a:pt x="23" y="136"/>
                    </a:lnTo>
                    <a:lnTo>
                      <a:pt x="37" y="120"/>
                    </a:lnTo>
                    <a:lnTo>
                      <a:pt x="50" y="98"/>
                    </a:lnTo>
                    <a:lnTo>
                      <a:pt x="65" y="65"/>
                    </a:lnTo>
                    <a:lnTo>
                      <a:pt x="76" y="52"/>
                    </a:lnTo>
                    <a:lnTo>
                      <a:pt x="94" y="27"/>
                    </a:lnTo>
                    <a:lnTo>
                      <a:pt x="110" y="19"/>
                    </a:lnTo>
                    <a:lnTo>
                      <a:pt x="121" y="20"/>
                    </a:lnTo>
                    <a:lnTo>
                      <a:pt x="131" y="3"/>
                    </a:lnTo>
                    <a:lnTo>
                      <a:pt x="143" y="4"/>
                    </a:lnTo>
                    <a:lnTo>
                      <a:pt x="155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2" name="Freihandform 131">
                <a:extLst>
                  <a:ext uri="{FF2B5EF4-FFF2-40B4-BE49-F238E27FC236}">
                    <a16:creationId xmlns:a16="http://schemas.microsoft.com/office/drawing/2014/main" id="{5D534C78-D8BC-BF49-7D7C-0FB7A7828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070475"/>
                <a:ext cx="104775" cy="101600"/>
              </a:xfrm>
              <a:custGeom>
                <a:avLst/>
                <a:gdLst>
                  <a:gd name="T0" fmla="*/ 6 w 66"/>
                  <a:gd name="T1" fmla="*/ 42 h 64"/>
                  <a:gd name="T2" fmla="*/ 3 w 66"/>
                  <a:gd name="T3" fmla="*/ 35 h 64"/>
                  <a:gd name="T4" fmla="*/ 3 w 66"/>
                  <a:gd name="T5" fmla="*/ 31 h 64"/>
                  <a:gd name="T6" fmla="*/ 2 w 66"/>
                  <a:gd name="T7" fmla="*/ 25 h 64"/>
                  <a:gd name="T8" fmla="*/ 0 w 66"/>
                  <a:gd name="T9" fmla="*/ 21 h 64"/>
                  <a:gd name="T10" fmla="*/ 2 w 66"/>
                  <a:gd name="T11" fmla="*/ 18 h 64"/>
                  <a:gd name="T12" fmla="*/ 0 w 66"/>
                  <a:gd name="T13" fmla="*/ 13 h 64"/>
                  <a:gd name="T14" fmla="*/ 4 w 66"/>
                  <a:gd name="T15" fmla="*/ 9 h 64"/>
                  <a:gd name="T16" fmla="*/ 15 w 66"/>
                  <a:gd name="T17" fmla="*/ 3 h 64"/>
                  <a:gd name="T18" fmla="*/ 24 w 66"/>
                  <a:gd name="T19" fmla="*/ 0 h 64"/>
                  <a:gd name="T20" fmla="*/ 30 w 66"/>
                  <a:gd name="T21" fmla="*/ 2 h 64"/>
                  <a:gd name="T22" fmla="*/ 31 w 66"/>
                  <a:gd name="T23" fmla="*/ 4 h 64"/>
                  <a:gd name="T24" fmla="*/ 37 w 66"/>
                  <a:gd name="T25" fmla="*/ 4 h 64"/>
                  <a:gd name="T26" fmla="*/ 46 w 66"/>
                  <a:gd name="T27" fmla="*/ 6 h 64"/>
                  <a:gd name="T28" fmla="*/ 58 w 66"/>
                  <a:gd name="T29" fmla="*/ 6 h 64"/>
                  <a:gd name="T30" fmla="*/ 61 w 66"/>
                  <a:gd name="T31" fmla="*/ 7 h 64"/>
                  <a:gd name="T32" fmla="*/ 62 w 66"/>
                  <a:gd name="T33" fmla="*/ 10 h 64"/>
                  <a:gd name="T34" fmla="*/ 64 w 66"/>
                  <a:gd name="T35" fmla="*/ 15 h 64"/>
                  <a:gd name="T36" fmla="*/ 65 w 66"/>
                  <a:gd name="T37" fmla="*/ 20 h 64"/>
                  <a:gd name="T38" fmla="*/ 65 w 66"/>
                  <a:gd name="T39" fmla="*/ 24 h 64"/>
                  <a:gd name="T40" fmla="*/ 61 w 66"/>
                  <a:gd name="T41" fmla="*/ 26 h 64"/>
                  <a:gd name="T42" fmla="*/ 62 w 66"/>
                  <a:gd name="T43" fmla="*/ 31 h 64"/>
                  <a:gd name="T44" fmla="*/ 64 w 66"/>
                  <a:gd name="T45" fmla="*/ 36 h 64"/>
                  <a:gd name="T46" fmla="*/ 66 w 66"/>
                  <a:gd name="T47" fmla="*/ 45 h 64"/>
                  <a:gd name="T48" fmla="*/ 66 w 66"/>
                  <a:gd name="T49" fmla="*/ 49 h 64"/>
                  <a:gd name="T50" fmla="*/ 62 w 66"/>
                  <a:gd name="T51" fmla="*/ 50 h 64"/>
                  <a:gd name="T52" fmla="*/ 56 w 66"/>
                  <a:gd name="T53" fmla="*/ 59 h 64"/>
                  <a:gd name="T54" fmla="*/ 58 w 66"/>
                  <a:gd name="T55" fmla="*/ 64 h 64"/>
                  <a:gd name="T56" fmla="*/ 56 w 66"/>
                  <a:gd name="T57" fmla="*/ 62 h 64"/>
                  <a:gd name="T58" fmla="*/ 50 w 66"/>
                  <a:gd name="T59" fmla="*/ 59 h 64"/>
                  <a:gd name="T60" fmla="*/ 46 w 66"/>
                  <a:gd name="T61" fmla="*/ 60 h 64"/>
                  <a:gd name="T62" fmla="*/ 42 w 66"/>
                  <a:gd name="T63" fmla="*/ 59 h 64"/>
                  <a:gd name="T64" fmla="*/ 38 w 66"/>
                  <a:gd name="T65" fmla="*/ 61 h 64"/>
                  <a:gd name="T66" fmla="*/ 35 w 66"/>
                  <a:gd name="T67" fmla="*/ 58 h 64"/>
                  <a:gd name="T68" fmla="*/ 32 w 66"/>
                  <a:gd name="T69" fmla="*/ 59 h 64"/>
                  <a:gd name="T70" fmla="*/ 32 w 66"/>
                  <a:gd name="T71" fmla="*/ 59 h 64"/>
                  <a:gd name="T72" fmla="*/ 29 w 66"/>
                  <a:gd name="T73" fmla="*/ 53 h 64"/>
                  <a:gd name="T74" fmla="*/ 24 w 66"/>
                  <a:gd name="T75" fmla="*/ 53 h 64"/>
                  <a:gd name="T76" fmla="*/ 23 w 66"/>
                  <a:gd name="T77" fmla="*/ 49 h 64"/>
                  <a:gd name="T78" fmla="*/ 19 w 66"/>
                  <a:gd name="T79" fmla="*/ 48 h 64"/>
                  <a:gd name="T80" fmla="*/ 18 w 66"/>
                  <a:gd name="T81" fmla="*/ 50 h 64"/>
                  <a:gd name="T82" fmla="*/ 14 w 66"/>
                  <a:gd name="T83" fmla="*/ 49 h 64"/>
                  <a:gd name="T84" fmla="*/ 14 w 66"/>
                  <a:gd name="T85" fmla="*/ 45 h 64"/>
                  <a:gd name="T86" fmla="*/ 9 w 66"/>
                  <a:gd name="T87" fmla="*/ 44 h 64"/>
                  <a:gd name="T88" fmla="*/ 6 w 66"/>
                  <a:gd name="T89" fmla="*/ 4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64">
                    <a:moveTo>
                      <a:pt x="6" y="42"/>
                    </a:moveTo>
                    <a:lnTo>
                      <a:pt x="3" y="35"/>
                    </a:lnTo>
                    <a:lnTo>
                      <a:pt x="3" y="31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4" y="9"/>
                    </a:lnTo>
                    <a:lnTo>
                      <a:pt x="15" y="3"/>
                    </a:lnTo>
                    <a:lnTo>
                      <a:pt x="24" y="0"/>
                    </a:lnTo>
                    <a:lnTo>
                      <a:pt x="30" y="2"/>
                    </a:lnTo>
                    <a:lnTo>
                      <a:pt x="31" y="4"/>
                    </a:lnTo>
                    <a:lnTo>
                      <a:pt x="37" y="4"/>
                    </a:lnTo>
                    <a:lnTo>
                      <a:pt x="46" y="6"/>
                    </a:lnTo>
                    <a:lnTo>
                      <a:pt x="58" y="6"/>
                    </a:lnTo>
                    <a:lnTo>
                      <a:pt x="61" y="7"/>
                    </a:lnTo>
                    <a:lnTo>
                      <a:pt x="62" y="10"/>
                    </a:lnTo>
                    <a:lnTo>
                      <a:pt x="64" y="15"/>
                    </a:lnTo>
                    <a:lnTo>
                      <a:pt x="65" y="20"/>
                    </a:lnTo>
                    <a:lnTo>
                      <a:pt x="65" y="24"/>
                    </a:lnTo>
                    <a:lnTo>
                      <a:pt x="61" y="26"/>
                    </a:lnTo>
                    <a:lnTo>
                      <a:pt x="62" y="31"/>
                    </a:lnTo>
                    <a:lnTo>
                      <a:pt x="64" y="36"/>
                    </a:lnTo>
                    <a:lnTo>
                      <a:pt x="66" y="45"/>
                    </a:lnTo>
                    <a:lnTo>
                      <a:pt x="66" y="49"/>
                    </a:lnTo>
                    <a:lnTo>
                      <a:pt x="62" y="50"/>
                    </a:lnTo>
                    <a:lnTo>
                      <a:pt x="56" y="59"/>
                    </a:lnTo>
                    <a:lnTo>
                      <a:pt x="58" y="64"/>
                    </a:lnTo>
                    <a:lnTo>
                      <a:pt x="56" y="62"/>
                    </a:lnTo>
                    <a:lnTo>
                      <a:pt x="50" y="59"/>
                    </a:lnTo>
                    <a:lnTo>
                      <a:pt x="46" y="60"/>
                    </a:lnTo>
                    <a:lnTo>
                      <a:pt x="42" y="59"/>
                    </a:lnTo>
                    <a:lnTo>
                      <a:pt x="38" y="61"/>
                    </a:lnTo>
                    <a:lnTo>
                      <a:pt x="35" y="58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29" y="53"/>
                    </a:lnTo>
                    <a:lnTo>
                      <a:pt x="24" y="53"/>
                    </a:lnTo>
                    <a:lnTo>
                      <a:pt x="23" y="49"/>
                    </a:lnTo>
                    <a:lnTo>
                      <a:pt x="19" y="48"/>
                    </a:lnTo>
                    <a:lnTo>
                      <a:pt x="18" y="50"/>
                    </a:lnTo>
                    <a:lnTo>
                      <a:pt x="14" y="49"/>
                    </a:lnTo>
                    <a:lnTo>
                      <a:pt x="14" y="45"/>
                    </a:lnTo>
                    <a:lnTo>
                      <a:pt x="9" y="44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3" name="Freihandform 137">
                <a:extLst>
                  <a:ext uri="{FF2B5EF4-FFF2-40B4-BE49-F238E27FC236}">
                    <a16:creationId xmlns:a16="http://schemas.microsoft.com/office/drawing/2014/main" id="{3309168A-6BF2-ED8E-4495-633423367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950" y="5183188"/>
                <a:ext cx="100013" cy="68263"/>
              </a:xfrm>
              <a:custGeom>
                <a:avLst/>
                <a:gdLst>
                  <a:gd name="T0" fmla="*/ 17 w 63"/>
                  <a:gd name="T1" fmla="*/ 3 h 43"/>
                  <a:gd name="T2" fmla="*/ 19 w 63"/>
                  <a:gd name="T3" fmla="*/ 1 h 43"/>
                  <a:gd name="T4" fmla="*/ 24 w 63"/>
                  <a:gd name="T5" fmla="*/ 2 h 43"/>
                  <a:gd name="T6" fmla="*/ 27 w 63"/>
                  <a:gd name="T7" fmla="*/ 2 h 43"/>
                  <a:gd name="T8" fmla="*/ 31 w 63"/>
                  <a:gd name="T9" fmla="*/ 5 h 43"/>
                  <a:gd name="T10" fmla="*/ 34 w 63"/>
                  <a:gd name="T11" fmla="*/ 3 h 43"/>
                  <a:gd name="T12" fmla="*/ 38 w 63"/>
                  <a:gd name="T13" fmla="*/ 2 h 43"/>
                  <a:gd name="T14" fmla="*/ 40 w 63"/>
                  <a:gd name="T15" fmla="*/ 0 h 43"/>
                  <a:gd name="T16" fmla="*/ 43 w 63"/>
                  <a:gd name="T17" fmla="*/ 0 h 43"/>
                  <a:gd name="T18" fmla="*/ 44 w 63"/>
                  <a:gd name="T19" fmla="*/ 1 h 43"/>
                  <a:gd name="T20" fmla="*/ 47 w 63"/>
                  <a:gd name="T21" fmla="*/ 5 h 43"/>
                  <a:gd name="T22" fmla="*/ 49 w 63"/>
                  <a:gd name="T23" fmla="*/ 8 h 43"/>
                  <a:gd name="T24" fmla="*/ 53 w 63"/>
                  <a:gd name="T25" fmla="*/ 14 h 43"/>
                  <a:gd name="T26" fmla="*/ 53 w 63"/>
                  <a:gd name="T27" fmla="*/ 18 h 43"/>
                  <a:gd name="T28" fmla="*/ 53 w 63"/>
                  <a:gd name="T29" fmla="*/ 23 h 43"/>
                  <a:gd name="T30" fmla="*/ 54 w 63"/>
                  <a:gd name="T31" fmla="*/ 26 h 43"/>
                  <a:gd name="T32" fmla="*/ 56 w 63"/>
                  <a:gd name="T33" fmla="*/ 29 h 43"/>
                  <a:gd name="T34" fmla="*/ 60 w 63"/>
                  <a:gd name="T35" fmla="*/ 28 h 43"/>
                  <a:gd name="T36" fmla="*/ 63 w 63"/>
                  <a:gd name="T37" fmla="*/ 29 h 43"/>
                  <a:gd name="T38" fmla="*/ 63 w 63"/>
                  <a:gd name="T39" fmla="*/ 31 h 43"/>
                  <a:gd name="T40" fmla="*/ 60 w 63"/>
                  <a:gd name="T41" fmla="*/ 34 h 43"/>
                  <a:gd name="T42" fmla="*/ 58 w 63"/>
                  <a:gd name="T43" fmla="*/ 32 h 43"/>
                  <a:gd name="T44" fmla="*/ 56 w 63"/>
                  <a:gd name="T45" fmla="*/ 43 h 43"/>
                  <a:gd name="T46" fmla="*/ 52 w 63"/>
                  <a:gd name="T47" fmla="*/ 42 h 43"/>
                  <a:gd name="T48" fmla="*/ 47 w 63"/>
                  <a:gd name="T49" fmla="*/ 40 h 43"/>
                  <a:gd name="T50" fmla="*/ 40 w 63"/>
                  <a:gd name="T51" fmla="*/ 41 h 43"/>
                  <a:gd name="T52" fmla="*/ 36 w 63"/>
                  <a:gd name="T53" fmla="*/ 43 h 43"/>
                  <a:gd name="T54" fmla="*/ 26 w 63"/>
                  <a:gd name="T55" fmla="*/ 43 h 43"/>
                  <a:gd name="T56" fmla="*/ 20 w 63"/>
                  <a:gd name="T57" fmla="*/ 42 h 43"/>
                  <a:gd name="T58" fmla="*/ 18 w 63"/>
                  <a:gd name="T59" fmla="*/ 42 h 43"/>
                  <a:gd name="T60" fmla="*/ 17 w 63"/>
                  <a:gd name="T61" fmla="*/ 39 h 43"/>
                  <a:gd name="T62" fmla="*/ 15 w 63"/>
                  <a:gd name="T63" fmla="*/ 37 h 43"/>
                  <a:gd name="T64" fmla="*/ 17 w 63"/>
                  <a:gd name="T65" fmla="*/ 36 h 43"/>
                  <a:gd name="T66" fmla="*/ 15 w 63"/>
                  <a:gd name="T67" fmla="*/ 35 h 43"/>
                  <a:gd name="T68" fmla="*/ 13 w 63"/>
                  <a:gd name="T69" fmla="*/ 36 h 43"/>
                  <a:gd name="T70" fmla="*/ 9 w 63"/>
                  <a:gd name="T71" fmla="*/ 34 h 43"/>
                  <a:gd name="T72" fmla="*/ 8 w 63"/>
                  <a:gd name="T73" fmla="*/ 30 h 43"/>
                  <a:gd name="T74" fmla="*/ 5 w 63"/>
                  <a:gd name="T75" fmla="*/ 28 h 43"/>
                  <a:gd name="T76" fmla="*/ 3 w 63"/>
                  <a:gd name="T77" fmla="*/ 24 h 43"/>
                  <a:gd name="T78" fmla="*/ 0 w 63"/>
                  <a:gd name="T79" fmla="*/ 20 h 43"/>
                  <a:gd name="T80" fmla="*/ 6 w 63"/>
                  <a:gd name="T81" fmla="*/ 19 h 43"/>
                  <a:gd name="T82" fmla="*/ 9 w 63"/>
                  <a:gd name="T83" fmla="*/ 12 h 43"/>
                  <a:gd name="T84" fmla="*/ 13 w 63"/>
                  <a:gd name="T85" fmla="*/ 6 h 43"/>
                  <a:gd name="T86" fmla="*/ 17 w 63"/>
                  <a:gd name="T87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" h="43">
                    <a:moveTo>
                      <a:pt x="17" y="3"/>
                    </a:moveTo>
                    <a:lnTo>
                      <a:pt x="19" y="1"/>
                    </a:lnTo>
                    <a:lnTo>
                      <a:pt x="24" y="2"/>
                    </a:lnTo>
                    <a:lnTo>
                      <a:pt x="27" y="2"/>
                    </a:lnTo>
                    <a:lnTo>
                      <a:pt x="31" y="5"/>
                    </a:lnTo>
                    <a:lnTo>
                      <a:pt x="34" y="3"/>
                    </a:lnTo>
                    <a:lnTo>
                      <a:pt x="38" y="2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4" y="1"/>
                    </a:lnTo>
                    <a:lnTo>
                      <a:pt x="47" y="5"/>
                    </a:lnTo>
                    <a:lnTo>
                      <a:pt x="49" y="8"/>
                    </a:lnTo>
                    <a:lnTo>
                      <a:pt x="53" y="14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4" y="26"/>
                    </a:lnTo>
                    <a:lnTo>
                      <a:pt x="56" y="29"/>
                    </a:lnTo>
                    <a:lnTo>
                      <a:pt x="60" y="28"/>
                    </a:lnTo>
                    <a:lnTo>
                      <a:pt x="63" y="29"/>
                    </a:lnTo>
                    <a:lnTo>
                      <a:pt x="63" y="31"/>
                    </a:lnTo>
                    <a:lnTo>
                      <a:pt x="60" y="34"/>
                    </a:lnTo>
                    <a:lnTo>
                      <a:pt x="58" y="32"/>
                    </a:lnTo>
                    <a:lnTo>
                      <a:pt x="56" y="43"/>
                    </a:lnTo>
                    <a:lnTo>
                      <a:pt x="52" y="42"/>
                    </a:lnTo>
                    <a:lnTo>
                      <a:pt x="47" y="40"/>
                    </a:lnTo>
                    <a:lnTo>
                      <a:pt x="40" y="41"/>
                    </a:lnTo>
                    <a:lnTo>
                      <a:pt x="36" y="43"/>
                    </a:lnTo>
                    <a:lnTo>
                      <a:pt x="26" y="43"/>
                    </a:lnTo>
                    <a:lnTo>
                      <a:pt x="20" y="42"/>
                    </a:lnTo>
                    <a:lnTo>
                      <a:pt x="18" y="42"/>
                    </a:lnTo>
                    <a:lnTo>
                      <a:pt x="17" y="39"/>
                    </a:lnTo>
                    <a:lnTo>
                      <a:pt x="15" y="37"/>
                    </a:lnTo>
                    <a:lnTo>
                      <a:pt x="17" y="36"/>
                    </a:lnTo>
                    <a:lnTo>
                      <a:pt x="15" y="35"/>
                    </a:lnTo>
                    <a:lnTo>
                      <a:pt x="13" y="36"/>
                    </a:lnTo>
                    <a:lnTo>
                      <a:pt x="9" y="34"/>
                    </a:lnTo>
                    <a:lnTo>
                      <a:pt x="8" y="30"/>
                    </a:lnTo>
                    <a:lnTo>
                      <a:pt x="5" y="28"/>
                    </a:lnTo>
                    <a:lnTo>
                      <a:pt x="3" y="24"/>
                    </a:lnTo>
                    <a:lnTo>
                      <a:pt x="0" y="20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13" y="6"/>
                    </a:lnTo>
                    <a:lnTo>
                      <a:pt x="17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4" name="Freihandform 138">
                <a:extLst>
                  <a:ext uri="{FF2B5EF4-FFF2-40B4-BE49-F238E27FC236}">
                    <a16:creationId xmlns:a16="http://schemas.microsoft.com/office/drawing/2014/main" id="{96DD8122-8C38-FC49-BCDF-9C5C86ACC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075" y="5214938"/>
                <a:ext cx="46038" cy="58738"/>
              </a:xfrm>
              <a:custGeom>
                <a:avLst/>
                <a:gdLst>
                  <a:gd name="T0" fmla="*/ 15 w 29"/>
                  <a:gd name="T1" fmla="*/ 8 h 37"/>
                  <a:gd name="T2" fmla="*/ 18 w 29"/>
                  <a:gd name="T3" fmla="*/ 10 h 37"/>
                  <a:gd name="T4" fmla="*/ 19 w 29"/>
                  <a:gd name="T5" fmla="*/ 14 h 37"/>
                  <a:gd name="T6" fmla="*/ 23 w 29"/>
                  <a:gd name="T7" fmla="*/ 16 h 37"/>
                  <a:gd name="T8" fmla="*/ 25 w 29"/>
                  <a:gd name="T9" fmla="*/ 15 h 37"/>
                  <a:gd name="T10" fmla="*/ 27 w 29"/>
                  <a:gd name="T11" fmla="*/ 16 h 37"/>
                  <a:gd name="T12" fmla="*/ 25 w 29"/>
                  <a:gd name="T13" fmla="*/ 17 h 37"/>
                  <a:gd name="T14" fmla="*/ 27 w 29"/>
                  <a:gd name="T15" fmla="*/ 19 h 37"/>
                  <a:gd name="T16" fmla="*/ 24 w 29"/>
                  <a:gd name="T17" fmla="*/ 21 h 37"/>
                  <a:gd name="T18" fmla="*/ 25 w 29"/>
                  <a:gd name="T19" fmla="*/ 25 h 37"/>
                  <a:gd name="T20" fmla="*/ 29 w 29"/>
                  <a:gd name="T21" fmla="*/ 28 h 37"/>
                  <a:gd name="T22" fmla="*/ 25 w 29"/>
                  <a:gd name="T23" fmla="*/ 31 h 37"/>
                  <a:gd name="T24" fmla="*/ 25 w 29"/>
                  <a:gd name="T25" fmla="*/ 34 h 37"/>
                  <a:gd name="T26" fmla="*/ 25 w 29"/>
                  <a:gd name="T27" fmla="*/ 35 h 37"/>
                  <a:gd name="T28" fmla="*/ 24 w 29"/>
                  <a:gd name="T29" fmla="*/ 37 h 37"/>
                  <a:gd name="T30" fmla="*/ 22 w 29"/>
                  <a:gd name="T31" fmla="*/ 37 h 37"/>
                  <a:gd name="T32" fmla="*/ 19 w 29"/>
                  <a:gd name="T33" fmla="*/ 37 h 37"/>
                  <a:gd name="T34" fmla="*/ 19 w 29"/>
                  <a:gd name="T35" fmla="*/ 37 h 37"/>
                  <a:gd name="T36" fmla="*/ 19 w 29"/>
                  <a:gd name="T37" fmla="*/ 35 h 37"/>
                  <a:gd name="T38" fmla="*/ 21 w 29"/>
                  <a:gd name="T39" fmla="*/ 33 h 37"/>
                  <a:gd name="T40" fmla="*/ 19 w 29"/>
                  <a:gd name="T41" fmla="*/ 33 h 37"/>
                  <a:gd name="T42" fmla="*/ 18 w 29"/>
                  <a:gd name="T43" fmla="*/ 32 h 37"/>
                  <a:gd name="T44" fmla="*/ 17 w 29"/>
                  <a:gd name="T45" fmla="*/ 31 h 37"/>
                  <a:gd name="T46" fmla="*/ 16 w 29"/>
                  <a:gd name="T47" fmla="*/ 29 h 37"/>
                  <a:gd name="T48" fmla="*/ 15 w 29"/>
                  <a:gd name="T49" fmla="*/ 29 h 37"/>
                  <a:gd name="T50" fmla="*/ 13 w 29"/>
                  <a:gd name="T51" fmla="*/ 28 h 37"/>
                  <a:gd name="T52" fmla="*/ 13 w 29"/>
                  <a:gd name="T53" fmla="*/ 28 h 37"/>
                  <a:gd name="T54" fmla="*/ 12 w 29"/>
                  <a:gd name="T55" fmla="*/ 32 h 37"/>
                  <a:gd name="T56" fmla="*/ 10 w 29"/>
                  <a:gd name="T57" fmla="*/ 32 h 37"/>
                  <a:gd name="T58" fmla="*/ 11 w 29"/>
                  <a:gd name="T59" fmla="*/ 31 h 37"/>
                  <a:gd name="T60" fmla="*/ 9 w 29"/>
                  <a:gd name="T61" fmla="*/ 29 h 37"/>
                  <a:gd name="T62" fmla="*/ 6 w 29"/>
                  <a:gd name="T63" fmla="*/ 28 h 37"/>
                  <a:gd name="T64" fmla="*/ 5 w 29"/>
                  <a:gd name="T65" fmla="*/ 27 h 37"/>
                  <a:gd name="T66" fmla="*/ 4 w 29"/>
                  <a:gd name="T67" fmla="*/ 26 h 37"/>
                  <a:gd name="T68" fmla="*/ 5 w 29"/>
                  <a:gd name="T69" fmla="*/ 25 h 37"/>
                  <a:gd name="T70" fmla="*/ 6 w 29"/>
                  <a:gd name="T71" fmla="*/ 21 h 37"/>
                  <a:gd name="T72" fmla="*/ 2 w 29"/>
                  <a:gd name="T73" fmla="*/ 17 h 37"/>
                  <a:gd name="T74" fmla="*/ 4 w 29"/>
                  <a:gd name="T75" fmla="*/ 12 h 37"/>
                  <a:gd name="T76" fmla="*/ 1 w 29"/>
                  <a:gd name="T77" fmla="*/ 12 h 37"/>
                  <a:gd name="T78" fmla="*/ 5 w 29"/>
                  <a:gd name="T79" fmla="*/ 9 h 37"/>
                  <a:gd name="T80" fmla="*/ 2 w 29"/>
                  <a:gd name="T81" fmla="*/ 6 h 37"/>
                  <a:gd name="T82" fmla="*/ 0 w 29"/>
                  <a:gd name="T83" fmla="*/ 3 h 37"/>
                  <a:gd name="T84" fmla="*/ 6 w 29"/>
                  <a:gd name="T85" fmla="*/ 0 h 37"/>
                  <a:gd name="T86" fmla="*/ 10 w 29"/>
                  <a:gd name="T87" fmla="*/ 0 h 37"/>
                  <a:gd name="T88" fmla="*/ 13 w 29"/>
                  <a:gd name="T89" fmla="*/ 4 h 37"/>
                  <a:gd name="T90" fmla="*/ 15 w 29"/>
                  <a:gd name="T91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7">
                    <a:moveTo>
                      <a:pt x="15" y="8"/>
                    </a:moveTo>
                    <a:lnTo>
                      <a:pt x="18" y="10"/>
                    </a:lnTo>
                    <a:lnTo>
                      <a:pt x="19" y="14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7" y="16"/>
                    </a:lnTo>
                    <a:lnTo>
                      <a:pt x="25" y="17"/>
                    </a:lnTo>
                    <a:lnTo>
                      <a:pt x="27" y="19"/>
                    </a:lnTo>
                    <a:lnTo>
                      <a:pt x="24" y="21"/>
                    </a:lnTo>
                    <a:lnTo>
                      <a:pt x="25" y="25"/>
                    </a:lnTo>
                    <a:lnTo>
                      <a:pt x="29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5"/>
                    </a:lnTo>
                    <a:lnTo>
                      <a:pt x="24" y="37"/>
                    </a:lnTo>
                    <a:lnTo>
                      <a:pt x="22" y="37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18" y="32"/>
                    </a:lnTo>
                    <a:lnTo>
                      <a:pt x="17" y="31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2" y="32"/>
                    </a:lnTo>
                    <a:lnTo>
                      <a:pt x="10" y="32"/>
                    </a:lnTo>
                    <a:lnTo>
                      <a:pt x="11" y="31"/>
                    </a:lnTo>
                    <a:lnTo>
                      <a:pt x="9" y="29"/>
                    </a:lnTo>
                    <a:lnTo>
                      <a:pt x="6" y="28"/>
                    </a:lnTo>
                    <a:lnTo>
                      <a:pt x="5" y="27"/>
                    </a:lnTo>
                    <a:lnTo>
                      <a:pt x="4" y="26"/>
                    </a:lnTo>
                    <a:lnTo>
                      <a:pt x="5" y="25"/>
                    </a:lnTo>
                    <a:lnTo>
                      <a:pt x="6" y="21"/>
                    </a:lnTo>
                    <a:lnTo>
                      <a:pt x="2" y="17"/>
                    </a:lnTo>
                    <a:lnTo>
                      <a:pt x="4" y="12"/>
                    </a:lnTo>
                    <a:lnTo>
                      <a:pt x="1" y="12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3" y="4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5" name="Freihandform 139">
                <a:extLst>
                  <a:ext uri="{FF2B5EF4-FFF2-40B4-BE49-F238E27FC236}">
                    <a16:creationId xmlns:a16="http://schemas.microsoft.com/office/drawing/2014/main" id="{E4720164-E77F-22DA-4CAE-CF5D791DEF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9600" y="4227513"/>
                <a:ext cx="523875" cy="1060450"/>
              </a:xfrm>
              <a:custGeom>
                <a:avLst/>
                <a:gdLst>
                  <a:gd name="T0" fmla="*/ 192 w 330"/>
                  <a:gd name="T1" fmla="*/ 5 h 668"/>
                  <a:gd name="T2" fmla="*/ 214 w 330"/>
                  <a:gd name="T3" fmla="*/ 9 h 668"/>
                  <a:gd name="T4" fmla="*/ 196 w 330"/>
                  <a:gd name="T5" fmla="*/ 30 h 668"/>
                  <a:gd name="T6" fmla="*/ 268 w 330"/>
                  <a:gd name="T7" fmla="*/ 557 h 668"/>
                  <a:gd name="T8" fmla="*/ 269 w 330"/>
                  <a:gd name="T9" fmla="*/ 541 h 668"/>
                  <a:gd name="T10" fmla="*/ 255 w 330"/>
                  <a:gd name="T11" fmla="*/ 540 h 668"/>
                  <a:gd name="T12" fmla="*/ 251 w 330"/>
                  <a:gd name="T13" fmla="*/ 525 h 668"/>
                  <a:gd name="T14" fmla="*/ 256 w 330"/>
                  <a:gd name="T15" fmla="*/ 506 h 668"/>
                  <a:gd name="T16" fmla="*/ 271 w 330"/>
                  <a:gd name="T17" fmla="*/ 474 h 668"/>
                  <a:gd name="T18" fmla="*/ 303 w 330"/>
                  <a:gd name="T19" fmla="*/ 382 h 668"/>
                  <a:gd name="T20" fmla="*/ 324 w 330"/>
                  <a:gd name="T21" fmla="*/ 338 h 668"/>
                  <a:gd name="T22" fmla="*/ 271 w 330"/>
                  <a:gd name="T23" fmla="*/ 315 h 668"/>
                  <a:gd name="T24" fmla="*/ 252 w 330"/>
                  <a:gd name="T25" fmla="*/ 335 h 668"/>
                  <a:gd name="T26" fmla="*/ 233 w 330"/>
                  <a:gd name="T27" fmla="*/ 329 h 668"/>
                  <a:gd name="T28" fmla="*/ 190 w 330"/>
                  <a:gd name="T29" fmla="*/ 363 h 668"/>
                  <a:gd name="T30" fmla="*/ 182 w 330"/>
                  <a:gd name="T31" fmla="*/ 349 h 668"/>
                  <a:gd name="T32" fmla="*/ 162 w 330"/>
                  <a:gd name="T33" fmla="*/ 355 h 668"/>
                  <a:gd name="T34" fmla="*/ 151 w 330"/>
                  <a:gd name="T35" fmla="*/ 370 h 668"/>
                  <a:gd name="T36" fmla="*/ 117 w 330"/>
                  <a:gd name="T37" fmla="*/ 392 h 668"/>
                  <a:gd name="T38" fmla="*/ 111 w 330"/>
                  <a:gd name="T39" fmla="*/ 407 h 668"/>
                  <a:gd name="T40" fmla="*/ 91 w 330"/>
                  <a:gd name="T41" fmla="*/ 367 h 668"/>
                  <a:gd name="T42" fmla="*/ 144 w 330"/>
                  <a:gd name="T43" fmla="*/ 365 h 668"/>
                  <a:gd name="T44" fmla="*/ 96 w 330"/>
                  <a:gd name="T45" fmla="*/ 319 h 668"/>
                  <a:gd name="T46" fmla="*/ 60 w 330"/>
                  <a:gd name="T47" fmla="*/ 324 h 668"/>
                  <a:gd name="T48" fmla="*/ 71 w 330"/>
                  <a:gd name="T49" fmla="*/ 381 h 668"/>
                  <a:gd name="T50" fmla="*/ 80 w 330"/>
                  <a:gd name="T51" fmla="*/ 427 h 668"/>
                  <a:gd name="T52" fmla="*/ 64 w 330"/>
                  <a:gd name="T53" fmla="*/ 467 h 668"/>
                  <a:gd name="T54" fmla="*/ 54 w 330"/>
                  <a:gd name="T55" fmla="*/ 496 h 668"/>
                  <a:gd name="T56" fmla="*/ 57 w 330"/>
                  <a:gd name="T57" fmla="*/ 515 h 668"/>
                  <a:gd name="T58" fmla="*/ 75 w 330"/>
                  <a:gd name="T59" fmla="*/ 522 h 668"/>
                  <a:gd name="T60" fmla="*/ 81 w 330"/>
                  <a:gd name="T61" fmla="*/ 540 h 668"/>
                  <a:gd name="T62" fmla="*/ 85 w 330"/>
                  <a:gd name="T63" fmla="*/ 550 h 668"/>
                  <a:gd name="T64" fmla="*/ 81 w 330"/>
                  <a:gd name="T65" fmla="*/ 562 h 668"/>
                  <a:gd name="T66" fmla="*/ 94 w 330"/>
                  <a:gd name="T67" fmla="*/ 560 h 668"/>
                  <a:gd name="T68" fmla="*/ 103 w 330"/>
                  <a:gd name="T69" fmla="*/ 572 h 668"/>
                  <a:gd name="T70" fmla="*/ 120 w 330"/>
                  <a:gd name="T71" fmla="*/ 580 h 668"/>
                  <a:gd name="T72" fmla="*/ 137 w 330"/>
                  <a:gd name="T73" fmla="*/ 591 h 668"/>
                  <a:gd name="T74" fmla="*/ 128 w 330"/>
                  <a:gd name="T75" fmla="*/ 607 h 668"/>
                  <a:gd name="T76" fmla="*/ 131 w 330"/>
                  <a:gd name="T77" fmla="*/ 614 h 668"/>
                  <a:gd name="T78" fmla="*/ 115 w 330"/>
                  <a:gd name="T79" fmla="*/ 631 h 668"/>
                  <a:gd name="T80" fmla="*/ 137 w 330"/>
                  <a:gd name="T81" fmla="*/ 647 h 668"/>
                  <a:gd name="T82" fmla="*/ 163 w 330"/>
                  <a:gd name="T83" fmla="*/ 656 h 668"/>
                  <a:gd name="T84" fmla="*/ 180 w 330"/>
                  <a:gd name="T85" fmla="*/ 662 h 668"/>
                  <a:gd name="T86" fmla="*/ 190 w 330"/>
                  <a:gd name="T87" fmla="*/ 667 h 668"/>
                  <a:gd name="T88" fmla="*/ 181 w 330"/>
                  <a:gd name="T89" fmla="*/ 637 h 668"/>
                  <a:gd name="T90" fmla="*/ 195 w 330"/>
                  <a:gd name="T91" fmla="*/ 619 h 668"/>
                  <a:gd name="T92" fmla="*/ 180 w 330"/>
                  <a:gd name="T93" fmla="*/ 601 h 668"/>
                  <a:gd name="T94" fmla="*/ 195 w 330"/>
                  <a:gd name="T95" fmla="*/ 585 h 668"/>
                  <a:gd name="T96" fmla="*/ 234 w 330"/>
                  <a:gd name="T97" fmla="*/ 573 h 668"/>
                  <a:gd name="T98" fmla="*/ 268 w 330"/>
                  <a:gd name="T99" fmla="*/ 578 h 668"/>
                  <a:gd name="T100" fmla="*/ 271 w 330"/>
                  <a:gd name="T101" fmla="*/ 563 h 668"/>
                  <a:gd name="T102" fmla="*/ 220 w 330"/>
                  <a:gd name="T103" fmla="*/ 260 h 668"/>
                  <a:gd name="T104" fmla="*/ 228 w 330"/>
                  <a:gd name="T105" fmla="*/ 291 h 668"/>
                  <a:gd name="T106" fmla="*/ 240 w 330"/>
                  <a:gd name="T107" fmla="*/ 256 h 668"/>
                  <a:gd name="T108" fmla="*/ 302 w 330"/>
                  <a:gd name="T109" fmla="*/ 174 h 668"/>
                  <a:gd name="T110" fmla="*/ 312 w 330"/>
                  <a:gd name="T111" fmla="*/ 144 h 668"/>
                  <a:gd name="T112" fmla="*/ 242 w 330"/>
                  <a:gd name="T113" fmla="*/ 191 h 668"/>
                  <a:gd name="T114" fmla="*/ 220 w 330"/>
                  <a:gd name="T115" fmla="*/ 248 h 668"/>
                  <a:gd name="T116" fmla="*/ 1 w 330"/>
                  <a:gd name="T117" fmla="*/ 531 h 668"/>
                  <a:gd name="T118" fmla="*/ 21 w 330"/>
                  <a:gd name="T119" fmla="*/ 53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0" h="668">
                    <a:moveTo>
                      <a:pt x="184" y="15"/>
                    </a:moveTo>
                    <a:lnTo>
                      <a:pt x="169" y="13"/>
                    </a:lnTo>
                    <a:lnTo>
                      <a:pt x="182" y="6"/>
                    </a:lnTo>
                    <a:lnTo>
                      <a:pt x="192" y="5"/>
                    </a:lnTo>
                    <a:lnTo>
                      <a:pt x="193" y="16"/>
                    </a:lnTo>
                    <a:lnTo>
                      <a:pt x="198" y="6"/>
                    </a:lnTo>
                    <a:lnTo>
                      <a:pt x="204" y="0"/>
                    </a:lnTo>
                    <a:lnTo>
                      <a:pt x="214" y="9"/>
                    </a:lnTo>
                    <a:lnTo>
                      <a:pt x="211" y="15"/>
                    </a:lnTo>
                    <a:lnTo>
                      <a:pt x="202" y="21"/>
                    </a:lnTo>
                    <a:lnTo>
                      <a:pt x="196" y="23"/>
                    </a:lnTo>
                    <a:lnTo>
                      <a:pt x="196" y="30"/>
                    </a:lnTo>
                    <a:lnTo>
                      <a:pt x="187" y="36"/>
                    </a:lnTo>
                    <a:lnTo>
                      <a:pt x="180" y="27"/>
                    </a:lnTo>
                    <a:lnTo>
                      <a:pt x="184" y="15"/>
                    </a:lnTo>
                    <a:close/>
                    <a:moveTo>
                      <a:pt x="268" y="557"/>
                    </a:moveTo>
                    <a:lnTo>
                      <a:pt x="265" y="556"/>
                    </a:lnTo>
                    <a:lnTo>
                      <a:pt x="265" y="550"/>
                    </a:lnTo>
                    <a:lnTo>
                      <a:pt x="267" y="545"/>
                    </a:lnTo>
                    <a:lnTo>
                      <a:pt x="269" y="541"/>
                    </a:lnTo>
                    <a:lnTo>
                      <a:pt x="268" y="537"/>
                    </a:lnTo>
                    <a:lnTo>
                      <a:pt x="263" y="534"/>
                    </a:lnTo>
                    <a:lnTo>
                      <a:pt x="260" y="537"/>
                    </a:lnTo>
                    <a:lnTo>
                      <a:pt x="255" y="540"/>
                    </a:lnTo>
                    <a:lnTo>
                      <a:pt x="250" y="535"/>
                    </a:lnTo>
                    <a:lnTo>
                      <a:pt x="248" y="531"/>
                    </a:lnTo>
                    <a:lnTo>
                      <a:pt x="244" y="525"/>
                    </a:lnTo>
                    <a:lnTo>
                      <a:pt x="251" y="525"/>
                    </a:lnTo>
                    <a:lnTo>
                      <a:pt x="257" y="522"/>
                    </a:lnTo>
                    <a:lnTo>
                      <a:pt x="262" y="516"/>
                    </a:lnTo>
                    <a:lnTo>
                      <a:pt x="261" y="511"/>
                    </a:lnTo>
                    <a:lnTo>
                      <a:pt x="256" y="506"/>
                    </a:lnTo>
                    <a:lnTo>
                      <a:pt x="257" y="502"/>
                    </a:lnTo>
                    <a:lnTo>
                      <a:pt x="262" y="494"/>
                    </a:lnTo>
                    <a:lnTo>
                      <a:pt x="267" y="486"/>
                    </a:lnTo>
                    <a:lnTo>
                      <a:pt x="271" y="474"/>
                    </a:lnTo>
                    <a:lnTo>
                      <a:pt x="274" y="453"/>
                    </a:lnTo>
                    <a:lnTo>
                      <a:pt x="279" y="405"/>
                    </a:lnTo>
                    <a:lnTo>
                      <a:pt x="291" y="395"/>
                    </a:lnTo>
                    <a:lnTo>
                      <a:pt x="303" y="382"/>
                    </a:lnTo>
                    <a:lnTo>
                      <a:pt x="312" y="375"/>
                    </a:lnTo>
                    <a:lnTo>
                      <a:pt x="321" y="366"/>
                    </a:lnTo>
                    <a:lnTo>
                      <a:pt x="326" y="357"/>
                    </a:lnTo>
                    <a:lnTo>
                      <a:pt x="324" y="338"/>
                    </a:lnTo>
                    <a:lnTo>
                      <a:pt x="303" y="320"/>
                    </a:lnTo>
                    <a:lnTo>
                      <a:pt x="294" y="314"/>
                    </a:lnTo>
                    <a:lnTo>
                      <a:pt x="274" y="309"/>
                    </a:lnTo>
                    <a:lnTo>
                      <a:pt x="271" y="315"/>
                    </a:lnTo>
                    <a:lnTo>
                      <a:pt x="278" y="326"/>
                    </a:lnTo>
                    <a:lnTo>
                      <a:pt x="271" y="338"/>
                    </a:lnTo>
                    <a:lnTo>
                      <a:pt x="262" y="328"/>
                    </a:lnTo>
                    <a:lnTo>
                      <a:pt x="252" y="335"/>
                    </a:lnTo>
                    <a:lnTo>
                      <a:pt x="240" y="336"/>
                    </a:lnTo>
                    <a:lnTo>
                      <a:pt x="236" y="342"/>
                    </a:lnTo>
                    <a:lnTo>
                      <a:pt x="227" y="340"/>
                    </a:lnTo>
                    <a:lnTo>
                      <a:pt x="233" y="329"/>
                    </a:lnTo>
                    <a:lnTo>
                      <a:pt x="228" y="328"/>
                    </a:lnTo>
                    <a:lnTo>
                      <a:pt x="205" y="343"/>
                    </a:lnTo>
                    <a:lnTo>
                      <a:pt x="191" y="352"/>
                    </a:lnTo>
                    <a:lnTo>
                      <a:pt x="190" y="363"/>
                    </a:lnTo>
                    <a:lnTo>
                      <a:pt x="179" y="366"/>
                    </a:lnTo>
                    <a:lnTo>
                      <a:pt x="174" y="360"/>
                    </a:lnTo>
                    <a:lnTo>
                      <a:pt x="174" y="351"/>
                    </a:lnTo>
                    <a:lnTo>
                      <a:pt x="182" y="349"/>
                    </a:lnTo>
                    <a:lnTo>
                      <a:pt x="179" y="338"/>
                    </a:lnTo>
                    <a:lnTo>
                      <a:pt x="160" y="334"/>
                    </a:lnTo>
                    <a:lnTo>
                      <a:pt x="164" y="344"/>
                    </a:lnTo>
                    <a:lnTo>
                      <a:pt x="162" y="355"/>
                    </a:lnTo>
                    <a:lnTo>
                      <a:pt x="167" y="365"/>
                    </a:lnTo>
                    <a:lnTo>
                      <a:pt x="163" y="377"/>
                    </a:lnTo>
                    <a:lnTo>
                      <a:pt x="157" y="371"/>
                    </a:lnTo>
                    <a:lnTo>
                      <a:pt x="151" y="370"/>
                    </a:lnTo>
                    <a:lnTo>
                      <a:pt x="135" y="386"/>
                    </a:lnTo>
                    <a:lnTo>
                      <a:pt x="139" y="398"/>
                    </a:lnTo>
                    <a:lnTo>
                      <a:pt x="134" y="401"/>
                    </a:lnTo>
                    <a:lnTo>
                      <a:pt x="117" y="392"/>
                    </a:lnTo>
                    <a:lnTo>
                      <a:pt x="114" y="398"/>
                    </a:lnTo>
                    <a:lnTo>
                      <a:pt x="117" y="404"/>
                    </a:lnTo>
                    <a:lnTo>
                      <a:pt x="116" y="412"/>
                    </a:lnTo>
                    <a:lnTo>
                      <a:pt x="111" y="407"/>
                    </a:lnTo>
                    <a:lnTo>
                      <a:pt x="103" y="402"/>
                    </a:lnTo>
                    <a:lnTo>
                      <a:pt x="103" y="387"/>
                    </a:lnTo>
                    <a:lnTo>
                      <a:pt x="102" y="380"/>
                    </a:lnTo>
                    <a:lnTo>
                      <a:pt x="91" y="367"/>
                    </a:lnTo>
                    <a:lnTo>
                      <a:pt x="96" y="365"/>
                    </a:lnTo>
                    <a:lnTo>
                      <a:pt x="126" y="377"/>
                    </a:lnTo>
                    <a:lnTo>
                      <a:pt x="137" y="373"/>
                    </a:lnTo>
                    <a:lnTo>
                      <a:pt x="144" y="365"/>
                    </a:lnTo>
                    <a:lnTo>
                      <a:pt x="144" y="353"/>
                    </a:lnTo>
                    <a:lnTo>
                      <a:pt x="139" y="344"/>
                    </a:lnTo>
                    <a:lnTo>
                      <a:pt x="114" y="324"/>
                    </a:lnTo>
                    <a:lnTo>
                      <a:pt x="96" y="319"/>
                    </a:lnTo>
                    <a:lnTo>
                      <a:pt x="83" y="308"/>
                    </a:lnTo>
                    <a:lnTo>
                      <a:pt x="77" y="314"/>
                    </a:lnTo>
                    <a:lnTo>
                      <a:pt x="65" y="321"/>
                    </a:lnTo>
                    <a:lnTo>
                      <a:pt x="60" y="324"/>
                    </a:lnTo>
                    <a:lnTo>
                      <a:pt x="59" y="337"/>
                    </a:lnTo>
                    <a:lnTo>
                      <a:pt x="69" y="348"/>
                    </a:lnTo>
                    <a:lnTo>
                      <a:pt x="63" y="361"/>
                    </a:lnTo>
                    <a:lnTo>
                      <a:pt x="71" y="381"/>
                    </a:lnTo>
                    <a:lnTo>
                      <a:pt x="67" y="394"/>
                    </a:lnTo>
                    <a:lnTo>
                      <a:pt x="73" y="406"/>
                    </a:lnTo>
                    <a:lnTo>
                      <a:pt x="70" y="416"/>
                    </a:lnTo>
                    <a:lnTo>
                      <a:pt x="80" y="427"/>
                    </a:lnTo>
                    <a:lnTo>
                      <a:pt x="77" y="434"/>
                    </a:lnTo>
                    <a:lnTo>
                      <a:pt x="71" y="442"/>
                    </a:lnTo>
                    <a:lnTo>
                      <a:pt x="57" y="459"/>
                    </a:lnTo>
                    <a:lnTo>
                      <a:pt x="64" y="467"/>
                    </a:lnTo>
                    <a:lnTo>
                      <a:pt x="56" y="474"/>
                    </a:lnTo>
                    <a:lnTo>
                      <a:pt x="57" y="476"/>
                    </a:lnTo>
                    <a:lnTo>
                      <a:pt x="52" y="483"/>
                    </a:lnTo>
                    <a:lnTo>
                      <a:pt x="54" y="496"/>
                    </a:lnTo>
                    <a:lnTo>
                      <a:pt x="51" y="499"/>
                    </a:lnTo>
                    <a:lnTo>
                      <a:pt x="54" y="502"/>
                    </a:lnTo>
                    <a:lnTo>
                      <a:pt x="56" y="508"/>
                    </a:lnTo>
                    <a:lnTo>
                      <a:pt x="57" y="515"/>
                    </a:lnTo>
                    <a:lnTo>
                      <a:pt x="64" y="518"/>
                    </a:lnTo>
                    <a:lnTo>
                      <a:pt x="65" y="521"/>
                    </a:lnTo>
                    <a:lnTo>
                      <a:pt x="69" y="520"/>
                    </a:lnTo>
                    <a:lnTo>
                      <a:pt x="75" y="522"/>
                    </a:lnTo>
                    <a:lnTo>
                      <a:pt x="76" y="528"/>
                    </a:lnTo>
                    <a:lnTo>
                      <a:pt x="75" y="531"/>
                    </a:lnTo>
                    <a:lnTo>
                      <a:pt x="79" y="539"/>
                    </a:lnTo>
                    <a:lnTo>
                      <a:pt x="81" y="540"/>
                    </a:lnTo>
                    <a:lnTo>
                      <a:pt x="81" y="543"/>
                    </a:lnTo>
                    <a:lnTo>
                      <a:pt x="86" y="545"/>
                    </a:lnTo>
                    <a:lnTo>
                      <a:pt x="87" y="547"/>
                    </a:lnTo>
                    <a:lnTo>
                      <a:pt x="85" y="550"/>
                    </a:lnTo>
                    <a:lnTo>
                      <a:pt x="80" y="550"/>
                    </a:lnTo>
                    <a:lnTo>
                      <a:pt x="79" y="551"/>
                    </a:lnTo>
                    <a:lnTo>
                      <a:pt x="80" y="555"/>
                    </a:lnTo>
                    <a:lnTo>
                      <a:pt x="81" y="562"/>
                    </a:lnTo>
                    <a:lnTo>
                      <a:pt x="85" y="562"/>
                    </a:lnTo>
                    <a:lnTo>
                      <a:pt x="86" y="560"/>
                    </a:lnTo>
                    <a:lnTo>
                      <a:pt x="88" y="560"/>
                    </a:lnTo>
                    <a:lnTo>
                      <a:pt x="94" y="560"/>
                    </a:lnTo>
                    <a:lnTo>
                      <a:pt x="99" y="566"/>
                    </a:lnTo>
                    <a:lnTo>
                      <a:pt x="98" y="567"/>
                    </a:lnTo>
                    <a:lnTo>
                      <a:pt x="98" y="570"/>
                    </a:lnTo>
                    <a:lnTo>
                      <a:pt x="103" y="572"/>
                    </a:lnTo>
                    <a:lnTo>
                      <a:pt x="105" y="575"/>
                    </a:lnTo>
                    <a:lnTo>
                      <a:pt x="105" y="578"/>
                    </a:lnTo>
                    <a:lnTo>
                      <a:pt x="114" y="581"/>
                    </a:lnTo>
                    <a:lnTo>
                      <a:pt x="120" y="580"/>
                    </a:lnTo>
                    <a:lnTo>
                      <a:pt x="123" y="585"/>
                    </a:lnTo>
                    <a:lnTo>
                      <a:pt x="127" y="585"/>
                    </a:lnTo>
                    <a:lnTo>
                      <a:pt x="137" y="589"/>
                    </a:lnTo>
                    <a:lnTo>
                      <a:pt x="137" y="591"/>
                    </a:lnTo>
                    <a:lnTo>
                      <a:pt x="134" y="597"/>
                    </a:lnTo>
                    <a:lnTo>
                      <a:pt x="135" y="602"/>
                    </a:lnTo>
                    <a:lnTo>
                      <a:pt x="135" y="605"/>
                    </a:lnTo>
                    <a:lnTo>
                      <a:pt x="128" y="607"/>
                    </a:lnTo>
                    <a:lnTo>
                      <a:pt x="124" y="609"/>
                    </a:lnTo>
                    <a:lnTo>
                      <a:pt x="124" y="613"/>
                    </a:lnTo>
                    <a:lnTo>
                      <a:pt x="131" y="612"/>
                    </a:lnTo>
                    <a:lnTo>
                      <a:pt x="131" y="614"/>
                    </a:lnTo>
                    <a:lnTo>
                      <a:pt x="121" y="618"/>
                    </a:lnTo>
                    <a:lnTo>
                      <a:pt x="124" y="621"/>
                    </a:lnTo>
                    <a:lnTo>
                      <a:pt x="120" y="630"/>
                    </a:lnTo>
                    <a:lnTo>
                      <a:pt x="115" y="631"/>
                    </a:lnTo>
                    <a:lnTo>
                      <a:pt x="120" y="637"/>
                    </a:lnTo>
                    <a:lnTo>
                      <a:pt x="128" y="641"/>
                    </a:lnTo>
                    <a:lnTo>
                      <a:pt x="137" y="648"/>
                    </a:lnTo>
                    <a:lnTo>
                      <a:pt x="137" y="647"/>
                    </a:lnTo>
                    <a:lnTo>
                      <a:pt x="143" y="649"/>
                    </a:lnTo>
                    <a:lnTo>
                      <a:pt x="152" y="650"/>
                    </a:lnTo>
                    <a:lnTo>
                      <a:pt x="162" y="655"/>
                    </a:lnTo>
                    <a:lnTo>
                      <a:pt x="163" y="656"/>
                    </a:lnTo>
                    <a:lnTo>
                      <a:pt x="167" y="655"/>
                    </a:lnTo>
                    <a:lnTo>
                      <a:pt x="173" y="656"/>
                    </a:lnTo>
                    <a:lnTo>
                      <a:pt x="175" y="660"/>
                    </a:lnTo>
                    <a:lnTo>
                      <a:pt x="180" y="662"/>
                    </a:lnTo>
                    <a:lnTo>
                      <a:pt x="181" y="662"/>
                    </a:lnTo>
                    <a:lnTo>
                      <a:pt x="186" y="668"/>
                    </a:lnTo>
                    <a:lnTo>
                      <a:pt x="188" y="668"/>
                    </a:lnTo>
                    <a:lnTo>
                      <a:pt x="190" y="667"/>
                    </a:lnTo>
                    <a:lnTo>
                      <a:pt x="195" y="663"/>
                    </a:lnTo>
                    <a:lnTo>
                      <a:pt x="187" y="653"/>
                    </a:lnTo>
                    <a:lnTo>
                      <a:pt x="187" y="647"/>
                    </a:lnTo>
                    <a:lnTo>
                      <a:pt x="181" y="637"/>
                    </a:lnTo>
                    <a:lnTo>
                      <a:pt x="188" y="627"/>
                    </a:lnTo>
                    <a:lnTo>
                      <a:pt x="195" y="626"/>
                    </a:lnTo>
                    <a:lnTo>
                      <a:pt x="198" y="620"/>
                    </a:lnTo>
                    <a:lnTo>
                      <a:pt x="195" y="619"/>
                    </a:lnTo>
                    <a:lnTo>
                      <a:pt x="195" y="614"/>
                    </a:lnTo>
                    <a:lnTo>
                      <a:pt x="191" y="607"/>
                    </a:lnTo>
                    <a:lnTo>
                      <a:pt x="186" y="607"/>
                    </a:lnTo>
                    <a:lnTo>
                      <a:pt x="180" y="601"/>
                    </a:lnTo>
                    <a:lnTo>
                      <a:pt x="184" y="592"/>
                    </a:lnTo>
                    <a:lnTo>
                      <a:pt x="182" y="591"/>
                    </a:lnTo>
                    <a:lnTo>
                      <a:pt x="187" y="579"/>
                    </a:lnTo>
                    <a:lnTo>
                      <a:pt x="195" y="585"/>
                    </a:lnTo>
                    <a:lnTo>
                      <a:pt x="195" y="578"/>
                    </a:lnTo>
                    <a:lnTo>
                      <a:pt x="209" y="566"/>
                    </a:lnTo>
                    <a:lnTo>
                      <a:pt x="220" y="566"/>
                    </a:lnTo>
                    <a:lnTo>
                      <a:pt x="234" y="573"/>
                    </a:lnTo>
                    <a:lnTo>
                      <a:pt x="242" y="578"/>
                    </a:lnTo>
                    <a:lnTo>
                      <a:pt x="249" y="573"/>
                    </a:lnTo>
                    <a:lnTo>
                      <a:pt x="260" y="573"/>
                    </a:lnTo>
                    <a:lnTo>
                      <a:pt x="268" y="578"/>
                    </a:lnTo>
                    <a:lnTo>
                      <a:pt x="271" y="575"/>
                    </a:lnTo>
                    <a:lnTo>
                      <a:pt x="280" y="575"/>
                    </a:lnTo>
                    <a:lnTo>
                      <a:pt x="281" y="570"/>
                    </a:lnTo>
                    <a:lnTo>
                      <a:pt x="271" y="563"/>
                    </a:lnTo>
                    <a:lnTo>
                      <a:pt x="272" y="562"/>
                    </a:lnTo>
                    <a:lnTo>
                      <a:pt x="271" y="562"/>
                    </a:lnTo>
                    <a:lnTo>
                      <a:pt x="268" y="557"/>
                    </a:lnTo>
                    <a:close/>
                    <a:moveTo>
                      <a:pt x="220" y="260"/>
                    </a:moveTo>
                    <a:lnTo>
                      <a:pt x="214" y="265"/>
                    </a:lnTo>
                    <a:lnTo>
                      <a:pt x="214" y="276"/>
                    </a:lnTo>
                    <a:lnTo>
                      <a:pt x="226" y="282"/>
                    </a:lnTo>
                    <a:lnTo>
                      <a:pt x="228" y="291"/>
                    </a:lnTo>
                    <a:lnTo>
                      <a:pt x="250" y="294"/>
                    </a:lnTo>
                    <a:lnTo>
                      <a:pt x="254" y="291"/>
                    </a:lnTo>
                    <a:lnTo>
                      <a:pt x="242" y="274"/>
                    </a:lnTo>
                    <a:lnTo>
                      <a:pt x="240" y="256"/>
                    </a:lnTo>
                    <a:lnTo>
                      <a:pt x="250" y="234"/>
                    </a:lnTo>
                    <a:lnTo>
                      <a:pt x="261" y="212"/>
                    </a:lnTo>
                    <a:lnTo>
                      <a:pt x="281" y="187"/>
                    </a:lnTo>
                    <a:lnTo>
                      <a:pt x="302" y="174"/>
                    </a:lnTo>
                    <a:lnTo>
                      <a:pt x="325" y="161"/>
                    </a:lnTo>
                    <a:lnTo>
                      <a:pt x="330" y="151"/>
                    </a:lnTo>
                    <a:lnTo>
                      <a:pt x="325" y="140"/>
                    </a:lnTo>
                    <a:lnTo>
                      <a:pt x="312" y="144"/>
                    </a:lnTo>
                    <a:lnTo>
                      <a:pt x="301" y="155"/>
                    </a:lnTo>
                    <a:lnTo>
                      <a:pt x="279" y="160"/>
                    </a:lnTo>
                    <a:lnTo>
                      <a:pt x="256" y="178"/>
                    </a:lnTo>
                    <a:lnTo>
                      <a:pt x="242" y="191"/>
                    </a:lnTo>
                    <a:lnTo>
                      <a:pt x="243" y="203"/>
                    </a:lnTo>
                    <a:lnTo>
                      <a:pt x="227" y="225"/>
                    </a:lnTo>
                    <a:lnTo>
                      <a:pt x="233" y="227"/>
                    </a:lnTo>
                    <a:lnTo>
                      <a:pt x="220" y="248"/>
                    </a:lnTo>
                    <a:lnTo>
                      <a:pt x="220" y="260"/>
                    </a:lnTo>
                    <a:close/>
                    <a:moveTo>
                      <a:pt x="18" y="529"/>
                    </a:moveTo>
                    <a:lnTo>
                      <a:pt x="11" y="527"/>
                    </a:lnTo>
                    <a:lnTo>
                      <a:pt x="1" y="531"/>
                    </a:lnTo>
                    <a:lnTo>
                      <a:pt x="0" y="535"/>
                    </a:lnTo>
                    <a:lnTo>
                      <a:pt x="9" y="537"/>
                    </a:lnTo>
                    <a:lnTo>
                      <a:pt x="21" y="537"/>
                    </a:lnTo>
                    <a:lnTo>
                      <a:pt x="21" y="534"/>
                    </a:lnTo>
                    <a:lnTo>
                      <a:pt x="21" y="531"/>
                    </a:lnTo>
                    <a:lnTo>
                      <a:pt x="18" y="52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6" name="Freihandform 145">
                <a:extLst>
                  <a:ext uri="{FF2B5EF4-FFF2-40B4-BE49-F238E27FC236}">
                    <a16:creationId xmlns:a16="http://schemas.microsoft.com/office/drawing/2014/main" id="{B03D64E7-A494-3848-ACF7-DD7A9C703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525" y="4740275"/>
                <a:ext cx="138113" cy="320675"/>
              </a:xfrm>
              <a:custGeom>
                <a:avLst/>
                <a:gdLst>
                  <a:gd name="T0" fmla="*/ 75 w 87"/>
                  <a:gd name="T1" fmla="*/ 59 h 202"/>
                  <a:gd name="T2" fmla="*/ 69 w 87"/>
                  <a:gd name="T3" fmla="*/ 71 h 202"/>
                  <a:gd name="T4" fmla="*/ 70 w 87"/>
                  <a:gd name="T5" fmla="*/ 79 h 202"/>
                  <a:gd name="T6" fmla="*/ 59 w 87"/>
                  <a:gd name="T7" fmla="*/ 93 h 202"/>
                  <a:gd name="T8" fmla="*/ 46 w 87"/>
                  <a:gd name="T9" fmla="*/ 105 h 202"/>
                  <a:gd name="T10" fmla="*/ 41 w 87"/>
                  <a:gd name="T11" fmla="*/ 125 h 202"/>
                  <a:gd name="T12" fmla="*/ 46 w 87"/>
                  <a:gd name="T13" fmla="*/ 135 h 202"/>
                  <a:gd name="T14" fmla="*/ 52 w 87"/>
                  <a:gd name="T15" fmla="*/ 142 h 202"/>
                  <a:gd name="T16" fmla="*/ 46 w 87"/>
                  <a:gd name="T17" fmla="*/ 157 h 202"/>
                  <a:gd name="T18" fmla="*/ 39 w 87"/>
                  <a:gd name="T19" fmla="*/ 160 h 202"/>
                  <a:gd name="T20" fmla="*/ 36 w 87"/>
                  <a:gd name="T21" fmla="*/ 181 h 202"/>
                  <a:gd name="T22" fmla="*/ 33 w 87"/>
                  <a:gd name="T23" fmla="*/ 193 h 202"/>
                  <a:gd name="T24" fmla="*/ 24 w 87"/>
                  <a:gd name="T25" fmla="*/ 192 h 202"/>
                  <a:gd name="T26" fmla="*/ 21 w 87"/>
                  <a:gd name="T27" fmla="*/ 202 h 202"/>
                  <a:gd name="T28" fmla="*/ 13 w 87"/>
                  <a:gd name="T29" fmla="*/ 202 h 202"/>
                  <a:gd name="T30" fmla="*/ 11 w 87"/>
                  <a:gd name="T31" fmla="*/ 191 h 202"/>
                  <a:gd name="T32" fmla="*/ 5 w 87"/>
                  <a:gd name="T33" fmla="*/ 176 h 202"/>
                  <a:gd name="T34" fmla="*/ 0 w 87"/>
                  <a:gd name="T35" fmla="*/ 159 h 202"/>
                  <a:gd name="T36" fmla="*/ 4 w 87"/>
                  <a:gd name="T37" fmla="*/ 151 h 202"/>
                  <a:gd name="T38" fmla="*/ 9 w 87"/>
                  <a:gd name="T39" fmla="*/ 142 h 202"/>
                  <a:gd name="T40" fmla="*/ 11 w 87"/>
                  <a:gd name="T41" fmla="*/ 125 h 202"/>
                  <a:gd name="T42" fmla="*/ 7 w 87"/>
                  <a:gd name="T43" fmla="*/ 119 h 202"/>
                  <a:gd name="T44" fmla="*/ 6 w 87"/>
                  <a:gd name="T45" fmla="*/ 100 h 202"/>
                  <a:gd name="T46" fmla="*/ 11 w 87"/>
                  <a:gd name="T47" fmla="*/ 86 h 202"/>
                  <a:gd name="T48" fmla="*/ 17 w 87"/>
                  <a:gd name="T49" fmla="*/ 86 h 202"/>
                  <a:gd name="T50" fmla="*/ 19 w 87"/>
                  <a:gd name="T51" fmla="*/ 79 h 202"/>
                  <a:gd name="T52" fmla="*/ 17 w 87"/>
                  <a:gd name="T53" fmla="*/ 75 h 202"/>
                  <a:gd name="T54" fmla="*/ 28 w 87"/>
                  <a:gd name="T55" fmla="*/ 52 h 202"/>
                  <a:gd name="T56" fmla="*/ 34 w 87"/>
                  <a:gd name="T57" fmla="*/ 32 h 202"/>
                  <a:gd name="T58" fmla="*/ 39 w 87"/>
                  <a:gd name="T59" fmla="*/ 20 h 202"/>
                  <a:gd name="T60" fmla="*/ 45 w 87"/>
                  <a:gd name="T61" fmla="*/ 20 h 202"/>
                  <a:gd name="T62" fmla="*/ 47 w 87"/>
                  <a:gd name="T63" fmla="*/ 11 h 202"/>
                  <a:gd name="T64" fmla="*/ 59 w 87"/>
                  <a:gd name="T65" fmla="*/ 13 h 202"/>
                  <a:gd name="T66" fmla="*/ 61 w 87"/>
                  <a:gd name="T67" fmla="*/ 1 h 202"/>
                  <a:gd name="T68" fmla="*/ 65 w 87"/>
                  <a:gd name="T69" fmla="*/ 0 h 202"/>
                  <a:gd name="T70" fmla="*/ 74 w 87"/>
                  <a:gd name="T71" fmla="*/ 9 h 202"/>
                  <a:gd name="T72" fmla="*/ 85 w 87"/>
                  <a:gd name="T73" fmla="*/ 21 h 202"/>
                  <a:gd name="T74" fmla="*/ 85 w 87"/>
                  <a:gd name="T75" fmla="*/ 48 h 202"/>
                  <a:gd name="T76" fmla="*/ 87 w 87"/>
                  <a:gd name="T77" fmla="*/ 54 h 202"/>
                  <a:gd name="T78" fmla="*/ 75 w 87"/>
                  <a:gd name="T79" fmla="*/ 5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7" h="202">
                    <a:moveTo>
                      <a:pt x="75" y="59"/>
                    </a:moveTo>
                    <a:lnTo>
                      <a:pt x="69" y="71"/>
                    </a:lnTo>
                    <a:lnTo>
                      <a:pt x="70" y="79"/>
                    </a:lnTo>
                    <a:lnTo>
                      <a:pt x="59" y="93"/>
                    </a:lnTo>
                    <a:lnTo>
                      <a:pt x="46" y="105"/>
                    </a:lnTo>
                    <a:lnTo>
                      <a:pt x="41" y="125"/>
                    </a:lnTo>
                    <a:lnTo>
                      <a:pt x="46" y="135"/>
                    </a:lnTo>
                    <a:lnTo>
                      <a:pt x="52" y="142"/>
                    </a:lnTo>
                    <a:lnTo>
                      <a:pt x="46" y="157"/>
                    </a:lnTo>
                    <a:lnTo>
                      <a:pt x="39" y="160"/>
                    </a:lnTo>
                    <a:lnTo>
                      <a:pt x="36" y="181"/>
                    </a:lnTo>
                    <a:lnTo>
                      <a:pt x="33" y="193"/>
                    </a:lnTo>
                    <a:lnTo>
                      <a:pt x="24" y="192"/>
                    </a:lnTo>
                    <a:lnTo>
                      <a:pt x="21" y="202"/>
                    </a:lnTo>
                    <a:lnTo>
                      <a:pt x="13" y="202"/>
                    </a:lnTo>
                    <a:lnTo>
                      <a:pt x="11" y="191"/>
                    </a:lnTo>
                    <a:lnTo>
                      <a:pt x="5" y="176"/>
                    </a:lnTo>
                    <a:lnTo>
                      <a:pt x="0" y="159"/>
                    </a:lnTo>
                    <a:lnTo>
                      <a:pt x="4" y="151"/>
                    </a:lnTo>
                    <a:lnTo>
                      <a:pt x="9" y="142"/>
                    </a:lnTo>
                    <a:lnTo>
                      <a:pt x="11" y="125"/>
                    </a:lnTo>
                    <a:lnTo>
                      <a:pt x="7" y="119"/>
                    </a:lnTo>
                    <a:lnTo>
                      <a:pt x="6" y="100"/>
                    </a:lnTo>
                    <a:lnTo>
                      <a:pt x="11" y="86"/>
                    </a:lnTo>
                    <a:lnTo>
                      <a:pt x="17" y="86"/>
                    </a:lnTo>
                    <a:lnTo>
                      <a:pt x="19" y="79"/>
                    </a:lnTo>
                    <a:lnTo>
                      <a:pt x="17" y="75"/>
                    </a:lnTo>
                    <a:lnTo>
                      <a:pt x="28" y="52"/>
                    </a:lnTo>
                    <a:lnTo>
                      <a:pt x="34" y="32"/>
                    </a:lnTo>
                    <a:lnTo>
                      <a:pt x="39" y="20"/>
                    </a:lnTo>
                    <a:lnTo>
                      <a:pt x="45" y="20"/>
                    </a:lnTo>
                    <a:lnTo>
                      <a:pt x="47" y="11"/>
                    </a:lnTo>
                    <a:lnTo>
                      <a:pt x="59" y="13"/>
                    </a:lnTo>
                    <a:lnTo>
                      <a:pt x="61" y="1"/>
                    </a:lnTo>
                    <a:lnTo>
                      <a:pt x="65" y="0"/>
                    </a:lnTo>
                    <a:lnTo>
                      <a:pt x="74" y="9"/>
                    </a:lnTo>
                    <a:lnTo>
                      <a:pt x="85" y="21"/>
                    </a:lnTo>
                    <a:lnTo>
                      <a:pt x="85" y="48"/>
                    </a:lnTo>
                    <a:lnTo>
                      <a:pt x="87" y="54"/>
                    </a:lnTo>
                    <a:lnTo>
                      <a:pt x="75" y="5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7" name="Freihandform 146">
                <a:extLst>
                  <a:ext uri="{FF2B5EF4-FFF2-40B4-BE49-F238E27FC236}">
                    <a16:creationId xmlns:a16="http://schemas.microsoft.com/office/drawing/2014/main" id="{242B8865-9C52-BAF9-4BEC-B2DD38AEE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5205413"/>
                <a:ext cx="31750" cy="22225"/>
              </a:xfrm>
              <a:custGeom>
                <a:avLst/>
                <a:gdLst>
                  <a:gd name="T0" fmla="*/ 1 w 20"/>
                  <a:gd name="T1" fmla="*/ 3 h 14"/>
                  <a:gd name="T2" fmla="*/ 6 w 20"/>
                  <a:gd name="T3" fmla="*/ 4 h 14"/>
                  <a:gd name="T4" fmla="*/ 10 w 20"/>
                  <a:gd name="T5" fmla="*/ 2 h 14"/>
                  <a:gd name="T6" fmla="*/ 16 w 20"/>
                  <a:gd name="T7" fmla="*/ 2 h 14"/>
                  <a:gd name="T8" fmla="*/ 17 w 20"/>
                  <a:gd name="T9" fmla="*/ 0 h 14"/>
                  <a:gd name="T10" fmla="*/ 18 w 20"/>
                  <a:gd name="T11" fmla="*/ 0 h 14"/>
                  <a:gd name="T12" fmla="*/ 20 w 20"/>
                  <a:gd name="T13" fmla="*/ 3 h 14"/>
                  <a:gd name="T14" fmla="*/ 15 w 20"/>
                  <a:gd name="T15" fmla="*/ 5 h 14"/>
                  <a:gd name="T16" fmla="*/ 14 w 20"/>
                  <a:gd name="T17" fmla="*/ 10 h 14"/>
                  <a:gd name="T18" fmla="*/ 11 w 20"/>
                  <a:gd name="T19" fmla="*/ 10 h 14"/>
                  <a:gd name="T20" fmla="*/ 11 w 20"/>
                  <a:gd name="T21" fmla="*/ 14 h 14"/>
                  <a:gd name="T22" fmla="*/ 9 w 20"/>
                  <a:gd name="T23" fmla="*/ 14 h 14"/>
                  <a:gd name="T24" fmla="*/ 6 w 20"/>
                  <a:gd name="T25" fmla="*/ 11 h 14"/>
                  <a:gd name="T26" fmla="*/ 5 w 20"/>
                  <a:gd name="T27" fmla="*/ 14 h 14"/>
                  <a:gd name="T28" fmla="*/ 0 w 20"/>
                  <a:gd name="T29" fmla="*/ 12 h 14"/>
                  <a:gd name="T30" fmla="*/ 1 w 20"/>
                  <a:gd name="T31" fmla="*/ 12 h 14"/>
                  <a:gd name="T32" fmla="*/ 0 w 20"/>
                  <a:gd name="T33" fmla="*/ 8 h 14"/>
                  <a:gd name="T34" fmla="*/ 1 w 20"/>
                  <a:gd name="T3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14">
                    <a:moveTo>
                      <a:pt x="1" y="3"/>
                    </a:moveTo>
                    <a:lnTo>
                      <a:pt x="6" y="4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3"/>
                    </a:lnTo>
                    <a:lnTo>
                      <a:pt x="15" y="5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6" y="11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8" name="Freihandform 147">
                <a:extLst>
                  <a:ext uri="{FF2B5EF4-FFF2-40B4-BE49-F238E27FC236}">
                    <a16:creationId xmlns:a16="http://schemas.microsoft.com/office/drawing/2014/main" id="{7475172A-8F1C-8153-CF8A-A64CC99919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2763" y="4244975"/>
                <a:ext cx="179388" cy="212725"/>
              </a:xfrm>
              <a:custGeom>
                <a:avLst/>
                <a:gdLst>
                  <a:gd name="T0" fmla="*/ 95 w 113"/>
                  <a:gd name="T1" fmla="*/ 101 h 134"/>
                  <a:gd name="T2" fmla="*/ 80 w 113"/>
                  <a:gd name="T3" fmla="*/ 114 h 134"/>
                  <a:gd name="T4" fmla="*/ 68 w 113"/>
                  <a:gd name="T5" fmla="*/ 106 h 134"/>
                  <a:gd name="T6" fmla="*/ 73 w 113"/>
                  <a:gd name="T7" fmla="*/ 98 h 134"/>
                  <a:gd name="T8" fmla="*/ 70 w 113"/>
                  <a:gd name="T9" fmla="*/ 88 h 134"/>
                  <a:gd name="T10" fmla="*/ 83 w 113"/>
                  <a:gd name="T11" fmla="*/ 81 h 134"/>
                  <a:gd name="T12" fmla="*/ 85 w 113"/>
                  <a:gd name="T13" fmla="*/ 94 h 134"/>
                  <a:gd name="T14" fmla="*/ 95 w 113"/>
                  <a:gd name="T15" fmla="*/ 101 h 134"/>
                  <a:gd name="T16" fmla="*/ 51 w 113"/>
                  <a:gd name="T17" fmla="*/ 37 h 134"/>
                  <a:gd name="T18" fmla="*/ 74 w 113"/>
                  <a:gd name="T19" fmla="*/ 64 h 134"/>
                  <a:gd name="T20" fmla="*/ 57 w 113"/>
                  <a:gd name="T21" fmla="*/ 77 h 134"/>
                  <a:gd name="T22" fmla="*/ 53 w 113"/>
                  <a:gd name="T23" fmla="*/ 101 h 134"/>
                  <a:gd name="T24" fmla="*/ 48 w 113"/>
                  <a:gd name="T25" fmla="*/ 107 h 134"/>
                  <a:gd name="T26" fmla="*/ 44 w 113"/>
                  <a:gd name="T27" fmla="*/ 133 h 134"/>
                  <a:gd name="T28" fmla="*/ 36 w 113"/>
                  <a:gd name="T29" fmla="*/ 134 h 134"/>
                  <a:gd name="T30" fmla="*/ 21 w 113"/>
                  <a:gd name="T31" fmla="*/ 116 h 134"/>
                  <a:gd name="T32" fmla="*/ 27 w 113"/>
                  <a:gd name="T33" fmla="*/ 105 h 134"/>
                  <a:gd name="T34" fmla="*/ 18 w 113"/>
                  <a:gd name="T35" fmla="*/ 95 h 134"/>
                  <a:gd name="T36" fmla="*/ 4 w 113"/>
                  <a:gd name="T37" fmla="*/ 68 h 134"/>
                  <a:gd name="T38" fmla="*/ 0 w 113"/>
                  <a:gd name="T39" fmla="*/ 39 h 134"/>
                  <a:gd name="T40" fmla="*/ 18 w 113"/>
                  <a:gd name="T41" fmla="*/ 25 h 134"/>
                  <a:gd name="T42" fmla="*/ 21 w 113"/>
                  <a:gd name="T43" fmla="*/ 39 h 134"/>
                  <a:gd name="T44" fmla="*/ 31 w 113"/>
                  <a:gd name="T45" fmla="*/ 39 h 134"/>
                  <a:gd name="T46" fmla="*/ 33 w 113"/>
                  <a:gd name="T47" fmla="*/ 25 h 134"/>
                  <a:gd name="T48" fmla="*/ 43 w 113"/>
                  <a:gd name="T49" fmla="*/ 24 h 134"/>
                  <a:gd name="T50" fmla="*/ 51 w 113"/>
                  <a:gd name="T51" fmla="*/ 37 h 134"/>
                  <a:gd name="T52" fmla="*/ 100 w 113"/>
                  <a:gd name="T53" fmla="*/ 10 h 134"/>
                  <a:gd name="T54" fmla="*/ 113 w 113"/>
                  <a:gd name="T55" fmla="*/ 23 h 134"/>
                  <a:gd name="T56" fmla="*/ 103 w 113"/>
                  <a:gd name="T57" fmla="*/ 43 h 134"/>
                  <a:gd name="T58" fmla="*/ 84 w 113"/>
                  <a:gd name="T59" fmla="*/ 48 h 134"/>
                  <a:gd name="T60" fmla="*/ 64 w 113"/>
                  <a:gd name="T61" fmla="*/ 42 h 134"/>
                  <a:gd name="T62" fmla="*/ 62 w 113"/>
                  <a:gd name="T63" fmla="*/ 31 h 134"/>
                  <a:gd name="T64" fmla="*/ 53 w 113"/>
                  <a:gd name="T65" fmla="*/ 31 h 134"/>
                  <a:gd name="T66" fmla="*/ 45 w 113"/>
                  <a:gd name="T67" fmla="*/ 13 h 134"/>
                  <a:gd name="T68" fmla="*/ 67 w 113"/>
                  <a:gd name="T69" fmla="*/ 2 h 134"/>
                  <a:gd name="T70" fmla="*/ 77 w 113"/>
                  <a:gd name="T71" fmla="*/ 12 h 134"/>
                  <a:gd name="T72" fmla="*/ 83 w 113"/>
                  <a:gd name="T73" fmla="*/ 0 h 134"/>
                  <a:gd name="T74" fmla="*/ 100 w 113"/>
                  <a:gd name="T75" fmla="*/ 1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" h="134">
                    <a:moveTo>
                      <a:pt x="95" y="101"/>
                    </a:moveTo>
                    <a:lnTo>
                      <a:pt x="80" y="114"/>
                    </a:lnTo>
                    <a:lnTo>
                      <a:pt x="68" y="106"/>
                    </a:lnTo>
                    <a:lnTo>
                      <a:pt x="73" y="98"/>
                    </a:lnTo>
                    <a:lnTo>
                      <a:pt x="70" y="88"/>
                    </a:lnTo>
                    <a:lnTo>
                      <a:pt x="83" y="81"/>
                    </a:lnTo>
                    <a:lnTo>
                      <a:pt x="85" y="94"/>
                    </a:lnTo>
                    <a:lnTo>
                      <a:pt x="95" y="101"/>
                    </a:lnTo>
                    <a:close/>
                    <a:moveTo>
                      <a:pt x="51" y="37"/>
                    </a:moveTo>
                    <a:lnTo>
                      <a:pt x="74" y="64"/>
                    </a:lnTo>
                    <a:lnTo>
                      <a:pt x="57" y="77"/>
                    </a:lnTo>
                    <a:lnTo>
                      <a:pt x="53" y="101"/>
                    </a:lnTo>
                    <a:lnTo>
                      <a:pt x="48" y="107"/>
                    </a:lnTo>
                    <a:lnTo>
                      <a:pt x="44" y="133"/>
                    </a:lnTo>
                    <a:lnTo>
                      <a:pt x="36" y="134"/>
                    </a:lnTo>
                    <a:lnTo>
                      <a:pt x="21" y="116"/>
                    </a:lnTo>
                    <a:lnTo>
                      <a:pt x="27" y="105"/>
                    </a:lnTo>
                    <a:lnTo>
                      <a:pt x="18" y="95"/>
                    </a:lnTo>
                    <a:lnTo>
                      <a:pt x="4" y="68"/>
                    </a:lnTo>
                    <a:lnTo>
                      <a:pt x="0" y="39"/>
                    </a:lnTo>
                    <a:lnTo>
                      <a:pt x="18" y="25"/>
                    </a:lnTo>
                    <a:lnTo>
                      <a:pt x="21" y="39"/>
                    </a:lnTo>
                    <a:lnTo>
                      <a:pt x="31" y="39"/>
                    </a:lnTo>
                    <a:lnTo>
                      <a:pt x="33" y="25"/>
                    </a:lnTo>
                    <a:lnTo>
                      <a:pt x="43" y="24"/>
                    </a:lnTo>
                    <a:lnTo>
                      <a:pt x="51" y="37"/>
                    </a:lnTo>
                    <a:close/>
                    <a:moveTo>
                      <a:pt x="100" y="10"/>
                    </a:moveTo>
                    <a:lnTo>
                      <a:pt x="113" y="23"/>
                    </a:lnTo>
                    <a:lnTo>
                      <a:pt x="103" y="43"/>
                    </a:lnTo>
                    <a:lnTo>
                      <a:pt x="84" y="48"/>
                    </a:lnTo>
                    <a:lnTo>
                      <a:pt x="64" y="42"/>
                    </a:lnTo>
                    <a:lnTo>
                      <a:pt x="62" y="31"/>
                    </a:lnTo>
                    <a:lnTo>
                      <a:pt x="53" y="31"/>
                    </a:lnTo>
                    <a:lnTo>
                      <a:pt x="45" y="13"/>
                    </a:lnTo>
                    <a:lnTo>
                      <a:pt x="67" y="2"/>
                    </a:lnTo>
                    <a:lnTo>
                      <a:pt x="77" y="12"/>
                    </a:lnTo>
                    <a:lnTo>
                      <a:pt x="83" y="0"/>
                    </a:lnTo>
                    <a:lnTo>
                      <a:pt x="10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9" name="Freihandform 148">
                <a:extLst>
                  <a:ext uri="{FF2B5EF4-FFF2-40B4-BE49-F238E27FC236}">
                    <a16:creationId xmlns:a16="http://schemas.microsoft.com/office/drawing/2014/main" id="{95D24F65-B157-13D6-FB63-C674E2E95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025" y="5162550"/>
                <a:ext cx="58738" cy="28575"/>
              </a:xfrm>
              <a:custGeom>
                <a:avLst/>
                <a:gdLst>
                  <a:gd name="T0" fmla="*/ 13 w 37"/>
                  <a:gd name="T1" fmla="*/ 1 h 18"/>
                  <a:gd name="T2" fmla="*/ 13 w 37"/>
                  <a:gd name="T3" fmla="*/ 1 h 18"/>
                  <a:gd name="T4" fmla="*/ 16 w 37"/>
                  <a:gd name="T5" fmla="*/ 0 h 18"/>
                  <a:gd name="T6" fmla="*/ 19 w 37"/>
                  <a:gd name="T7" fmla="*/ 3 h 18"/>
                  <a:gd name="T8" fmla="*/ 23 w 37"/>
                  <a:gd name="T9" fmla="*/ 1 h 18"/>
                  <a:gd name="T10" fmla="*/ 27 w 37"/>
                  <a:gd name="T11" fmla="*/ 2 h 18"/>
                  <a:gd name="T12" fmla="*/ 31 w 37"/>
                  <a:gd name="T13" fmla="*/ 1 h 18"/>
                  <a:gd name="T14" fmla="*/ 37 w 37"/>
                  <a:gd name="T15" fmla="*/ 4 h 18"/>
                  <a:gd name="T16" fmla="*/ 36 w 37"/>
                  <a:gd name="T17" fmla="*/ 7 h 18"/>
                  <a:gd name="T18" fmla="*/ 35 w 37"/>
                  <a:gd name="T19" fmla="*/ 12 h 18"/>
                  <a:gd name="T20" fmla="*/ 33 w 37"/>
                  <a:gd name="T21" fmla="*/ 12 h 18"/>
                  <a:gd name="T22" fmla="*/ 25 w 37"/>
                  <a:gd name="T23" fmla="*/ 9 h 18"/>
                  <a:gd name="T24" fmla="*/ 24 w 37"/>
                  <a:gd name="T25" fmla="*/ 9 h 18"/>
                  <a:gd name="T26" fmla="*/ 22 w 37"/>
                  <a:gd name="T27" fmla="*/ 12 h 18"/>
                  <a:gd name="T28" fmla="*/ 19 w 37"/>
                  <a:gd name="T29" fmla="*/ 13 h 18"/>
                  <a:gd name="T30" fmla="*/ 18 w 37"/>
                  <a:gd name="T31" fmla="*/ 13 h 18"/>
                  <a:gd name="T32" fmla="*/ 14 w 37"/>
                  <a:gd name="T33" fmla="*/ 14 h 18"/>
                  <a:gd name="T34" fmla="*/ 12 w 37"/>
                  <a:gd name="T35" fmla="*/ 14 h 18"/>
                  <a:gd name="T36" fmla="*/ 12 w 37"/>
                  <a:gd name="T37" fmla="*/ 16 h 18"/>
                  <a:gd name="T38" fmla="*/ 6 w 37"/>
                  <a:gd name="T39" fmla="*/ 18 h 18"/>
                  <a:gd name="T40" fmla="*/ 4 w 37"/>
                  <a:gd name="T41" fmla="*/ 16 h 18"/>
                  <a:gd name="T42" fmla="*/ 0 w 37"/>
                  <a:gd name="T43" fmla="*/ 14 h 18"/>
                  <a:gd name="T44" fmla="*/ 0 w 37"/>
                  <a:gd name="T45" fmla="*/ 10 h 18"/>
                  <a:gd name="T46" fmla="*/ 0 w 37"/>
                  <a:gd name="T47" fmla="*/ 9 h 18"/>
                  <a:gd name="T48" fmla="*/ 1 w 37"/>
                  <a:gd name="T49" fmla="*/ 7 h 18"/>
                  <a:gd name="T50" fmla="*/ 4 w 37"/>
                  <a:gd name="T51" fmla="*/ 7 h 18"/>
                  <a:gd name="T52" fmla="*/ 6 w 37"/>
                  <a:gd name="T53" fmla="*/ 7 h 18"/>
                  <a:gd name="T54" fmla="*/ 6 w 37"/>
                  <a:gd name="T55" fmla="*/ 6 h 18"/>
                  <a:gd name="T56" fmla="*/ 7 w 37"/>
                  <a:gd name="T57" fmla="*/ 4 h 18"/>
                  <a:gd name="T58" fmla="*/ 8 w 37"/>
                  <a:gd name="T59" fmla="*/ 2 h 18"/>
                  <a:gd name="T60" fmla="*/ 10 w 37"/>
                  <a:gd name="T61" fmla="*/ 2 h 18"/>
                  <a:gd name="T62" fmla="*/ 11 w 37"/>
                  <a:gd name="T63" fmla="*/ 1 h 18"/>
                  <a:gd name="T64" fmla="*/ 13 w 37"/>
                  <a:gd name="T6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" h="18">
                    <a:moveTo>
                      <a:pt x="13" y="1"/>
                    </a:moveTo>
                    <a:lnTo>
                      <a:pt x="13" y="1"/>
                    </a:lnTo>
                    <a:lnTo>
                      <a:pt x="16" y="0"/>
                    </a:lnTo>
                    <a:lnTo>
                      <a:pt x="19" y="3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31" y="1"/>
                    </a:lnTo>
                    <a:lnTo>
                      <a:pt x="37" y="4"/>
                    </a:lnTo>
                    <a:lnTo>
                      <a:pt x="36" y="7"/>
                    </a:lnTo>
                    <a:lnTo>
                      <a:pt x="35" y="12"/>
                    </a:lnTo>
                    <a:lnTo>
                      <a:pt x="33" y="12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2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80" name="Freihandform 169">
                <a:extLst>
                  <a:ext uri="{FF2B5EF4-FFF2-40B4-BE49-F238E27FC236}">
                    <a16:creationId xmlns:a16="http://schemas.microsoft.com/office/drawing/2014/main" id="{25BE0D74-6387-EC0B-8580-9F6996BD5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588" y="5116513"/>
                <a:ext cx="190500" cy="125413"/>
              </a:xfrm>
              <a:custGeom>
                <a:avLst/>
                <a:gdLst>
                  <a:gd name="T0" fmla="*/ 66 w 120"/>
                  <a:gd name="T1" fmla="*/ 2 h 79"/>
                  <a:gd name="T2" fmla="*/ 71 w 120"/>
                  <a:gd name="T3" fmla="*/ 1 h 79"/>
                  <a:gd name="T4" fmla="*/ 82 w 120"/>
                  <a:gd name="T5" fmla="*/ 6 h 79"/>
                  <a:gd name="T6" fmla="*/ 81 w 120"/>
                  <a:gd name="T7" fmla="*/ 10 h 79"/>
                  <a:gd name="T8" fmla="*/ 88 w 120"/>
                  <a:gd name="T9" fmla="*/ 16 h 79"/>
                  <a:gd name="T10" fmla="*/ 97 w 120"/>
                  <a:gd name="T11" fmla="*/ 21 h 79"/>
                  <a:gd name="T12" fmla="*/ 106 w 120"/>
                  <a:gd name="T13" fmla="*/ 25 h 79"/>
                  <a:gd name="T14" fmla="*/ 120 w 120"/>
                  <a:gd name="T15" fmla="*/ 29 h 79"/>
                  <a:gd name="T16" fmla="*/ 117 w 120"/>
                  <a:gd name="T17" fmla="*/ 37 h 79"/>
                  <a:gd name="T18" fmla="*/ 118 w 120"/>
                  <a:gd name="T19" fmla="*/ 45 h 79"/>
                  <a:gd name="T20" fmla="*/ 107 w 120"/>
                  <a:gd name="T21" fmla="*/ 49 h 79"/>
                  <a:gd name="T22" fmla="*/ 103 w 120"/>
                  <a:gd name="T23" fmla="*/ 54 h 79"/>
                  <a:gd name="T24" fmla="*/ 92 w 120"/>
                  <a:gd name="T25" fmla="*/ 58 h 79"/>
                  <a:gd name="T26" fmla="*/ 82 w 120"/>
                  <a:gd name="T27" fmla="*/ 64 h 79"/>
                  <a:gd name="T28" fmla="*/ 89 w 120"/>
                  <a:gd name="T29" fmla="*/ 70 h 79"/>
                  <a:gd name="T30" fmla="*/ 95 w 120"/>
                  <a:gd name="T31" fmla="*/ 72 h 79"/>
                  <a:gd name="T32" fmla="*/ 79 w 120"/>
                  <a:gd name="T33" fmla="*/ 79 h 79"/>
                  <a:gd name="T34" fmla="*/ 76 w 120"/>
                  <a:gd name="T35" fmla="*/ 73 h 79"/>
                  <a:gd name="T36" fmla="*/ 70 w 120"/>
                  <a:gd name="T37" fmla="*/ 68 h 79"/>
                  <a:gd name="T38" fmla="*/ 77 w 120"/>
                  <a:gd name="T39" fmla="*/ 62 h 79"/>
                  <a:gd name="T40" fmla="*/ 75 w 120"/>
                  <a:gd name="T41" fmla="*/ 64 h 79"/>
                  <a:gd name="T42" fmla="*/ 64 w 120"/>
                  <a:gd name="T43" fmla="*/ 58 h 79"/>
                  <a:gd name="T44" fmla="*/ 56 w 120"/>
                  <a:gd name="T45" fmla="*/ 64 h 79"/>
                  <a:gd name="T46" fmla="*/ 47 w 120"/>
                  <a:gd name="T47" fmla="*/ 70 h 79"/>
                  <a:gd name="T48" fmla="*/ 41 w 120"/>
                  <a:gd name="T49" fmla="*/ 68 h 79"/>
                  <a:gd name="T50" fmla="*/ 43 w 120"/>
                  <a:gd name="T51" fmla="*/ 65 h 79"/>
                  <a:gd name="T52" fmla="*/ 45 w 120"/>
                  <a:gd name="T53" fmla="*/ 60 h 79"/>
                  <a:gd name="T54" fmla="*/ 47 w 120"/>
                  <a:gd name="T55" fmla="*/ 60 h 79"/>
                  <a:gd name="T56" fmla="*/ 53 w 120"/>
                  <a:gd name="T57" fmla="*/ 60 h 79"/>
                  <a:gd name="T58" fmla="*/ 52 w 120"/>
                  <a:gd name="T59" fmla="*/ 58 h 79"/>
                  <a:gd name="T60" fmla="*/ 48 w 120"/>
                  <a:gd name="T61" fmla="*/ 50 h 79"/>
                  <a:gd name="T62" fmla="*/ 47 w 120"/>
                  <a:gd name="T63" fmla="*/ 45 h 79"/>
                  <a:gd name="T64" fmla="*/ 41 w 120"/>
                  <a:gd name="T65" fmla="*/ 43 h 79"/>
                  <a:gd name="T66" fmla="*/ 31 w 120"/>
                  <a:gd name="T67" fmla="*/ 41 h 79"/>
                  <a:gd name="T68" fmla="*/ 27 w 120"/>
                  <a:gd name="T69" fmla="*/ 42 h 79"/>
                  <a:gd name="T70" fmla="*/ 21 w 120"/>
                  <a:gd name="T71" fmla="*/ 45 h 79"/>
                  <a:gd name="T72" fmla="*/ 14 w 120"/>
                  <a:gd name="T73" fmla="*/ 44 h 79"/>
                  <a:gd name="T74" fmla="*/ 6 w 120"/>
                  <a:gd name="T75" fmla="*/ 43 h 79"/>
                  <a:gd name="T76" fmla="*/ 4 w 120"/>
                  <a:gd name="T77" fmla="*/ 43 h 79"/>
                  <a:gd name="T78" fmla="*/ 1 w 120"/>
                  <a:gd name="T79" fmla="*/ 36 h 79"/>
                  <a:gd name="T80" fmla="*/ 4 w 120"/>
                  <a:gd name="T81" fmla="*/ 35 h 79"/>
                  <a:gd name="T82" fmla="*/ 8 w 120"/>
                  <a:gd name="T83" fmla="*/ 21 h 79"/>
                  <a:gd name="T84" fmla="*/ 12 w 120"/>
                  <a:gd name="T85" fmla="*/ 16 h 79"/>
                  <a:gd name="T86" fmla="*/ 12 w 120"/>
                  <a:gd name="T87" fmla="*/ 7 h 79"/>
                  <a:gd name="T88" fmla="*/ 22 w 120"/>
                  <a:gd name="T89" fmla="*/ 3 h 79"/>
                  <a:gd name="T90" fmla="*/ 35 w 120"/>
                  <a:gd name="T91" fmla="*/ 7 h 79"/>
                  <a:gd name="T92" fmla="*/ 43 w 120"/>
                  <a:gd name="T93" fmla="*/ 9 h 79"/>
                  <a:gd name="T94" fmla="*/ 47 w 120"/>
                  <a:gd name="T95" fmla="*/ 9 h 79"/>
                  <a:gd name="T96" fmla="*/ 57 w 120"/>
                  <a:gd name="T97" fmla="*/ 10 h 79"/>
                  <a:gd name="T98" fmla="*/ 59 w 120"/>
                  <a:gd name="T99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0" h="79">
                    <a:moveTo>
                      <a:pt x="64" y="2"/>
                    </a:moveTo>
                    <a:lnTo>
                      <a:pt x="66" y="2"/>
                    </a:lnTo>
                    <a:lnTo>
                      <a:pt x="69" y="0"/>
                    </a:lnTo>
                    <a:lnTo>
                      <a:pt x="71" y="1"/>
                    </a:lnTo>
                    <a:lnTo>
                      <a:pt x="77" y="0"/>
                    </a:lnTo>
                    <a:lnTo>
                      <a:pt x="82" y="6"/>
                    </a:lnTo>
                    <a:lnTo>
                      <a:pt x="80" y="8"/>
                    </a:lnTo>
                    <a:lnTo>
                      <a:pt x="81" y="10"/>
                    </a:lnTo>
                    <a:lnTo>
                      <a:pt x="86" y="12"/>
                    </a:lnTo>
                    <a:lnTo>
                      <a:pt x="88" y="16"/>
                    </a:lnTo>
                    <a:lnTo>
                      <a:pt x="88" y="18"/>
                    </a:lnTo>
                    <a:lnTo>
                      <a:pt x="97" y="21"/>
                    </a:lnTo>
                    <a:lnTo>
                      <a:pt x="103" y="20"/>
                    </a:lnTo>
                    <a:lnTo>
                      <a:pt x="106" y="25"/>
                    </a:lnTo>
                    <a:lnTo>
                      <a:pt x="110" y="25"/>
                    </a:lnTo>
                    <a:lnTo>
                      <a:pt x="120" y="29"/>
                    </a:lnTo>
                    <a:lnTo>
                      <a:pt x="120" y="31"/>
                    </a:lnTo>
                    <a:lnTo>
                      <a:pt x="117" y="37"/>
                    </a:lnTo>
                    <a:lnTo>
                      <a:pt x="118" y="42"/>
                    </a:lnTo>
                    <a:lnTo>
                      <a:pt x="118" y="45"/>
                    </a:lnTo>
                    <a:lnTo>
                      <a:pt x="111" y="47"/>
                    </a:lnTo>
                    <a:lnTo>
                      <a:pt x="107" y="49"/>
                    </a:lnTo>
                    <a:lnTo>
                      <a:pt x="107" y="53"/>
                    </a:lnTo>
                    <a:lnTo>
                      <a:pt x="103" y="54"/>
                    </a:lnTo>
                    <a:lnTo>
                      <a:pt x="98" y="58"/>
                    </a:lnTo>
                    <a:lnTo>
                      <a:pt x="92" y="58"/>
                    </a:lnTo>
                    <a:lnTo>
                      <a:pt x="86" y="61"/>
                    </a:lnTo>
                    <a:lnTo>
                      <a:pt x="82" y="64"/>
                    </a:lnTo>
                    <a:lnTo>
                      <a:pt x="86" y="67"/>
                    </a:lnTo>
                    <a:lnTo>
                      <a:pt x="89" y="70"/>
                    </a:lnTo>
                    <a:lnTo>
                      <a:pt x="97" y="70"/>
                    </a:lnTo>
                    <a:lnTo>
                      <a:pt x="95" y="72"/>
                    </a:lnTo>
                    <a:lnTo>
                      <a:pt x="88" y="74"/>
                    </a:lnTo>
                    <a:lnTo>
                      <a:pt x="79" y="79"/>
                    </a:lnTo>
                    <a:lnTo>
                      <a:pt x="75" y="78"/>
                    </a:lnTo>
                    <a:lnTo>
                      <a:pt x="76" y="73"/>
                    </a:lnTo>
                    <a:lnTo>
                      <a:pt x="69" y="71"/>
                    </a:lnTo>
                    <a:lnTo>
                      <a:pt x="70" y="68"/>
                    </a:lnTo>
                    <a:lnTo>
                      <a:pt x="77" y="65"/>
                    </a:lnTo>
                    <a:lnTo>
                      <a:pt x="77" y="62"/>
                    </a:lnTo>
                    <a:lnTo>
                      <a:pt x="76" y="64"/>
                    </a:lnTo>
                    <a:lnTo>
                      <a:pt x="75" y="64"/>
                    </a:lnTo>
                    <a:lnTo>
                      <a:pt x="64" y="61"/>
                    </a:lnTo>
                    <a:lnTo>
                      <a:pt x="64" y="58"/>
                    </a:lnTo>
                    <a:lnTo>
                      <a:pt x="58" y="59"/>
                    </a:lnTo>
                    <a:lnTo>
                      <a:pt x="56" y="64"/>
                    </a:lnTo>
                    <a:lnTo>
                      <a:pt x="50" y="71"/>
                    </a:lnTo>
                    <a:lnTo>
                      <a:pt x="47" y="70"/>
                    </a:lnTo>
                    <a:lnTo>
                      <a:pt x="43" y="71"/>
                    </a:lnTo>
                    <a:lnTo>
                      <a:pt x="41" y="68"/>
                    </a:lnTo>
                    <a:lnTo>
                      <a:pt x="42" y="68"/>
                    </a:lnTo>
                    <a:lnTo>
                      <a:pt x="43" y="65"/>
                    </a:lnTo>
                    <a:lnTo>
                      <a:pt x="46" y="61"/>
                    </a:lnTo>
                    <a:lnTo>
                      <a:pt x="45" y="60"/>
                    </a:lnTo>
                    <a:lnTo>
                      <a:pt x="46" y="59"/>
                    </a:lnTo>
                    <a:lnTo>
                      <a:pt x="47" y="60"/>
                    </a:lnTo>
                    <a:lnTo>
                      <a:pt x="51" y="61"/>
                    </a:lnTo>
                    <a:lnTo>
                      <a:pt x="53" y="60"/>
                    </a:lnTo>
                    <a:lnTo>
                      <a:pt x="52" y="59"/>
                    </a:lnTo>
                    <a:lnTo>
                      <a:pt x="52" y="58"/>
                    </a:lnTo>
                    <a:lnTo>
                      <a:pt x="50" y="55"/>
                    </a:lnTo>
                    <a:lnTo>
                      <a:pt x="48" y="50"/>
                    </a:lnTo>
                    <a:lnTo>
                      <a:pt x="46" y="49"/>
                    </a:lnTo>
                    <a:lnTo>
                      <a:pt x="47" y="45"/>
                    </a:lnTo>
                    <a:lnTo>
                      <a:pt x="43" y="43"/>
                    </a:lnTo>
                    <a:lnTo>
                      <a:pt x="41" y="43"/>
                    </a:lnTo>
                    <a:lnTo>
                      <a:pt x="36" y="39"/>
                    </a:lnTo>
                    <a:lnTo>
                      <a:pt x="31" y="41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5" y="44"/>
                    </a:lnTo>
                    <a:lnTo>
                      <a:pt x="21" y="45"/>
                    </a:lnTo>
                    <a:lnTo>
                      <a:pt x="18" y="47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6" y="43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2" y="30"/>
                    </a:lnTo>
                    <a:lnTo>
                      <a:pt x="8" y="21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2" y="3"/>
                    </a:lnTo>
                    <a:lnTo>
                      <a:pt x="28" y="4"/>
                    </a:lnTo>
                    <a:lnTo>
                      <a:pt x="35" y="7"/>
                    </a:lnTo>
                    <a:lnTo>
                      <a:pt x="41" y="7"/>
                    </a:lnTo>
                    <a:lnTo>
                      <a:pt x="43" y="9"/>
                    </a:lnTo>
                    <a:lnTo>
                      <a:pt x="46" y="7"/>
                    </a:lnTo>
                    <a:lnTo>
                      <a:pt x="47" y="9"/>
                    </a:lnTo>
                    <a:lnTo>
                      <a:pt x="53" y="9"/>
                    </a:lnTo>
                    <a:lnTo>
                      <a:pt x="57" y="10"/>
                    </a:lnTo>
                    <a:lnTo>
                      <a:pt x="57" y="4"/>
                    </a:lnTo>
                    <a:lnTo>
                      <a:pt x="59" y="2"/>
                    </a:lnTo>
                    <a:lnTo>
                      <a:pt x="64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81" name="Freihandform 173">
                <a:extLst>
                  <a:ext uri="{FF2B5EF4-FFF2-40B4-BE49-F238E27FC236}">
                    <a16:creationId xmlns:a16="http://schemas.microsoft.com/office/drawing/2014/main" id="{7CACAD96-805F-7ACD-D21B-F7F4F9D98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363" y="5224463"/>
                <a:ext cx="184150" cy="119063"/>
              </a:xfrm>
              <a:custGeom>
                <a:avLst/>
                <a:gdLst>
                  <a:gd name="T0" fmla="*/ 71 w 116"/>
                  <a:gd name="T1" fmla="*/ 73 h 75"/>
                  <a:gd name="T2" fmla="*/ 71 w 116"/>
                  <a:gd name="T3" fmla="*/ 68 h 75"/>
                  <a:gd name="T4" fmla="*/ 63 w 116"/>
                  <a:gd name="T5" fmla="*/ 65 h 75"/>
                  <a:gd name="T6" fmla="*/ 55 w 116"/>
                  <a:gd name="T7" fmla="*/ 61 h 75"/>
                  <a:gd name="T8" fmla="*/ 52 w 116"/>
                  <a:gd name="T9" fmla="*/ 56 h 75"/>
                  <a:gd name="T10" fmla="*/ 43 w 116"/>
                  <a:gd name="T11" fmla="*/ 50 h 75"/>
                  <a:gd name="T12" fmla="*/ 40 w 116"/>
                  <a:gd name="T13" fmla="*/ 42 h 75"/>
                  <a:gd name="T14" fmla="*/ 38 w 116"/>
                  <a:gd name="T15" fmla="*/ 40 h 75"/>
                  <a:gd name="T16" fmla="*/ 31 w 116"/>
                  <a:gd name="T17" fmla="*/ 40 h 75"/>
                  <a:gd name="T18" fmla="*/ 29 w 116"/>
                  <a:gd name="T19" fmla="*/ 38 h 75"/>
                  <a:gd name="T20" fmla="*/ 28 w 116"/>
                  <a:gd name="T21" fmla="*/ 31 h 75"/>
                  <a:gd name="T22" fmla="*/ 18 w 116"/>
                  <a:gd name="T23" fmla="*/ 27 h 75"/>
                  <a:gd name="T24" fmla="*/ 13 w 116"/>
                  <a:gd name="T25" fmla="*/ 32 h 75"/>
                  <a:gd name="T26" fmla="*/ 7 w 116"/>
                  <a:gd name="T27" fmla="*/ 34 h 75"/>
                  <a:gd name="T28" fmla="*/ 8 w 116"/>
                  <a:gd name="T29" fmla="*/ 39 h 75"/>
                  <a:gd name="T30" fmla="*/ 1 w 116"/>
                  <a:gd name="T31" fmla="*/ 39 h 75"/>
                  <a:gd name="T32" fmla="*/ 0 w 116"/>
                  <a:gd name="T33" fmla="*/ 5 h 75"/>
                  <a:gd name="T34" fmla="*/ 18 w 116"/>
                  <a:gd name="T35" fmla="*/ 0 h 75"/>
                  <a:gd name="T36" fmla="*/ 19 w 116"/>
                  <a:gd name="T37" fmla="*/ 0 h 75"/>
                  <a:gd name="T38" fmla="*/ 29 w 116"/>
                  <a:gd name="T39" fmla="*/ 8 h 75"/>
                  <a:gd name="T40" fmla="*/ 35 w 116"/>
                  <a:gd name="T41" fmla="*/ 11 h 75"/>
                  <a:gd name="T42" fmla="*/ 41 w 116"/>
                  <a:gd name="T43" fmla="*/ 20 h 75"/>
                  <a:gd name="T44" fmla="*/ 49 w 116"/>
                  <a:gd name="T45" fmla="*/ 19 h 75"/>
                  <a:gd name="T46" fmla="*/ 60 w 116"/>
                  <a:gd name="T47" fmla="*/ 17 h 75"/>
                  <a:gd name="T48" fmla="*/ 69 w 116"/>
                  <a:gd name="T49" fmla="*/ 25 h 75"/>
                  <a:gd name="T50" fmla="*/ 67 w 116"/>
                  <a:gd name="T51" fmla="*/ 33 h 75"/>
                  <a:gd name="T52" fmla="*/ 71 w 116"/>
                  <a:gd name="T53" fmla="*/ 33 h 75"/>
                  <a:gd name="T54" fmla="*/ 72 w 116"/>
                  <a:gd name="T55" fmla="*/ 40 h 75"/>
                  <a:gd name="T56" fmla="*/ 81 w 116"/>
                  <a:gd name="T57" fmla="*/ 42 h 75"/>
                  <a:gd name="T58" fmla="*/ 83 w 116"/>
                  <a:gd name="T59" fmla="*/ 45 h 75"/>
                  <a:gd name="T60" fmla="*/ 86 w 116"/>
                  <a:gd name="T61" fmla="*/ 45 h 75"/>
                  <a:gd name="T62" fmla="*/ 88 w 116"/>
                  <a:gd name="T63" fmla="*/ 39 h 75"/>
                  <a:gd name="T64" fmla="*/ 98 w 116"/>
                  <a:gd name="T65" fmla="*/ 33 h 75"/>
                  <a:gd name="T66" fmla="*/ 101 w 116"/>
                  <a:gd name="T67" fmla="*/ 31 h 75"/>
                  <a:gd name="T68" fmla="*/ 104 w 116"/>
                  <a:gd name="T69" fmla="*/ 32 h 75"/>
                  <a:gd name="T70" fmla="*/ 98 w 116"/>
                  <a:gd name="T71" fmla="*/ 38 h 75"/>
                  <a:gd name="T72" fmla="*/ 102 w 116"/>
                  <a:gd name="T73" fmla="*/ 40 h 75"/>
                  <a:gd name="T74" fmla="*/ 107 w 116"/>
                  <a:gd name="T75" fmla="*/ 39 h 75"/>
                  <a:gd name="T76" fmla="*/ 116 w 116"/>
                  <a:gd name="T77" fmla="*/ 44 h 75"/>
                  <a:gd name="T78" fmla="*/ 106 w 116"/>
                  <a:gd name="T79" fmla="*/ 50 h 75"/>
                  <a:gd name="T80" fmla="*/ 101 w 116"/>
                  <a:gd name="T81" fmla="*/ 49 h 75"/>
                  <a:gd name="T82" fmla="*/ 99 w 116"/>
                  <a:gd name="T83" fmla="*/ 49 h 75"/>
                  <a:gd name="T84" fmla="*/ 98 w 116"/>
                  <a:gd name="T85" fmla="*/ 46 h 75"/>
                  <a:gd name="T86" fmla="*/ 99 w 116"/>
                  <a:gd name="T87" fmla="*/ 43 h 75"/>
                  <a:gd name="T88" fmla="*/ 90 w 116"/>
                  <a:gd name="T89" fmla="*/ 45 h 75"/>
                  <a:gd name="T90" fmla="*/ 88 w 116"/>
                  <a:gd name="T91" fmla="*/ 50 h 75"/>
                  <a:gd name="T92" fmla="*/ 84 w 116"/>
                  <a:gd name="T93" fmla="*/ 55 h 75"/>
                  <a:gd name="T94" fmla="*/ 80 w 116"/>
                  <a:gd name="T95" fmla="*/ 55 h 75"/>
                  <a:gd name="T96" fmla="*/ 77 w 116"/>
                  <a:gd name="T97" fmla="*/ 58 h 75"/>
                  <a:gd name="T98" fmla="*/ 82 w 116"/>
                  <a:gd name="T99" fmla="*/ 61 h 75"/>
                  <a:gd name="T100" fmla="*/ 84 w 116"/>
                  <a:gd name="T101" fmla="*/ 67 h 75"/>
                  <a:gd name="T102" fmla="*/ 81 w 116"/>
                  <a:gd name="T103" fmla="*/ 75 h 75"/>
                  <a:gd name="T104" fmla="*/ 75 w 116"/>
                  <a:gd name="T105" fmla="*/ 74 h 75"/>
                  <a:gd name="T106" fmla="*/ 71 w 116"/>
                  <a:gd name="T107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6" h="75">
                    <a:moveTo>
                      <a:pt x="71" y="73"/>
                    </a:moveTo>
                    <a:lnTo>
                      <a:pt x="71" y="68"/>
                    </a:lnTo>
                    <a:lnTo>
                      <a:pt x="63" y="65"/>
                    </a:lnTo>
                    <a:lnTo>
                      <a:pt x="55" y="61"/>
                    </a:lnTo>
                    <a:lnTo>
                      <a:pt x="52" y="56"/>
                    </a:lnTo>
                    <a:lnTo>
                      <a:pt x="43" y="50"/>
                    </a:lnTo>
                    <a:lnTo>
                      <a:pt x="40" y="42"/>
                    </a:lnTo>
                    <a:lnTo>
                      <a:pt x="38" y="40"/>
                    </a:lnTo>
                    <a:lnTo>
                      <a:pt x="31" y="40"/>
                    </a:lnTo>
                    <a:lnTo>
                      <a:pt x="29" y="38"/>
                    </a:lnTo>
                    <a:lnTo>
                      <a:pt x="28" y="3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7" y="34"/>
                    </a:lnTo>
                    <a:lnTo>
                      <a:pt x="8" y="39"/>
                    </a:lnTo>
                    <a:lnTo>
                      <a:pt x="1" y="39"/>
                    </a:lnTo>
                    <a:lnTo>
                      <a:pt x="0" y="5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9" y="8"/>
                    </a:lnTo>
                    <a:lnTo>
                      <a:pt x="35" y="11"/>
                    </a:lnTo>
                    <a:lnTo>
                      <a:pt x="41" y="20"/>
                    </a:lnTo>
                    <a:lnTo>
                      <a:pt x="49" y="19"/>
                    </a:lnTo>
                    <a:lnTo>
                      <a:pt x="60" y="17"/>
                    </a:lnTo>
                    <a:lnTo>
                      <a:pt x="69" y="25"/>
                    </a:lnTo>
                    <a:lnTo>
                      <a:pt x="67" y="33"/>
                    </a:lnTo>
                    <a:lnTo>
                      <a:pt x="71" y="33"/>
                    </a:lnTo>
                    <a:lnTo>
                      <a:pt x="72" y="40"/>
                    </a:lnTo>
                    <a:lnTo>
                      <a:pt x="81" y="42"/>
                    </a:lnTo>
                    <a:lnTo>
                      <a:pt x="83" y="45"/>
                    </a:lnTo>
                    <a:lnTo>
                      <a:pt x="86" y="45"/>
                    </a:lnTo>
                    <a:lnTo>
                      <a:pt x="88" y="39"/>
                    </a:lnTo>
                    <a:lnTo>
                      <a:pt x="98" y="33"/>
                    </a:lnTo>
                    <a:lnTo>
                      <a:pt x="101" y="31"/>
                    </a:lnTo>
                    <a:lnTo>
                      <a:pt x="104" y="32"/>
                    </a:lnTo>
                    <a:lnTo>
                      <a:pt x="98" y="38"/>
                    </a:lnTo>
                    <a:lnTo>
                      <a:pt x="102" y="40"/>
                    </a:lnTo>
                    <a:lnTo>
                      <a:pt x="107" y="39"/>
                    </a:lnTo>
                    <a:lnTo>
                      <a:pt x="116" y="44"/>
                    </a:lnTo>
                    <a:lnTo>
                      <a:pt x="106" y="50"/>
                    </a:lnTo>
                    <a:lnTo>
                      <a:pt x="101" y="49"/>
                    </a:lnTo>
                    <a:lnTo>
                      <a:pt x="99" y="49"/>
                    </a:lnTo>
                    <a:lnTo>
                      <a:pt x="98" y="46"/>
                    </a:lnTo>
                    <a:lnTo>
                      <a:pt x="99" y="43"/>
                    </a:lnTo>
                    <a:lnTo>
                      <a:pt x="90" y="45"/>
                    </a:lnTo>
                    <a:lnTo>
                      <a:pt x="88" y="50"/>
                    </a:lnTo>
                    <a:lnTo>
                      <a:pt x="84" y="55"/>
                    </a:lnTo>
                    <a:lnTo>
                      <a:pt x="80" y="55"/>
                    </a:lnTo>
                    <a:lnTo>
                      <a:pt x="77" y="58"/>
                    </a:lnTo>
                    <a:lnTo>
                      <a:pt x="82" y="61"/>
                    </a:lnTo>
                    <a:lnTo>
                      <a:pt x="84" y="67"/>
                    </a:lnTo>
                    <a:lnTo>
                      <a:pt x="81" y="75"/>
                    </a:lnTo>
                    <a:lnTo>
                      <a:pt x="75" y="74"/>
                    </a:lnTo>
                    <a:lnTo>
                      <a:pt x="71" y="7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FD196622-C445-2DD3-153D-F72098AA8F6C}"/>
                </a:ext>
              </a:extLst>
            </p:cNvPr>
            <p:cNvGrpSpPr/>
            <p:nvPr/>
          </p:nvGrpSpPr>
          <p:grpSpPr>
            <a:xfrm>
              <a:off x="1786345" y="5738433"/>
              <a:ext cx="666312" cy="1050524"/>
              <a:chOff x="1958975" y="5516563"/>
              <a:chExt cx="611188" cy="963613"/>
            </a:xfrm>
            <a:grpFill/>
          </p:grpSpPr>
          <p:sp>
            <p:nvSpPr>
              <p:cNvPr id="214" name="Freihandform 10">
                <a:extLst>
                  <a:ext uri="{FF2B5EF4-FFF2-40B4-BE49-F238E27FC236}">
                    <a16:creationId xmlns:a16="http://schemas.microsoft.com/office/drawing/2014/main" id="{9AF2B0B0-67F4-3B9C-F714-7EB9FD250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9000" y="6005513"/>
                <a:ext cx="211138" cy="468313"/>
              </a:xfrm>
              <a:custGeom>
                <a:avLst/>
                <a:gdLst>
                  <a:gd name="T0" fmla="*/ 47 w 133"/>
                  <a:gd name="T1" fmla="*/ 295 h 295"/>
                  <a:gd name="T2" fmla="*/ 40 w 133"/>
                  <a:gd name="T3" fmla="*/ 290 h 295"/>
                  <a:gd name="T4" fmla="*/ 32 w 133"/>
                  <a:gd name="T5" fmla="*/ 265 h 295"/>
                  <a:gd name="T6" fmla="*/ 38 w 133"/>
                  <a:gd name="T7" fmla="*/ 279 h 295"/>
                  <a:gd name="T8" fmla="*/ 56 w 133"/>
                  <a:gd name="T9" fmla="*/ 289 h 295"/>
                  <a:gd name="T10" fmla="*/ 56 w 133"/>
                  <a:gd name="T11" fmla="*/ 2 h 295"/>
                  <a:gd name="T12" fmla="*/ 64 w 133"/>
                  <a:gd name="T13" fmla="*/ 0 h 295"/>
                  <a:gd name="T14" fmla="*/ 72 w 133"/>
                  <a:gd name="T15" fmla="*/ 3 h 295"/>
                  <a:gd name="T16" fmla="*/ 90 w 133"/>
                  <a:gd name="T17" fmla="*/ 16 h 295"/>
                  <a:gd name="T18" fmla="*/ 105 w 133"/>
                  <a:gd name="T19" fmla="*/ 24 h 295"/>
                  <a:gd name="T20" fmla="*/ 100 w 133"/>
                  <a:gd name="T21" fmla="*/ 39 h 295"/>
                  <a:gd name="T22" fmla="*/ 113 w 133"/>
                  <a:gd name="T23" fmla="*/ 41 h 295"/>
                  <a:gd name="T24" fmla="*/ 125 w 133"/>
                  <a:gd name="T25" fmla="*/ 34 h 295"/>
                  <a:gd name="T26" fmla="*/ 129 w 133"/>
                  <a:gd name="T27" fmla="*/ 27 h 295"/>
                  <a:gd name="T28" fmla="*/ 133 w 133"/>
                  <a:gd name="T29" fmla="*/ 37 h 295"/>
                  <a:gd name="T30" fmla="*/ 123 w 133"/>
                  <a:gd name="T31" fmla="*/ 44 h 295"/>
                  <a:gd name="T32" fmla="*/ 106 w 133"/>
                  <a:gd name="T33" fmla="*/ 62 h 295"/>
                  <a:gd name="T34" fmla="*/ 102 w 133"/>
                  <a:gd name="T35" fmla="*/ 76 h 295"/>
                  <a:gd name="T36" fmla="*/ 101 w 133"/>
                  <a:gd name="T37" fmla="*/ 86 h 295"/>
                  <a:gd name="T38" fmla="*/ 100 w 133"/>
                  <a:gd name="T39" fmla="*/ 96 h 295"/>
                  <a:gd name="T40" fmla="*/ 108 w 133"/>
                  <a:gd name="T41" fmla="*/ 108 h 295"/>
                  <a:gd name="T42" fmla="*/ 112 w 133"/>
                  <a:gd name="T43" fmla="*/ 115 h 295"/>
                  <a:gd name="T44" fmla="*/ 95 w 133"/>
                  <a:gd name="T45" fmla="*/ 131 h 295"/>
                  <a:gd name="T46" fmla="*/ 75 w 133"/>
                  <a:gd name="T47" fmla="*/ 132 h 295"/>
                  <a:gd name="T48" fmla="*/ 75 w 133"/>
                  <a:gd name="T49" fmla="*/ 144 h 295"/>
                  <a:gd name="T50" fmla="*/ 72 w 133"/>
                  <a:gd name="T51" fmla="*/ 151 h 295"/>
                  <a:gd name="T52" fmla="*/ 59 w 133"/>
                  <a:gd name="T53" fmla="*/ 149 h 295"/>
                  <a:gd name="T54" fmla="*/ 56 w 133"/>
                  <a:gd name="T55" fmla="*/ 160 h 295"/>
                  <a:gd name="T56" fmla="*/ 65 w 133"/>
                  <a:gd name="T57" fmla="*/ 160 h 295"/>
                  <a:gd name="T58" fmla="*/ 61 w 133"/>
                  <a:gd name="T59" fmla="*/ 168 h 295"/>
                  <a:gd name="T60" fmla="*/ 54 w 133"/>
                  <a:gd name="T61" fmla="*/ 183 h 295"/>
                  <a:gd name="T62" fmla="*/ 47 w 133"/>
                  <a:gd name="T63" fmla="*/ 188 h 295"/>
                  <a:gd name="T64" fmla="*/ 40 w 133"/>
                  <a:gd name="T65" fmla="*/ 200 h 295"/>
                  <a:gd name="T66" fmla="*/ 53 w 133"/>
                  <a:gd name="T67" fmla="*/ 209 h 295"/>
                  <a:gd name="T68" fmla="*/ 42 w 133"/>
                  <a:gd name="T69" fmla="*/ 224 h 295"/>
                  <a:gd name="T70" fmla="*/ 32 w 133"/>
                  <a:gd name="T71" fmla="*/ 240 h 295"/>
                  <a:gd name="T72" fmla="*/ 31 w 133"/>
                  <a:gd name="T73" fmla="*/ 255 h 295"/>
                  <a:gd name="T74" fmla="*/ 32 w 133"/>
                  <a:gd name="T75" fmla="*/ 261 h 295"/>
                  <a:gd name="T76" fmla="*/ 11 w 133"/>
                  <a:gd name="T77" fmla="*/ 259 h 295"/>
                  <a:gd name="T78" fmla="*/ 8 w 133"/>
                  <a:gd name="T79" fmla="*/ 244 h 295"/>
                  <a:gd name="T80" fmla="*/ 1 w 133"/>
                  <a:gd name="T81" fmla="*/ 241 h 295"/>
                  <a:gd name="T82" fmla="*/ 6 w 133"/>
                  <a:gd name="T83" fmla="*/ 225 h 295"/>
                  <a:gd name="T84" fmla="*/ 7 w 133"/>
                  <a:gd name="T85" fmla="*/ 214 h 295"/>
                  <a:gd name="T86" fmla="*/ 13 w 133"/>
                  <a:gd name="T87" fmla="*/ 192 h 295"/>
                  <a:gd name="T88" fmla="*/ 15 w 133"/>
                  <a:gd name="T89" fmla="*/ 185 h 295"/>
                  <a:gd name="T90" fmla="*/ 11 w 133"/>
                  <a:gd name="T91" fmla="*/ 180 h 295"/>
                  <a:gd name="T92" fmla="*/ 11 w 133"/>
                  <a:gd name="T93" fmla="*/ 173 h 295"/>
                  <a:gd name="T94" fmla="*/ 12 w 133"/>
                  <a:gd name="T95" fmla="*/ 160 h 295"/>
                  <a:gd name="T96" fmla="*/ 12 w 133"/>
                  <a:gd name="T97" fmla="*/ 140 h 295"/>
                  <a:gd name="T98" fmla="*/ 18 w 133"/>
                  <a:gd name="T99" fmla="*/ 130 h 295"/>
                  <a:gd name="T100" fmla="*/ 15 w 133"/>
                  <a:gd name="T101" fmla="*/ 114 h 295"/>
                  <a:gd name="T102" fmla="*/ 20 w 133"/>
                  <a:gd name="T103" fmla="*/ 102 h 295"/>
                  <a:gd name="T104" fmla="*/ 24 w 133"/>
                  <a:gd name="T105" fmla="*/ 86 h 295"/>
                  <a:gd name="T106" fmla="*/ 19 w 133"/>
                  <a:gd name="T107" fmla="*/ 72 h 295"/>
                  <a:gd name="T108" fmla="*/ 23 w 133"/>
                  <a:gd name="T109" fmla="*/ 56 h 295"/>
                  <a:gd name="T110" fmla="*/ 30 w 133"/>
                  <a:gd name="T111" fmla="*/ 41 h 295"/>
                  <a:gd name="T112" fmla="*/ 32 w 133"/>
                  <a:gd name="T113" fmla="*/ 34 h 295"/>
                  <a:gd name="T114" fmla="*/ 34 w 133"/>
                  <a:gd name="T115" fmla="*/ 20 h 295"/>
                  <a:gd name="T116" fmla="*/ 43 w 133"/>
                  <a:gd name="T117" fmla="*/ 8 h 295"/>
                  <a:gd name="T118" fmla="*/ 48 w 133"/>
                  <a:gd name="T11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295">
                    <a:moveTo>
                      <a:pt x="53" y="294"/>
                    </a:moveTo>
                    <a:lnTo>
                      <a:pt x="47" y="295"/>
                    </a:lnTo>
                    <a:lnTo>
                      <a:pt x="43" y="290"/>
                    </a:lnTo>
                    <a:lnTo>
                      <a:pt x="40" y="290"/>
                    </a:lnTo>
                    <a:lnTo>
                      <a:pt x="32" y="290"/>
                    </a:lnTo>
                    <a:lnTo>
                      <a:pt x="32" y="265"/>
                    </a:lnTo>
                    <a:lnTo>
                      <a:pt x="35" y="271"/>
                    </a:lnTo>
                    <a:lnTo>
                      <a:pt x="38" y="279"/>
                    </a:lnTo>
                    <a:lnTo>
                      <a:pt x="47" y="286"/>
                    </a:lnTo>
                    <a:lnTo>
                      <a:pt x="56" y="289"/>
                    </a:lnTo>
                    <a:lnTo>
                      <a:pt x="53" y="294"/>
                    </a:lnTo>
                    <a:close/>
                    <a:moveTo>
                      <a:pt x="56" y="2"/>
                    </a:moveTo>
                    <a:lnTo>
                      <a:pt x="61" y="6"/>
                    </a:lnTo>
                    <a:lnTo>
                      <a:pt x="64" y="0"/>
                    </a:lnTo>
                    <a:lnTo>
                      <a:pt x="71" y="2"/>
                    </a:lnTo>
                    <a:lnTo>
                      <a:pt x="72" y="3"/>
                    </a:lnTo>
                    <a:lnTo>
                      <a:pt x="84" y="15"/>
                    </a:lnTo>
                    <a:lnTo>
                      <a:pt x="90" y="16"/>
                    </a:lnTo>
                    <a:lnTo>
                      <a:pt x="98" y="21"/>
                    </a:lnTo>
                    <a:lnTo>
                      <a:pt x="105" y="24"/>
                    </a:lnTo>
                    <a:lnTo>
                      <a:pt x="106" y="27"/>
                    </a:lnTo>
                    <a:lnTo>
                      <a:pt x="100" y="39"/>
                    </a:lnTo>
                    <a:lnTo>
                      <a:pt x="106" y="40"/>
                    </a:lnTo>
                    <a:lnTo>
                      <a:pt x="113" y="41"/>
                    </a:lnTo>
                    <a:lnTo>
                      <a:pt x="119" y="40"/>
                    </a:lnTo>
                    <a:lnTo>
                      <a:pt x="125" y="34"/>
                    </a:lnTo>
                    <a:lnTo>
                      <a:pt x="127" y="28"/>
                    </a:lnTo>
                    <a:lnTo>
                      <a:pt x="129" y="27"/>
                    </a:lnTo>
                    <a:lnTo>
                      <a:pt x="133" y="31"/>
                    </a:lnTo>
                    <a:lnTo>
                      <a:pt x="133" y="37"/>
                    </a:lnTo>
                    <a:lnTo>
                      <a:pt x="127" y="41"/>
                    </a:lnTo>
                    <a:lnTo>
                      <a:pt x="123" y="44"/>
                    </a:lnTo>
                    <a:lnTo>
                      <a:pt x="114" y="51"/>
                    </a:lnTo>
                    <a:lnTo>
                      <a:pt x="106" y="62"/>
                    </a:lnTo>
                    <a:lnTo>
                      <a:pt x="105" y="68"/>
                    </a:lnTo>
                    <a:lnTo>
                      <a:pt x="102" y="76"/>
                    </a:lnTo>
                    <a:lnTo>
                      <a:pt x="102" y="84"/>
                    </a:lnTo>
                    <a:lnTo>
                      <a:pt x="101" y="86"/>
                    </a:lnTo>
                    <a:lnTo>
                      <a:pt x="101" y="91"/>
                    </a:lnTo>
                    <a:lnTo>
                      <a:pt x="100" y="96"/>
                    </a:lnTo>
                    <a:lnTo>
                      <a:pt x="108" y="102"/>
                    </a:lnTo>
                    <a:lnTo>
                      <a:pt x="108" y="108"/>
                    </a:lnTo>
                    <a:lnTo>
                      <a:pt x="112" y="111"/>
                    </a:lnTo>
                    <a:lnTo>
                      <a:pt x="112" y="115"/>
                    </a:lnTo>
                    <a:lnTo>
                      <a:pt x="105" y="126"/>
                    </a:lnTo>
                    <a:lnTo>
                      <a:pt x="95" y="131"/>
                    </a:lnTo>
                    <a:lnTo>
                      <a:pt x="82" y="133"/>
                    </a:lnTo>
                    <a:lnTo>
                      <a:pt x="75" y="132"/>
                    </a:lnTo>
                    <a:lnTo>
                      <a:pt x="76" y="137"/>
                    </a:lnTo>
                    <a:lnTo>
                      <a:pt x="75" y="144"/>
                    </a:lnTo>
                    <a:lnTo>
                      <a:pt x="76" y="148"/>
                    </a:lnTo>
                    <a:lnTo>
                      <a:pt x="72" y="151"/>
                    </a:lnTo>
                    <a:lnTo>
                      <a:pt x="65" y="153"/>
                    </a:lnTo>
                    <a:lnTo>
                      <a:pt x="59" y="149"/>
                    </a:lnTo>
                    <a:lnTo>
                      <a:pt x="56" y="151"/>
                    </a:lnTo>
                    <a:lnTo>
                      <a:pt x="56" y="160"/>
                    </a:lnTo>
                    <a:lnTo>
                      <a:pt x="61" y="163"/>
                    </a:lnTo>
                    <a:lnTo>
                      <a:pt x="65" y="160"/>
                    </a:lnTo>
                    <a:lnTo>
                      <a:pt x="67" y="165"/>
                    </a:lnTo>
                    <a:lnTo>
                      <a:pt x="61" y="168"/>
                    </a:lnTo>
                    <a:lnTo>
                      <a:pt x="55" y="173"/>
                    </a:lnTo>
                    <a:lnTo>
                      <a:pt x="54" y="183"/>
                    </a:lnTo>
                    <a:lnTo>
                      <a:pt x="53" y="188"/>
                    </a:lnTo>
                    <a:lnTo>
                      <a:pt x="47" y="188"/>
                    </a:lnTo>
                    <a:lnTo>
                      <a:pt x="41" y="192"/>
                    </a:lnTo>
                    <a:lnTo>
                      <a:pt x="40" y="200"/>
                    </a:lnTo>
                    <a:lnTo>
                      <a:pt x="46" y="207"/>
                    </a:lnTo>
                    <a:lnTo>
                      <a:pt x="53" y="209"/>
                    </a:lnTo>
                    <a:lnTo>
                      <a:pt x="50" y="218"/>
                    </a:lnTo>
                    <a:lnTo>
                      <a:pt x="42" y="224"/>
                    </a:lnTo>
                    <a:lnTo>
                      <a:pt x="38" y="236"/>
                    </a:lnTo>
                    <a:lnTo>
                      <a:pt x="32" y="240"/>
                    </a:lnTo>
                    <a:lnTo>
                      <a:pt x="29" y="244"/>
                    </a:lnTo>
                    <a:lnTo>
                      <a:pt x="31" y="255"/>
                    </a:lnTo>
                    <a:lnTo>
                      <a:pt x="36" y="263"/>
                    </a:lnTo>
                    <a:lnTo>
                      <a:pt x="32" y="261"/>
                    </a:lnTo>
                    <a:lnTo>
                      <a:pt x="26" y="260"/>
                    </a:lnTo>
                    <a:lnTo>
                      <a:pt x="11" y="259"/>
                    </a:lnTo>
                    <a:lnTo>
                      <a:pt x="8" y="252"/>
                    </a:lnTo>
                    <a:lnTo>
                      <a:pt x="8" y="244"/>
                    </a:lnTo>
                    <a:lnTo>
                      <a:pt x="3" y="244"/>
                    </a:lnTo>
                    <a:lnTo>
                      <a:pt x="1" y="241"/>
                    </a:lnTo>
                    <a:lnTo>
                      <a:pt x="0" y="230"/>
                    </a:lnTo>
                    <a:lnTo>
                      <a:pt x="6" y="225"/>
                    </a:lnTo>
                    <a:lnTo>
                      <a:pt x="8" y="219"/>
                    </a:lnTo>
                    <a:lnTo>
                      <a:pt x="7" y="214"/>
                    </a:lnTo>
                    <a:lnTo>
                      <a:pt x="11" y="206"/>
                    </a:lnTo>
                    <a:lnTo>
                      <a:pt x="13" y="192"/>
                    </a:lnTo>
                    <a:lnTo>
                      <a:pt x="12" y="188"/>
                    </a:lnTo>
                    <a:lnTo>
                      <a:pt x="15" y="185"/>
                    </a:lnTo>
                    <a:lnTo>
                      <a:pt x="14" y="182"/>
                    </a:lnTo>
                    <a:lnTo>
                      <a:pt x="11" y="180"/>
                    </a:lnTo>
                    <a:lnTo>
                      <a:pt x="13" y="177"/>
                    </a:lnTo>
                    <a:lnTo>
                      <a:pt x="11" y="173"/>
                    </a:lnTo>
                    <a:lnTo>
                      <a:pt x="8" y="162"/>
                    </a:lnTo>
                    <a:lnTo>
                      <a:pt x="12" y="160"/>
                    </a:lnTo>
                    <a:lnTo>
                      <a:pt x="11" y="149"/>
                    </a:lnTo>
                    <a:lnTo>
                      <a:pt x="12" y="140"/>
                    </a:lnTo>
                    <a:lnTo>
                      <a:pt x="14" y="133"/>
                    </a:lnTo>
                    <a:lnTo>
                      <a:pt x="18" y="130"/>
                    </a:lnTo>
                    <a:lnTo>
                      <a:pt x="15" y="121"/>
                    </a:lnTo>
                    <a:lnTo>
                      <a:pt x="15" y="114"/>
                    </a:lnTo>
                    <a:lnTo>
                      <a:pt x="20" y="108"/>
                    </a:lnTo>
                    <a:lnTo>
                      <a:pt x="20" y="102"/>
                    </a:lnTo>
                    <a:lnTo>
                      <a:pt x="24" y="93"/>
                    </a:lnTo>
                    <a:lnTo>
                      <a:pt x="24" y="86"/>
                    </a:lnTo>
                    <a:lnTo>
                      <a:pt x="23" y="85"/>
                    </a:lnTo>
                    <a:lnTo>
                      <a:pt x="19" y="72"/>
                    </a:lnTo>
                    <a:lnTo>
                      <a:pt x="24" y="63"/>
                    </a:lnTo>
                    <a:lnTo>
                      <a:pt x="23" y="56"/>
                    </a:lnTo>
                    <a:lnTo>
                      <a:pt x="25" y="49"/>
                    </a:lnTo>
                    <a:lnTo>
                      <a:pt x="30" y="41"/>
                    </a:lnTo>
                    <a:lnTo>
                      <a:pt x="35" y="37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4" y="20"/>
                    </a:lnTo>
                    <a:lnTo>
                      <a:pt x="41" y="16"/>
                    </a:lnTo>
                    <a:lnTo>
                      <a:pt x="43" y="8"/>
                    </a:lnTo>
                    <a:lnTo>
                      <a:pt x="43" y="6"/>
                    </a:lnTo>
                    <a:lnTo>
                      <a:pt x="48" y="0"/>
                    </a:lnTo>
                    <a:lnTo>
                      <a:pt x="56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5" name="Freihandform 22">
                <a:extLst>
                  <a:ext uri="{FF2B5EF4-FFF2-40B4-BE49-F238E27FC236}">
                    <a16:creationId xmlns:a16="http://schemas.microsoft.com/office/drawing/2014/main" id="{865F937B-68FB-8690-3A84-8AB88D54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5" y="5872163"/>
                <a:ext cx="128588" cy="146050"/>
              </a:xfrm>
              <a:custGeom>
                <a:avLst/>
                <a:gdLst>
                  <a:gd name="T0" fmla="*/ 45 w 81"/>
                  <a:gd name="T1" fmla="*/ 86 h 92"/>
                  <a:gd name="T2" fmla="*/ 38 w 81"/>
                  <a:gd name="T3" fmla="*/ 84 h 92"/>
                  <a:gd name="T4" fmla="*/ 35 w 81"/>
                  <a:gd name="T5" fmla="*/ 90 h 92"/>
                  <a:gd name="T6" fmla="*/ 30 w 81"/>
                  <a:gd name="T7" fmla="*/ 86 h 92"/>
                  <a:gd name="T8" fmla="*/ 22 w 81"/>
                  <a:gd name="T9" fmla="*/ 84 h 92"/>
                  <a:gd name="T10" fmla="*/ 16 w 81"/>
                  <a:gd name="T11" fmla="*/ 90 h 92"/>
                  <a:gd name="T12" fmla="*/ 11 w 81"/>
                  <a:gd name="T13" fmla="*/ 92 h 92"/>
                  <a:gd name="T14" fmla="*/ 9 w 81"/>
                  <a:gd name="T15" fmla="*/ 82 h 92"/>
                  <a:gd name="T16" fmla="*/ 5 w 81"/>
                  <a:gd name="T17" fmla="*/ 73 h 92"/>
                  <a:gd name="T18" fmla="*/ 8 w 81"/>
                  <a:gd name="T19" fmla="*/ 66 h 92"/>
                  <a:gd name="T20" fmla="*/ 4 w 81"/>
                  <a:gd name="T21" fmla="*/ 64 h 92"/>
                  <a:gd name="T22" fmla="*/ 3 w 81"/>
                  <a:gd name="T23" fmla="*/ 59 h 92"/>
                  <a:gd name="T24" fmla="*/ 0 w 81"/>
                  <a:gd name="T25" fmla="*/ 54 h 92"/>
                  <a:gd name="T26" fmla="*/ 4 w 81"/>
                  <a:gd name="T27" fmla="*/ 46 h 92"/>
                  <a:gd name="T28" fmla="*/ 2 w 81"/>
                  <a:gd name="T29" fmla="*/ 41 h 92"/>
                  <a:gd name="T30" fmla="*/ 3 w 81"/>
                  <a:gd name="T31" fmla="*/ 38 h 92"/>
                  <a:gd name="T32" fmla="*/ 2 w 81"/>
                  <a:gd name="T33" fmla="*/ 36 h 92"/>
                  <a:gd name="T34" fmla="*/ 4 w 81"/>
                  <a:gd name="T35" fmla="*/ 32 h 92"/>
                  <a:gd name="T36" fmla="*/ 4 w 81"/>
                  <a:gd name="T37" fmla="*/ 26 h 92"/>
                  <a:gd name="T38" fmla="*/ 5 w 81"/>
                  <a:gd name="T39" fmla="*/ 21 h 92"/>
                  <a:gd name="T40" fmla="*/ 6 w 81"/>
                  <a:gd name="T41" fmla="*/ 19 h 92"/>
                  <a:gd name="T42" fmla="*/ 0 w 81"/>
                  <a:gd name="T43" fmla="*/ 8 h 92"/>
                  <a:gd name="T44" fmla="*/ 5 w 81"/>
                  <a:gd name="T45" fmla="*/ 8 h 92"/>
                  <a:gd name="T46" fmla="*/ 9 w 81"/>
                  <a:gd name="T47" fmla="*/ 8 h 92"/>
                  <a:gd name="T48" fmla="*/ 10 w 81"/>
                  <a:gd name="T49" fmla="*/ 7 h 92"/>
                  <a:gd name="T50" fmla="*/ 16 w 81"/>
                  <a:gd name="T51" fmla="*/ 3 h 92"/>
                  <a:gd name="T52" fmla="*/ 20 w 81"/>
                  <a:gd name="T53" fmla="*/ 1 h 92"/>
                  <a:gd name="T54" fmla="*/ 28 w 81"/>
                  <a:gd name="T55" fmla="*/ 0 h 92"/>
                  <a:gd name="T56" fmla="*/ 28 w 81"/>
                  <a:gd name="T57" fmla="*/ 5 h 92"/>
                  <a:gd name="T58" fmla="*/ 28 w 81"/>
                  <a:gd name="T59" fmla="*/ 8 h 92"/>
                  <a:gd name="T60" fmla="*/ 28 w 81"/>
                  <a:gd name="T61" fmla="*/ 12 h 92"/>
                  <a:gd name="T62" fmla="*/ 35 w 81"/>
                  <a:gd name="T63" fmla="*/ 18 h 92"/>
                  <a:gd name="T64" fmla="*/ 43 w 81"/>
                  <a:gd name="T65" fmla="*/ 19 h 92"/>
                  <a:gd name="T66" fmla="*/ 45 w 81"/>
                  <a:gd name="T67" fmla="*/ 21 h 92"/>
                  <a:gd name="T68" fmla="*/ 50 w 81"/>
                  <a:gd name="T69" fmla="*/ 24 h 92"/>
                  <a:gd name="T70" fmla="*/ 52 w 81"/>
                  <a:gd name="T71" fmla="*/ 25 h 92"/>
                  <a:gd name="T72" fmla="*/ 57 w 81"/>
                  <a:gd name="T73" fmla="*/ 25 h 92"/>
                  <a:gd name="T74" fmla="*/ 61 w 81"/>
                  <a:gd name="T75" fmla="*/ 28 h 92"/>
                  <a:gd name="T76" fmla="*/ 61 w 81"/>
                  <a:gd name="T77" fmla="*/ 31 h 92"/>
                  <a:gd name="T78" fmla="*/ 62 w 81"/>
                  <a:gd name="T79" fmla="*/ 34 h 92"/>
                  <a:gd name="T80" fmla="*/ 62 w 81"/>
                  <a:gd name="T81" fmla="*/ 36 h 92"/>
                  <a:gd name="T82" fmla="*/ 61 w 81"/>
                  <a:gd name="T83" fmla="*/ 36 h 92"/>
                  <a:gd name="T84" fmla="*/ 63 w 81"/>
                  <a:gd name="T85" fmla="*/ 44 h 92"/>
                  <a:gd name="T86" fmla="*/ 76 w 81"/>
                  <a:gd name="T87" fmla="*/ 44 h 92"/>
                  <a:gd name="T88" fmla="*/ 75 w 81"/>
                  <a:gd name="T89" fmla="*/ 49 h 92"/>
                  <a:gd name="T90" fmla="*/ 75 w 81"/>
                  <a:gd name="T91" fmla="*/ 52 h 92"/>
                  <a:gd name="T92" fmla="*/ 79 w 81"/>
                  <a:gd name="T93" fmla="*/ 53 h 92"/>
                  <a:gd name="T94" fmla="*/ 81 w 81"/>
                  <a:gd name="T95" fmla="*/ 58 h 92"/>
                  <a:gd name="T96" fmla="*/ 80 w 81"/>
                  <a:gd name="T97" fmla="*/ 64 h 92"/>
                  <a:gd name="T98" fmla="*/ 78 w 81"/>
                  <a:gd name="T99" fmla="*/ 66 h 92"/>
                  <a:gd name="T100" fmla="*/ 79 w 81"/>
                  <a:gd name="T101" fmla="*/ 71 h 92"/>
                  <a:gd name="T102" fmla="*/ 76 w 81"/>
                  <a:gd name="T103" fmla="*/ 72 h 92"/>
                  <a:gd name="T104" fmla="*/ 76 w 81"/>
                  <a:gd name="T105" fmla="*/ 70 h 92"/>
                  <a:gd name="T106" fmla="*/ 70 w 81"/>
                  <a:gd name="T107" fmla="*/ 66 h 92"/>
                  <a:gd name="T108" fmla="*/ 64 w 81"/>
                  <a:gd name="T109" fmla="*/ 66 h 92"/>
                  <a:gd name="T110" fmla="*/ 52 w 81"/>
                  <a:gd name="T111" fmla="*/ 69 h 92"/>
                  <a:gd name="T112" fmla="*/ 49 w 81"/>
                  <a:gd name="T113" fmla="*/ 75 h 92"/>
                  <a:gd name="T114" fmla="*/ 49 w 81"/>
                  <a:gd name="T115" fmla="*/ 78 h 92"/>
                  <a:gd name="T116" fmla="*/ 46 w 81"/>
                  <a:gd name="T117" fmla="*/ 87 h 92"/>
                  <a:gd name="T118" fmla="*/ 45 w 81"/>
                  <a:gd name="T119" fmla="*/ 8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1" h="92">
                    <a:moveTo>
                      <a:pt x="45" y="86"/>
                    </a:moveTo>
                    <a:lnTo>
                      <a:pt x="38" y="84"/>
                    </a:lnTo>
                    <a:lnTo>
                      <a:pt x="35" y="90"/>
                    </a:lnTo>
                    <a:lnTo>
                      <a:pt x="30" y="86"/>
                    </a:lnTo>
                    <a:lnTo>
                      <a:pt x="22" y="84"/>
                    </a:lnTo>
                    <a:lnTo>
                      <a:pt x="16" y="90"/>
                    </a:lnTo>
                    <a:lnTo>
                      <a:pt x="11" y="92"/>
                    </a:lnTo>
                    <a:lnTo>
                      <a:pt x="9" y="82"/>
                    </a:lnTo>
                    <a:lnTo>
                      <a:pt x="5" y="73"/>
                    </a:lnTo>
                    <a:lnTo>
                      <a:pt x="8" y="66"/>
                    </a:lnTo>
                    <a:lnTo>
                      <a:pt x="4" y="64"/>
                    </a:lnTo>
                    <a:lnTo>
                      <a:pt x="3" y="59"/>
                    </a:lnTo>
                    <a:lnTo>
                      <a:pt x="0" y="54"/>
                    </a:lnTo>
                    <a:lnTo>
                      <a:pt x="4" y="46"/>
                    </a:lnTo>
                    <a:lnTo>
                      <a:pt x="2" y="41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5" y="21"/>
                    </a:lnTo>
                    <a:lnTo>
                      <a:pt x="6" y="19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6" y="3"/>
                    </a:lnTo>
                    <a:lnTo>
                      <a:pt x="20" y="1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35" y="18"/>
                    </a:lnTo>
                    <a:lnTo>
                      <a:pt x="43" y="19"/>
                    </a:lnTo>
                    <a:lnTo>
                      <a:pt x="45" y="21"/>
                    </a:lnTo>
                    <a:lnTo>
                      <a:pt x="50" y="24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1" y="28"/>
                    </a:lnTo>
                    <a:lnTo>
                      <a:pt x="61" y="31"/>
                    </a:lnTo>
                    <a:lnTo>
                      <a:pt x="62" y="34"/>
                    </a:lnTo>
                    <a:lnTo>
                      <a:pt x="62" y="36"/>
                    </a:lnTo>
                    <a:lnTo>
                      <a:pt x="61" y="36"/>
                    </a:lnTo>
                    <a:lnTo>
                      <a:pt x="63" y="44"/>
                    </a:lnTo>
                    <a:lnTo>
                      <a:pt x="76" y="44"/>
                    </a:lnTo>
                    <a:lnTo>
                      <a:pt x="75" y="49"/>
                    </a:lnTo>
                    <a:lnTo>
                      <a:pt x="75" y="52"/>
                    </a:lnTo>
                    <a:lnTo>
                      <a:pt x="79" y="53"/>
                    </a:lnTo>
                    <a:lnTo>
                      <a:pt x="81" y="58"/>
                    </a:lnTo>
                    <a:lnTo>
                      <a:pt x="80" y="64"/>
                    </a:lnTo>
                    <a:lnTo>
                      <a:pt x="78" y="66"/>
                    </a:lnTo>
                    <a:lnTo>
                      <a:pt x="79" y="71"/>
                    </a:lnTo>
                    <a:lnTo>
                      <a:pt x="76" y="72"/>
                    </a:lnTo>
                    <a:lnTo>
                      <a:pt x="76" y="70"/>
                    </a:lnTo>
                    <a:lnTo>
                      <a:pt x="70" y="66"/>
                    </a:lnTo>
                    <a:lnTo>
                      <a:pt x="64" y="66"/>
                    </a:lnTo>
                    <a:lnTo>
                      <a:pt x="52" y="69"/>
                    </a:lnTo>
                    <a:lnTo>
                      <a:pt x="49" y="75"/>
                    </a:lnTo>
                    <a:lnTo>
                      <a:pt x="49" y="78"/>
                    </a:lnTo>
                    <a:lnTo>
                      <a:pt x="46" y="87"/>
                    </a:lnTo>
                    <a:lnTo>
                      <a:pt x="45" y="8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6" name="Freihandform 23">
                <a:extLst>
                  <a:ext uri="{FF2B5EF4-FFF2-40B4-BE49-F238E27FC236}">
                    <a16:creationId xmlns:a16="http://schemas.microsoft.com/office/drawing/2014/main" id="{95CDBC42-5E98-3406-24BB-CC42C09C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650" y="5711825"/>
                <a:ext cx="417513" cy="436563"/>
              </a:xfrm>
              <a:custGeom>
                <a:avLst/>
                <a:gdLst>
                  <a:gd name="T0" fmla="*/ 131 w 263"/>
                  <a:gd name="T1" fmla="*/ 226 h 275"/>
                  <a:gd name="T2" fmla="*/ 131 w 263"/>
                  <a:gd name="T3" fmla="*/ 213 h 275"/>
                  <a:gd name="T4" fmla="*/ 131 w 263"/>
                  <a:gd name="T5" fmla="*/ 200 h 275"/>
                  <a:gd name="T6" fmla="*/ 123 w 263"/>
                  <a:gd name="T7" fmla="*/ 190 h 275"/>
                  <a:gd name="T8" fmla="*/ 108 w 263"/>
                  <a:gd name="T9" fmla="*/ 187 h 275"/>
                  <a:gd name="T10" fmla="*/ 108 w 263"/>
                  <a:gd name="T11" fmla="*/ 167 h 275"/>
                  <a:gd name="T12" fmla="*/ 105 w 263"/>
                  <a:gd name="T13" fmla="*/ 153 h 275"/>
                  <a:gd name="T14" fmla="*/ 91 w 263"/>
                  <a:gd name="T15" fmla="*/ 137 h 275"/>
                  <a:gd name="T16" fmla="*/ 91 w 263"/>
                  <a:gd name="T17" fmla="*/ 129 h 275"/>
                  <a:gd name="T18" fmla="*/ 75 w 263"/>
                  <a:gd name="T19" fmla="*/ 122 h 275"/>
                  <a:gd name="T20" fmla="*/ 58 w 263"/>
                  <a:gd name="T21" fmla="*/ 109 h 275"/>
                  <a:gd name="T22" fmla="*/ 46 w 263"/>
                  <a:gd name="T23" fmla="*/ 104 h 275"/>
                  <a:gd name="T24" fmla="*/ 30 w 263"/>
                  <a:gd name="T25" fmla="*/ 109 h 275"/>
                  <a:gd name="T26" fmla="*/ 18 w 263"/>
                  <a:gd name="T27" fmla="*/ 103 h 275"/>
                  <a:gd name="T28" fmla="*/ 7 w 263"/>
                  <a:gd name="T29" fmla="*/ 96 h 275"/>
                  <a:gd name="T30" fmla="*/ 3 w 263"/>
                  <a:gd name="T31" fmla="*/ 81 h 275"/>
                  <a:gd name="T32" fmla="*/ 7 w 263"/>
                  <a:gd name="T33" fmla="*/ 70 h 275"/>
                  <a:gd name="T34" fmla="*/ 28 w 263"/>
                  <a:gd name="T35" fmla="*/ 64 h 275"/>
                  <a:gd name="T36" fmla="*/ 27 w 263"/>
                  <a:gd name="T37" fmla="*/ 37 h 275"/>
                  <a:gd name="T38" fmla="*/ 33 w 263"/>
                  <a:gd name="T39" fmla="*/ 29 h 275"/>
                  <a:gd name="T40" fmla="*/ 44 w 263"/>
                  <a:gd name="T41" fmla="*/ 22 h 275"/>
                  <a:gd name="T42" fmla="*/ 52 w 263"/>
                  <a:gd name="T43" fmla="*/ 31 h 275"/>
                  <a:gd name="T44" fmla="*/ 67 w 263"/>
                  <a:gd name="T45" fmla="*/ 26 h 275"/>
                  <a:gd name="T46" fmla="*/ 65 w 263"/>
                  <a:gd name="T47" fmla="*/ 19 h 275"/>
                  <a:gd name="T48" fmla="*/ 63 w 263"/>
                  <a:gd name="T49" fmla="*/ 8 h 275"/>
                  <a:gd name="T50" fmla="*/ 80 w 263"/>
                  <a:gd name="T51" fmla="*/ 8 h 275"/>
                  <a:gd name="T52" fmla="*/ 93 w 263"/>
                  <a:gd name="T53" fmla="*/ 0 h 275"/>
                  <a:gd name="T54" fmla="*/ 97 w 263"/>
                  <a:gd name="T55" fmla="*/ 9 h 275"/>
                  <a:gd name="T56" fmla="*/ 97 w 263"/>
                  <a:gd name="T57" fmla="*/ 23 h 275"/>
                  <a:gd name="T58" fmla="*/ 106 w 263"/>
                  <a:gd name="T59" fmla="*/ 26 h 275"/>
                  <a:gd name="T60" fmla="*/ 117 w 263"/>
                  <a:gd name="T61" fmla="*/ 23 h 275"/>
                  <a:gd name="T62" fmla="*/ 121 w 263"/>
                  <a:gd name="T63" fmla="*/ 19 h 275"/>
                  <a:gd name="T64" fmla="*/ 134 w 263"/>
                  <a:gd name="T65" fmla="*/ 21 h 275"/>
                  <a:gd name="T66" fmla="*/ 141 w 263"/>
                  <a:gd name="T67" fmla="*/ 21 h 275"/>
                  <a:gd name="T68" fmla="*/ 152 w 263"/>
                  <a:gd name="T69" fmla="*/ 8 h 275"/>
                  <a:gd name="T70" fmla="*/ 162 w 263"/>
                  <a:gd name="T71" fmla="*/ 28 h 275"/>
                  <a:gd name="T72" fmla="*/ 170 w 263"/>
                  <a:gd name="T73" fmla="*/ 44 h 275"/>
                  <a:gd name="T74" fmla="*/ 198 w 263"/>
                  <a:gd name="T75" fmla="*/ 50 h 275"/>
                  <a:gd name="T76" fmla="*/ 228 w 263"/>
                  <a:gd name="T77" fmla="*/ 55 h 275"/>
                  <a:gd name="T78" fmla="*/ 257 w 263"/>
                  <a:gd name="T79" fmla="*/ 70 h 275"/>
                  <a:gd name="T80" fmla="*/ 261 w 263"/>
                  <a:gd name="T81" fmla="*/ 96 h 275"/>
                  <a:gd name="T82" fmla="*/ 239 w 263"/>
                  <a:gd name="T83" fmla="*/ 124 h 275"/>
                  <a:gd name="T84" fmla="*/ 234 w 263"/>
                  <a:gd name="T85" fmla="*/ 151 h 275"/>
                  <a:gd name="T86" fmla="*/ 224 w 263"/>
                  <a:gd name="T87" fmla="*/ 178 h 275"/>
                  <a:gd name="T88" fmla="*/ 208 w 263"/>
                  <a:gd name="T89" fmla="*/ 193 h 275"/>
                  <a:gd name="T90" fmla="*/ 176 w 263"/>
                  <a:gd name="T91" fmla="*/ 207 h 275"/>
                  <a:gd name="T92" fmla="*/ 170 w 263"/>
                  <a:gd name="T93" fmla="*/ 231 h 275"/>
                  <a:gd name="T94" fmla="*/ 151 w 263"/>
                  <a:gd name="T95" fmla="*/ 259 h 275"/>
                  <a:gd name="T96" fmla="*/ 137 w 263"/>
                  <a:gd name="T97" fmla="*/ 271 h 275"/>
                  <a:gd name="T98" fmla="*/ 123 w 263"/>
                  <a:gd name="T99" fmla="*/ 252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3" h="275">
                    <a:moveTo>
                      <a:pt x="110" y="247"/>
                    </a:moveTo>
                    <a:lnTo>
                      <a:pt x="118" y="236"/>
                    </a:lnTo>
                    <a:lnTo>
                      <a:pt x="127" y="229"/>
                    </a:lnTo>
                    <a:lnTo>
                      <a:pt x="131" y="226"/>
                    </a:lnTo>
                    <a:lnTo>
                      <a:pt x="137" y="222"/>
                    </a:lnTo>
                    <a:lnTo>
                      <a:pt x="137" y="216"/>
                    </a:lnTo>
                    <a:lnTo>
                      <a:pt x="133" y="212"/>
                    </a:lnTo>
                    <a:lnTo>
                      <a:pt x="131" y="213"/>
                    </a:lnTo>
                    <a:lnTo>
                      <a:pt x="132" y="209"/>
                    </a:lnTo>
                    <a:lnTo>
                      <a:pt x="133" y="205"/>
                    </a:lnTo>
                    <a:lnTo>
                      <a:pt x="133" y="201"/>
                    </a:lnTo>
                    <a:lnTo>
                      <a:pt x="131" y="200"/>
                    </a:lnTo>
                    <a:lnTo>
                      <a:pt x="127" y="201"/>
                    </a:lnTo>
                    <a:lnTo>
                      <a:pt x="124" y="200"/>
                    </a:lnTo>
                    <a:lnTo>
                      <a:pt x="124" y="197"/>
                    </a:lnTo>
                    <a:lnTo>
                      <a:pt x="123" y="190"/>
                    </a:lnTo>
                    <a:lnTo>
                      <a:pt x="122" y="189"/>
                    </a:lnTo>
                    <a:lnTo>
                      <a:pt x="117" y="187"/>
                    </a:lnTo>
                    <a:lnTo>
                      <a:pt x="115" y="188"/>
                    </a:lnTo>
                    <a:lnTo>
                      <a:pt x="108" y="187"/>
                    </a:lnTo>
                    <a:lnTo>
                      <a:pt x="109" y="177"/>
                    </a:lnTo>
                    <a:lnTo>
                      <a:pt x="106" y="173"/>
                    </a:lnTo>
                    <a:lnTo>
                      <a:pt x="109" y="172"/>
                    </a:lnTo>
                    <a:lnTo>
                      <a:pt x="108" y="167"/>
                    </a:lnTo>
                    <a:lnTo>
                      <a:pt x="110" y="165"/>
                    </a:lnTo>
                    <a:lnTo>
                      <a:pt x="111" y="159"/>
                    </a:lnTo>
                    <a:lnTo>
                      <a:pt x="109" y="154"/>
                    </a:lnTo>
                    <a:lnTo>
                      <a:pt x="105" y="153"/>
                    </a:lnTo>
                    <a:lnTo>
                      <a:pt x="105" y="150"/>
                    </a:lnTo>
                    <a:lnTo>
                      <a:pt x="106" y="145"/>
                    </a:lnTo>
                    <a:lnTo>
                      <a:pt x="93" y="145"/>
                    </a:lnTo>
                    <a:lnTo>
                      <a:pt x="91" y="137"/>
                    </a:lnTo>
                    <a:lnTo>
                      <a:pt x="92" y="137"/>
                    </a:lnTo>
                    <a:lnTo>
                      <a:pt x="92" y="135"/>
                    </a:lnTo>
                    <a:lnTo>
                      <a:pt x="91" y="132"/>
                    </a:lnTo>
                    <a:lnTo>
                      <a:pt x="91" y="129"/>
                    </a:lnTo>
                    <a:lnTo>
                      <a:pt x="87" y="126"/>
                    </a:lnTo>
                    <a:lnTo>
                      <a:pt x="82" y="126"/>
                    </a:lnTo>
                    <a:lnTo>
                      <a:pt x="80" y="125"/>
                    </a:lnTo>
                    <a:lnTo>
                      <a:pt x="75" y="122"/>
                    </a:lnTo>
                    <a:lnTo>
                      <a:pt x="73" y="120"/>
                    </a:lnTo>
                    <a:lnTo>
                      <a:pt x="65" y="119"/>
                    </a:lnTo>
                    <a:lnTo>
                      <a:pt x="58" y="113"/>
                    </a:lnTo>
                    <a:lnTo>
                      <a:pt x="58" y="109"/>
                    </a:lnTo>
                    <a:lnTo>
                      <a:pt x="58" y="106"/>
                    </a:lnTo>
                    <a:lnTo>
                      <a:pt x="58" y="101"/>
                    </a:lnTo>
                    <a:lnTo>
                      <a:pt x="50" y="102"/>
                    </a:lnTo>
                    <a:lnTo>
                      <a:pt x="46" y="104"/>
                    </a:lnTo>
                    <a:lnTo>
                      <a:pt x="40" y="108"/>
                    </a:lnTo>
                    <a:lnTo>
                      <a:pt x="39" y="109"/>
                    </a:lnTo>
                    <a:lnTo>
                      <a:pt x="35" y="109"/>
                    </a:lnTo>
                    <a:lnTo>
                      <a:pt x="30" y="109"/>
                    </a:lnTo>
                    <a:lnTo>
                      <a:pt x="27" y="110"/>
                    </a:lnTo>
                    <a:lnTo>
                      <a:pt x="23" y="109"/>
                    </a:lnTo>
                    <a:lnTo>
                      <a:pt x="24" y="100"/>
                    </a:lnTo>
                    <a:lnTo>
                      <a:pt x="18" y="103"/>
                    </a:lnTo>
                    <a:lnTo>
                      <a:pt x="12" y="103"/>
                    </a:lnTo>
                    <a:lnTo>
                      <a:pt x="10" y="100"/>
                    </a:lnTo>
                    <a:lnTo>
                      <a:pt x="5" y="100"/>
                    </a:lnTo>
                    <a:lnTo>
                      <a:pt x="7" y="96"/>
                    </a:lnTo>
                    <a:lnTo>
                      <a:pt x="4" y="92"/>
                    </a:lnTo>
                    <a:lnTo>
                      <a:pt x="0" y="86"/>
                    </a:lnTo>
                    <a:lnTo>
                      <a:pt x="3" y="85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5" y="77"/>
                    </a:lnTo>
                    <a:lnTo>
                      <a:pt x="7" y="74"/>
                    </a:lnTo>
                    <a:lnTo>
                      <a:pt x="7" y="7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2" y="64"/>
                    </a:lnTo>
                    <a:lnTo>
                      <a:pt x="28" y="64"/>
                    </a:lnTo>
                    <a:lnTo>
                      <a:pt x="30" y="46"/>
                    </a:lnTo>
                    <a:lnTo>
                      <a:pt x="32" y="43"/>
                    </a:lnTo>
                    <a:lnTo>
                      <a:pt x="30" y="39"/>
                    </a:lnTo>
                    <a:lnTo>
                      <a:pt x="27" y="37"/>
                    </a:lnTo>
                    <a:lnTo>
                      <a:pt x="27" y="32"/>
                    </a:lnTo>
                    <a:lnTo>
                      <a:pt x="30" y="31"/>
                    </a:lnTo>
                    <a:lnTo>
                      <a:pt x="33" y="32"/>
                    </a:lnTo>
                    <a:lnTo>
                      <a:pt x="33" y="29"/>
                    </a:lnTo>
                    <a:lnTo>
                      <a:pt x="28" y="28"/>
                    </a:lnTo>
                    <a:lnTo>
                      <a:pt x="28" y="25"/>
                    </a:lnTo>
                    <a:lnTo>
                      <a:pt x="41" y="25"/>
                    </a:lnTo>
                    <a:lnTo>
                      <a:pt x="44" y="22"/>
                    </a:lnTo>
                    <a:lnTo>
                      <a:pt x="46" y="25"/>
                    </a:lnTo>
                    <a:lnTo>
                      <a:pt x="47" y="28"/>
                    </a:lnTo>
                    <a:lnTo>
                      <a:pt x="48" y="27"/>
                    </a:lnTo>
                    <a:lnTo>
                      <a:pt x="52" y="31"/>
                    </a:lnTo>
                    <a:lnTo>
                      <a:pt x="57" y="31"/>
                    </a:lnTo>
                    <a:lnTo>
                      <a:pt x="58" y="28"/>
                    </a:lnTo>
                    <a:lnTo>
                      <a:pt x="63" y="27"/>
                    </a:lnTo>
                    <a:lnTo>
                      <a:pt x="67" y="26"/>
                    </a:lnTo>
                    <a:lnTo>
                      <a:pt x="67" y="23"/>
                    </a:lnTo>
                    <a:lnTo>
                      <a:pt x="71" y="21"/>
                    </a:lnTo>
                    <a:lnTo>
                      <a:pt x="71" y="20"/>
                    </a:lnTo>
                    <a:lnTo>
                      <a:pt x="65" y="19"/>
                    </a:lnTo>
                    <a:lnTo>
                      <a:pt x="64" y="15"/>
                    </a:lnTo>
                    <a:lnTo>
                      <a:pt x="65" y="10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8" y="9"/>
                    </a:lnTo>
                    <a:lnTo>
                      <a:pt x="74" y="10"/>
                    </a:lnTo>
                    <a:lnTo>
                      <a:pt x="75" y="9"/>
                    </a:lnTo>
                    <a:lnTo>
                      <a:pt x="80" y="8"/>
                    </a:lnTo>
                    <a:lnTo>
                      <a:pt x="88" y="5"/>
                    </a:lnTo>
                    <a:lnTo>
                      <a:pt x="91" y="3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4" y="2"/>
                    </a:lnTo>
                    <a:lnTo>
                      <a:pt x="93" y="5"/>
                    </a:lnTo>
                    <a:lnTo>
                      <a:pt x="96" y="6"/>
                    </a:lnTo>
                    <a:lnTo>
                      <a:pt x="97" y="9"/>
                    </a:lnTo>
                    <a:lnTo>
                      <a:pt x="96" y="11"/>
                    </a:lnTo>
                    <a:lnTo>
                      <a:pt x="94" y="17"/>
                    </a:lnTo>
                    <a:lnTo>
                      <a:pt x="96" y="21"/>
                    </a:lnTo>
                    <a:lnTo>
                      <a:pt x="97" y="23"/>
                    </a:lnTo>
                    <a:lnTo>
                      <a:pt x="100" y="27"/>
                    </a:lnTo>
                    <a:lnTo>
                      <a:pt x="104" y="27"/>
                    </a:lnTo>
                    <a:lnTo>
                      <a:pt x="105" y="26"/>
                    </a:lnTo>
                    <a:lnTo>
                      <a:pt x="106" y="26"/>
                    </a:lnTo>
                    <a:lnTo>
                      <a:pt x="110" y="25"/>
                    </a:lnTo>
                    <a:lnTo>
                      <a:pt x="112" y="22"/>
                    </a:lnTo>
                    <a:lnTo>
                      <a:pt x="116" y="23"/>
                    </a:lnTo>
                    <a:lnTo>
                      <a:pt x="117" y="23"/>
                    </a:lnTo>
                    <a:lnTo>
                      <a:pt x="121" y="23"/>
                    </a:lnTo>
                    <a:lnTo>
                      <a:pt x="122" y="22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20"/>
                    </a:lnTo>
                    <a:lnTo>
                      <a:pt x="127" y="19"/>
                    </a:lnTo>
                    <a:lnTo>
                      <a:pt x="131" y="20"/>
                    </a:lnTo>
                    <a:lnTo>
                      <a:pt x="134" y="21"/>
                    </a:lnTo>
                    <a:lnTo>
                      <a:pt x="135" y="20"/>
                    </a:lnTo>
                    <a:lnTo>
                      <a:pt x="138" y="20"/>
                    </a:lnTo>
                    <a:lnTo>
                      <a:pt x="138" y="22"/>
                    </a:lnTo>
                    <a:lnTo>
                      <a:pt x="141" y="21"/>
                    </a:lnTo>
                    <a:lnTo>
                      <a:pt x="144" y="19"/>
                    </a:lnTo>
                    <a:lnTo>
                      <a:pt x="146" y="14"/>
                    </a:lnTo>
                    <a:lnTo>
                      <a:pt x="150" y="8"/>
                    </a:lnTo>
                    <a:lnTo>
                      <a:pt x="152" y="8"/>
                    </a:lnTo>
                    <a:lnTo>
                      <a:pt x="153" y="11"/>
                    </a:lnTo>
                    <a:lnTo>
                      <a:pt x="158" y="23"/>
                    </a:lnTo>
                    <a:lnTo>
                      <a:pt x="162" y="25"/>
                    </a:lnTo>
                    <a:lnTo>
                      <a:pt x="162" y="28"/>
                    </a:lnTo>
                    <a:lnTo>
                      <a:pt x="157" y="34"/>
                    </a:lnTo>
                    <a:lnTo>
                      <a:pt x="158" y="37"/>
                    </a:lnTo>
                    <a:lnTo>
                      <a:pt x="170" y="37"/>
                    </a:lnTo>
                    <a:lnTo>
                      <a:pt x="170" y="44"/>
                    </a:lnTo>
                    <a:lnTo>
                      <a:pt x="175" y="39"/>
                    </a:lnTo>
                    <a:lnTo>
                      <a:pt x="184" y="41"/>
                    </a:lnTo>
                    <a:lnTo>
                      <a:pt x="196" y="46"/>
                    </a:lnTo>
                    <a:lnTo>
                      <a:pt x="198" y="50"/>
                    </a:lnTo>
                    <a:lnTo>
                      <a:pt x="197" y="54"/>
                    </a:lnTo>
                    <a:lnTo>
                      <a:pt x="205" y="51"/>
                    </a:lnTo>
                    <a:lnTo>
                      <a:pt x="219" y="55"/>
                    </a:lnTo>
                    <a:lnTo>
                      <a:pt x="228" y="55"/>
                    </a:lnTo>
                    <a:lnTo>
                      <a:pt x="238" y="61"/>
                    </a:lnTo>
                    <a:lnTo>
                      <a:pt x="246" y="68"/>
                    </a:lnTo>
                    <a:lnTo>
                      <a:pt x="253" y="69"/>
                    </a:lnTo>
                    <a:lnTo>
                      <a:pt x="257" y="70"/>
                    </a:lnTo>
                    <a:lnTo>
                      <a:pt x="260" y="72"/>
                    </a:lnTo>
                    <a:lnTo>
                      <a:pt x="262" y="80"/>
                    </a:lnTo>
                    <a:lnTo>
                      <a:pt x="263" y="85"/>
                    </a:lnTo>
                    <a:lnTo>
                      <a:pt x="261" y="96"/>
                    </a:lnTo>
                    <a:lnTo>
                      <a:pt x="257" y="101"/>
                    </a:lnTo>
                    <a:lnTo>
                      <a:pt x="248" y="109"/>
                    </a:lnTo>
                    <a:lnTo>
                      <a:pt x="244" y="118"/>
                    </a:lnTo>
                    <a:lnTo>
                      <a:pt x="239" y="124"/>
                    </a:lnTo>
                    <a:lnTo>
                      <a:pt x="237" y="124"/>
                    </a:lnTo>
                    <a:lnTo>
                      <a:pt x="236" y="129"/>
                    </a:lnTo>
                    <a:lnTo>
                      <a:pt x="236" y="142"/>
                    </a:lnTo>
                    <a:lnTo>
                      <a:pt x="234" y="151"/>
                    </a:lnTo>
                    <a:lnTo>
                      <a:pt x="233" y="156"/>
                    </a:lnTo>
                    <a:lnTo>
                      <a:pt x="231" y="160"/>
                    </a:lnTo>
                    <a:lnTo>
                      <a:pt x="230" y="168"/>
                    </a:lnTo>
                    <a:lnTo>
                      <a:pt x="224" y="178"/>
                    </a:lnTo>
                    <a:lnTo>
                      <a:pt x="222" y="185"/>
                    </a:lnTo>
                    <a:lnTo>
                      <a:pt x="216" y="189"/>
                    </a:lnTo>
                    <a:lnTo>
                      <a:pt x="215" y="193"/>
                    </a:lnTo>
                    <a:lnTo>
                      <a:pt x="208" y="193"/>
                    </a:lnTo>
                    <a:lnTo>
                      <a:pt x="197" y="196"/>
                    </a:lnTo>
                    <a:lnTo>
                      <a:pt x="192" y="199"/>
                    </a:lnTo>
                    <a:lnTo>
                      <a:pt x="185" y="201"/>
                    </a:lnTo>
                    <a:lnTo>
                      <a:pt x="176" y="207"/>
                    </a:lnTo>
                    <a:lnTo>
                      <a:pt x="172" y="214"/>
                    </a:lnTo>
                    <a:lnTo>
                      <a:pt x="170" y="220"/>
                    </a:lnTo>
                    <a:lnTo>
                      <a:pt x="172" y="224"/>
                    </a:lnTo>
                    <a:lnTo>
                      <a:pt x="170" y="231"/>
                    </a:lnTo>
                    <a:lnTo>
                      <a:pt x="169" y="235"/>
                    </a:lnTo>
                    <a:lnTo>
                      <a:pt x="164" y="240"/>
                    </a:lnTo>
                    <a:lnTo>
                      <a:pt x="157" y="253"/>
                    </a:lnTo>
                    <a:lnTo>
                      <a:pt x="151" y="259"/>
                    </a:lnTo>
                    <a:lnTo>
                      <a:pt x="146" y="263"/>
                    </a:lnTo>
                    <a:lnTo>
                      <a:pt x="143" y="270"/>
                    </a:lnTo>
                    <a:lnTo>
                      <a:pt x="139" y="275"/>
                    </a:lnTo>
                    <a:lnTo>
                      <a:pt x="137" y="271"/>
                    </a:lnTo>
                    <a:lnTo>
                      <a:pt x="140" y="266"/>
                    </a:lnTo>
                    <a:lnTo>
                      <a:pt x="135" y="261"/>
                    </a:lnTo>
                    <a:lnTo>
                      <a:pt x="131" y="257"/>
                    </a:lnTo>
                    <a:lnTo>
                      <a:pt x="123" y="252"/>
                    </a:lnTo>
                    <a:lnTo>
                      <a:pt x="121" y="252"/>
                    </a:lnTo>
                    <a:lnTo>
                      <a:pt x="115" y="246"/>
                    </a:lnTo>
                    <a:lnTo>
                      <a:pt x="110" y="24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7" name="Freihandform 28">
                <a:extLst>
                  <a:ext uri="{FF2B5EF4-FFF2-40B4-BE49-F238E27FC236}">
                    <a16:creationId xmlns:a16="http://schemas.microsoft.com/office/drawing/2014/main" id="{0A4AE8C7-C46C-60DA-520C-F17CB2A2B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5568950"/>
                <a:ext cx="11113" cy="28575"/>
              </a:xfrm>
              <a:custGeom>
                <a:avLst/>
                <a:gdLst>
                  <a:gd name="T0" fmla="*/ 0 w 7"/>
                  <a:gd name="T1" fmla="*/ 5 h 18"/>
                  <a:gd name="T2" fmla="*/ 0 w 7"/>
                  <a:gd name="T3" fmla="*/ 3 h 18"/>
                  <a:gd name="T4" fmla="*/ 1 w 7"/>
                  <a:gd name="T5" fmla="*/ 3 h 18"/>
                  <a:gd name="T6" fmla="*/ 2 w 7"/>
                  <a:gd name="T7" fmla="*/ 5 h 18"/>
                  <a:gd name="T8" fmla="*/ 4 w 7"/>
                  <a:gd name="T9" fmla="*/ 0 h 18"/>
                  <a:gd name="T10" fmla="*/ 6 w 7"/>
                  <a:gd name="T11" fmla="*/ 0 h 18"/>
                  <a:gd name="T12" fmla="*/ 6 w 7"/>
                  <a:gd name="T13" fmla="*/ 1 h 18"/>
                  <a:gd name="T14" fmla="*/ 7 w 7"/>
                  <a:gd name="T15" fmla="*/ 1 h 18"/>
                  <a:gd name="T16" fmla="*/ 7 w 7"/>
                  <a:gd name="T17" fmla="*/ 3 h 18"/>
                  <a:gd name="T18" fmla="*/ 6 w 7"/>
                  <a:gd name="T19" fmla="*/ 6 h 18"/>
                  <a:gd name="T20" fmla="*/ 6 w 7"/>
                  <a:gd name="T21" fmla="*/ 7 h 18"/>
                  <a:gd name="T22" fmla="*/ 6 w 7"/>
                  <a:gd name="T23" fmla="*/ 9 h 18"/>
                  <a:gd name="T24" fmla="*/ 6 w 7"/>
                  <a:gd name="T25" fmla="*/ 11 h 18"/>
                  <a:gd name="T26" fmla="*/ 4 w 7"/>
                  <a:gd name="T27" fmla="*/ 14 h 18"/>
                  <a:gd name="T28" fmla="*/ 3 w 7"/>
                  <a:gd name="T29" fmla="*/ 15 h 18"/>
                  <a:gd name="T30" fmla="*/ 2 w 7"/>
                  <a:gd name="T31" fmla="*/ 15 h 18"/>
                  <a:gd name="T32" fmla="*/ 1 w 7"/>
                  <a:gd name="T33" fmla="*/ 18 h 18"/>
                  <a:gd name="T34" fmla="*/ 0 w 7"/>
                  <a:gd name="T35" fmla="*/ 18 h 18"/>
                  <a:gd name="T36" fmla="*/ 0 w 7"/>
                  <a:gd name="T37" fmla="*/ 11 h 18"/>
                  <a:gd name="T38" fmla="*/ 0 w 7"/>
                  <a:gd name="T3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8">
                    <a:moveTo>
                      <a:pt x="0" y="5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1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8" name="Freihandform 35">
                <a:extLst>
                  <a:ext uri="{FF2B5EF4-FFF2-40B4-BE49-F238E27FC236}">
                    <a16:creationId xmlns:a16="http://schemas.microsoft.com/office/drawing/2014/main" id="{334B6202-8DB5-2C2D-7B2F-AF057C3191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5188" y="5957888"/>
                <a:ext cx="92075" cy="522288"/>
              </a:xfrm>
              <a:custGeom>
                <a:avLst/>
                <a:gdLst>
                  <a:gd name="T0" fmla="*/ 47 w 58"/>
                  <a:gd name="T1" fmla="*/ 320 h 329"/>
                  <a:gd name="T2" fmla="*/ 58 w 58"/>
                  <a:gd name="T3" fmla="*/ 320 h 329"/>
                  <a:gd name="T4" fmla="*/ 51 w 58"/>
                  <a:gd name="T5" fmla="*/ 329 h 329"/>
                  <a:gd name="T6" fmla="*/ 44 w 58"/>
                  <a:gd name="T7" fmla="*/ 328 h 329"/>
                  <a:gd name="T8" fmla="*/ 32 w 58"/>
                  <a:gd name="T9" fmla="*/ 323 h 329"/>
                  <a:gd name="T10" fmla="*/ 16 w 58"/>
                  <a:gd name="T11" fmla="*/ 311 h 329"/>
                  <a:gd name="T12" fmla="*/ 12 w 58"/>
                  <a:gd name="T13" fmla="*/ 300 h 329"/>
                  <a:gd name="T14" fmla="*/ 30 w 58"/>
                  <a:gd name="T15" fmla="*/ 312 h 329"/>
                  <a:gd name="T16" fmla="*/ 36 w 58"/>
                  <a:gd name="T17" fmla="*/ 299 h 329"/>
                  <a:gd name="T18" fmla="*/ 47 w 58"/>
                  <a:gd name="T19" fmla="*/ 295 h 329"/>
                  <a:gd name="T20" fmla="*/ 52 w 58"/>
                  <a:gd name="T21" fmla="*/ 38 h 329"/>
                  <a:gd name="T22" fmla="*/ 58 w 58"/>
                  <a:gd name="T23" fmla="*/ 38 h 329"/>
                  <a:gd name="T24" fmla="*/ 49 w 58"/>
                  <a:gd name="T25" fmla="*/ 50 h 329"/>
                  <a:gd name="T26" fmla="*/ 47 w 58"/>
                  <a:gd name="T27" fmla="*/ 64 h 329"/>
                  <a:gd name="T28" fmla="*/ 45 w 58"/>
                  <a:gd name="T29" fmla="*/ 71 h 329"/>
                  <a:gd name="T30" fmla="*/ 38 w 58"/>
                  <a:gd name="T31" fmla="*/ 86 h 329"/>
                  <a:gd name="T32" fmla="*/ 34 w 58"/>
                  <a:gd name="T33" fmla="*/ 102 h 329"/>
                  <a:gd name="T34" fmla="*/ 39 w 58"/>
                  <a:gd name="T35" fmla="*/ 116 h 329"/>
                  <a:gd name="T36" fmla="*/ 35 w 58"/>
                  <a:gd name="T37" fmla="*/ 132 h 329"/>
                  <a:gd name="T38" fmla="*/ 30 w 58"/>
                  <a:gd name="T39" fmla="*/ 144 h 329"/>
                  <a:gd name="T40" fmla="*/ 33 w 58"/>
                  <a:gd name="T41" fmla="*/ 160 h 329"/>
                  <a:gd name="T42" fmla="*/ 27 w 58"/>
                  <a:gd name="T43" fmla="*/ 170 h 329"/>
                  <a:gd name="T44" fmla="*/ 27 w 58"/>
                  <a:gd name="T45" fmla="*/ 190 h 329"/>
                  <a:gd name="T46" fmla="*/ 26 w 58"/>
                  <a:gd name="T47" fmla="*/ 203 h 329"/>
                  <a:gd name="T48" fmla="*/ 26 w 58"/>
                  <a:gd name="T49" fmla="*/ 210 h 329"/>
                  <a:gd name="T50" fmla="*/ 30 w 58"/>
                  <a:gd name="T51" fmla="*/ 215 h 329"/>
                  <a:gd name="T52" fmla="*/ 28 w 58"/>
                  <a:gd name="T53" fmla="*/ 222 h 329"/>
                  <a:gd name="T54" fmla="*/ 22 w 58"/>
                  <a:gd name="T55" fmla="*/ 244 h 329"/>
                  <a:gd name="T56" fmla="*/ 21 w 58"/>
                  <a:gd name="T57" fmla="*/ 255 h 329"/>
                  <a:gd name="T58" fmla="*/ 16 w 58"/>
                  <a:gd name="T59" fmla="*/ 271 h 329"/>
                  <a:gd name="T60" fmla="*/ 23 w 58"/>
                  <a:gd name="T61" fmla="*/ 274 h 329"/>
                  <a:gd name="T62" fmla="*/ 26 w 58"/>
                  <a:gd name="T63" fmla="*/ 289 h 329"/>
                  <a:gd name="T64" fmla="*/ 47 w 58"/>
                  <a:gd name="T65" fmla="*/ 291 h 329"/>
                  <a:gd name="T66" fmla="*/ 39 w 58"/>
                  <a:gd name="T67" fmla="*/ 294 h 329"/>
                  <a:gd name="T68" fmla="*/ 32 w 58"/>
                  <a:gd name="T69" fmla="*/ 308 h 329"/>
                  <a:gd name="T70" fmla="*/ 21 w 58"/>
                  <a:gd name="T71" fmla="*/ 306 h 329"/>
                  <a:gd name="T72" fmla="*/ 14 w 58"/>
                  <a:gd name="T73" fmla="*/ 297 h 329"/>
                  <a:gd name="T74" fmla="*/ 3 w 58"/>
                  <a:gd name="T75" fmla="*/ 284 h 329"/>
                  <a:gd name="T76" fmla="*/ 1 w 58"/>
                  <a:gd name="T77" fmla="*/ 271 h 329"/>
                  <a:gd name="T78" fmla="*/ 4 w 58"/>
                  <a:gd name="T79" fmla="*/ 244 h 329"/>
                  <a:gd name="T80" fmla="*/ 0 w 58"/>
                  <a:gd name="T81" fmla="*/ 233 h 329"/>
                  <a:gd name="T82" fmla="*/ 9 w 58"/>
                  <a:gd name="T83" fmla="*/ 209 h 329"/>
                  <a:gd name="T84" fmla="*/ 20 w 58"/>
                  <a:gd name="T85" fmla="*/ 193 h 329"/>
                  <a:gd name="T86" fmla="*/ 14 w 58"/>
                  <a:gd name="T87" fmla="*/ 202 h 329"/>
                  <a:gd name="T88" fmla="*/ 11 w 58"/>
                  <a:gd name="T89" fmla="*/ 189 h 329"/>
                  <a:gd name="T90" fmla="*/ 16 w 58"/>
                  <a:gd name="T91" fmla="*/ 166 h 329"/>
                  <a:gd name="T92" fmla="*/ 14 w 58"/>
                  <a:gd name="T93" fmla="*/ 148 h 329"/>
                  <a:gd name="T94" fmla="*/ 21 w 58"/>
                  <a:gd name="T95" fmla="*/ 134 h 329"/>
                  <a:gd name="T96" fmla="*/ 28 w 58"/>
                  <a:gd name="T97" fmla="*/ 109 h 329"/>
                  <a:gd name="T98" fmla="*/ 29 w 58"/>
                  <a:gd name="T99" fmla="*/ 91 h 329"/>
                  <a:gd name="T100" fmla="*/ 32 w 58"/>
                  <a:gd name="T101" fmla="*/ 73 h 329"/>
                  <a:gd name="T102" fmla="*/ 35 w 58"/>
                  <a:gd name="T103" fmla="*/ 42 h 329"/>
                  <a:gd name="T104" fmla="*/ 36 w 58"/>
                  <a:gd name="T105" fmla="*/ 15 h 329"/>
                  <a:gd name="T106" fmla="*/ 39 w 58"/>
                  <a:gd name="T107" fmla="*/ 4 h 329"/>
                  <a:gd name="T108" fmla="*/ 44 w 58"/>
                  <a:gd name="T109" fmla="*/ 5 h 329"/>
                  <a:gd name="T110" fmla="*/ 49 w 58"/>
                  <a:gd name="T111" fmla="*/ 12 h 329"/>
                  <a:gd name="T112" fmla="*/ 50 w 58"/>
                  <a:gd name="T113" fmla="*/ 28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329">
                    <a:moveTo>
                      <a:pt x="47" y="295"/>
                    </a:moveTo>
                    <a:lnTo>
                      <a:pt x="47" y="320"/>
                    </a:lnTo>
                    <a:lnTo>
                      <a:pt x="55" y="320"/>
                    </a:lnTo>
                    <a:lnTo>
                      <a:pt x="58" y="320"/>
                    </a:lnTo>
                    <a:lnTo>
                      <a:pt x="56" y="325"/>
                    </a:lnTo>
                    <a:lnTo>
                      <a:pt x="51" y="329"/>
                    </a:lnTo>
                    <a:lnTo>
                      <a:pt x="47" y="329"/>
                    </a:lnTo>
                    <a:lnTo>
                      <a:pt x="44" y="328"/>
                    </a:lnTo>
                    <a:lnTo>
                      <a:pt x="39" y="324"/>
                    </a:lnTo>
                    <a:lnTo>
                      <a:pt x="32" y="323"/>
                    </a:lnTo>
                    <a:lnTo>
                      <a:pt x="23" y="317"/>
                    </a:lnTo>
                    <a:lnTo>
                      <a:pt x="16" y="311"/>
                    </a:lnTo>
                    <a:lnTo>
                      <a:pt x="6" y="297"/>
                    </a:lnTo>
                    <a:lnTo>
                      <a:pt x="12" y="300"/>
                    </a:lnTo>
                    <a:lnTo>
                      <a:pt x="22" y="307"/>
                    </a:lnTo>
                    <a:lnTo>
                      <a:pt x="30" y="312"/>
                    </a:lnTo>
                    <a:lnTo>
                      <a:pt x="34" y="306"/>
                    </a:lnTo>
                    <a:lnTo>
                      <a:pt x="36" y="299"/>
                    </a:lnTo>
                    <a:lnTo>
                      <a:pt x="43" y="294"/>
                    </a:lnTo>
                    <a:lnTo>
                      <a:pt x="47" y="295"/>
                    </a:lnTo>
                    <a:close/>
                    <a:moveTo>
                      <a:pt x="50" y="28"/>
                    </a:moveTo>
                    <a:lnTo>
                      <a:pt x="52" y="38"/>
                    </a:lnTo>
                    <a:lnTo>
                      <a:pt x="57" y="36"/>
                    </a:lnTo>
                    <a:lnTo>
                      <a:pt x="58" y="38"/>
                    </a:lnTo>
                    <a:lnTo>
                      <a:pt x="56" y="46"/>
                    </a:lnTo>
                    <a:lnTo>
                      <a:pt x="49" y="50"/>
                    </a:lnTo>
                    <a:lnTo>
                      <a:pt x="49" y="62"/>
                    </a:lnTo>
                    <a:lnTo>
                      <a:pt x="47" y="64"/>
                    </a:lnTo>
                    <a:lnTo>
                      <a:pt x="50" y="67"/>
                    </a:lnTo>
                    <a:lnTo>
                      <a:pt x="45" y="71"/>
                    </a:lnTo>
                    <a:lnTo>
                      <a:pt x="40" y="79"/>
                    </a:lnTo>
                    <a:lnTo>
                      <a:pt x="38" y="86"/>
                    </a:lnTo>
                    <a:lnTo>
                      <a:pt x="39" y="93"/>
                    </a:lnTo>
                    <a:lnTo>
                      <a:pt x="34" y="102"/>
                    </a:lnTo>
                    <a:lnTo>
                      <a:pt x="38" y="115"/>
                    </a:lnTo>
                    <a:lnTo>
                      <a:pt x="39" y="116"/>
                    </a:lnTo>
                    <a:lnTo>
                      <a:pt x="39" y="123"/>
                    </a:lnTo>
                    <a:lnTo>
                      <a:pt x="35" y="132"/>
                    </a:lnTo>
                    <a:lnTo>
                      <a:pt x="35" y="138"/>
                    </a:lnTo>
                    <a:lnTo>
                      <a:pt x="30" y="144"/>
                    </a:lnTo>
                    <a:lnTo>
                      <a:pt x="30" y="151"/>
                    </a:lnTo>
                    <a:lnTo>
                      <a:pt x="33" y="160"/>
                    </a:lnTo>
                    <a:lnTo>
                      <a:pt x="28" y="163"/>
                    </a:lnTo>
                    <a:lnTo>
                      <a:pt x="27" y="170"/>
                    </a:lnTo>
                    <a:lnTo>
                      <a:pt x="26" y="179"/>
                    </a:lnTo>
                    <a:lnTo>
                      <a:pt x="27" y="190"/>
                    </a:lnTo>
                    <a:lnTo>
                      <a:pt x="23" y="192"/>
                    </a:lnTo>
                    <a:lnTo>
                      <a:pt x="26" y="203"/>
                    </a:lnTo>
                    <a:lnTo>
                      <a:pt x="28" y="207"/>
                    </a:lnTo>
                    <a:lnTo>
                      <a:pt x="26" y="210"/>
                    </a:lnTo>
                    <a:lnTo>
                      <a:pt x="29" y="212"/>
                    </a:lnTo>
                    <a:lnTo>
                      <a:pt x="30" y="215"/>
                    </a:lnTo>
                    <a:lnTo>
                      <a:pt x="27" y="218"/>
                    </a:lnTo>
                    <a:lnTo>
                      <a:pt x="28" y="222"/>
                    </a:lnTo>
                    <a:lnTo>
                      <a:pt x="26" y="236"/>
                    </a:lnTo>
                    <a:lnTo>
                      <a:pt x="22" y="244"/>
                    </a:lnTo>
                    <a:lnTo>
                      <a:pt x="22" y="249"/>
                    </a:lnTo>
                    <a:lnTo>
                      <a:pt x="21" y="255"/>
                    </a:lnTo>
                    <a:lnTo>
                      <a:pt x="15" y="260"/>
                    </a:lnTo>
                    <a:lnTo>
                      <a:pt x="16" y="271"/>
                    </a:lnTo>
                    <a:lnTo>
                      <a:pt x="18" y="274"/>
                    </a:lnTo>
                    <a:lnTo>
                      <a:pt x="23" y="274"/>
                    </a:lnTo>
                    <a:lnTo>
                      <a:pt x="22" y="282"/>
                    </a:lnTo>
                    <a:lnTo>
                      <a:pt x="26" y="289"/>
                    </a:lnTo>
                    <a:lnTo>
                      <a:pt x="41" y="290"/>
                    </a:lnTo>
                    <a:lnTo>
                      <a:pt x="47" y="291"/>
                    </a:lnTo>
                    <a:lnTo>
                      <a:pt x="41" y="291"/>
                    </a:lnTo>
                    <a:lnTo>
                      <a:pt x="39" y="294"/>
                    </a:lnTo>
                    <a:lnTo>
                      <a:pt x="33" y="299"/>
                    </a:lnTo>
                    <a:lnTo>
                      <a:pt x="32" y="308"/>
                    </a:lnTo>
                    <a:lnTo>
                      <a:pt x="28" y="309"/>
                    </a:lnTo>
                    <a:lnTo>
                      <a:pt x="21" y="306"/>
                    </a:lnTo>
                    <a:lnTo>
                      <a:pt x="14" y="297"/>
                    </a:lnTo>
                    <a:lnTo>
                      <a:pt x="14" y="297"/>
                    </a:lnTo>
                    <a:lnTo>
                      <a:pt x="5" y="291"/>
                    </a:lnTo>
                    <a:lnTo>
                      <a:pt x="3" y="284"/>
                    </a:lnTo>
                    <a:lnTo>
                      <a:pt x="5" y="278"/>
                    </a:lnTo>
                    <a:lnTo>
                      <a:pt x="1" y="271"/>
                    </a:lnTo>
                    <a:lnTo>
                      <a:pt x="0" y="254"/>
                    </a:lnTo>
                    <a:lnTo>
                      <a:pt x="4" y="244"/>
                    </a:lnTo>
                    <a:lnTo>
                      <a:pt x="10" y="236"/>
                    </a:lnTo>
                    <a:lnTo>
                      <a:pt x="0" y="233"/>
                    </a:lnTo>
                    <a:lnTo>
                      <a:pt x="6" y="225"/>
                    </a:lnTo>
                    <a:lnTo>
                      <a:pt x="9" y="209"/>
                    </a:lnTo>
                    <a:lnTo>
                      <a:pt x="16" y="213"/>
                    </a:lnTo>
                    <a:lnTo>
                      <a:pt x="20" y="193"/>
                    </a:lnTo>
                    <a:lnTo>
                      <a:pt x="16" y="191"/>
                    </a:lnTo>
                    <a:lnTo>
                      <a:pt x="14" y="202"/>
                    </a:lnTo>
                    <a:lnTo>
                      <a:pt x="9" y="201"/>
                    </a:lnTo>
                    <a:lnTo>
                      <a:pt x="11" y="189"/>
                    </a:lnTo>
                    <a:lnTo>
                      <a:pt x="14" y="172"/>
                    </a:lnTo>
                    <a:lnTo>
                      <a:pt x="16" y="166"/>
                    </a:lnTo>
                    <a:lnTo>
                      <a:pt x="15" y="157"/>
                    </a:lnTo>
                    <a:lnTo>
                      <a:pt x="14" y="148"/>
                    </a:lnTo>
                    <a:lnTo>
                      <a:pt x="17" y="148"/>
                    </a:lnTo>
                    <a:lnTo>
                      <a:pt x="21" y="134"/>
                    </a:lnTo>
                    <a:lnTo>
                      <a:pt x="26" y="121"/>
                    </a:lnTo>
                    <a:lnTo>
                      <a:pt x="28" y="109"/>
                    </a:lnTo>
                    <a:lnTo>
                      <a:pt x="27" y="98"/>
                    </a:lnTo>
                    <a:lnTo>
                      <a:pt x="29" y="91"/>
                    </a:lnTo>
                    <a:lnTo>
                      <a:pt x="28" y="82"/>
                    </a:lnTo>
                    <a:lnTo>
                      <a:pt x="32" y="73"/>
                    </a:lnTo>
                    <a:lnTo>
                      <a:pt x="33" y="58"/>
                    </a:lnTo>
                    <a:lnTo>
                      <a:pt x="35" y="42"/>
                    </a:lnTo>
                    <a:lnTo>
                      <a:pt x="38" y="27"/>
                    </a:lnTo>
                    <a:lnTo>
                      <a:pt x="36" y="15"/>
                    </a:lnTo>
                    <a:lnTo>
                      <a:pt x="35" y="5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44" y="5"/>
                    </a:lnTo>
                    <a:lnTo>
                      <a:pt x="45" y="10"/>
                    </a:lnTo>
                    <a:lnTo>
                      <a:pt x="49" y="12"/>
                    </a:lnTo>
                    <a:lnTo>
                      <a:pt x="46" y="19"/>
                    </a:lnTo>
                    <a:lnTo>
                      <a:pt x="50" y="2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9" name="Freihandform 38">
                <a:extLst>
                  <a:ext uri="{FF2B5EF4-FFF2-40B4-BE49-F238E27FC236}">
                    <a16:creationId xmlns:a16="http://schemas.microsoft.com/office/drawing/2014/main" id="{11D0A875-4E8A-8151-7791-3335F5AFB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675" y="5635625"/>
                <a:ext cx="130175" cy="177800"/>
              </a:xfrm>
              <a:custGeom>
                <a:avLst/>
                <a:gdLst>
                  <a:gd name="T0" fmla="*/ 22 w 82"/>
                  <a:gd name="T1" fmla="*/ 83 h 112"/>
                  <a:gd name="T2" fmla="*/ 17 w 82"/>
                  <a:gd name="T3" fmla="*/ 82 h 112"/>
                  <a:gd name="T4" fmla="*/ 10 w 82"/>
                  <a:gd name="T5" fmla="*/ 79 h 112"/>
                  <a:gd name="T6" fmla="*/ 1 w 82"/>
                  <a:gd name="T7" fmla="*/ 74 h 112"/>
                  <a:gd name="T8" fmla="*/ 4 w 82"/>
                  <a:gd name="T9" fmla="*/ 71 h 112"/>
                  <a:gd name="T10" fmla="*/ 5 w 82"/>
                  <a:gd name="T11" fmla="*/ 67 h 112"/>
                  <a:gd name="T12" fmla="*/ 11 w 82"/>
                  <a:gd name="T13" fmla="*/ 62 h 112"/>
                  <a:gd name="T14" fmla="*/ 11 w 82"/>
                  <a:gd name="T15" fmla="*/ 57 h 112"/>
                  <a:gd name="T16" fmla="*/ 11 w 82"/>
                  <a:gd name="T17" fmla="*/ 46 h 112"/>
                  <a:gd name="T18" fmla="*/ 11 w 82"/>
                  <a:gd name="T19" fmla="*/ 39 h 112"/>
                  <a:gd name="T20" fmla="*/ 9 w 82"/>
                  <a:gd name="T21" fmla="*/ 31 h 112"/>
                  <a:gd name="T22" fmla="*/ 12 w 82"/>
                  <a:gd name="T23" fmla="*/ 30 h 112"/>
                  <a:gd name="T24" fmla="*/ 12 w 82"/>
                  <a:gd name="T25" fmla="*/ 25 h 112"/>
                  <a:gd name="T26" fmla="*/ 21 w 82"/>
                  <a:gd name="T27" fmla="*/ 21 h 112"/>
                  <a:gd name="T28" fmla="*/ 23 w 82"/>
                  <a:gd name="T29" fmla="*/ 18 h 112"/>
                  <a:gd name="T30" fmla="*/ 28 w 82"/>
                  <a:gd name="T31" fmla="*/ 10 h 112"/>
                  <a:gd name="T32" fmla="*/ 33 w 82"/>
                  <a:gd name="T33" fmla="*/ 7 h 112"/>
                  <a:gd name="T34" fmla="*/ 44 w 82"/>
                  <a:gd name="T35" fmla="*/ 5 h 112"/>
                  <a:gd name="T36" fmla="*/ 50 w 82"/>
                  <a:gd name="T37" fmla="*/ 0 h 112"/>
                  <a:gd name="T38" fmla="*/ 53 w 82"/>
                  <a:gd name="T39" fmla="*/ 2 h 112"/>
                  <a:gd name="T40" fmla="*/ 47 w 82"/>
                  <a:gd name="T41" fmla="*/ 6 h 112"/>
                  <a:gd name="T42" fmla="*/ 44 w 82"/>
                  <a:gd name="T43" fmla="*/ 11 h 112"/>
                  <a:gd name="T44" fmla="*/ 41 w 82"/>
                  <a:gd name="T45" fmla="*/ 18 h 112"/>
                  <a:gd name="T46" fmla="*/ 43 w 82"/>
                  <a:gd name="T47" fmla="*/ 23 h 112"/>
                  <a:gd name="T48" fmla="*/ 45 w 82"/>
                  <a:gd name="T49" fmla="*/ 28 h 112"/>
                  <a:gd name="T50" fmla="*/ 45 w 82"/>
                  <a:gd name="T51" fmla="*/ 33 h 112"/>
                  <a:gd name="T52" fmla="*/ 46 w 82"/>
                  <a:gd name="T53" fmla="*/ 34 h 112"/>
                  <a:gd name="T54" fmla="*/ 57 w 82"/>
                  <a:gd name="T55" fmla="*/ 36 h 112"/>
                  <a:gd name="T56" fmla="*/ 66 w 82"/>
                  <a:gd name="T57" fmla="*/ 42 h 112"/>
                  <a:gd name="T58" fmla="*/ 73 w 82"/>
                  <a:gd name="T59" fmla="*/ 42 h 112"/>
                  <a:gd name="T60" fmla="*/ 79 w 82"/>
                  <a:gd name="T61" fmla="*/ 42 h 112"/>
                  <a:gd name="T62" fmla="*/ 76 w 82"/>
                  <a:gd name="T63" fmla="*/ 48 h 112"/>
                  <a:gd name="T64" fmla="*/ 78 w 82"/>
                  <a:gd name="T65" fmla="*/ 58 h 112"/>
                  <a:gd name="T66" fmla="*/ 79 w 82"/>
                  <a:gd name="T67" fmla="*/ 62 h 112"/>
                  <a:gd name="T68" fmla="*/ 79 w 82"/>
                  <a:gd name="T69" fmla="*/ 67 h 112"/>
                  <a:gd name="T70" fmla="*/ 82 w 82"/>
                  <a:gd name="T71" fmla="*/ 75 h 112"/>
                  <a:gd name="T72" fmla="*/ 80 w 82"/>
                  <a:gd name="T73" fmla="*/ 73 h 112"/>
                  <a:gd name="T74" fmla="*/ 75 w 82"/>
                  <a:gd name="T75" fmla="*/ 73 h 112"/>
                  <a:gd name="T76" fmla="*/ 62 w 82"/>
                  <a:gd name="T77" fmla="*/ 76 h 112"/>
                  <a:gd name="T78" fmla="*/ 67 w 82"/>
                  <a:gd name="T79" fmla="*/ 80 h 112"/>
                  <a:gd name="T80" fmla="*/ 61 w 82"/>
                  <a:gd name="T81" fmla="*/ 80 h 112"/>
                  <a:gd name="T82" fmla="*/ 64 w 82"/>
                  <a:gd name="T83" fmla="*/ 87 h 112"/>
                  <a:gd name="T84" fmla="*/ 64 w 82"/>
                  <a:gd name="T85" fmla="*/ 94 h 112"/>
                  <a:gd name="T86" fmla="*/ 58 w 82"/>
                  <a:gd name="T87" fmla="*/ 109 h 112"/>
                  <a:gd name="T88" fmla="*/ 61 w 82"/>
                  <a:gd name="T89" fmla="*/ 102 h 112"/>
                  <a:gd name="T90" fmla="*/ 52 w 82"/>
                  <a:gd name="T91" fmla="*/ 99 h 112"/>
                  <a:gd name="T92" fmla="*/ 45 w 82"/>
                  <a:gd name="T93" fmla="*/ 100 h 112"/>
                  <a:gd name="T94" fmla="*/ 37 w 82"/>
                  <a:gd name="T95" fmla="*/ 92 h 112"/>
                  <a:gd name="T96" fmla="*/ 32 w 82"/>
                  <a:gd name="T97" fmla="*/ 87 h 112"/>
                  <a:gd name="T98" fmla="*/ 26 w 82"/>
                  <a:gd name="T99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2" h="112">
                    <a:moveTo>
                      <a:pt x="26" y="85"/>
                    </a:moveTo>
                    <a:lnTo>
                      <a:pt x="22" y="83"/>
                    </a:lnTo>
                    <a:lnTo>
                      <a:pt x="18" y="81"/>
                    </a:lnTo>
                    <a:lnTo>
                      <a:pt x="17" y="82"/>
                    </a:lnTo>
                    <a:lnTo>
                      <a:pt x="11" y="81"/>
                    </a:lnTo>
                    <a:lnTo>
                      <a:pt x="10" y="79"/>
                    </a:lnTo>
                    <a:lnTo>
                      <a:pt x="9" y="79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4" y="71"/>
                    </a:lnTo>
                    <a:lnTo>
                      <a:pt x="3" y="69"/>
                    </a:lnTo>
                    <a:lnTo>
                      <a:pt x="5" y="67"/>
                    </a:lnTo>
                    <a:lnTo>
                      <a:pt x="8" y="65"/>
                    </a:lnTo>
                    <a:lnTo>
                      <a:pt x="11" y="62"/>
                    </a:lnTo>
                    <a:lnTo>
                      <a:pt x="14" y="58"/>
                    </a:lnTo>
                    <a:lnTo>
                      <a:pt x="11" y="57"/>
                    </a:lnTo>
                    <a:lnTo>
                      <a:pt x="12" y="52"/>
                    </a:lnTo>
                    <a:lnTo>
                      <a:pt x="11" y="46"/>
                    </a:lnTo>
                    <a:lnTo>
                      <a:pt x="12" y="45"/>
                    </a:lnTo>
                    <a:lnTo>
                      <a:pt x="11" y="39"/>
                    </a:lnTo>
                    <a:lnTo>
                      <a:pt x="9" y="35"/>
                    </a:lnTo>
                    <a:lnTo>
                      <a:pt x="9" y="31"/>
                    </a:lnTo>
                    <a:lnTo>
                      <a:pt x="11" y="33"/>
                    </a:lnTo>
                    <a:lnTo>
                      <a:pt x="12" y="30"/>
                    </a:lnTo>
                    <a:lnTo>
                      <a:pt x="11" y="27"/>
                    </a:lnTo>
                    <a:lnTo>
                      <a:pt x="12" y="25"/>
                    </a:lnTo>
                    <a:lnTo>
                      <a:pt x="15" y="25"/>
                    </a:lnTo>
                    <a:lnTo>
                      <a:pt x="21" y="21"/>
                    </a:lnTo>
                    <a:lnTo>
                      <a:pt x="23" y="21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4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3" y="2"/>
                    </a:lnTo>
                    <a:lnTo>
                      <a:pt x="52" y="5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1" y="13"/>
                    </a:lnTo>
                    <a:lnTo>
                      <a:pt x="41" y="18"/>
                    </a:lnTo>
                    <a:lnTo>
                      <a:pt x="39" y="22"/>
                    </a:lnTo>
                    <a:lnTo>
                      <a:pt x="43" y="23"/>
                    </a:lnTo>
                    <a:lnTo>
                      <a:pt x="44" y="25"/>
                    </a:lnTo>
                    <a:lnTo>
                      <a:pt x="45" y="28"/>
                    </a:lnTo>
                    <a:lnTo>
                      <a:pt x="45" y="30"/>
                    </a:lnTo>
                    <a:lnTo>
                      <a:pt x="45" y="33"/>
                    </a:lnTo>
                    <a:lnTo>
                      <a:pt x="45" y="34"/>
                    </a:lnTo>
                    <a:lnTo>
                      <a:pt x="46" y="34"/>
                    </a:lnTo>
                    <a:lnTo>
                      <a:pt x="47" y="36"/>
                    </a:lnTo>
                    <a:lnTo>
                      <a:pt x="57" y="36"/>
                    </a:lnTo>
                    <a:lnTo>
                      <a:pt x="61" y="38"/>
                    </a:lnTo>
                    <a:lnTo>
                      <a:pt x="66" y="42"/>
                    </a:lnTo>
                    <a:lnTo>
                      <a:pt x="68" y="42"/>
                    </a:lnTo>
                    <a:lnTo>
                      <a:pt x="73" y="42"/>
                    </a:lnTo>
                    <a:lnTo>
                      <a:pt x="76" y="41"/>
                    </a:lnTo>
                    <a:lnTo>
                      <a:pt x="79" y="42"/>
                    </a:lnTo>
                    <a:lnTo>
                      <a:pt x="78" y="46"/>
                    </a:lnTo>
                    <a:lnTo>
                      <a:pt x="76" y="48"/>
                    </a:lnTo>
                    <a:lnTo>
                      <a:pt x="75" y="53"/>
                    </a:lnTo>
                    <a:lnTo>
                      <a:pt x="78" y="58"/>
                    </a:lnTo>
                    <a:lnTo>
                      <a:pt x="79" y="60"/>
                    </a:lnTo>
                    <a:lnTo>
                      <a:pt x="79" y="62"/>
                    </a:lnTo>
                    <a:lnTo>
                      <a:pt x="76" y="65"/>
                    </a:lnTo>
                    <a:lnTo>
                      <a:pt x="79" y="67"/>
                    </a:lnTo>
                    <a:lnTo>
                      <a:pt x="80" y="69"/>
                    </a:lnTo>
                    <a:lnTo>
                      <a:pt x="82" y="75"/>
                    </a:lnTo>
                    <a:lnTo>
                      <a:pt x="81" y="76"/>
                    </a:lnTo>
                    <a:lnTo>
                      <a:pt x="80" y="73"/>
                    </a:lnTo>
                    <a:lnTo>
                      <a:pt x="78" y="7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62" y="76"/>
                    </a:lnTo>
                    <a:lnTo>
                      <a:pt x="67" y="77"/>
                    </a:lnTo>
                    <a:lnTo>
                      <a:pt x="67" y="80"/>
                    </a:lnTo>
                    <a:lnTo>
                      <a:pt x="64" y="79"/>
                    </a:lnTo>
                    <a:lnTo>
                      <a:pt x="61" y="80"/>
                    </a:lnTo>
                    <a:lnTo>
                      <a:pt x="61" y="85"/>
                    </a:lnTo>
                    <a:lnTo>
                      <a:pt x="64" y="87"/>
                    </a:lnTo>
                    <a:lnTo>
                      <a:pt x="66" y="91"/>
                    </a:lnTo>
                    <a:lnTo>
                      <a:pt x="64" y="94"/>
                    </a:lnTo>
                    <a:lnTo>
                      <a:pt x="62" y="112"/>
                    </a:lnTo>
                    <a:lnTo>
                      <a:pt x="58" y="109"/>
                    </a:lnTo>
                    <a:lnTo>
                      <a:pt x="57" y="109"/>
                    </a:lnTo>
                    <a:lnTo>
                      <a:pt x="61" y="102"/>
                    </a:lnTo>
                    <a:lnTo>
                      <a:pt x="56" y="99"/>
                    </a:lnTo>
                    <a:lnTo>
                      <a:pt x="52" y="99"/>
                    </a:lnTo>
                    <a:lnTo>
                      <a:pt x="50" y="98"/>
                    </a:lnTo>
                    <a:lnTo>
                      <a:pt x="45" y="100"/>
                    </a:lnTo>
                    <a:lnTo>
                      <a:pt x="40" y="99"/>
                    </a:lnTo>
                    <a:lnTo>
                      <a:pt x="37" y="92"/>
                    </a:lnTo>
                    <a:lnTo>
                      <a:pt x="33" y="91"/>
                    </a:lnTo>
                    <a:lnTo>
                      <a:pt x="32" y="87"/>
                    </a:lnTo>
                    <a:lnTo>
                      <a:pt x="27" y="83"/>
                    </a:lnTo>
                    <a:lnTo>
                      <a:pt x="26" y="8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0" name="Freihandform 39">
                <a:extLst>
                  <a:ext uri="{FF2B5EF4-FFF2-40B4-BE49-F238E27FC236}">
                    <a16:creationId xmlns:a16="http://schemas.microsoft.com/office/drawing/2014/main" id="{4D12A350-477C-0DB2-656E-C3182D72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650" y="5649913"/>
                <a:ext cx="36513" cy="31750"/>
              </a:xfrm>
              <a:custGeom>
                <a:avLst/>
                <a:gdLst>
                  <a:gd name="T0" fmla="*/ 20 w 23"/>
                  <a:gd name="T1" fmla="*/ 20 h 20"/>
                  <a:gd name="T2" fmla="*/ 16 w 23"/>
                  <a:gd name="T3" fmla="*/ 18 h 20"/>
                  <a:gd name="T4" fmla="*/ 15 w 23"/>
                  <a:gd name="T5" fmla="*/ 16 h 20"/>
                  <a:gd name="T6" fmla="*/ 16 w 23"/>
                  <a:gd name="T7" fmla="*/ 15 h 20"/>
                  <a:gd name="T8" fmla="*/ 16 w 23"/>
                  <a:gd name="T9" fmla="*/ 14 h 20"/>
                  <a:gd name="T10" fmla="*/ 14 w 23"/>
                  <a:gd name="T11" fmla="*/ 13 h 20"/>
                  <a:gd name="T12" fmla="*/ 11 w 23"/>
                  <a:gd name="T13" fmla="*/ 12 h 20"/>
                  <a:gd name="T14" fmla="*/ 9 w 23"/>
                  <a:gd name="T15" fmla="*/ 10 h 20"/>
                  <a:gd name="T16" fmla="*/ 9 w 23"/>
                  <a:gd name="T17" fmla="*/ 8 h 20"/>
                  <a:gd name="T18" fmla="*/ 6 w 23"/>
                  <a:gd name="T19" fmla="*/ 7 h 20"/>
                  <a:gd name="T20" fmla="*/ 8 w 23"/>
                  <a:gd name="T21" fmla="*/ 9 h 20"/>
                  <a:gd name="T22" fmla="*/ 5 w 23"/>
                  <a:gd name="T23" fmla="*/ 10 h 20"/>
                  <a:gd name="T24" fmla="*/ 4 w 23"/>
                  <a:gd name="T25" fmla="*/ 9 h 20"/>
                  <a:gd name="T26" fmla="*/ 2 w 23"/>
                  <a:gd name="T27" fmla="*/ 8 h 20"/>
                  <a:gd name="T28" fmla="*/ 2 w 23"/>
                  <a:gd name="T29" fmla="*/ 7 h 20"/>
                  <a:gd name="T30" fmla="*/ 2 w 23"/>
                  <a:gd name="T31" fmla="*/ 4 h 20"/>
                  <a:gd name="T32" fmla="*/ 2 w 23"/>
                  <a:gd name="T33" fmla="*/ 2 h 20"/>
                  <a:gd name="T34" fmla="*/ 0 w 23"/>
                  <a:gd name="T35" fmla="*/ 2 h 20"/>
                  <a:gd name="T36" fmla="*/ 2 w 23"/>
                  <a:gd name="T37" fmla="*/ 1 h 20"/>
                  <a:gd name="T38" fmla="*/ 3 w 23"/>
                  <a:gd name="T39" fmla="*/ 0 h 20"/>
                  <a:gd name="T40" fmla="*/ 8 w 23"/>
                  <a:gd name="T41" fmla="*/ 1 h 20"/>
                  <a:gd name="T42" fmla="*/ 9 w 23"/>
                  <a:gd name="T43" fmla="*/ 1 h 20"/>
                  <a:gd name="T44" fmla="*/ 11 w 23"/>
                  <a:gd name="T45" fmla="*/ 1 h 20"/>
                  <a:gd name="T46" fmla="*/ 12 w 23"/>
                  <a:gd name="T47" fmla="*/ 2 h 20"/>
                  <a:gd name="T48" fmla="*/ 14 w 23"/>
                  <a:gd name="T49" fmla="*/ 3 h 20"/>
                  <a:gd name="T50" fmla="*/ 16 w 23"/>
                  <a:gd name="T51" fmla="*/ 1 h 20"/>
                  <a:gd name="T52" fmla="*/ 17 w 23"/>
                  <a:gd name="T53" fmla="*/ 4 h 20"/>
                  <a:gd name="T54" fmla="*/ 20 w 23"/>
                  <a:gd name="T55" fmla="*/ 8 h 20"/>
                  <a:gd name="T56" fmla="*/ 23 w 23"/>
                  <a:gd name="T57" fmla="*/ 10 h 20"/>
                  <a:gd name="T58" fmla="*/ 21 w 23"/>
                  <a:gd name="T59" fmla="*/ 12 h 20"/>
                  <a:gd name="T60" fmla="*/ 21 w 23"/>
                  <a:gd name="T61" fmla="*/ 14 h 20"/>
                  <a:gd name="T62" fmla="*/ 22 w 23"/>
                  <a:gd name="T63" fmla="*/ 15 h 20"/>
                  <a:gd name="T64" fmla="*/ 21 w 23"/>
                  <a:gd name="T65" fmla="*/ 15 h 20"/>
                  <a:gd name="T66" fmla="*/ 21 w 23"/>
                  <a:gd name="T67" fmla="*/ 16 h 20"/>
                  <a:gd name="T68" fmla="*/ 21 w 23"/>
                  <a:gd name="T69" fmla="*/ 18 h 20"/>
                  <a:gd name="T70" fmla="*/ 20 w 23"/>
                  <a:gd name="T7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" h="20">
                    <a:moveTo>
                      <a:pt x="20" y="20"/>
                    </a:moveTo>
                    <a:lnTo>
                      <a:pt x="16" y="18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4" y="13"/>
                    </a:lnTo>
                    <a:lnTo>
                      <a:pt x="11" y="12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7" y="4"/>
                    </a:lnTo>
                    <a:lnTo>
                      <a:pt x="20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0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1" name="Freihandform 40">
                <a:extLst>
                  <a:ext uri="{FF2B5EF4-FFF2-40B4-BE49-F238E27FC236}">
                    <a16:creationId xmlns:a16="http://schemas.microsoft.com/office/drawing/2014/main" id="{ADE10F30-DC91-68A1-4C4C-CDC34B279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5516563"/>
                <a:ext cx="115888" cy="36513"/>
              </a:xfrm>
              <a:custGeom>
                <a:avLst/>
                <a:gdLst>
                  <a:gd name="T0" fmla="*/ 19 w 73"/>
                  <a:gd name="T1" fmla="*/ 0 h 23"/>
                  <a:gd name="T2" fmla="*/ 25 w 73"/>
                  <a:gd name="T3" fmla="*/ 0 h 23"/>
                  <a:gd name="T4" fmla="*/ 29 w 73"/>
                  <a:gd name="T5" fmla="*/ 0 h 23"/>
                  <a:gd name="T6" fmla="*/ 37 w 73"/>
                  <a:gd name="T7" fmla="*/ 3 h 23"/>
                  <a:gd name="T8" fmla="*/ 39 w 73"/>
                  <a:gd name="T9" fmla="*/ 5 h 23"/>
                  <a:gd name="T10" fmla="*/ 45 w 73"/>
                  <a:gd name="T11" fmla="*/ 5 h 23"/>
                  <a:gd name="T12" fmla="*/ 48 w 73"/>
                  <a:gd name="T13" fmla="*/ 6 h 23"/>
                  <a:gd name="T14" fmla="*/ 54 w 73"/>
                  <a:gd name="T15" fmla="*/ 11 h 23"/>
                  <a:gd name="T16" fmla="*/ 57 w 73"/>
                  <a:gd name="T17" fmla="*/ 13 h 23"/>
                  <a:gd name="T18" fmla="*/ 60 w 73"/>
                  <a:gd name="T19" fmla="*/ 13 h 23"/>
                  <a:gd name="T20" fmla="*/ 63 w 73"/>
                  <a:gd name="T21" fmla="*/ 15 h 23"/>
                  <a:gd name="T22" fmla="*/ 63 w 73"/>
                  <a:gd name="T23" fmla="*/ 17 h 23"/>
                  <a:gd name="T24" fmla="*/ 68 w 73"/>
                  <a:gd name="T25" fmla="*/ 17 h 23"/>
                  <a:gd name="T26" fmla="*/ 73 w 73"/>
                  <a:gd name="T27" fmla="*/ 21 h 23"/>
                  <a:gd name="T28" fmla="*/ 73 w 73"/>
                  <a:gd name="T29" fmla="*/ 22 h 23"/>
                  <a:gd name="T30" fmla="*/ 68 w 73"/>
                  <a:gd name="T31" fmla="*/ 23 h 23"/>
                  <a:gd name="T32" fmla="*/ 63 w 73"/>
                  <a:gd name="T33" fmla="*/ 23 h 23"/>
                  <a:gd name="T34" fmla="*/ 58 w 73"/>
                  <a:gd name="T35" fmla="*/ 23 h 23"/>
                  <a:gd name="T36" fmla="*/ 49 w 73"/>
                  <a:gd name="T37" fmla="*/ 23 h 23"/>
                  <a:gd name="T38" fmla="*/ 54 w 73"/>
                  <a:gd name="T39" fmla="*/ 19 h 23"/>
                  <a:gd name="T40" fmla="*/ 51 w 73"/>
                  <a:gd name="T41" fmla="*/ 17 h 23"/>
                  <a:gd name="T42" fmla="*/ 46 w 73"/>
                  <a:gd name="T43" fmla="*/ 17 h 23"/>
                  <a:gd name="T44" fmla="*/ 44 w 73"/>
                  <a:gd name="T45" fmla="*/ 15 h 23"/>
                  <a:gd name="T46" fmla="*/ 43 w 73"/>
                  <a:gd name="T47" fmla="*/ 11 h 23"/>
                  <a:gd name="T48" fmla="*/ 39 w 73"/>
                  <a:gd name="T49" fmla="*/ 11 h 23"/>
                  <a:gd name="T50" fmla="*/ 33 w 73"/>
                  <a:gd name="T51" fmla="*/ 10 h 23"/>
                  <a:gd name="T52" fmla="*/ 31 w 73"/>
                  <a:gd name="T53" fmla="*/ 7 h 23"/>
                  <a:gd name="T54" fmla="*/ 22 w 73"/>
                  <a:gd name="T55" fmla="*/ 6 h 23"/>
                  <a:gd name="T56" fmla="*/ 20 w 73"/>
                  <a:gd name="T57" fmla="*/ 5 h 23"/>
                  <a:gd name="T58" fmla="*/ 22 w 73"/>
                  <a:gd name="T59" fmla="*/ 4 h 23"/>
                  <a:gd name="T60" fmla="*/ 15 w 73"/>
                  <a:gd name="T61" fmla="*/ 4 h 23"/>
                  <a:gd name="T62" fmla="*/ 10 w 73"/>
                  <a:gd name="T63" fmla="*/ 7 h 23"/>
                  <a:gd name="T64" fmla="*/ 8 w 73"/>
                  <a:gd name="T65" fmla="*/ 7 h 23"/>
                  <a:gd name="T66" fmla="*/ 6 w 73"/>
                  <a:gd name="T67" fmla="*/ 9 h 23"/>
                  <a:gd name="T68" fmla="*/ 4 w 73"/>
                  <a:gd name="T69" fmla="*/ 10 h 23"/>
                  <a:gd name="T70" fmla="*/ 0 w 73"/>
                  <a:gd name="T71" fmla="*/ 9 h 23"/>
                  <a:gd name="T72" fmla="*/ 4 w 73"/>
                  <a:gd name="T73" fmla="*/ 6 h 23"/>
                  <a:gd name="T74" fmla="*/ 5 w 73"/>
                  <a:gd name="T75" fmla="*/ 4 h 23"/>
                  <a:gd name="T76" fmla="*/ 9 w 73"/>
                  <a:gd name="T77" fmla="*/ 3 h 23"/>
                  <a:gd name="T78" fmla="*/ 13 w 73"/>
                  <a:gd name="T79" fmla="*/ 1 h 23"/>
                  <a:gd name="T80" fmla="*/ 17 w 73"/>
                  <a:gd name="T81" fmla="*/ 0 h 23"/>
                  <a:gd name="T82" fmla="*/ 19 w 7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23">
                    <a:moveTo>
                      <a:pt x="19" y="0"/>
                    </a:moveTo>
                    <a:lnTo>
                      <a:pt x="25" y="0"/>
                    </a:lnTo>
                    <a:lnTo>
                      <a:pt x="29" y="0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5" y="5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57" y="13"/>
                    </a:lnTo>
                    <a:lnTo>
                      <a:pt x="60" y="13"/>
                    </a:lnTo>
                    <a:lnTo>
                      <a:pt x="63" y="15"/>
                    </a:lnTo>
                    <a:lnTo>
                      <a:pt x="63" y="17"/>
                    </a:lnTo>
                    <a:lnTo>
                      <a:pt x="68" y="17"/>
                    </a:lnTo>
                    <a:lnTo>
                      <a:pt x="73" y="21"/>
                    </a:lnTo>
                    <a:lnTo>
                      <a:pt x="73" y="22"/>
                    </a:lnTo>
                    <a:lnTo>
                      <a:pt x="68" y="23"/>
                    </a:lnTo>
                    <a:lnTo>
                      <a:pt x="63" y="23"/>
                    </a:lnTo>
                    <a:lnTo>
                      <a:pt x="58" y="23"/>
                    </a:lnTo>
                    <a:lnTo>
                      <a:pt x="49" y="23"/>
                    </a:lnTo>
                    <a:lnTo>
                      <a:pt x="54" y="19"/>
                    </a:lnTo>
                    <a:lnTo>
                      <a:pt x="51" y="17"/>
                    </a:lnTo>
                    <a:lnTo>
                      <a:pt x="46" y="17"/>
                    </a:lnTo>
                    <a:lnTo>
                      <a:pt x="44" y="15"/>
                    </a:lnTo>
                    <a:lnTo>
                      <a:pt x="43" y="11"/>
                    </a:lnTo>
                    <a:lnTo>
                      <a:pt x="39" y="11"/>
                    </a:lnTo>
                    <a:lnTo>
                      <a:pt x="33" y="10"/>
                    </a:lnTo>
                    <a:lnTo>
                      <a:pt x="31" y="7"/>
                    </a:lnTo>
                    <a:lnTo>
                      <a:pt x="22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4" y="10"/>
                    </a:lnTo>
                    <a:lnTo>
                      <a:pt x="0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2" name="Freihandform 46">
                <a:extLst>
                  <a:ext uri="{FF2B5EF4-FFF2-40B4-BE49-F238E27FC236}">
                    <a16:creationId xmlns:a16="http://schemas.microsoft.com/office/drawing/2014/main" id="{15BD8E36-6372-C5F2-171E-F534E793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463" y="5553075"/>
                <a:ext cx="38100" cy="25400"/>
              </a:xfrm>
              <a:custGeom>
                <a:avLst/>
                <a:gdLst>
                  <a:gd name="T0" fmla="*/ 1 w 24"/>
                  <a:gd name="T1" fmla="*/ 1 h 16"/>
                  <a:gd name="T2" fmla="*/ 2 w 24"/>
                  <a:gd name="T3" fmla="*/ 0 h 16"/>
                  <a:gd name="T4" fmla="*/ 7 w 24"/>
                  <a:gd name="T5" fmla="*/ 0 h 16"/>
                  <a:gd name="T6" fmla="*/ 10 w 24"/>
                  <a:gd name="T7" fmla="*/ 3 h 16"/>
                  <a:gd name="T8" fmla="*/ 13 w 24"/>
                  <a:gd name="T9" fmla="*/ 3 h 16"/>
                  <a:gd name="T10" fmla="*/ 14 w 24"/>
                  <a:gd name="T11" fmla="*/ 5 h 16"/>
                  <a:gd name="T12" fmla="*/ 18 w 24"/>
                  <a:gd name="T13" fmla="*/ 4 h 16"/>
                  <a:gd name="T14" fmla="*/ 17 w 24"/>
                  <a:gd name="T15" fmla="*/ 6 h 16"/>
                  <a:gd name="T16" fmla="*/ 20 w 24"/>
                  <a:gd name="T17" fmla="*/ 6 h 16"/>
                  <a:gd name="T18" fmla="*/ 24 w 24"/>
                  <a:gd name="T19" fmla="*/ 10 h 16"/>
                  <a:gd name="T20" fmla="*/ 21 w 24"/>
                  <a:gd name="T21" fmla="*/ 12 h 16"/>
                  <a:gd name="T22" fmla="*/ 18 w 24"/>
                  <a:gd name="T23" fmla="*/ 11 h 16"/>
                  <a:gd name="T24" fmla="*/ 14 w 24"/>
                  <a:gd name="T25" fmla="*/ 11 h 16"/>
                  <a:gd name="T26" fmla="*/ 13 w 24"/>
                  <a:gd name="T27" fmla="*/ 11 h 16"/>
                  <a:gd name="T28" fmla="*/ 12 w 24"/>
                  <a:gd name="T29" fmla="*/ 12 h 16"/>
                  <a:gd name="T30" fmla="*/ 8 w 24"/>
                  <a:gd name="T31" fmla="*/ 12 h 16"/>
                  <a:gd name="T32" fmla="*/ 8 w 24"/>
                  <a:gd name="T33" fmla="*/ 11 h 16"/>
                  <a:gd name="T34" fmla="*/ 6 w 24"/>
                  <a:gd name="T35" fmla="*/ 11 h 16"/>
                  <a:gd name="T36" fmla="*/ 3 w 24"/>
                  <a:gd name="T37" fmla="*/ 16 h 16"/>
                  <a:gd name="T38" fmla="*/ 1 w 24"/>
                  <a:gd name="T39" fmla="*/ 16 h 16"/>
                  <a:gd name="T40" fmla="*/ 1 w 24"/>
                  <a:gd name="T41" fmla="*/ 13 h 16"/>
                  <a:gd name="T42" fmla="*/ 1 w 24"/>
                  <a:gd name="T43" fmla="*/ 11 h 16"/>
                  <a:gd name="T44" fmla="*/ 0 w 24"/>
                  <a:gd name="T45" fmla="*/ 10 h 16"/>
                  <a:gd name="T46" fmla="*/ 1 w 24"/>
                  <a:gd name="T47" fmla="*/ 9 h 16"/>
                  <a:gd name="T48" fmla="*/ 1 w 24"/>
                  <a:gd name="T49" fmla="*/ 5 h 16"/>
                  <a:gd name="T50" fmla="*/ 1 w 24"/>
                  <a:gd name="T5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16">
                    <a:moveTo>
                      <a:pt x="1" y="1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8" y="4"/>
                    </a:lnTo>
                    <a:lnTo>
                      <a:pt x="17" y="6"/>
                    </a:lnTo>
                    <a:lnTo>
                      <a:pt x="20" y="6"/>
                    </a:lnTo>
                    <a:lnTo>
                      <a:pt x="24" y="10"/>
                    </a:lnTo>
                    <a:lnTo>
                      <a:pt x="21" y="12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3" name="Freihandform 48">
                <a:extLst>
                  <a:ext uri="{FF2B5EF4-FFF2-40B4-BE49-F238E27FC236}">
                    <a16:creationId xmlns:a16="http://schemas.microsoft.com/office/drawing/2014/main" id="{FC959545-4E29-8D68-C118-D278D4C0A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038" y="5753100"/>
                <a:ext cx="61913" cy="66675"/>
              </a:xfrm>
              <a:custGeom>
                <a:avLst/>
                <a:gdLst>
                  <a:gd name="T0" fmla="*/ 5 w 39"/>
                  <a:gd name="T1" fmla="*/ 32 h 42"/>
                  <a:gd name="T2" fmla="*/ 8 w 39"/>
                  <a:gd name="T3" fmla="*/ 28 h 42"/>
                  <a:gd name="T4" fmla="*/ 7 w 39"/>
                  <a:gd name="T5" fmla="*/ 24 h 42"/>
                  <a:gd name="T6" fmla="*/ 5 w 39"/>
                  <a:gd name="T7" fmla="*/ 28 h 42"/>
                  <a:gd name="T8" fmla="*/ 0 w 39"/>
                  <a:gd name="T9" fmla="*/ 24 h 42"/>
                  <a:gd name="T10" fmla="*/ 2 w 39"/>
                  <a:gd name="T11" fmla="*/ 23 h 42"/>
                  <a:gd name="T12" fmla="*/ 1 w 39"/>
                  <a:gd name="T13" fmla="*/ 17 h 42"/>
                  <a:gd name="T14" fmla="*/ 4 w 39"/>
                  <a:gd name="T15" fmla="*/ 15 h 42"/>
                  <a:gd name="T16" fmla="*/ 5 w 39"/>
                  <a:gd name="T17" fmla="*/ 12 h 42"/>
                  <a:gd name="T18" fmla="*/ 7 w 39"/>
                  <a:gd name="T19" fmla="*/ 7 h 42"/>
                  <a:gd name="T20" fmla="*/ 6 w 39"/>
                  <a:gd name="T21" fmla="*/ 5 h 42"/>
                  <a:gd name="T22" fmla="*/ 10 w 39"/>
                  <a:gd name="T23" fmla="*/ 3 h 42"/>
                  <a:gd name="T24" fmla="*/ 14 w 39"/>
                  <a:gd name="T25" fmla="*/ 0 h 42"/>
                  <a:gd name="T26" fmla="*/ 22 w 39"/>
                  <a:gd name="T27" fmla="*/ 5 h 42"/>
                  <a:gd name="T28" fmla="*/ 23 w 39"/>
                  <a:gd name="T29" fmla="*/ 5 h 42"/>
                  <a:gd name="T30" fmla="*/ 24 w 39"/>
                  <a:gd name="T31" fmla="*/ 7 h 42"/>
                  <a:gd name="T32" fmla="*/ 30 w 39"/>
                  <a:gd name="T33" fmla="*/ 8 h 42"/>
                  <a:gd name="T34" fmla="*/ 31 w 39"/>
                  <a:gd name="T35" fmla="*/ 7 h 42"/>
                  <a:gd name="T36" fmla="*/ 35 w 39"/>
                  <a:gd name="T37" fmla="*/ 9 h 42"/>
                  <a:gd name="T38" fmla="*/ 39 w 39"/>
                  <a:gd name="T39" fmla="*/ 11 h 42"/>
                  <a:gd name="T40" fmla="*/ 39 w 39"/>
                  <a:gd name="T41" fmla="*/ 15 h 42"/>
                  <a:gd name="T42" fmla="*/ 37 w 39"/>
                  <a:gd name="T43" fmla="*/ 20 h 42"/>
                  <a:gd name="T44" fmla="*/ 30 w 39"/>
                  <a:gd name="T45" fmla="*/ 26 h 42"/>
                  <a:gd name="T46" fmla="*/ 22 w 39"/>
                  <a:gd name="T47" fmla="*/ 30 h 42"/>
                  <a:gd name="T48" fmla="*/ 17 w 39"/>
                  <a:gd name="T49" fmla="*/ 35 h 42"/>
                  <a:gd name="T50" fmla="*/ 16 w 39"/>
                  <a:gd name="T51" fmla="*/ 40 h 42"/>
                  <a:gd name="T52" fmla="*/ 12 w 39"/>
                  <a:gd name="T53" fmla="*/ 42 h 42"/>
                  <a:gd name="T54" fmla="*/ 10 w 39"/>
                  <a:gd name="T55" fmla="*/ 40 h 42"/>
                  <a:gd name="T56" fmla="*/ 7 w 39"/>
                  <a:gd name="T57" fmla="*/ 38 h 42"/>
                  <a:gd name="T58" fmla="*/ 4 w 39"/>
                  <a:gd name="T59" fmla="*/ 40 h 42"/>
                  <a:gd name="T60" fmla="*/ 4 w 39"/>
                  <a:gd name="T61" fmla="*/ 36 h 42"/>
                  <a:gd name="T62" fmla="*/ 6 w 39"/>
                  <a:gd name="T63" fmla="*/ 35 h 42"/>
                  <a:gd name="T64" fmla="*/ 5 w 39"/>
                  <a:gd name="T65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5" y="32"/>
                    </a:moveTo>
                    <a:lnTo>
                      <a:pt x="8" y="28"/>
                    </a:lnTo>
                    <a:lnTo>
                      <a:pt x="7" y="24"/>
                    </a:lnTo>
                    <a:lnTo>
                      <a:pt x="5" y="28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1" y="17"/>
                    </a:lnTo>
                    <a:lnTo>
                      <a:pt x="4" y="15"/>
                    </a:lnTo>
                    <a:lnTo>
                      <a:pt x="5" y="12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0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30" y="8"/>
                    </a:lnTo>
                    <a:lnTo>
                      <a:pt x="31" y="7"/>
                    </a:lnTo>
                    <a:lnTo>
                      <a:pt x="35" y="9"/>
                    </a:lnTo>
                    <a:lnTo>
                      <a:pt x="39" y="11"/>
                    </a:lnTo>
                    <a:lnTo>
                      <a:pt x="39" y="15"/>
                    </a:lnTo>
                    <a:lnTo>
                      <a:pt x="37" y="20"/>
                    </a:lnTo>
                    <a:lnTo>
                      <a:pt x="30" y="26"/>
                    </a:lnTo>
                    <a:lnTo>
                      <a:pt x="22" y="30"/>
                    </a:lnTo>
                    <a:lnTo>
                      <a:pt x="17" y="35"/>
                    </a:lnTo>
                    <a:lnTo>
                      <a:pt x="16" y="40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7" y="38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6" y="35"/>
                    </a:lnTo>
                    <a:lnTo>
                      <a:pt x="5" y="3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4" name="Freihandform 54">
                <a:extLst>
                  <a:ext uri="{FF2B5EF4-FFF2-40B4-BE49-F238E27FC236}">
                    <a16:creationId xmlns:a16="http://schemas.microsoft.com/office/drawing/2014/main" id="{1FBA04D3-2C3A-19E0-1F38-24F0E672F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175" y="6400800"/>
                <a:ext cx="36513" cy="19050"/>
              </a:xfrm>
              <a:custGeom>
                <a:avLst/>
                <a:gdLst>
                  <a:gd name="T0" fmla="*/ 0 w 23"/>
                  <a:gd name="T1" fmla="*/ 8 h 12"/>
                  <a:gd name="T2" fmla="*/ 8 w 23"/>
                  <a:gd name="T3" fmla="*/ 1 h 12"/>
                  <a:gd name="T4" fmla="*/ 14 w 23"/>
                  <a:gd name="T5" fmla="*/ 4 h 12"/>
                  <a:gd name="T6" fmla="*/ 18 w 23"/>
                  <a:gd name="T7" fmla="*/ 0 h 12"/>
                  <a:gd name="T8" fmla="*/ 23 w 23"/>
                  <a:gd name="T9" fmla="*/ 4 h 12"/>
                  <a:gd name="T10" fmla="*/ 22 w 23"/>
                  <a:gd name="T11" fmla="*/ 9 h 12"/>
                  <a:gd name="T12" fmla="*/ 12 w 23"/>
                  <a:gd name="T13" fmla="*/ 11 h 12"/>
                  <a:gd name="T14" fmla="*/ 10 w 23"/>
                  <a:gd name="T15" fmla="*/ 8 h 12"/>
                  <a:gd name="T16" fmla="*/ 3 w 23"/>
                  <a:gd name="T17" fmla="*/ 12 h 12"/>
                  <a:gd name="T18" fmla="*/ 0 w 23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2">
                    <a:moveTo>
                      <a:pt x="0" y="8"/>
                    </a:moveTo>
                    <a:lnTo>
                      <a:pt x="8" y="1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22" y="9"/>
                    </a:lnTo>
                    <a:lnTo>
                      <a:pt x="12" y="11"/>
                    </a:lnTo>
                    <a:lnTo>
                      <a:pt x="10" y="8"/>
                    </a:lnTo>
                    <a:lnTo>
                      <a:pt x="3" y="1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5" name="Freihandform 61">
                <a:extLst>
                  <a:ext uri="{FF2B5EF4-FFF2-40B4-BE49-F238E27FC236}">
                    <a16:creationId xmlns:a16="http://schemas.microsoft.com/office/drawing/2014/main" id="{91F1BE8F-09F6-2902-EE91-F242A9F3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5707063"/>
                <a:ext cx="30163" cy="39688"/>
              </a:xfrm>
              <a:custGeom>
                <a:avLst/>
                <a:gdLst>
                  <a:gd name="T0" fmla="*/ 13 w 19"/>
                  <a:gd name="T1" fmla="*/ 22 h 25"/>
                  <a:gd name="T2" fmla="*/ 10 w 19"/>
                  <a:gd name="T3" fmla="*/ 24 h 25"/>
                  <a:gd name="T4" fmla="*/ 7 w 19"/>
                  <a:gd name="T5" fmla="*/ 25 h 25"/>
                  <a:gd name="T6" fmla="*/ 7 w 19"/>
                  <a:gd name="T7" fmla="*/ 23 h 25"/>
                  <a:gd name="T8" fmla="*/ 4 w 19"/>
                  <a:gd name="T9" fmla="*/ 23 h 25"/>
                  <a:gd name="T10" fmla="*/ 3 w 19"/>
                  <a:gd name="T11" fmla="*/ 24 h 25"/>
                  <a:gd name="T12" fmla="*/ 0 w 19"/>
                  <a:gd name="T13" fmla="*/ 23 h 25"/>
                  <a:gd name="T14" fmla="*/ 2 w 19"/>
                  <a:gd name="T15" fmla="*/ 20 h 25"/>
                  <a:gd name="T16" fmla="*/ 2 w 19"/>
                  <a:gd name="T17" fmla="*/ 17 h 25"/>
                  <a:gd name="T18" fmla="*/ 3 w 19"/>
                  <a:gd name="T19" fmla="*/ 14 h 25"/>
                  <a:gd name="T20" fmla="*/ 1 w 19"/>
                  <a:gd name="T21" fmla="*/ 11 h 25"/>
                  <a:gd name="T22" fmla="*/ 1 w 19"/>
                  <a:gd name="T23" fmla="*/ 6 h 25"/>
                  <a:gd name="T24" fmla="*/ 3 w 19"/>
                  <a:gd name="T25" fmla="*/ 0 h 25"/>
                  <a:gd name="T26" fmla="*/ 6 w 19"/>
                  <a:gd name="T27" fmla="*/ 1 h 25"/>
                  <a:gd name="T28" fmla="*/ 10 w 19"/>
                  <a:gd name="T29" fmla="*/ 2 h 25"/>
                  <a:gd name="T30" fmla="*/ 18 w 19"/>
                  <a:gd name="T31" fmla="*/ 8 h 25"/>
                  <a:gd name="T32" fmla="*/ 19 w 19"/>
                  <a:gd name="T33" fmla="*/ 11 h 25"/>
                  <a:gd name="T34" fmla="*/ 15 w 19"/>
                  <a:gd name="T35" fmla="*/ 17 h 25"/>
                  <a:gd name="T36" fmla="*/ 13 w 19"/>
                  <a:gd name="T37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25">
                    <a:moveTo>
                      <a:pt x="13" y="22"/>
                    </a:moveTo>
                    <a:lnTo>
                      <a:pt x="10" y="24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3" y="24"/>
                    </a:lnTo>
                    <a:lnTo>
                      <a:pt x="0" y="23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3" y="14"/>
                    </a:lnTo>
                    <a:lnTo>
                      <a:pt x="1" y="11"/>
                    </a:lnTo>
                    <a:lnTo>
                      <a:pt x="1" y="6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10" y="2"/>
                    </a:lnTo>
                    <a:lnTo>
                      <a:pt x="18" y="8"/>
                    </a:lnTo>
                    <a:lnTo>
                      <a:pt x="19" y="11"/>
                    </a:lnTo>
                    <a:lnTo>
                      <a:pt x="15" y="17"/>
                    </a:lnTo>
                    <a:lnTo>
                      <a:pt x="13" y="2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6" name="Freihandform 68">
                <a:extLst>
                  <a:ext uri="{FF2B5EF4-FFF2-40B4-BE49-F238E27FC236}">
                    <a16:creationId xmlns:a16="http://schemas.microsoft.com/office/drawing/2014/main" id="{249A68EF-9D06-9D40-9222-A43077E42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5" y="5576888"/>
                <a:ext cx="42863" cy="46038"/>
              </a:xfrm>
              <a:custGeom>
                <a:avLst/>
                <a:gdLst>
                  <a:gd name="T0" fmla="*/ 15 w 27"/>
                  <a:gd name="T1" fmla="*/ 29 h 29"/>
                  <a:gd name="T2" fmla="*/ 11 w 27"/>
                  <a:gd name="T3" fmla="*/ 27 h 29"/>
                  <a:gd name="T4" fmla="*/ 6 w 27"/>
                  <a:gd name="T5" fmla="*/ 27 h 29"/>
                  <a:gd name="T6" fmla="*/ 4 w 27"/>
                  <a:gd name="T7" fmla="*/ 25 h 29"/>
                  <a:gd name="T8" fmla="*/ 0 w 27"/>
                  <a:gd name="T9" fmla="*/ 23 h 29"/>
                  <a:gd name="T10" fmla="*/ 0 w 27"/>
                  <a:gd name="T11" fmla="*/ 20 h 29"/>
                  <a:gd name="T12" fmla="*/ 1 w 27"/>
                  <a:gd name="T13" fmla="*/ 19 h 29"/>
                  <a:gd name="T14" fmla="*/ 0 w 27"/>
                  <a:gd name="T15" fmla="*/ 18 h 29"/>
                  <a:gd name="T16" fmla="*/ 4 w 27"/>
                  <a:gd name="T17" fmla="*/ 12 h 29"/>
                  <a:gd name="T18" fmla="*/ 12 w 27"/>
                  <a:gd name="T19" fmla="*/ 12 h 29"/>
                  <a:gd name="T20" fmla="*/ 12 w 27"/>
                  <a:gd name="T21" fmla="*/ 9 h 29"/>
                  <a:gd name="T22" fmla="*/ 11 w 27"/>
                  <a:gd name="T23" fmla="*/ 9 h 29"/>
                  <a:gd name="T24" fmla="*/ 10 w 27"/>
                  <a:gd name="T25" fmla="*/ 8 h 29"/>
                  <a:gd name="T26" fmla="*/ 7 w 27"/>
                  <a:gd name="T27" fmla="*/ 6 h 29"/>
                  <a:gd name="T28" fmla="*/ 5 w 27"/>
                  <a:gd name="T29" fmla="*/ 3 h 29"/>
                  <a:gd name="T30" fmla="*/ 9 w 27"/>
                  <a:gd name="T31" fmla="*/ 3 h 29"/>
                  <a:gd name="T32" fmla="*/ 9 w 27"/>
                  <a:gd name="T33" fmla="*/ 0 h 29"/>
                  <a:gd name="T34" fmla="*/ 15 w 27"/>
                  <a:gd name="T35" fmla="*/ 0 h 29"/>
                  <a:gd name="T36" fmla="*/ 21 w 27"/>
                  <a:gd name="T37" fmla="*/ 0 h 29"/>
                  <a:gd name="T38" fmla="*/ 21 w 27"/>
                  <a:gd name="T39" fmla="*/ 6 h 29"/>
                  <a:gd name="T40" fmla="*/ 21 w 27"/>
                  <a:gd name="T41" fmla="*/ 13 h 29"/>
                  <a:gd name="T42" fmla="*/ 22 w 27"/>
                  <a:gd name="T43" fmla="*/ 13 h 29"/>
                  <a:gd name="T44" fmla="*/ 24 w 27"/>
                  <a:gd name="T45" fmla="*/ 14 h 29"/>
                  <a:gd name="T46" fmla="*/ 25 w 27"/>
                  <a:gd name="T47" fmla="*/ 13 h 29"/>
                  <a:gd name="T48" fmla="*/ 27 w 27"/>
                  <a:gd name="T49" fmla="*/ 14 h 29"/>
                  <a:gd name="T50" fmla="*/ 24 w 27"/>
                  <a:gd name="T51" fmla="*/ 17 h 29"/>
                  <a:gd name="T52" fmla="*/ 21 w 27"/>
                  <a:gd name="T53" fmla="*/ 19 h 29"/>
                  <a:gd name="T54" fmla="*/ 21 w 27"/>
                  <a:gd name="T55" fmla="*/ 20 h 29"/>
                  <a:gd name="T56" fmla="*/ 21 w 27"/>
                  <a:gd name="T57" fmla="*/ 21 h 29"/>
                  <a:gd name="T58" fmla="*/ 19 w 27"/>
                  <a:gd name="T59" fmla="*/ 24 h 29"/>
                  <a:gd name="T60" fmla="*/ 18 w 27"/>
                  <a:gd name="T61" fmla="*/ 24 h 29"/>
                  <a:gd name="T62" fmla="*/ 18 w 27"/>
                  <a:gd name="T63" fmla="*/ 25 h 29"/>
                  <a:gd name="T64" fmla="*/ 17 w 27"/>
                  <a:gd name="T65" fmla="*/ 25 h 29"/>
                  <a:gd name="T66" fmla="*/ 15 w 27"/>
                  <a:gd name="T67" fmla="*/ 27 h 29"/>
                  <a:gd name="T68" fmla="*/ 15 w 27"/>
                  <a:gd name="T6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" h="29">
                    <a:moveTo>
                      <a:pt x="15" y="29"/>
                    </a:moveTo>
                    <a:lnTo>
                      <a:pt x="11" y="27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4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7" y="6"/>
                    </a:lnTo>
                    <a:lnTo>
                      <a:pt x="5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1" y="6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7" y="14"/>
                    </a:lnTo>
                    <a:lnTo>
                      <a:pt x="24" y="17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1"/>
                    </a:lnTo>
                    <a:lnTo>
                      <a:pt x="19" y="24"/>
                    </a:lnTo>
                    <a:lnTo>
                      <a:pt x="18" y="24"/>
                    </a:lnTo>
                    <a:lnTo>
                      <a:pt x="18" y="25"/>
                    </a:lnTo>
                    <a:lnTo>
                      <a:pt x="17" y="25"/>
                    </a:lnTo>
                    <a:lnTo>
                      <a:pt x="15" y="27"/>
                    </a:lnTo>
                    <a:lnTo>
                      <a:pt x="15" y="2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7" name="Freihandform 70">
                <a:extLst>
                  <a:ext uri="{FF2B5EF4-FFF2-40B4-BE49-F238E27FC236}">
                    <a16:creationId xmlns:a16="http://schemas.microsoft.com/office/drawing/2014/main" id="{7D067FE1-C200-73AF-CA5C-34771767C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588" y="5680075"/>
                <a:ext cx="50800" cy="74613"/>
              </a:xfrm>
              <a:custGeom>
                <a:avLst/>
                <a:gdLst>
                  <a:gd name="T0" fmla="*/ 11 w 32"/>
                  <a:gd name="T1" fmla="*/ 0 h 47"/>
                  <a:gd name="T2" fmla="*/ 15 w 32"/>
                  <a:gd name="T3" fmla="*/ 2 h 47"/>
                  <a:gd name="T4" fmla="*/ 19 w 32"/>
                  <a:gd name="T5" fmla="*/ 6 h 47"/>
                  <a:gd name="T6" fmla="*/ 19 w 32"/>
                  <a:gd name="T7" fmla="*/ 10 h 47"/>
                  <a:gd name="T8" fmla="*/ 23 w 32"/>
                  <a:gd name="T9" fmla="*/ 10 h 47"/>
                  <a:gd name="T10" fmla="*/ 26 w 32"/>
                  <a:gd name="T11" fmla="*/ 13 h 47"/>
                  <a:gd name="T12" fmla="*/ 29 w 32"/>
                  <a:gd name="T13" fmla="*/ 16 h 47"/>
                  <a:gd name="T14" fmla="*/ 27 w 32"/>
                  <a:gd name="T15" fmla="*/ 22 h 47"/>
                  <a:gd name="T16" fmla="*/ 23 w 32"/>
                  <a:gd name="T17" fmla="*/ 24 h 47"/>
                  <a:gd name="T18" fmla="*/ 24 w 32"/>
                  <a:gd name="T19" fmla="*/ 25 h 47"/>
                  <a:gd name="T20" fmla="*/ 23 w 32"/>
                  <a:gd name="T21" fmla="*/ 29 h 47"/>
                  <a:gd name="T22" fmla="*/ 25 w 32"/>
                  <a:gd name="T23" fmla="*/ 34 h 47"/>
                  <a:gd name="T24" fmla="*/ 27 w 32"/>
                  <a:gd name="T25" fmla="*/ 34 h 47"/>
                  <a:gd name="T26" fmla="*/ 29 w 32"/>
                  <a:gd name="T27" fmla="*/ 37 h 47"/>
                  <a:gd name="T28" fmla="*/ 32 w 32"/>
                  <a:gd name="T29" fmla="*/ 43 h 47"/>
                  <a:gd name="T30" fmla="*/ 31 w 32"/>
                  <a:gd name="T31" fmla="*/ 43 h 47"/>
                  <a:gd name="T32" fmla="*/ 27 w 32"/>
                  <a:gd name="T33" fmla="*/ 42 h 47"/>
                  <a:gd name="T34" fmla="*/ 25 w 32"/>
                  <a:gd name="T35" fmla="*/ 45 h 47"/>
                  <a:gd name="T36" fmla="*/ 21 w 32"/>
                  <a:gd name="T37" fmla="*/ 46 h 47"/>
                  <a:gd name="T38" fmla="*/ 20 w 32"/>
                  <a:gd name="T39" fmla="*/ 46 h 47"/>
                  <a:gd name="T40" fmla="*/ 19 w 32"/>
                  <a:gd name="T41" fmla="*/ 47 h 47"/>
                  <a:gd name="T42" fmla="*/ 15 w 32"/>
                  <a:gd name="T43" fmla="*/ 47 h 47"/>
                  <a:gd name="T44" fmla="*/ 12 w 32"/>
                  <a:gd name="T45" fmla="*/ 43 h 47"/>
                  <a:gd name="T46" fmla="*/ 11 w 32"/>
                  <a:gd name="T47" fmla="*/ 41 h 47"/>
                  <a:gd name="T48" fmla="*/ 9 w 32"/>
                  <a:gd name="T49" fmla="*/ 37 h 47"/>
                  <a:gd name="T50" fmla="*/ 11 w 32"/>
                  <a:gd name="T51" fmla="*/ 31 h 47"/>
                  <a:gd name="T52" fmla="*/ 12 w 32"/>
                  <a:gd name="T53" fmla="*/ 29 h 47"/>
                  <a:gd name="T54" fmla="*/ 11 w 32"/>
                  <a:gd name="T55" fmla="*/ 26 h 47"/>
                  <a:gd name="T56" fmla="*/ 8 w 32"/>
                  <a:gd name="T57" fmla="*/ 25 h 47"/>
                  <a:gd name="T58" fmla="*/ 9 w 32"/>
                  <a:gd name="T59" fmla="*/ 22 h 47"/>
                  <a:gd name="T60" fmla="*/ 8 w 32"/>
                  <a:gd name="T61" fmla="*/ 20 h 47"/>
                  <a:gd name="T62" fmla="*/ 4 w 32"/>
                  <a:gd name="T63" fmla="*/ 20 h 47"/>
                  <a:gd name="T64" fmla="*/ 0 w 32"/>
                  <a:gd name="T65" fmla="*/ 16 h 47"/>
                  <a:gd name="T66" fmla="*/ 2 w 32"/>
                  <a:gd name="T67" fmla="*/ 14 h 47"/>
                  <a:gd name="T68" fmla="*/ 1 w 32"/>
                  <a:gd name="T69" fmla="*/ 11 h 47"/>
                  <a:gd name="T70" fmla="*/ 6 w 32"/>
                  <a:gd name="T71" fmla="*/ 10 h 47"/>
                  <a:gd name="T72" fmla="*/ 7 w 32"/>
                  <a:gd name="T73" fmla="*/ 8 h 47"/>
                  <a:gd name="T74" fmla="*/ 4 w 32"/>
                  <a:gd name="T75" fmla="*/ 6 h 47"/>
                  <a:gd name="T76" fmla="*/ 6 w 32"/>
                  <a:gd name="T77" fmla="*/ 3 h 47"/>
                  <a:gd name="T78" fmla="*/ 11 w 32"/>
                  <a:gd name="T7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47">
                    <a:moveTo>
                      <a:pt x="11" y="0"/>
                    </a:moveTo>
                    <a:lnTo>
                      <a:pt x="15" y="2"/>
                    </a:lnTo>
                    <a:lnTo>
                      <a:pt x="19" y="6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6" y="13"/>
                    </a:lnTo>
                    <a:lnTo>
                      <a:pt x="29" y="16"/>
                    </a:lnTo>
                    <a:lnTo>
                      <a:pt x="27" y="22"/>
                    </a:lnTo>
                    <a:lnTo>
                      <a:pt x="23" y="24"/>
                    </a:lnTo>
                    <a:lnTo>
                      <a:pt x="24" y="25"/>
                    </a:lnTo>
                    <a:lnTo>
                      <a:pt x="23" y="29"/>
                    </a:lnTo>
                    <a:lnTo>
                      <a:pt x="25" y="34"/>
                    </a:lnTo>
                    <a:lnTo>
                      <a:pt x="27" y="34"/>
                    </a:lnTo>
                    <a:lnTo>
                      <a:pt x="29" y="37"/>
                    </a:lnTo>
                    <a:lnTo>
                      <a:pt x="32" y="43"/>
                    </a:lnTo>
                    <a:lnTo>
                      <a:pt x="31" y="43"/>
                    </a:lnTo>
                    <a:lnTo>
                      <a:pt x="27" y="42"/>
                    </a:lnTo>
                    <a:lnTo>
                      <a:pt x="25" y="45"/>
                    </a:lnTo>
                    <a:lnTo>
                      <a:pt x="21" y="46"/>
                    </a:lnTo>
                    <a:lnTo>
                      <a:pt x="20" y="46"/>
                    </a:lnTo>
                    <a:lnTo>
                      <a:pt x="19" y="47"/>
                    </a:lnTo>
                    <a:lnTo>
                      <a:pt x="15" y="47"/>
                    </a:lnTo>
                    <a:lnTo>
                      <a:pt x="12" y="43"/>
                    </a:lnTo>
                    <a:lnTo>
                      <a:pt x="11" y="41"/>
                    </a:lnTo>
                    <a:lnTo>
                      <a:pt x="9" y="37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11" y="26"/>
                    </a:lnTo>
                    <a:lnTo>
                      <a:pt x="8" y="25"/>
                    </a:lnTo>
                    <a:lnTo>
                      <a:pt x="9" y="22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1" y="11"/>
                    </a:lnTo>
                    <a:lnTo>
                      <a:pt x="6" y="10"/>
                    </a:lnTo>
                    <a:lnTo>
                      <a:pt x="7" y="8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8" name="Freihandform 71">
                <a:extLst>
                  <a:ext uri="{FF2B5EF4-FFF2-40B4-BE49-F238E27FC236}">
                    <a16:creationId xmlns:a16="http://schemas.microsoft.com/office/drawing/2014/main" id="{D919113B-89C8-8AE0-330D-DB7224623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138" y="5597525"/>
                <a:ext cx="66675" cy="31750"/>
              </a:xfrm>
              <a:custGeom>
                <a:avLst/>
                <a:gdLst>
                  <a:gd name="T0" fmla="*/ 14 w 42"/>
                  <a:gd name="T1" fmla="*/ 20 h 20"/>
                  <a:gd name="T2" fmla="*/ 13 w 42"/>
                  <a:gd name="T3" fmla="*/ 18 h 20"/>
                  <a:gd name="T4" fmla="*/ 11 w 42"/>
                  <a:gd name="T5" fmla="*/ 18 h 20"/>
                  <a:gd name="T6" fmla="*/ 11 w 42"/>
                  <a:gd name="T7" fmla="*/ 14 h 20"/>
                  <a:gd name="T8" fmla="*/ 10 w 42"/>
                  <a:gd name="T9" fmla="*/ 14 h 20"/>
                  <a:gd name="T10" fmla="*/ 9 w 42"/>
                  <a:gd name="T11" fmla="*/ 13 h 20"/>
                  <a:gd name="T12" fmla="*/ 6 w 42"/>
                  <a:gd name="T13" fmla="*/ 14 h 20"/>
                  <a:gd name="T14" fmla="*/ 5 w 42"/>
                  <a:gd name="T15" fmla="*/ 13 h 20"/>
                  <a:gd name="T16" fmla="*/ 4 w 42"/>
                  <a:gd name="T17" fmla="*/ 12 h 20"/>
                  <a:gd name="T18" fmla="*/ 3 w 42"/>
                  <a:gd name="T19" fmla="*/ 11 h 20"/>
                  <a:gd name="T20" fmla="*/ 0 w 42"/>
                  <a:gd name="T21" fmla="*/ 11 h 20"/>
                  <a:gd name="T22" fmla="*/ 2 w 42"/>
                  <a:gd name="T23" fmla="*/ 8 h 20"/>
                  <a:gd name="T24" fmla="*/ 2 w 42"/>
                  <a:gd name="T25" fmla="*/ 7 h 20"/>
                  <a:gd name="T26" fmla="*/ 2 w 42"/>
                  <a:gd name="T27" fmla="*/ 6 h 20"/>
                  <a:gd name="T28" fmla="*/ 5 w 42"/>
                  <a:gd name="T29" fmla="*/ 4 h 20"/>
                  <a:gd name="T30" fmla="*/ 8 w 42"/>
                  <a:gd name="T31" fmla="*/ 1 h 20"/>
                  <a:gd name="T32" fmla="*/ 9 w 42"/>
                  <a:gd name="T33" fmla="*/ 1 h 20"/>
                  <a:gd name="T34" fmla="*/ 10 w 42"/>
                  <a:gd name="T35" fmla="*/ 0 h 20"/>
                  <a:gd name="T36" fmla="*/ 13 w 42"/>
                  <a:gd name="T37" fmla="*/ 0 h 20"/>
                  <a:gd name="T38" fmla="*/ 13 w 42"/>
                  <a:gd name="T39" fmla="*/ 1 h 20"/>
                  <a:gd name="T40" fmla="*/ 14 w 42"/>
                  <a:gd name="T41" fmla="*/ 1 h 20"/>
                  <a:gd name="T42" fmla="*/ 17 w 42"/>
                  <a:gd name="T43" fmla="*/ 1 h 20"/>
                  <a:gd name="T44" fmla="*/ 20 w 42"/>
                  <a:gd name="T45" fmla="*/ 1 h 20"/>
                  <a:gd name="T46" fmla="*/ 22 w 42"/>
                  <a:gd name="T47" fmla="*/ 0 h 20"/>
                  <a:gd name="T48" fmla="*/ 23 w 42"/>
                  <a:gd name="T49" fmla="*/ 0 h 20"/>
                  <a:gd name="T50" fmla="*/ 25 w 42"/>
                  <a:gd name="T51" fmla="*/ 0 h 20"/>
                  <a:gd name="T52" fmla="*/ 27 w 42"/>
                  <a:gd name="T53" fmla="*/ 0 h 20"/>
                  <a:gd name="T54" fmla="*/ 28 w 42"/>
                  <a:gd name="T55" fmla="*/ 0 h 20"/>
                  <a:gd name="T56" fmla="*/ 29 w 42"/>
                  <a:gd name="T57" fmla="*/ 0 h 20"/>
                  <a:gd name="T58" fmla="*/ 33 w 42"/>
                  <a:gd name="T59" fmla="*/ 0 h 20"/>
                  <a:gd name="T60" fmla="*/ 34 w 42"/>
                  <a:gd name="T61" fmla="*/ 1 h 20"/>
                  <a:gd name="T62" fmla="*/ 35 w 42"/>
                  <a:gd name="T63" fmla="*/ 2 h 20"/>
                  <a:gd name="T64" fmla="*/ 38 w 42"/>
                  <a:gd name="T65" fmla="*/ 4 h 20"/>
                  <a:gd name="T66" fmla="*/ 40 w 42"/>
                  <a:gd name="T67" fmla="*/ 5 h 20"/>
                  <a:gd name="T68" fmla="*/ 42 w 42"/>
                  <a:gd name="T69" fmla="*/ 6 h 20"/>
                  <a:gd name="T70" fmla="*/ 39 w 42"/>
                  <a:gd name="T71" fmla="*/ 6 h 20"/>
                  <a:gd name="T72" fmla="*/ 39 w 42"/>
                  <a:gd name="T73" fmla="*/ 7 h 20"/>
                  <a:gd name="T74" fmla="*/ 37 w 42"/>
                  <a:gd name="T75" fmla="*/ 8 h 20"/>
                  <a:gd name="T76" fmla="*/ 34 w 42"/>
                  <a:gd name="T77" fmla="*/ 8 h 20"/>
                  <a:gd name="T78" fmla="*/ 33 w 42"/>
                  <a:gd name="T79" fmla="*/ 10 h 20"/>
                  <a:gd name="T80" fmla="*/ 32 w 42"/>
                  <a:gd name="T81" fmla="*/ 8 h 20"/>
                  <a:gd name="T82" fmla="*/ 31 w 42"/>
                  <a:gd name="T83" fmla="*/ 7 h 20"/>
                  <a:gd name="T84" fmla="*/ 31 w 42"/>
                  <a:gd name="T85" fmla="*/ 8 h 20"/>
                  <a:gd name="T86" fmla="*/ 29 w 42"/>
                  <a:gd name="T87" fmla="*/ 10 h 20"/>
                  <a:gd name="T88" fmla="*/ 28 w 42"/>
                  <a:gd name="T89" fmla="*/ 10 h 20"/>
                  <a:gd name="T90" fmla="*/ 28 w 42"/>
                  <a:gd name="T91" fmla="*/ 11 h 20"/>
                  <a:gd name="T92" fmla="*/ 26 w 42"/>
                  <a:gd name="T93" fmla="*/ 13 h 20"/>
                  <a:gd name="T94" fmla="*/ 25 w 42"/>
                  <a:gd name="T95" fmla="*/ 13 h 20"/>
                  <a:gd name="T96" fmla="*/ 25 w 42"/>
                  <a:gd name="T97" fmla="*/ 14 h 20"/>
                  <a:gd name="T98" fmla="*/ 22 w 42"/>
                  <a:gd name="T99" fmla="*/ 13 h 20"/>
                  <a:gd name="T100" fmla="*/ 21 w 42"/>
                  <a:gd name="T101" fmla="*/ 14 h 20"/>
                  <a:gd name="T102" fmla="*/ 20 w 42"/>
                  <a:gd name="T103" fmla="*/ 14 h 20"/>
                  <a:gd name="T104" fmla="*/ 17 w 42"/>
                  <a:gd name="T105" fmla="*/ 14 h 20"/>
                  <a:gd name="T106" fmla="*/ 17 w 42"/>
                  <a:gd name="T107" fmla="*/ 18 h 20"/>
                  <a:gd name="T108" fmla="*/ 17 w 42"/>
                  <a:gd name="T109" fmla="*/ 18 h 20"/>
                  <a:gd name="T110" fmla="*/ 16 w 42"/>
                  <a:gd name="T111" fmla="*/ 20 h 20"/>
                  <a:gd name="T112" fmla="*/ 14 w 42"/>
                  <a:gd name="T1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" h="20">
                    <a:moveTo>
                      <a:pt x="14" y="20"/>
                    </a:moveTo>
                    <a:lnTo>
                      <a:pt x="13" y="18"/>
                    </a:lnTo>
                    <a:lnTo>
                      <a:pt x="11" y="18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3"/>
                    </a:lnTo>
                    <a:lnTo>
                      <a:pt x="6" y="14"/>
                    </a:lnTo>
                    <a:lnTo>
                      <a:pt x="5" y="13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5" y="2"/>
                    </a:lnTo>
                    <a:lnTo>
                      <a:pt x="38" y="4"/>
                    </a:lnTo>
                    <a:lnTo>
                      <a:pt x="40" y="5"/>
                    </a:lnTo>
                    <a:lnTo>
                      <a:pt x="42" y="6"/>
                    </a:lnTo>
                    <a:lnTo>
                      <a:pt x="39" y="6"/>
                    </a:lnTo>
                    <a:lnTo>
                      <a:pt x="39" y="7"/>
                    </a:lnTo>
                    <a:lnTo>
                      <a:pt x="37" y="8"/>
                    </a:lnTo>
                    <a:lnTo>
                      <a:pt x="34" y="8"/>
                    </a:lnTo>
                    <a:lnTo>
                      <a:pt x="33" y="10"/>
                    </a:lnTo>
                    <a:lnTo>
                      <a:pt x="32" y="8"/>
                    </a:lnTo>
                    <a:lnTo>
                      <a:pt x="31" y="7"/>
                    </a:lnTo>
                    <a:lnTo>
                      <a:pt x="31" y="8"/>
                    </a:lnTo>
                    <a:lnTo>
                      <a:pt x="29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5" y="14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6" y="20"/>
                    </a:lnTo>
                    <a:lnTo>
                      <a:pt x="14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9" name="Freihandform 73">
                <a:extLst>
                  <a:ext uri="{FF2B5EF4-FFF2-40B4-BE49-F238E27FC236}">
                    <a16:creationId xmlns:a16="http://schemas.microsoft.com/office/drawing/2014/main" id="{5C78CB41-595D-DB9D-B947-B111B3F16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475" y="5553075"/>
                <a:ext cx="28575" cy="20638"/>
              </a:xfrm>
              <a:custGeom>
                <a:avLst/>
                <a:gdLst>
                  <a:gd name="T0" fmla="*/ 8 w 18"/>
                  <a:gd name="T1" fmla="*/ 0 h 13"/>
                  <a:gd name="T2" fmla="*/ 12 w 18"/>
                  <a:gd name="T3" fmla="*/ 0 h 13"/>
                  <a:gd name="T4" fmla="*/ 18 w 18"/>
                  <a:gd name="T5" fmla="*/ 1 h 13"/>
                  <a:gd name="T6" fmla="*/ 18 w 18"/>
                  <a:gd name="T7" fmla="*/ 5 h 13"/>
                  <a:gd name="T8" fmla="*/ 18 w 18"/>
                  <a:gd name="T9" fmla="*/ 9 h 13"/>
                  <a:gd name="T10" fmla="*/ 17 w 18"/>
                  <a:gd name="T11" fmla="*/ 10 h 13"/>
                  <a:gd name="T12" fmla="*/ 18 w 18"/>
                  <a:gd name="T13" fmla="*/ 11 h 13"/>
                  <a:gd name="T14" fmla="*/ 18 w 18"/>
                  <a:gd name="T15" fmla="*/ 13 h 13"/>
                  <a:gd name="T16" fmla="*/ 13 w 18"/>
                  <a:gd name="T17" fmla="*/ 12 h 13"/>
                  <a:gd name="T18" fmla="*/ 11 w 18"/>
                  <a:gd name="T19" fmla="*/ 12 h 13"/>
                  <a:gd name="T20" fmla="*/ 6 w 18"/>
                  <a:gd name="T21" fmla="*/ 12 h 13"/>
                  <a:gd name="T22" fmla="*/ 3 w 18"/>
                  <a:gd name="T23" fmla="*/ 13 h 13"/>
                  <a:gd name="T24" fmla="*/ 0 w 18"/>
                  <a:gd name="T25" fmla="*/ 11 h 13"/>
                  <a:gd name="T26" fmla="*/ 0 w 18"/>
                  <a:gd name="T27" fmla="*/ 9 h 13"/>
                  <a:gd name="T28" fmla="*/ 6 w 18"/>
                  <a:gd name="T29" fmla="*/ 10 h 13"/>
                  <a:gd name="T30" fmla="*/ 11 w 18"/>
                  <a:gd name="T31" fmla="*/ 11 h 13"/>
                  <a:gd name="T32" fmla="*/ 13 w 18"/>
                  <a:gd name="T33" fmla="*/ 9 h 13"/>
                  <a:gd name="T34" fmla="*/ 11 w 18"/>
                  <a:gd name="T35" fmla="*/ 6 h 13"/>
                  <a:gd name="T36" fmla="*/ 11 w 18"/>
                  <a:gd name="T37" fmla="*/ 3 h 13"/>
                  <a:gd name="T38" fmla="*/ 6 w 18"/>
                  <a:gd name="T39" fmla="*/ 3 h 13"/>
                  <a:gd name="T40" fmla="*/ 8 w 1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3">
                    <a:moveTo>
                      <a:pt x="8" y="0"/>
                    </a:moveTo>
                    <a:lnTo>
                      <a:pt x="12" y="0"/>
                    </a:lnTo>
                    <a:lnTo>
                      <a:pt x="18" y="1"/>
                    </a:lnTo>
                    <a:lnTo>
                      <a:pt x="18" y="5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8" y="13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3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6" y="10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6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0" name="Freihandform 83">
                <a:extLst>
                  <a:ext uri="{FF2B5EF4-FFF2-40B4-BE49-F238E27FC236}">
                    <a16:creationId xmlns:a16="http://schemas.microsoft.com/office/drawing/2014/main" id="{4F4A3154-3775-25B1-423E-A0F12A0A0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613" y="5568950"/>
                <a:ext cx="23813" cy="9525"/>
              </a:xfrm>
              <a:custGeom>
                <a:avLst/>
                <a:gdLst>
                  <a:gd name="T0" fmla="*/ 5 w 15"/>
                  <a:gd name="T1" fmla="*/ 0 h 6"/>
                  <a:gd name="T2" fmla="*/ 10 w 15"/>
                  <a:gd name="T3" fmla="*/ 1 h 6"/>
                  <a:gd name="T4" fmla="*/ 13 w 15"/>
                  <a:gd name="T5" fmla="*/ 2 h 6"/>
                  <a:gd name="T6" fmla="*/ 15 w 15"/>
                  <a:gd name="T7" fmla="*/ 5 h 6"/>
                  <a:gd name="T8" fmla="*/ 10 w 15"/>
                  <a:gd name="T9" fmla="*/ 5 h 6"/>
                  <a:gd name="T10" fmla="*/ 7 w 15"/>
                  <a:gd name="T11" fmla="*/ 6 h 6"/>
                  <a:gd name="T12" fmla="*/ 4 w 15"/>
                  <a:gd name="T13" fmla="*/ 5 h 6"/>
                  <a:gd name="T14" fmla="*/ 0 w 15"/>
                  <a:gd name="T15" fmla="*/ 2 h 6"/>
                  <a:gd name="T16" fmla="*/ 1 w 15"/>
                  <a:gd name="T17" fmla="*/ 0 h 6"/>
                  <a:gd name="T18" fmla="*/ 4 w 15"/>
                  <a:gd name="T19" fmla="*/ 0 h 6"/>
                  <a:gd name="T20" fmla="*/ 5 w 15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6">
                    <a:moveTo>
                      <a:pt x="5" y="0"/>
                    </a:moveTo>
                    <a:lnTo>
                      <a:pt x="10" y="1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0" y="5"/>
                    </a:lnTo>
                    <a:lnTo>
                      <a:pt x="7" y="6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1" name="Freihandform 120">
                <a:extLst>
                  <a:ext uri="{FF2B5EF4-FFF2-40B4-BE49-F238E27FC236}">
                    <a16:creationId xmlns:a16="http://schemas.microsoft.com/office/drawing/2014/main" id="{F12D5296-2587-EB30-FAD8-293078F4C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600" y="5607050"/>
                <a:ext cx="49213" cy="47625"/>
              </a:xfrm>
              <a:custGeom>
                <a:avLst/>
                <a:gdLst>
                  <a:gd name="T0" fmla="*/ 14 w 31"/>
                  <a:gd name="T1" fmla="*/ 28 h 30"/>
                  <a:gd name="T2" fmla="*/ 11 w 31"/>
                  <a:gd name="T3" fmla="*/ 25 h 30"/>
                  <a:gd name="T4" fmla="*/ 9 w 31"/>
                  <a:gd name="T5" fmla="*/ 23 h 30"/>
                  <a:gd name="T6" fmla="*/ 6 w 31"/>
                  <a:gd name="T7" fmla="*/ 20 h 30"/>
                  <a:gd name="T8" fmla="*/ 4 w 31"/>
                  <a:gd name="T9" fmla="*/ 18 h 30"/>
                  <a:gd name="T10" fmla="*/ 0 w 31"/>
                  <a:gd name="T11" fmla="*/ 14 h 30"/>
                  <a:gd name="T12" fmla="*/ 2 w 31"/>
                  <a:gd name="T13" fmla="*/ 13 h 30"/>
                  <a:gd name="T14" fmla="*/ 3 w 31"/>
                  <a:gd name="T15" fmla="*/ 14 h 30"/>
                  <a:gd name="T16" fmla="*/ 3 w 31"/>
                  <a:gd name="T17" fmla="*/ 14 h 30"/>
                  <a:gd name="T18" fmla="*/ 5 w 31"/>
                  <a:gd name="T19" fmla="*/ 14 h 30"/>
                  <a:gd name="T20" fmla="*/ 6 w 31"/>
                  <a:gd name="T21" fmla="*/ 12 h 30"/>
                  <a:gd name="T22" fmla="*/ 6 w 31"/>
                  <a:gd name="T23" fmla="*/ 12 h 30"/>
                  <a:gd name="T24" fmla="*/ 6 w 31"/>
                  <a:gd name="T25" fmla="*/ 8 h 30"/>
                  <a:gd name="T26" fmla="*/ 9 w 31"/>
                  <a:gd name="T27" fmla="*/ 8 h 30"/>
                  <a:gd name="T28" fmla="*/ 10 w 31"/>
                  <a:gd name="T29" fmla="*/ 8 h 30"/>
                  <a:gd name="T30" fmla="*/ 11 w 31"/>
                  <a:gd name="T31" fmla="*/ 7 h 30"/>
                  <a:gd name="T32" fmla="*/ 14 w 31"/>
                  <a:gd name="T33" fmla="*/ 8 h 30"/>
                  <a:gd name="T34" fmla="*/ 14 w 31"/>
                  <a:gd name="T35" fmla="*/ 7 h 30"/>
                  <a:gd name="T36" fmla="*/ 15 w 31"/>
                  <a:gd name="T37" fmla="*/ 7 h 30"/>
                  <a:gd name="T38" fmla="*/ 17 w 31"/>
                  <a:gd name="T39" fmla="*/ 5 h 30"/>
                  <a:gd name="T40" fmla="*/ 17 w 31"/>
                  <a:gd name="T41" fmla="*/ 4 h 30"/>
                  <a:gd name="T42" fmla="*/ 18 w 31"/>
                  <a:gd name="T43" fmla="*/ 4 h 30"/>
                  <a:gd name="T44" fmla="*/ 20 w 31"/>
                  <a:gd name="T45" fmla="*/ 2 h 30"/>
                  <a:gd name="T46" fmla="*/ 20 w 31"/>
                  <a:gd name="T47" fmla="*/ 1 h 30"/>
                  <a:gd name="T48" fmla="*/ 21 w 31"/>
                  <a:gd name="T49" fmla="*/ 2 h 30"/>
                  <a:gd name="T50" fmla="*/ 22 w 31"/>
                  <a:gd name="T51" fmla="*/ 4 h 30"/>
                  <a:gd name="T52" fmla="*/ 23 w 31"/>
                  <a:gd name="T53" fmla="*/ 2 h 30"/>
                  <a:gd name="T54" fmla="*/ 26 w 31"/>
                  <a:gd name="T55" fmla="*/ 2 h 30"/>
                  <a:gd name="T56" fmla="*/ 28 w 31"/>
                  <a:gd name="T57" fmla="*/ 1 h 30"/>
                  <a:gd name="T58" fmla="*/ 28 w 31"/>
                  <a:gd name="T59" fmla="*/ 0 h 30"/>
                  <a:gd name="T60" fmla="*/ 31 w 31"/>
                  <a:gd name="T61" fmla="*/ 0 h 30"/>
                  <a:gd name="T62" fmla="*/ 31 w 31"/>
                  <a:gd name="T63" fmla="*/ 1 h 30"/>
                  <a:gd name="T64" fmla="*/ 31 w 31"/>
                  <a:gd name="T65" fmla="*/ 2 h 30"/>
                  <a:gd name="T66" fmla="*/ 31 w 31"/>
                  <a:gd name="T67" fmla="*/ 5 h 30"/>
                  <a:gd name="T68" fmla="*/ 29 w 31"/>
                  <a:gd name="T69" fmla="*/ 7 h 30"/>
                  <a:gd name="T70" fmla="*/ 28 w 31"/>
                  <a:gd name="T71" fmla="*/ 11 h 30"/>
                  <a:gd name="T72" fmla="*/ 28 w 31"/>
                  <a:gd name="T73" fmla="*/ 13 h 30"/>
                  <a:gd name="T74" fmla="*/ 28 w 31"/>
                  <a:gd name="T75" fmla="*/ 16 h 30"/>
                  <a:gd name="T76" fmla="*/ 29 w 31"/>
                  <a:gd name="T77" fmla="*/ 18 h 30"/>
                  <a:gd name="T78" fmla="*/ 28 w 31"/>
                  <a:gd name="T79" fmla="*/ 19 h 30"/>
                  <a:gd name="T80" fmla="*/ 27 w 31"/>
                  <a:gd name="T81" fmla="*/ 22 h 30"/>
                  <a:gd name="T82" fmla="*/ 28 w 31"/>
                  <a:gd name="T83" fmla="*/ 24 h 30"/>
                  <a:gd name="T84" fmla="*/ 26 w 31"/>
                  <a:gd name="T85" fmla="*/ 25 h 30"/>
                  <a:gd name="T86" fmla="*/ 27 w 31"/>
                  <a:gd name="T87" fmla="*/ 27 h 30"/>
                  <a:gd name="T88" fmla="*/ 28 w 31"/>
                  <a:gd name="T89" fmla="*/ 28 h 30"/>
                  <a:gd name="T90" fmla="*/ 26 w 31"/>
                  <a:gd name="T91" fmla="*/ 30 h 30"/>
                  <a:gd name="T92" fmla="*/ 24 w 31"/>
                  <a:gd name="T93" fmla="*/ 29 h 30"/>
                  <a:gd name="T94" fmla="*/ 23 w 31"/>
                  <a:gd name="T95" fmla="*/ 28 h 30"/>
                  <a:gd name="T96" fmla="*/ 21 w 31"/>
                  <a:gd name="T97" fmla="*/ 28 h 30"/>
                  <a:gd name="T98" fmla="*/ 20 w 31"/>
                  <a:gd name="T99" fmla="*/ 28 h 30"/>
                  <a:gd name="T100" fmla="*/ 15 w 31"/>
                  <a:gd name="T101" fmla="*/ 27 h 30"/>
                  <a:gd name="T102" fmla="*/ 14 w 31"/>
                  <a:gd name="T103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30">
                    <a:moveTo>
                      <a:pt x="14" y="28"/>
                    </a:moveTo>
                    <a:lnTo>
                      <a:pt x="11" y="25"/>
                    </a:lnTo>
                    <a:lnTo>
                      <a:pt x="9" y="23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2" y="4"/>
                    </a:lnTo>
                    <a:lnTo>
                      <a:pt x="23" y="2"/>
                    </a:lnTo>
                    <a:lnTo>
                      <a:pt x="26" y="2"/>
                    </a:lnTo>
                    <a:lnTo>
                      <a:pt x="28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1" y="5"/>
                    </a:lnTo>
                    <a:lnTo>
                      <a:pt x="29" y="7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9" y="18"/>
                    </a:lnTo>
                    <a:lnTo>
                      <a:pt x="28" y="19"/>
                    </a:lnTo>
                    <a:lnTo>
                      <a:pt x="27" y="22"/>
                    </a:lnTo>
                    <a:lnTo>
                      <a:pt x="28" y="24"/>
                    </a:lnTo>
                    <a:lnTo>
                      <a:pt x="26" y="25"/>
                    </a:lnTo>
                    <a:lnTo>
                      <a:pt x="27" y="27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4" y="29"/>
                    </a:lnTo>
                    <a:lnTo>
                      <a:pt x="23" y="28"/>
                    </a:lnTo>
                    <a:lnTo>
                      <a:pt x="21" y="28"/>
                    </a:lnTo>
                    <a:lnTo>
                      <a:pt x="20" y="28"/>
                    </a:lnTo>
                    <a:lnTo>
                      <a:pt x="15" y="27"/>
                    </a:lnTo>
                    <a:lnTo>
                      <a:pt x="14" y="2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2" name="Freihandform 126">
                <a:extLst>
                  <a:ext uri="{FF2B5EF4-FFF2-40B4-BE49-F238E27FC236}">
                    <a16:creationId xmlns:a16="http://schemas.microsoft.com/office/drawing/2014/main" id="{DCD542C0-33CD-F05F-0377-C343BBB54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5665788"/>
                <a:ext cx="60325" cy="25400"/>
              </a:xfrm>
              <a:custGeom>
                <a:avLst/>
                <a:gdLst>
                  <a:gd name="T0" fmla="*/ 35 w 38"/>
                  <a:gd name="T1" fmla="*/ 16 h 16"/>
                  <a:gd name="T2" fmla="*/ 32 w 38"/>
                  <a:gd name="T3" fmla="*/ 15 h 16"/>
                  <a:gd name="T4" fmla="*/ 31 w 38"/>
                  <a:gd name="T5" fmla="*/ 11 h 16"/>
                  <a:gd name="T6" fmla="*/ 32 w 38"/>
                  <a:gd name="T7" fmla="*/ 9 h 16"/>
                  <a:gd name="T8" fmla="*/ 31 w 38"/>
                  <a:gd name="T9" fmla="*/ 9 h 16"/>
                  <a:gd name="T10" fmla="*/ 30 w 38"/>
                  <a:gd name="T11" fmla="*/ 6 h 16"/>
                  <a:gd name="T12" fmla="*/ 26 w 38"/>
                  <a:gd name="T13" fmla="*/ 4 h 16"/>
                  <a:gd name="T14" fmla="*/ 23 w 38"/>
                  <a:gd name="T15" fmla="*/ 5 h 16"/>
                  <a:gd name="T16" fmla="*/ 21 w 38"/>
                  <a:gd name="T17" fmla="*/ 8 h 16"/>
                  <a:gd name="T18" fmla="*/ 19 w 38"/>
                  <a:gd name="T19" fmla="*/ 9 h 16"/>
                  <a:gd name="T20" fmla="*/ 18 w 38"/>
                  <a:gd name="T21" fmla="*/ 9 h 16"/>
                  <a:gd name="T22" fmla="*/ 17 w 38"/>
                  <a:gd name="T23" fmla="*/ 10 h 16"/>
                  <a:gd name="T24" fmla="*/ 20 w 38"/>
                  <a:gd name="T25" fmla="*/ 14 h 16"/>
                  <a:gd name="T26" fmla="*/ 18 w 38"/>
                  <a:gd name="T27" fmla="*/ 15 h 16"/>
                  <a:gd name="T28" fmla="*/ 18 w 38"/>
                  <a:gd name="T29" fmla="*/ 16 h 16"/>
                  <a:gd name="T30" fmla="*/ 14 w 38"/>
                  <a:gd name="T31" fmla="*/ 16 h 16"/>
                  <a:gd name="T32" fmla="*/ 13 w 38"/>
                  <a:gd name="T33" fmla="*/ 12 h 16"/>
                  <a:gd name="T34" fmla="*/ 12 w 38"/>
                  <a:gd name="T35" fmla="*/ 14 h 16"/>
                  <a:gd name="T36" fmla="*/ 9 w 38"/>
                  <a:gd name="T37" fmla="*/ 12 h 16"/>
                  <a:gd name="T38" fmla="*/ 8 w 38"/>
                  <a:gd name="T39" fmla="*/ 10 h 16"/>
                  <a:gd name="T40" fmla="*/ 6 w 38"/>
                  <a:gd name="T41" fmla="*/ 10 h 16"/>
                  <a:gd name="T42" fmla="*/ 5 w 38"/>
                  <a:gd name="T43" fmla="*/ 9 h 16"/>
                  <a:gd name="T44" fmla="*/ 1 w 38"/>
                  <a:gd name="T45" fmla="*/ 9 h 16"/>
                  <a:gd name="T46" fmla="*/ 1 w 38"/>
                  <a:gd name="T47" fmla="*/ 10 h 16"/>
                  <a:gd name="T48" fmla="*/ 0 w 38"/>
                  <a:gd name="T49" fmla="*/ 10 h 16"/>
                  <a:gd name="T50" fmla="*/ 1 w 38"/>
                  <a:gd name="T51" fmla="*/ 8 h 16"/>
                  <a:gd name="T52" fmla="*/ 1 w 38"/>
                  <a:gd name="T53" fmla="*/ 6 h 16"/>
                  <a:gd name="T54" fmla="*/ 1 w 38"/>
                  <a:gd name="T55" fmla="*/ 5 h 16"/>
                  <a:gd name="T56" fmla="*/ 2 w 38"/>
                  <a:gd name="T57" fmla="*/ 5 h 16"/>
                  <a:gd name="T58" fmla="*/ 1 w 38"/>
                  <a:gd name="T59" fmla="*/ 4 h 16"/>
                  <a:gd name="T60" fmla="*/ 1 w 38"/>
                  <a:gd name="T61" fmla="*/ 2 h 16"/>
                  <a:gd name="T62" fmla="*/ 3 w 38"/>
                  <a:gd name="T63" fmla="*/ 0 h 16"/>
                  <a:gd name="T64" fmla="*/ 6 w 38"/>
                  <a:gd name="T65" fmla="*/ 3 h 16"/>
                  <a:gd name="T66" fmla="*/ 6 w 38"/>
                  <a:gd name="T67" fmla="*/ 4 h 16"/>
                  <a:gd name="T68" fmla="*/ 8 w 38"/>
                  <a:gd name="T69" fmla="*/ 5 h 16"/>
                  <a:gd name="T70" fmla="*/ 8 w 38"/>
                  <a:gd name="T71" fmla="*/ 4 h 16"/>
                  <a:gd name="T72" fmla="*/ 11 w 38"/>
                  <a:gd name="T73" fmla="*/ 5 h 16"/>
                  <a:gd name="T74" fmla="*/ 14 w 38"/>
                  <a:gd name="T75" fmla="*/ 5 h 16"/>
                  <a:gd name="T76" fmla="*/ 17 w 38"/>
                  <a:gd name="T77" fmla="*/ 4 h 16"/>
                  <a:gd name="T78" fmla="*/ 20 w 38"/>
                  <a:gd name="T79" fmla="*/ 2 h 16"/>
                  <a:gd name="T80" fmla="*/ 23 w 38"/>
                  <a:gd name="T81" fmla="*/ 0 h 16"/>
                  <a:gd name="T82" fmla="*/ 26 w 38"/>
                  <a:gd name="T83" fmla="*/ 0 h 16"/>
                  <a:gd name="T84" fmla="*/ 26 w 38"/>
                  <a:gd name="T85" fmla="*/ 2 h 16"/>
                  <a:gd name="T86" fmla="*/ 30 w 38"/>
                  <a:gd name="T87" fmla="*/ 2 h 16"/>
                  <a:gd name="T88" fmla="*/ 34 w 38"/>
                  <a:gd name="T89" fmla="*/ 3 h 16"/>
                  <a:gd name="T90" fmla="*/ 35 w 38"/>
                  <a:gd name="T91" fmla="*/ 5 h 16"/>
                  <a:gd name="T92" fmla="*/ 38 w 38"/>
                  <a:gd name="T93" fmla="*/ 6 h 16"/>
                  <a:gd name="T94" fmla="*/ 37 w 38"/>
                  <a:gd name="T95" fmla="*/ 8 h 16"/>
                  <a:gd name="T96" fmla="*/ 38 w 38"/>
                  <a:gd name="T97" fmla="*/ 11 h 16"/>
                  <a:gd name="T98" fmla="*/ 37 w 38"/>
                  <a:gd name="T99" fmla="*/ 14 h 16"/>
                  <a:gd name="T100" fmla="*/ 35 w 38"/>
                  <a:gd name="T101" fmla="*/ 12 h 16"/>
                  <a:gd name="T102" fmla="*/ 35 w 38"/>
                  <a:gd name="T10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" h="16">
                    <a:moveTo>
                      <a:pt x="35" y="16"/>
                    </a:moveTo>
                    <a:lnTo>
                      <a:pt x="32" y="15"/>
                    </a:lnTo>
                    <a:lnTo>
                      <a:pt x="31" y="11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6" y="4"/>
                    </a:lnTo>
                    <a:lnTo>
                      <a:pt x="23" y="5"/>
                    </a:lnTo>
                    <a:lnTo>
                      <a:pt x="21" y="8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20" y="14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13" y="12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7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4" y="3"/>
                    </a:lnTo>
                    <a:lnTo>
                      <a:pt x="35" y="5"/>
                    </a:lnTo>
                    <a:lnTo>
                      <a:pt x="38" y="6"/>
                    </a:lnTo>
                    <a:lnTo>
                      <a:pt x="37" y="8"/>
                    </a:lnTo>
                    <a:lnTo>
                      <a:pt x="38" y="11"/>
                    </a:lnTo>
                    <a:lnTo>
                      <a:pt x="37" y="14"/>
                    </a:lnTo>
                    <a:lnTo>
                      <a:pt x="35" y="12"/>
                    </a:lnTo>
                    <a:lnTo>
                      <a:pt x="35" y="1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3" name="Freihandform 127">
                <a:extLst>
                  <a:ext uri="{FF2B5EF4-FFF2-40B4-BE49-F238E27FC236}">
                    <a16:creationId xmlns:a16="http://schemas.microsoft.com/office/drawing/2014/main" id="{0DF2FF45-892D-7DAA-F0DD-BBF97752D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3" y="5767388"/>
                <a:ext cx="134938" cy="198438"/>
              </a:xfrm>
              <a:custGeom>
                <a:avLst/>
                <a:gdLst>
                  <a:gd name="T0" fmla="*/ 77 w 85"/>
                  <a:gd name="T1" fmla="*/ 124 h 125"/>
                  <a:gd name="T2" fmla="*/ 67 w 85"/>
                  <a:gd name="T3" fmla="*/ 121 h 125"/>
                  <a:gd name="T4" fmla="*/ 53 w 85"/>
                  <a:gd name="T5" fmla="*/ 112 h 125"/>
                  <a:gd name="T6" fmla="*/ 36 w 85"/>
                  <a:gd name="T7" fmla="*/ 100 h 125"/>
                  <a:gd name="T8" fmla="*/ 35 w 85"/>
                  <a:gd name="T9" fmla="*/ 91 h 125"/>
                  <a:gd name="T10" fmla="*/ 21 w 85"/>
                  <a:gd name="T11" fmla="*/ 71 h 125"/>
                  <a:gd name="T12" fmla="*/ 13 w 85"/>
                  <a:gd name="T13" fmla="*/ 54 h 125"/>
                  <a:gd name="T14" fmla="*/ 6 w 85"/>
                  <a:gd name="T15" fmla="*/ 44 h 125"/>
                  <a:gd name="T16" fmla="*/ 3 w 85"/>
                  <a:gd name="T17" fmla="*/ 39 h 125"/>
                  <a:gd name="T18" fmla="*/ 2 w 85"/>
                  <a:gd name="T19" fmla="*/ 27 h 125"/>
                  <a:gd name="T20" fmla="*/ 8 w 85"/>
                  <a:gd name="T21" fmla="*/ 26 h 125"/>
                  <a:gd name="T22" fmla="*/ 6 w 85"/>
                  <a:gd name="T23" fmla="*/ 31 h 125"/>
                  <a:gd name="T24" fmla="*/ 12 w 85"/>
                  <a:gd name="T25" fmla="*/ 31 h 125"/>
                  <a:gd name="T26" fmla="*/ 18 w 85"/>
                  <a:gd name="T27" fmla="*/ 31 h 125"/>
                  <a:gd name="T28" fmla="*/ 24 w 85"/>
                  <a:gd name="T29" fmla="*/ 21 h 125"/>
                  <a:gd name="T30" fmla="*/ 39 w 85"/>
                  <a:gd name="T31" fmla="*/ 11 h 125"/>
                  <a:gd name="T32" fmla="*/ 41 w 85"/>
                  <a:gd name="T33" fmla="*/ 2 h 125"/>
                  <a:gd name="T34" fmla="*/ 47 w 85"/>
                  <a:gd name="T35" fmla="*/ 4 h 125"/>
                  <a:gd name="T36" fmla="*/ 52 w 85"/>
                  <a:gd name="T37" fmla="*/ 9 h 125"/>
                  <a:gd name="T38" fmla="*/ 60 w 85"/>
                  <a:gd name="T39" fmla="*/ 17 h 125"/>
                  <a:gd name="T40" fmla="*/ 67 w 85"/>
                  <a:gd name="T41" fmla="*/ 16 h 125"/>
                  <a:gd name="T42" fmla="*/ 76 w 85"/>
                  <a:gd name="T43" fmla="*/ 19 h 125"/>
                  <a:gd name="T44" fmla="*/ 73 w 85"/>
                  <a:gd name="T45" fmla="*/ 26 h 125"/>
                  <a:gd name="T46" fmla="*/ 71 w 85"/>
                  <a:gd name="T47" fmla="*/ 29 h 125"/>
                  <a:gd name="T48" fmla="*/ 65 w 85"/>
                  <a:gd name="T49" fmla="*/ 31 h 125"/>
                  <a:gd name="T50" fmla="*/ 56 w 85"/>
                  <a:gd name="T51" fmla="*/ 39 h 125"/>
                  <a:gd name="T52" fmla="*/ 55 w 85"/>
                  <a:gd name="T53" fmla="*/ 45 h 125"/>
                  <a:gd name="T54" fmla="*/ 52 w 85"/>
                  <a:gd name="T55" fmla="*/ 50 h 125"/>
                  <a:gd name="T56" fmla="*/ 53 w 85"/>
                  <a:gd name="T57" fmla="*/ 57 h 125"/>
                  <a:gd name="T58" fmla="*/ 54 w 85"/>
                  <a:gd name="T59" fmla="*/ 65 h 125"/>
                  <a:gd name="T60" fmla="*/ 61 w 85"/>
                  <a:gd name="T61" fmla="*/ 68 h 125"/>
                  <a:gd name="T62" fmla="*/ 73 w 85"/>
                  <a:gd name="T63" fmla="*/ 65 h 125"/>
                  <a:gd name="T64" fmla="*/ 76 w 85"/>
                  <a:gd name="T65" fmla="*/ 75 h 125"/>
                  <a:gd name="T66" fmla="*/ 85 w 85"/>
                  <a:gd name="T67" fmla="*/ 85 h 125"/>
                  <a:gd name="T68" fmla="*/ 83 w 85"/>
                  <a:gd name="T69" fmla="*/ 92 h 125"/>
                  <a:gd name="T70" fmla="*/ 81 w 85"/>
                  <a:gd name="T71" fmla="*/ 102 h 125"/>
                  <a:gd name="T72" fmla="*/ 81 w 85"/>
                  <a:gd name="T73" fmla="*/ 107 h 125"/>
                  <a:gd name="T74" fmla="*/ 79 w 85"/>
                  <a:gd name="T75" fmla="*/ 12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5" h="125">
                    <a:moveTo>
                      <a:pt x="79" y="120"/>
                    </a:moveTo>
                    <a:lnTo>
                      <a:pt x="77" y="124"/>
                    </a:lnTo>
                    <a:lnTo>
                      <a:pt x="73" y="125"/>
                    </a:lnTo>
                    <a:lnTo>
                      <a:pt x="67" y="121"/>
                    </a:lnTo>
                    <a:lnTo>
                      <a:pt x="66" y="118"/>
                    </a:lnTo>
                    <a:lnTo>
                      <a:pt x="53" y="112"/>
                    </a:lnTo>
                    <a:lnTo>
                      <a:pt x="41" y="103"/>
                    </a:lnTo>
                    <a:lnTo>
                      <a:pt x="36" y="100"/>
                    </a:lnTo>
                    <a:lnTo>
                      <a:pt x="33" y="94"/>
                    </a:lnTo>
                    <a:lnTo>
                      <a:pt x="35" y="91"/>
                    </a:lnTo>
                    <a:lnTo>
                      <a:pt x="29" y="83"/>
                    </a:lnTo>
                    <a:lnTo>
                      <a:pt x="21" y="71"/>
                    </a:lnTo>
                    <a:lnTo>
                      <a:pt x="15" y="57"/>
                    </a:lnTo>
                    <a:lnTo>
                      <a:pt x="13" y="54"/>
                    </a:lnTo>
                    <a:lnTo>
                      <a:pt x="10" y="49"/>
                    </a:lnTo>
                    <a:lnTo>
                      <a:pt x="6" y="44"/>
                    </a:lnTo>
                    <a:lnTo>
                      <a:pt x="1" y="42"/>
                    </a:lnTo>
                    <a:lnTo>
                      <a:pt x="3" y="39"/>
                    </a:lnTo>
                    <a:lnTo>
                      <a:pt x="0" y="32"/>
                    </a:lnTo>
                    <a:lnTo>
                      <a:pt x="2" y="27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6" y="27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12" y="31"/>
                    </a:lnTo>
                    <a:lnTo>
                      <a:pt x="14" y="33"/>
                    </a:lnTo>
                    <a:lnTo>
                      <a:pt x="18" y="31"/>
                    </a:lnTo>
                    <a:lnTo>
                      <a:pt x="19" y="26"/>
                    </a:lnTo>
                    <a:lnTo>
                      <a:pt x="24" y="21"/>
                    </a:lnTo>
                    <a:lnTo>
                      <a:pt x="32" y="17"/>
                    </a:lnTo>
                    <a:lnTo>
                      <a:pt x="39" y="11"/>
                    </a:lnTo>
                    <a:lnTo>
                      <a:pt x="41" y="6"/>
                    </a:lnTo>
                    <a:lnTo>
                      <a:pt x="41" y="2"/>
                    </a:lnTo>
                    <a:lnTo>
                      <a:pt x="42" y="0"/>
                    </a:lnTo>
                    <a:lnTo>
                      <a:pt x="47" y="4"/>
                    </a:lnTo>
                    <a:lnTo>
                      <a:pt x="48" y="8"/>
                    </a:lnTo>
                    <a:lnTo>
                      <a:pt x="52" y="9"/>
                    </a:lnTo>
                    <a:lnTo>
                      <a:pt x="55" y="16"/>
                    </a:lnTo>
                    <a:lnTo>
                      <a:pt x="60" y="17"/>
                    </a:lnTo>
                    <a:lnTo>
                      <a:pt x="65" y="15"/>
                    </a:lnTo>
                    <a:lnTo>
                      <a:pt x="67" y="16"/>
                    </a:lnTo>
                    <a:lnTo>
                      <a:pt x="71" y="16"/>
                    </a:lnTo>
                    <a:lnTo>
                      <a:pt x="76" y="19"/>
                    </a:lnTo>
                    <a:lnTo>
                      <a:pt x="72" y="26"/>
                    </a:lnTo>
                    <a:lnTo>
                      <a:pt x="73" y="26"/>
                    </a:lnTo>
                    <a:lnTo>
                      <a:pt x="77" y="29"/>
                    </a:lnTo>
                    <a:lnTo>
                      <a:pt x="71" y="29"/>
                    </a:lnTo>
                    <a:lnTo>
                      <a:pt x="70" y="29"/>
                    </a:lnTo>
                    <a:lnTo>
                      <a:pt x="65" y="31"/>
                    </a:lnTo>
                    <a:lnTo>
                      <a:pt x="56" y="35"/>
                    </a:lnTo>
                    <a:lnTo>
                      <a:pt x="56" y="39"/>
                    </a:lnTo>
                    <a:lnTo>
                      <a:pt x="54" y="42"/>
                    </a:lnTo>
                    <a:lnTo>
                      <a:pt x="55" y="45"/>
                    </a:lnTo>
                    <a:lnTo>
                      <a:pt x="52" y="46"/>
                    </a:lnTo>
                    <a:lnTo>
                      <a:pt x="52" y="50"/>
                    </a:lnTo>
                    <a:lnTo>
                      <a:pt x="49" y="51"/>
                    </a:lnTo>
                    <a:lnTo>
                      <a:pt x="53" y="57"/>
                    </a:lnTo>
                    <a:lnTo>
                      <a:pt x="56" y="61"/>
                    </a:lnTo>
                    <a:lnTo>
                      <a:pt x="54" y="65"/>
                    </a:lnTo>
                    <a:lnTo>
                      <a:pt x="59" y="65"/>
                    </a:lnTo>
                    <a:lnTo>
                      <a:pt x="61" y="68"/>
                    </a:lnTo>
                    <a:lnTo>
                      <a:pt x="67" y="68"/>
                    </a:lnTo>
                    <a:lnTo>
                      <a:pt x="73" y="65"/>
                    </a:lnTo>
                    <a:lnTo>
                      <a:pt x="72" y="74"/>
                    </a:lnTo>
                    <a:lnTo>
                      <a:pt x="76" y="75"/>
                    </a:lnTo>
                    <a:lnTo>
                      <a:pt x="79" y="74"/>
                    </a:lnTo>
                    <a:lnTo>
                      <a:pt x="85" y="85"/>
                    </a:lnTo>
                    <a:lnTo>
                      <a:pt x="84" y="87"/>
                    </a:lnTo>
                    <a:lnTo>
                      <a:pt x="83" y="92"/>
                    </a:lnTo>
                    <a:lnTo>
                      <a:pt x="83" y="98"/>
                    </a:lnTo>
                    <a:lnTo>
                      <a:pt x="81" y="102"/>
                    </a:lnTo>
                    <a:lnTo>
                      <a:pt x="82" y="104"/>
                    </a:lnTo>
                    <a:lnTo>
                      <a:pt x="81" y="107"/>
                    </a:lnTo>
                    <a:lnTo>
                      <a:pt x="83" y="112"/>
                    </a:lnTo>
                    <a:lnTo>
                      <a:pt x="79" y="1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4" name="Freihandform 132">
                <a:extLst>
                  <a:ext uri="{FF2B5EF4-FFF2-40B4-BE49-F238E27FC236}">
                    <a16:creationId xmlns:a16="http://schemas.microsoft.com/office/drawing/2014/main" id="{DEA301F5-50F5-CAB9-D1E2-6A24974B6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675" y="5568950"/>
                <a:ext cx="17463" cy="4763"/>
              </a:xfrm>
              <a:custGeom>
                <a:avLst/>
                <a:gdLst>
                  <a:gd name="T0" fmla="*/ 6 w 11"/>
                  <a:gd name="T1" fmla="*/ 0 h 3"/>
                  <a:gd name="T2" fmla="*/ 10 w 11"/>
                  <a:gd name="T3" fmla="*/ 1 h 3"/>
                  <a:gd name="T4" fmla="*/ 11 w 11"/>
                  <a:gd name="T5" fmla="*/ 2 h 3"/>
                  <a:gd name="T6" fmla="*/ 8 w 11"/>
                  <a:gd name="T7" fmla="*/ 3 h 3"/>
                  <a:gd name="T8" fmla="*/ 4 w 11"/>
                  <a:gd name="T9" fmla="*/ 3 h 3"/>
                  <a:gd name="T10" fmla="*/ 0 w 11"/>
                  <a:gd name="T11" fmla="*/ 3 h 3"/>
                  <a:gd name="T12" fmla="*/ 0 w 11"/>
                  <a:gd name="T13" fmla="*/ 1 h 3"/>
                  <a:gd name="T14" fmla="*/ 0 w 11"/>
                  <a:gd name="T15" fmla="*/ 0 h 3"/>
                  <a:gd name="T16" fmla="*/ 6 w 1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6" y="0"/>
                    </a:moveTo>
                    <a:lnTo>
                      <a:pt x="10" y="1"/>
                    </a:lnTo>
                    <a:lnTo>
                      <a:pt x="11" y="2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5" name="Freihandform 135">
                <a:extLst>
                  <a:ext uri="{FF2B5EF4-FFF2-40B4-BE49-F238E27FC236}">
                    <a16:creationId xmlns:a16="http://schemas.microsoft.com/office/drawing/2014/main" id="{8F097E6A-C80A-7BA7-EF62-907E687D2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300" y="5976938"/>
                <a:ext cx="90488" cy="93663"/>
              </a:xfrm>
              <a:custGeom>
                <a:avLst/>
                <a:gdLst>
                  <a:gd name="T0" fmla="*/ 0 w 57"/>
                  <a:gd name="T1" fmla="*/ 21 h 59"/>
                  <a:gd name="T2" fmla="*/ 3 w 57"/>
                  <a:gd name="T3" fmla="*/ 12 h 59"/>
                  <a:gd name="T4" fmla="*/ 3 w 57"/>
                  <a:gd name="T5" fmla="*/ 9 h 59"/>
                  <a:gd name="T6" fmla="*/ 6 w 57"/>
                  <a:gd name="T7" fmla="*/ 3 h 59"/>
                  <a:gd name="T8" fmla="*/ 18 w 57"/>
                  <a:gd name="T9" fmla="*/ 0 h 59"/>
                  <a:gd name="T10" fmla="*/ 24 w 57"/>
                  <a:gd name="T11" fmla="*/ 0 h 59"/>
                  <a:gd name="T12" fmla="*/ 30 w 57"/>
                  <a:gd name="T13" fmla="*/ 4 h 59"/>
                  <a:gd name="T14" fmla="*/ 30 w 57"/>
                  <a:gd name="T15" fmla="*/ 6 h 59"/>
                  <a:gd name="T16" fmla="*/ 33 w 57"/>
                  <a:gd name="T17" fmla="*/ 10 h 59"/>
                  <a:gd name="T18" fmla="*/ 32 w 57"/>
                  <a:gd name="T19" fmla="*/ 20 h 59"/>
                  <a:gd name="T20" fmla="*/ 39 w 57"/>
                  <a:gd name="T21" fmla="*/ 21 h 59"/>
                  <a:gd name="T22" fmla="*/ 41 w 57"/>
                  <a:gd name="T23" fmla="*/ 20 h 59"/>
                  <a:gd name="T24" fmla="*/ 46 w 57"/>
                  <a:gd name="T25" fmla="*/ 22 h 59"/>
                  <a:gd name="T26" fmla="*/ 47 w 57"/>
                  <a:gd name="T27" fmla="*/ 23 h 59"/>
                  <a:gd name="T28" fmla="*/ 48 w 57"/>
                  <a:gd name="T29" fmla="*/ 30 h 59"/>
                  <a:gd name="T30" fmla="*/ 48 w 57"/>
                  <a:gd name="T31" fmla="*/ 33 h 59"/>
                  <a:gd name="T32" fmla="*/ 51 w 57"/>
                  <a:gd name="T33" fmla="*/ 34 h 59"/>
                  <a:gd name="T34" fmla="*/ 55 w 57"/>
                  <a:gd name="T35" fmla="*/ 33 h 59"/>
                  <a:gd name="T36" fmla="*/ 57 w 57"/>
                  <a:gd name="T37" fmla="*/ 34 h 59"/>
                  <a:gd name="T38" fmla="*/ 57 w 57"/>
                  <a:gd name="T39" fmla="*/ 38 h 59"/>
                  <a:gd name="T40" fmla="*/ 56 w 57"/>
                  <a:gd name="T41" fmla="*/ 42 h 59"/>
                  <a:gd name="T42" fmla="*/ 55 w 57"/>
                  <a:gd name="T43" fmla="*/ 46 h 59"/>
                  <a:gd name="T44" fmla="*/ 53 w 57"/>
                  <a:gd name="T45" fmla="*/ 53 h 59"/>
                  <a:gd name="T46" fmla="*/ 47 w 57"/>
                  <a:gd name="T47" fmla="*/ 58 h 59"/>
                  <a:gd name="T48" fmla="*/ 41 w 57"/>
                  <a:gd name="T49" fmla="*/ 59 h 59"/>
                  <a:gd name="T50" fmla="*/ 34 w 57"/>
                  <a:gd name="T51" fmla="*/ 58 h 59"/>
                  <a:gd name="T52" fmla="*/ 28 w 57"/>
                  <a:gd name="T53" fmla="*/ 57 h 59"/>
                  <a:gd name="T54" fmla="*/ 34 w 57"/>
                  <a:gd name="T55" fmla="*/ 45 h 59"/>
                  <a:gd name="T56" fmla="*/ 33 w 57"/>
                  <a:gd name="T57" fmla="*/ 42 h 59"/>
                  <a:gd name="T58" fmla="*/ 27 w 57"/>
                  <a:gd name="T59" fmla="*/ 39 h 59"/>
                  <a:gd name="T60" fmla="*/ 18 w 57"/>
                  <a:gd name="T61" fmla="*/ 34 h 59"/>
                  <a:gd name="T62" fmla="*/ 12 w 57"/>
                  <a:gd name="T63" fmla="*/ 33 h 59"/>
                  <a:gd name="T64" fmla="*/ 0 w 57"/>
                  <a:gd name="T65" fmla="*/ 2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" h="59">
                    <a:moveTo>
                      <a:pt x="0" y="21"/>
                    </a:moveTo>
                    <a:lnTo>
                      <a:pt x="3" y="12"/>
                    </a:lnTo>
                    <a:lnTo>
                      <a:pt x="3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3" y="10"/>
                    </a:lnTo>
                    <a:lnTo>
                      <a:pt x="32" y="20"/>
                    </a:lnTo>
                    <a:lnTo>
                      <a:pt x="39" y="21"/>
                    </a:lnTo>
                    <a:lnTo>
                      <a:pt x="41" y="20"/>
                    </a:lnTo>
                    <a:lnTo>
                      <a:pt x="46" y="22"/>
                    </a:lnTo>
                    <a:lnTo>
                      <a:pt x="47" y="23"/>
                    </a:lnTo>
                    <a:lnTo>
                      <a:pt x="48" y="30"/>
                    </a:lnTo>
                    <a:lnTo>
                      <a:pt x="48" y="33"/>
                    </a:lnTo>
                    <a:lnTo>
                      <a:pt x="51" y="34"/>
                    </a:lnTo>
                    <a:lnTo>
                      <a:pt x="55" y="33"/>
                    </a:lnTo>
                    <a:lnTo>
                      <a:pt x="57" y="34"/>
                    </a:lnTo>
                    <a:lnTo>
                      <a:pt x="57" y="38"/>
                    </a:lnTo>
                    <a:lnTo>
                      <a:pt x="56" y="42"/>
                    </a:lnTo>
                    <a:lnTo>
                      <a:pt x="55" y="46"/>
                    </a:lnTo>
                    <a:lnTo>
                      <a:pt x="53" y="53"/>
                    </a:lnTo>
                    <a:lnTo>
                      <a:pt x="47" y="58"/>
                    </a:lnTo>
                    <a:lnTo>
                      <a:pt x="41" y="59"/>
                    </a:lnTo>
                    <a:lnTo>
                      <a:pt x="34" y="58"/>
                    </a:lnTo>
                    <a:lnTo>
                      <a:pt x="28" y="57"/>
                    </a:lnTo>
                    <a:lnTo>
                      <a:pt x="34" y="45"/>
                    </a:lnTo>
                    <a:lnTo>
                      <a:pt x="33" y="42"/>
                    </a:lnTo>
                    <a:lnTo>
                      <a:pt x="27" y="39"/>
                    </a:lnTo>
                    <a:lnTo>
                      <a:pt x="18" y="34"/>
                    </a:lnTo>
                    <a:lnTo>
                      <a:pt x="12" y="33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6" name="Freihandform 152">
                <a:extLst>
                  <a:ext uri="{FF2B5EF4-FFF2-40B4-BE49-F238E27FC236}">
                    <a16:creationId xmlns:a16="http://schemas.microsoft.com/office/drawing/2014/main" id="{68271DBC-03DC-B5B6-E827-2C2A07F04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100" y="5705475"/>
                <a:ext cx="41275" cy="42863"/>
              </a:xfrm>
              <a:custGeom>
                <a:avLst/>
                <a:gdLst>
                  <a:gd name="T0" fmla="*/ 6 w 26"/>
                  <a:gd name="T1" fmla="*/ 0 h 27"/>
                  <a:gd name="T2" fmla="*/ 13 w 26"/>
                  <a:gd name="T3" fmla="*/ 1 h 27"/>
                  <a:gd name="T4" fmla="*/ 14 w 26"/>
                  <a:gd name="T5" fmla="*/ 0 h 27"/>
                  <a:gd name="T6" fmla="*/ 19 w 26"/>
                  <a:gd name="T7" fmla="*/ 0 h 27"/>
                  <a:gd name="T8" fmla="*/ 26 w 26"/>
                  <a:gd name="T9" fmla="*/ 1 h 27"/>
                  <a:gd name="T10" fmla="*/ 24 w 26"/>
                  <a:gd name="T11" fmla="*/ 7 h 27"/>
                  <a:gd name="T12" fmla="*/ 24 w 26"/>
                  <a:gd name="T13" fmla="*/ 12 h 27"/>
                  <a:gd name="T14" fmla="*/ 26 w 26"/>
                  <a:gd name="T15" fmla="*/ 15 h 27"/>
                  <a:gd name="T16" fmla="*/ 25 w 26"/>
                  <a:gd name="T17" fmla="*/ 18 h 27"/>
                  <a:gd name="T18" fmla="*/ 25 w 26"/>
                  <a:gd name="T19" fmla="*/ 21 h 27"/>
                  <a:gd name="T20" fmla="*/ 23 w 26"/>
                  <a:gd name="T21" fmla="*/ 24 h 27"/>
                  <a:gd name="T22" fmla="*/ 19 w 26"/>
                  <a:gd name="T23" fmla="*/ 23 h 27"/>
                  <a:gd name="T24" fmla="*/ 15 w 26"/>
                  <a:gd name="T25" fmla="*/ 24 h 27"/>
                  <a:gd name="T26" fmla="*/ 13 w 26"/>
                  <a:gd name="T27" fmla="*/ 23 h 27"/>
                  <a:gd name="T28" fmla="*/ 13 w 26"/>
                  <a:gd name="T29" fmla="*/ 25 h 27"/>
                  <a:gd name="T30" fmla="*/ 14 w 26"/>
                  <a:gd name="T31" fmla="*/ 26 h 27"/>
                  <a:gd name="T32" fmla="*/ 13 w 26"/>
                  <a:gd name="T33" fmla="*/ 27 h 27"/>
                  <a:gd name="T34" fmla="*/ 9 w 26"/>
                  <a:gd name="T35" fmla="*/ 27 h 27"/>
                  <a:gd name="T36" fmla="*/ 6 w 26"/>
                  <a:gd name="T37" fmla="*/ 21 h 27"/>
                  <a:gd name="T38" fmla="*/ 4 w 26"/>
                  <a:gd name="T39" fmla="*/ 18 h 27"/>
                  <a:gd name="T40" fmla="*/ 2 w 26"/>
                  <a:gd name="T41" fmla="*/ 18 h 27"/>
                  <a:gd name="T42" fmla="*/ 0 w 26"/>
                  <a:gd name="T43" fmla="*/ 13 h 27"/>
                  <a:gd name="T44" fmla="*/ 1 w 26"/>
                  <a:gd name="T45" fmla="*/ 9 h 27"/>
                  <a:gd name="T46" fmla="*/ 0 w 26"/>
                  <a:gd name="T47" fmla="*/ 8 h 27"/>
                  <a:gd name="T48" fmla="*/ 4 w 26"/>
                  <a:gd name="T49" fmla="*/ 6 h 27"/>
                  <a:gd name="T50" fmla="*/ 6 w 26"/>
                  <a:gd name="T5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7">
                    <a:moveTo>
                      <a:pt x="6" y="0"/>
                    </a:moveTo>
                    <a:lnTo>
                      <a:pt x="13" y="1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6" y="1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26" y="15"/>
                    </a:lnTo>
                    <a:lnTo>
                      <a:pt x="25" y="18"/>
                    </a:lnTo>
                    <a:lnTo>
                      <a:pt x="25" y="21"/>
                    </a:lnTo>
                    <a:lnTo>
                      <a:pt x="23" y="24"/>
                    </a:lnTo>
                    <a:lnTo>
                      <a:pt x="19" y="23"/>
                    </a:lnTo>
                    <a:lnTo>
                      <a:pt x="15" y="24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7" name="Freihandform 154">
                <a:extLst>
                  <a:ext uri="{FF2B5EF4-FFF2-40B4-BE49-F238E27FC236}">
                    <a16:creationId xmlns:a16="http://schemas.microsoft.com/office/drawing/2014/main" id="{D0442BA9-0553-27CE-6E07-6963BF916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2788" y="5614988"/>
                <a:ext cx="23813" cy="12700"/>
              </a:xfrm>
              <a:custGeom>
                <a:avLst/>
                <a:gdLst>
                  <a:gd name="T0" fmla="*/ 15 w 15"/>
                  <a:gd name="T1" fmla="*/ 7 h 8"/>
                  <a:gd name="T2" fmla="*/ 14 w 15"/>
                  <a:gd name="T3" fmla="*/ 8 h 8"/>
                  <a:gd name="T4" fmla="*/ 10 w 15"/>
                  <a:gd name="T5" fmla="*/ 8 h 8"/>
                  <a:gd name="T6" fmla="*/ 8 w 15"/>
                  <a:gd name="T7" fmla="*/ 7 h 8"/>
                  <a:gd name="T8" fmla="*/ 4 w 15"/>
                  <a:gd name="T9" fmla="*/ 6 h 8"/>
                  <a:gd name="T10" fmla="*/ 1 w 15"/>
                  <a:gd name="T11" fmla="*/ 6 h 8"/>
                  <a:gd name="T12" fmla="*/ 0 w 15"/>
                  <a:gd name="T13" fmla="*/ 5 h 8"/>
                  <a:gd name="T14" fmla="*/ 0 w 15"/>
                  <a:gd name="T15" fmla="*/ 3 h 8"/>
                  <a:gd name="T16" fmla="*/ 2 w 15"/>
                  <a:gd name="T17" fmla="*/ 1 h 8"/>
                  <a:gd name="T18" fmla="*/ 3 w 15"/>
                  <a:gd name="T19" fmla="*/ 1 h 8"/>
                  <a:gd name="T20" fmla="*/ 3 w 15"/>
                  <a:gd name="T21" fmla="*/ 0 h 8"/>
                  <a:gd name="T22" fmla="*/ 4 w 15"/>
                  <a:gd name="T23" fmla="*/ 0 h 8"/>
                  <a:gd name="T24" fmla="*/ 7 w 15"/>
                  <a:gd name="T25" fmla="*/ 0 h 8"/>
                  <a:gd name="T26" fmla="*/ 8 w 15"/>
                  <a:gd name="T27" fmla="*/ 1 h 8"/>
                  <a:gd name="T28" fmla="*/ 9 w 15"/>
                  <a:gd name="T29" fmla="*/ 2 h 8"/>
                  <a:gd name="T30" fmla="*/ 10 w 15"/>
                  <a:gd name="T31" fmla="*/ 3 h 8"/>
                  <a:gd name="T32" fmla="*/ 13 w 15"/>
                  <a:gd name="T33" fmla="*/ 2 h 8"/>
                  <a:gd name="T34" fmla="*/ 14 w 15"/>
                  <a:gd name="T35" fmla="*/ 3 h 8"/>
                  <a:gd name="T36" fmla="*/ 15 w 15"/>
                  <a:gd name="T37" fmla="*/ 3 h 8"/>
                  <a:gd name="T38" fmla="*/ 15 w 15"/>
                  <a:gd name="T3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" h="8">
                    <a:moveTo>
                      <a:pt x="15" y="7"/>
                    </a:moveTo>
                    <a:lnTo>
                      <a:pt x="14" y="8"/>
                    </a:lnTo>
                    <a:lnTo>
                      <a:pt x="10" y="8"/>
                    </a:lnTo>
                    <a:lnTo>
                      <a:pt x="8" y="7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8" name="Freihandform 166">
                <a:extLst>
                  <a:ext uri="{FF2B5EF4-FFF2-40B4-BE49-F238E27FC236}">
                    <a16:creationId xmlns:a16="http://schemas.microsoft.com/office/drawing/2014/main" id="{9CE42B7E-2B1B-2CB6-0478-0023BE4A3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238" y="5653088"/>
                <a:ext cx="11113" cy="9525"/>
              </a:xfrm>
              <a:custGeom>
                <a:avLst/>
                <a:gdLst>
                  <a:gd name="T0" fmla="*/ 2 w 7"/>
                  <a:gd name="T1" fmla="*/ 0 h 6"/>
                  <a:gd name="T2" fmla="*/ 6 w 7"/>
                  <a:gd name="T3" fmla="*/ 0 h 6"/>
                  <a:gd name="T4" fmla="*/ 7 w 7"/>
                  <a:gd name="T5" fmla="*/ 0 h 6"/>
                  <a:gd name="T6" fmla="*/ 7 w 7"/>
                  <a:gd name="T7" fmla="*/ 5 h 6"/>
                  <a:gd name="T8" fmla="*/ 1 w 7"/>
                  <a:gd name="T9" fmla="*/ 6 h 6"/>
                  <a:gd name="T10" fmla="*/ 0 w 7"/>
                  <a:gd name="T11" fmla="*/ 5 h 6"/>
                  <a:gd name="T12" fmla="*/ 2 w 7"/>
                  <a:gd name="T13" fmla="*/ 4 h 6"/>
                  <a:gd name="T14" fmla="*/ 2 w 7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9" name="Freihandform 172">
                <a:extLst>
                  <a:ext uri="{FF2B5EF4-FFF2-40B4-BE49-F238E27FC236}">
                    <a16:creationId xmlns:a16="http://schemas.microsoft.com/office/drawing/2014/main" id="{57D4AAC6-5ED7-69C9-E73C-F977E26B6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338" y="6102350"/>
                <a:ext cx="55563" cy="60325"/>
              </a:xfrm>
              <a:custGeom>
                <a:avLst/>
                <a:gdLst>
                  <a:gd name="T0" fmla="*/ 5 w 35"/>
                  <a:gd name="T1" fmla="*/ 1 h 38"/>
                  <a:gd name="T2" fmla="*/ 10 w 35"/>
                  <a:gd name="T3" fmla="*/ 0 h 38"/>
                  <a:gd name="T4" fmla="*/ 16 w 35"/>
                  <a:gd name="T5" fmla="*/ 6 h 38"/>
                  <a:gd name="T6" fmla="*/ 18 w 35"/>
                  <a:gd name="T7" fmla="*/ 6 h 38"/>
                  <a:gd name="T8" fmla="*/ 26 w 35"/>
                  <a:gd name="T9" fmla="*/ 11 h 38"/>
                  <a:gd name="T10" fmla="*/ 30 w 35"/>
                  <a:gd name="T11" fmla="*/ 15 h 38"/>
                  <a:gd name="T12" fmla="*/ 35 w 35"/>
                  <a:gd name="T13" fmla="*/ 20 h 38"/>
                  <a:gd name="T14" fmla="*/ 32 w 35"/>
                  <a:gd name="T15" fmla="*/ 25 h 38"/>
                  <a:gd name="T16" fmla="*/ 34 w 35"/>
                  <a:gd name="T17" fmla="*/ 29 h 38"/>
                  <a:gd name="T18" fmla="*/ 30 w 35"/>
                  <a:gd name="T19" fmla="*/ 34 h 38"/>
                  <a:gd name="T20" fmla="*/ 23 w 35"/>
                  <a:gd name="T21" fmla="*/ 38 h 38"/>
                  <a:gd name="T22" fmla="*/ 18 w 35"/>
                  <a:gd name="T23" fmla="*/ 37 h 38"/>
                  <a:gd name="T24" fmla="*/ 15 w 35"/>
                  <a:gd name="T25" fmla="*/ 38 h 38"/>
                  <a:gd name="T26" fmla="*/ 9 w 35"/>
                  <a:gd name="T27" fmla="*/ 35 h 38"/>
                  <a:gd name="T28" fmla="*/ 4 w 35"/>
                  <a:gd name="T29" fmla="*/ 35 h 38"/>
                  <a:gd name="T30" fmla="*/ 0 w 35"/>
                  <a:gd name="T31" fmla="*/ 30 h 38"/>
                  <a:gd name="T32" fmla="*/ 0 w 35"/>
                  <a:gd name="T33" fmla="*/ 25 h 38"/>
                  <a:gd name="T34" fmla="*/ 1 w 35"/>
                  <a:gd name="T35" fmla="*/ 23 h 38"/>
                  <a:gd name="T36" fmla="*/ 1 w 35"/>
                  <a:gd name="T37" fmla="*/ 15 h 38"/>
                  <a:gd name="T38" fmla="*/ 4 w 35"/>
                  <a:gd name="T39" fmla="*/ 7 h 38"/>
                  <a:gd name="T40" fmla="*/ 5 w 35"/>
                  <a:gd name="T4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38">
                    <a:moveTo>
                      <a:pt x="5" y="1"/>
                    </a:moveTo>
                    <a:lnTo>
                      <a:pt x="10" y="0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26" y="11"/>
                    </a:lnTo>
                    <a:lnTo>
                      <a:pt x="30" y="15"/>
                    </a:lnTo>
                    <a:lnTo>
                      <a:pt x="35" y="20"/>
                    </a:lnTo>
                    <a:lnTo>
                      <a:pt x="32" y="25"/>
                    </a:lnTo>
                    <a:lnTo>
                      <a:pt x="34" y="29"/>
                    </a:lnTo>
                    <a:lnTo>
                      <a:pt x="30" y="34"/>
                    </a:lnTo>
                    <a:lnTo>
                      <a:pt x="23" y="38"/>
                    </a:lnTo>
                    <a:lnTo>
                      <a:pt x="18" y="37"/>
                    </a:lnTo>
                    <a:lnTo>
                      <a:pt x="15" y="38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1" y="15"/>
                    </a:lnTo>
                    <a:lnTo>
                      <a:pt x="4" y="7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0" name="Freihandform 174">
                <a:extLst>
                  <a:ext uri="{FF2B5EF4-FFF2-40B4-BE49-F238E27FC236}">
                    <a16:creationId xmlns:a16="http://schemas.microsoft.com/office/drawing/2014/main" id="{38E6EA4B-7955-4D92-0E81-B5E37B807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0588" y="5638800"/>
                <a:ext cx="144463" cy="122238"/>
              </a:xfrm>
              <a:custGeom>
                <a:avLst/>
                <a:gdLst>
                  <a:gd name="T0" fmla="*/ 13 w 91"/>
                  <a:gd name="T1" fmla="*/ 4 h 77"/>
                  <a:gd name="T2" fmla="*/ 11 w 91"/>
                  <a:gd name="T3" fmla="*/ 8 h 77"/>
                  <a:gd name="T4" fmla="*/ 8 w 91"/>
                  <a:gd name="T5" fmla="*/ 15 h 77"/>
                  <a:gd name="T6" fmla="*/ 13 w 91"/>
                  <a:gd name="T7" fmla="*/ 20 h 77"/>
                  <a:gd name="T8" fmla="*/ 13 w 91"/>
                  <a:gd name="T9" fmla="*/ 13 h 77"/>
                  <a:gd name="T10" fmla="*/ 22 w 91"/>
                  <a:gd name="T11" fmla="*/ 5 h 77"/>
                  <a:gd name="T12" fmla="*/ 23 w 91"/>
                  <a:gd name="T13" fmla="*/ 0 h 77"/>
                  <a:gd name="T14" fmla="*/ 30 w 91"/>
                  <a:gd name="T15" fmla="*/ 5 h 77"/>
                  <a:gd name="T16" fmla="*/ 34 w 91"/>
                  <a:gd name="T17" fmla="*/ 11 h 77"/>
                  <a:gd name="T18" fmla="*/ 47 w 91"/>
                  <a:gd name="T19" fmla="*/ 10 h 77"/>
                  <a:gd name="T20" fmla="*/ 57 w 91"/>
                  <a:gd name="T21" fmla="*/ 14 h 77"/>
                  <a:gd name="T22" fmla="*/ 60 w 91"/>
                  <a:gd name="T23" fmla="*/ 10 h 77"/>
                  <a:gd name="T24" fmla="*/ 76 w 91"/>
                  <a:gd name="T25" fmla="*/ 10 h 77"/>
                  <a:gd name="T26" fmla="*/ 74 w 91"/>
                  <a:gd name="T27" fmla="*/ 15 h 77"/>
                  <a:gd name="T28" fmla="*/ 83 w 91"/>
                  <a:gd name="T29" fmla="*/ 19 h 77"/>
                  <a:gd name="T30" fmla="*/ 88 w 91"/>
                  <a:gd name="T31" fmla="*/ 23 h 77"/>
                  <a:gd name="T32" fmla="*/ 86 w 91"/>
                  <a:gd name="T33" fmla="*/ 29 h 77"/>
                  <a:gd name="T34" fmla="*/ 87 w 91"/>
                  <a:gd name="T35" fmla="*/ 34 h 77"/>
                  <a:gd name="T36" fmla="*/ 81 w 91"/>
                  <a:gd name="T37" fmla="*/ 37 h 77"/>
                  <a:gd name="T38" fmla="*/ 80 w 91"/>
                  <a:gd name="T39" fmla="*/ 42 h 77"/>
                  <a:gd name="T40" fmla="*/ 86 w 91"/>
                  <a:gd name="T41" fmla="*/ 49 h 77"/>
                  <a:gd name="T42" fmla="*/ 75 w 91"/>
                  <a:gd name="T43" fmla="*/ 54 h 77"/>
                  <a:gd name="T44" fmla="*/ 69 w 91"/>
                  <a:gd name="T45" fmla="*/ 56 h 77"/>
                  <a:gd name="T46" fmla="*/ 58 w 91"/>
                  <a:gd name="T47" fmla="*/ 54 h 77"/>
                  <a:gd name="T48" fmla="*/ 60 w 91"/>
                  <a:gd name="T49" fmla="*/ 56 h 77"/>
                  <a:gd name="T50" fmla="*/ 60 w 91"/>
                  <a:gd name="T51" fmla="*/ 65 h 77"/>
                  <a:gd name="T52" fmla="*/ 66 w 91"/>
                  <a:gd name="T53" fmla="*/ 67 h 77"/>
                  <a:gd name="T54" fmla="*/ 62 w 91"/>
                  <a:gd name="T55" fmla="*/ 72 h 77"/>
                  <a:gd name="T56" fmla="*/ 53 w 91"/>
                  <a:gd name="T57" fmla="*/ 74 h 77"/>
                  <a:gd name="T58" fmla="*/ 47 w 91"/>
                  <a:gd name="T59" fmla="*/ 77 h 77"/>
                  <a:gd name="T60" fmla="*/ 41 w 91"/>
                  <a:gd name="T61" fmla="*/ 67 h 77"/>
                  <a:gd name="T62" fmla="*/ 37 w 91"/>
                  <a:gd name="T63" fmla="*/ 63 h 77"/>
                  <a:gd name="T64" fmla="*/ 40 w 91"/>
                  <a:gd name="T65" fmla="*/ 58 h 77"/>
                  <a:gd name="T66" fmla="*/ 36 w 91"/>
                  <a:gd name="T67" fmla="*/ 51 h 77"/>
                  <a:gd name="T68" fmla="*/ 39 w 91"/>
                  <a:gd name="T69" fmla="*/ 44 h 77"/>
                  <a:gd name="T70" fmla="*/ 37 w 91"/>
                  <a:gd name="T71" fmla="*/ 39 h 77"/>
                  <a:gd name="T72" fmla="*/ 29 w 91"/>
                  <a:gd name="T73" fmla="*/ 40 h 77"/>
                  <a:gd name="T74" fmla="*/ 22 w 91"/>
                  <a:gd name="T75" fmla="*/ 36 h 77"/>
                  <a:gd name="T76" fmla="*/ 8 w 91"/>
                  <a:gd name="T77" fmla="*/ 34 h 77"/>
                  <a:gd name="T78" fmla="*/ 6 w 91"/>
                  <a:gd name="T79" fmla="*/ 32 h 77"/>
                  <a:gd name="T80" fmla="*/ 6 w 91"/>
                  <a:gd name="T81" fmla="*/ 28 h 77"/>
                  <a:gd name="T82" fmla="*/ 5 w 91"/>
                  <a:gd name="T83" fmla="*/ 23 h 77"/>
                  <a:gd name="T84" fmla="*/ 0 w 91"/>
                  <a:gd name="T85" fmla="*/ 20 h 77"/>
                  <a:gd name="T86" fmla="*/ 2 w 91"/>
                  <a:gd name="T87" fmla="*/ 11 h 77"/>
                  <a:gd name="T88" fmla="*/ 7 w 91"/>
                  <a:gd name="T89" fmla="*/ 7 h 77"/>
                  <a:gd name="T90" fmla="*/ 13 w 91"/>
                  <a:gd name="T91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1" h="77">
                    <a:moveTo>
                      <a:pt x="13" y="3"/>
                    </a:moveTo>
                    <a:lnTo>
                      <a:pt x="13" y="4"/>
                    </a:lnTo>
                    <a:lnTo>
                      <a:pt x="10" y="5"/>
                    </a:lnTo>
                    <a:lnTo>
                      <a:pt x="11" y="8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11" y="21"/>
                    </a:lnTo>
                    <a:lnTo>
                      <a:pt x="13" y="20"/>
                    </a:lnTo>
                    <a:lnTo>
                      <a:pt x="16" y="15"/>
                    </a:lnTo>
                    <a:lnTo>
                      <a:pt x="13" y="13"/>
                    </a:lnTo>
                    <a:lnTo>
                      <a:pt x="1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4" y="9"/>
                    </a:lnTo>
                    <a:lnTo>
                      <a:pt x="34" y="11"/>
                    </a:lnTo>
                    <a:lnTo>
                      <a:pt x="40" y="11"/>
                    </a:lnTo>
                    <a:lnTo>
                      <a:pt x="47" y="10"/>
                    </a:lnTo>
                    <a:lnTo>
                      <a:pt x="51" y="14"/>
                    </a:lnTo>
                    <a:lnTo>
                      <a:pt x="57" y="14"/>
                    </a:lnTo>
                    <a:lnTo>
                      <a:pt x="60" y="11"/>
                    </a:lnTo>
                    <a:lnTo>
                      <a:pt x="60" y="10"/>
                    </a:lnTo>
                    <a:lnTo>
                      <a:pt x="69" y="10"/>
                    </a:lnTo>
                    <a:lnTo>
                      <a:pt x="76" y="10"/>
                    </a:lnTo>
                    <a:lnTo>
                      <a:pt x="71" y="11"/>
                    </a:lnTo>
                    <a:lnTo>
                      <a:pt x="74" y="15"/>
                    </a:lnTo>
                    <a:lnTo>
                      <a:pt x="78" y="15"/>
                    </a:lnTo>
                    <a:lnTo>
                      <a:pt x="83" y="19"/>
                    </a:lnTo>
                    <a:lnTo>
                      <a:pt x="84" y="25"/>
                    </a:lnTo>
                    <a:lnTo>
                      <a:pt x="88" y="23"/>
                    </a:lnTo>
                    <a:lnTo>
                      <a:pt x="91" y="26"/>
                    </a:lnTo>
                    <a:lnTo>
                      <a:pt x="86" y="29"/>
                    </a:lnTo>
                    <a:lnTo>
                      <a:pt x="84" y="32"/>
                    </a:lnTo>
                    <a:lnTo>
                      <a:pt x="87" y="34"/>
                    </a:lnTo>
                    <a:lnTo>
                      <a:pt x="86" y="36"/>
                    </a:lnTo>
                    <a:lnTo>
                      <a:pt x="81" y="37"/>
                    </a:lnTo>
                    <a:lnTo>
                      <a:pt x="82" y="40"/>
                    </a:lnTo>
                    <a:lnTo>
                      <a:pt x="80" y="42"/>
                    </a:lnTo>
                    <a:lnTo>
                      <a:pt x="84" y="46"/>
                    </a:lnTo>
                    <a:lnTo>
                      <a:pt x="86" y="49"/>
                    </a:lnTo>
                    <a:lnTo>
                      <a:pt x="83" y="51"/>
                    </a:lnTo>
                    <a:lnTo>
                      <a:pt x="75" y="54"/>
                    </a:lnTo>
                    <a:lnTo>
                      <a:pt x="70" y="55"/>
                    </a:lnTo>
                    <a:lnTo>
                      <a:pt x="69" y="56"/>
                    </a:lnTo>
                    <a:lnTo>
                      <a:pt x="63" y="55"/>
                    </a:lnTo>
                    <a:lnTo>
                      <a:pt x="58" y="54"/>
                    </a:lnTo>
                    <a:lnTo>
                      <a:pt x="57" y="55"/>
                    </a:lnTo>
                    <a:lnTo>
                      <a:pt x="60" y="56"/>
                    </a:lnTo>
                    <a:lnTo>
                      <a:pt x="59" y="61"/>
                    </a:lnTo>
                    <a:lnTo>
                      <a:pt x="60" y="65"/>
                    </a:lnTo>
                    <a:lnTo>
                      <a:pt x="66" y="66"/>
                    </a:lnTo>
                    <a:lnTo>
                      <a:pt x="66" y="67"/>
                    </a:lnTo>
                    <a:lnTo>
                      <a:pt x="62" y="69"/>
                    </a:lnTo>
                    <a:lnTo>
                      <a:pt x="62" y="72"/>
                    </a:lnTo>
                    <a:lnTo>
                      <a:pt x="58" y="73"/>
                    </a:lnTo>
                    <a:lnTo>
                      <a:pt x="53" y="74"/>
                    </a:lnTo>
                    <a:lnTo>
                      <a:pt x="52" y="77"/>
                    </a:lnTo>
                    <a:lnTo>
                      <a:pt x="47" y="77"/>
                    </a:lnTo>
                    <a:lnTo>
                      <a:pt x="43" y="73"/>
                    </a:lnTo>
                    <a:lnTo>
                      <a:pt x="41" y="67"/>
                    </a:lnTo>
                    <a:lnTo>
                      <a:pt x="40" y="65"/>
                    </a:lnTo>
                    <a:lnTo>
                      <a:pt x="37" y="63"/>
                    </a:lnTo>
                    <a:lnTo>
                      <a:pt x="40" y="60"/>
                    </a:lnTo>
                    <a:lnTo>
                      <a:pt x="40" y="58"/>
                    </a:lnTo>
                    <a:lnTo>
                      <a:pt x="39" y="56"/>
                    </a:lnTo>
                    <a:lnTo>
                      <a:pt x="36" y="51"/>
                    </a:lnTo>
                    <a:lnTo>
                      <a:pt x="37" y="46"/>
                    </a:lnTo>
                    <a:lnTo>
                      <a:pt x="39" y="44"/>
                    </a:lnTo>
                    <a:lnTo>
                      <a:pt x="40" y="40"/>
                    </a:lnTo>
                    <a:lnTo>
                      <a:pt x="37" y="39"/>
                    </a:lnTo>
                    <a:lnTo>
                      <a:pt x="34" y="40"/>
                    </a:lnTo>
                    <a:lnTo>
                      <a:pt x="29" y="40"/>
                    </a:lnTo>
                    <a:lnTo>
                      <a:pt x="27" y="40"/>
                    </a:lnTo>
                    <a:lnTo>
                      <a:pt x="22" y="36"/>
                    </a:lnTo>
                    <a:lnTo>
                      <a:pt x="18" y="34"/>
                    </a:lnTo>
                    <a:lnTo>
                      <a:pt x="8" y="34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0" y="20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8" y="4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DE4FDEE7-514C-A9AB-9EB9-8556FAD56232}"/>
                </a:ext>
              </a:extLst>
            </p:cNvPr>
            <p:cNvGrpSpPr/>
            <p:nvPr/>
          </p:nvGrpSpPr>
          <p:grpSpPr>
            <a:xfrm>
              <a:off x="3653750" y="5463255"/>
              <a:ext cx="1292819" cy="1214938"/>
              <a:chOff x="3671888" y="5264150"/>
              <a:chExt cx="1185863" cy="1114425"/>
            </a:xfrm>
            <a:grpFill/>
          </p:grpSpPr>
          <p:sp>
            <p:nvSpPr>
              <p:cNvPr id="187" name="Freihandform 15">
                <a:extLst>
                  <a:ext uri="{FF2B5EF4-FFF2-40B4-BE49-F238E27FC236}">
                    <a16:creationId xmlns:a16="http://schemas.microsoft.com/office/drawing/2014/main" id="{B1968FE9-0E7C-11CC-986C-2F9DC2FA0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263" y="5478463"/>
                <a:ext cx="47625" cy="66675"/>
              </a:xfrm>
              <a:custGeom>
                <a:avLst/>
                <a:gdLst>
                  <a:gd name="T0" fmla="*/ 30 w 30"/>
                  <a:gd name="T1" fmla="*/ 31 h 42"/>
                  <a:gd name="T2" fmla="*/ 30 w 30"/>
                  <a:gd name="T3" fmla="*/ 37 h 42"/>
                  <a:gd name="T4" fmla="*/ 28 w 30"/>
                  <a:gd name="T5" fmla="*/ 36 h 42"/>
                  <a:gd name="T6" fmla="*/ 29 w 30"/>
                  <a:gd name="T7" fmla="*/ 42 h 42"/>
                  <a:gd name="T8" fmla="*/ 27 w 30"/>
                  <a:gd name="T9" fmla="*/ 37 h 42"/>
                  <a:gd name="T10" fmla="*/ 27 w 30"/>
                  <a:gd name="T11" fmla="*/ 34 h 42"/>
                  <a:gd name="T12" fmla="*/ 25 w 30"/>
                  <a:gd name="T13" fmla="*/ 31 h 42"/>
                  <a:gd name="T14" fmla="*/ 22 w 30"/>
                  <a:gd name="T15" fmla="*/ 27 h 42"/>
                  <a:gd name="T16" fmla="*/ 16 w 30"/>
                  <a:gd name="T17" fmla="*/ 27 h 42"/>
                  <a:gd name="T18" fmla="*/ 17 w 30"/>
                  <a:gd name="T19" fmla="*/ 29 h 42"/>
                  <a:gd name="T20" fmla="*/ 15 w 30"/>
                  <a:gd name="T21" fmla="*/ 34 h 42"/>
                  <a:gd name="T22" fmla="*/ 12 w 30"/>
                  <a:gd name="T23" fmla="*/ 31 h 42"/>
                  <a:gd name="T24" fmla="*/ 11 w 30"/>
                  <a:gd name="T25" fmla="*/ 33 h 42"/>
                  <a:gd name="T26" fmla="*/ 8 w 30"/>
                  <a:gd name="T27" fmla="*/ 33 h 42"/>
                  <a:gd name="T28" fmla="*/ 6 w 30"/>
                  <a:gd name="T29" fmla="*/ 31 h 42"/>
                  <a:gd name="T30" fmla="*/ 5 w 30"/>
                  <a:gd name="T31" fmla="*/ 25 h 42"/>
                  <a:gd name="T32" fmla="*/ 2 w 30"/>
                  <a:gd name="T33" fmla="*/ 21 h 42"/>
                  <a:gd name="T34" fmla="*/ 4 w 30"/>
                  <a:gd name="T35" fmla="*/ 16 h 42"/>
                  <a:gd name="T36" fmla="*/ 0 w 30"/>
                  <a:gd name="T37" fmla="*/ 14 h 42"/>
                  <a:gd name="T38" fmla="*/ 1 w 30"/>
                  <a:gd name="T39" fmla="*/ 11 h 42"/>
                  <a:gd name="T40" fmla="*/ 6 w 30"/>
                  <a:gd name="T41" fmla="*/ 8 h 42"/>
                  <a:gd name="T42" fmla="*/ 1 w 30"/>
                  <a:gd name="T43" fmla="*/ 5 h 42"/>
                  <a:gd name="T44" fmla="*/ 4 w 30"/>
                  <a:gd name="T45" fmla="*/ 0 h 42"/>
                  <a:gd name="T46" fmla="*/ 8 w 30"/>
                  <a:gd name="T47" fmla="*/ 2 h 42"/>
                  <a:gd name="T48" fmla="*/ 12 w 30"/>
                  <a:gd name="T49" fmla="*/ 4 h 42"/>
                  <a:gd name="T50" fmla="*/ 12 w 30"/>
                  <a:gd name="T51" fmla="*/ 8 h 42"/>
                  <a:gd name="T52" fmla="*/ 18 w 30"/>
                  <a:gd name="T53" fmla="*/ 10 h 42"/>
                  <a:gd name="T54" fmla="*/ 25 w 30"/>
                  <a:gd name="T55" fmla="*/ 10 h 42"/>
                  <a:gd name="T56" fmla="*/ 29 w 30"/>
                  <a:gd name="T57" fmla="*/ 11 h 42"/>
                  <a:gd name="T58" fmla="*/ 25 w 30"/>
                  <a:gd name="T59" fmla="*/ 17 h 42"/>
                  <a:gd name="T60" fmla="*/ 23 w 30"/>
                  <a:gd name="T61" fmla="*/ 17 h 42"/>
                  <a:gd name="T62" fmla="*/ 21 w 30"/>
                  <a:gd name="T63" fmla="*/ 22 h 42"/>
                  <a:gd name="T64" fmla="*/ 24 w 30"/>
                  <a:gd name="T65" fmla="*/ 25 h 42"/>
                  <a:gd name="T66" fmla="*/ 25 w 30"/>
                  <a:gd name="T67" fmla="*/ 21 h 42"/>
                  <a:gd name="T68" fmla="*/ 27 w 30"/>
                  <a:gd name="T69" fmla="*/ 21 h 42"/>
                  <a:gd name="T70" fmla="*/ 30 w 30"/>
                  <a:gd name="T7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2">
                    <a:moveTo>
                      <a:pt x="30" y="31"/>
                    </a:moveTo>
                    <a:lnTo>
                      <a:pt x="30" y="37"/>
                    </a:lnTo>
                    <a:lnTo>
                      <a:pt x="28" y="36"/>
                    </a:lnTo>
                    <a:lnTo>
                      <a:pt x="29" y="42"/>
                    </a:lnTo>
                    <a:lnTo>
                      <a:pt x="27" y="37"/>
                    </a:lnTo>
                    <a:lnTo>
                      <a:pt x="27" y="34"/>
                    </a:lnTo>
                    <a:lnTo>
                      <a:pt x="25" y="31"/>
                    </a:lnTo>
                    <a:lnTo>
                      <a:pt x="22" y="27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5" y="34"/>
                    </a:lnTo>
                    <a:lnTo>
                      <a:pt x="12" y="31"/>
                    </a:lnTo>
                    <a:lnTo>
                      <a:pt x="11" y="33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4" y="16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6" y="8"/>
                    </a:lnTo>
                    <a:lnTo>
                      <a:pt x="1" y="5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8" y="10"/>
                    </a:lnTo>
                    <a:lnTo>
                      <a:pt x="25" y="10"/>
                    </a:lnTo>
                    <a:lnTo>
                      <a:pt x="29" y="11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1" y="22"/>
                    </a:lnTo>
                    <a:lnTo>
                      <a:pt x="24" y="25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30" y="3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8" name="Freihandform 25">
                <a:extLst>
                  <a:ext uri="{FF2B5EF4-FFF2-40B4-BE49-F238E27FC236}">
                    <a16:creationId xmlns:a16="http://schemas.microsoft.com/office/drawing/2014/main" id="{6E1C56F7-40FD-85CB-0BC2-FC257CEB4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200" y="5454650"/>
                <a:ext cx="34925" cy="20638"/>
              </a:xfrm>
              <a:custGeom>
                <a:avLst/>
                <a:gdLst>
                  <a:gd name="T0" fmla="*/ 19 w 22"/>
                  <a:gd name="T1" fmla="*/ 4 h 13"/>
                  <a:gd name="T2" fmla="*/ 22 w 22"/>
                  <a:gd name="T3" fmla="*/ 7 h 13"/>
                  <a:gd name="T4" fmla="*/ 22 w 22"/>
                  <a:gd name="T5" fmla="*/ 11 h 13"/>
                  <a:gd name="T6" fmla="*/ 16 w 22"/>
                  <a:gd name="T7" fmla="*/ 11 h 13"/>
                  <a:gd name="T8" fmla="*/ 11 w 22"/>
                  <a:gd name="T9" fmla="*/ 11 h 13"/>
                  <a:gd name="T10" fmla="*/ 6 w 22"/>
                  <a:gd name="T11" fmla="*/ 13 h 13"/>
                  <a:gd name="T12" fmla="*/ 0 w 22"/>
                  <a:gd name="T13" fmla="*/ 10 h 13"/>
                  <a:gd name="T14" fmla="*/ 0 w 22"/>
                  <a:gd name="T15" fmla="*/ 8 h 13"/>
                  <a:gd name="T16" fmla="*/ 5 w 22"/>
                  <a:gd name="T17" fmla="*/ 3 h 13"/>
                  <a:gd name="T18" fmla="*/ 8 w 22"/>
                  <a:gd name="T19" fmla="*/ 0 h 13"/>
                  <a:gd name="T20" fmla="*/ 13 w 22"/>
                  <a:gd name="T21" fmla="*/ 3 h 13"/>
                  <a:gd name="T22" fmla="*/ 17 w 22"/>
                  <a:gd name="T23" fmla="*/ 3 h 13"/>
                  <a:gd name="T24" fmla="*/ 19 w 22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3">
                    <a:moveTo>
                      <a:pt x="19" y="4"/>
                    </a:moveTo>
                    <a:lnTo>
                      <a:pt x="22" y="7"/>
                    </a:lnTo>
                    <a:lnTo>
                      <a:pt x="22" y="11"/>
                    </a:lnTo>
                    <a:lnTo>
                      <a:pt x="16" y="11"/>
                    </a:lnTo>
                    <a:lnTo>
                      <a:pt x="11" y="11"/>
                    </a:lnTo>
                    <a:lnTo>
                      <a:pt x="6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9" name="Freihandform 56">
                <a:extLst>
                  <a:ext uri="{FF2B5EF4-FFF2-40B4-BE49-F238E27FC236}">
                    <a16:creationId xmlns:a16="http://schemas.microsoft.com/office/drawing/2014/main" id="{6E4D662C-AE10-3B0A-1368-EC3BF2CC1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7588" y="5940425"/>
                <a:ext cx="30163" cy="25400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3 h 16"/>
                  <a:gd name="T4" fmla="*/ 18 w 19"/>
                  <a:gd name="T5" fmla="*/ 4 h 16"/>
                  <a:gd name="T6" fmla="*/ 14 w 19"/>
                  <a:gd name="T7" fmla="*/ 5 h 16"/>
                  <a:gd name="T8" fmla="*/ 9 w 19"/>
                  <a:gd name="T9" fmla="*/ 6 h 16"/>
                  <a:gd name="T10" fmla="*/ 8 w 19"/>
                  <a:gd name="T11" fmla="*/ 4 h 16"/>
                  <a:gd name="T12" fmla="*/ 12 w 19"/>
                  <a:gd name="T13" fmla="*/ 3 h 16"/>
                  <a:gd name="T14" fmla="*/ 14 w 19"/>
                  <a:gd name="T15" fmla="*/ 3 h 16"/>
                  <a:gd name="T16" fmla="*/ 18 w 19"/>
                  <a:gd name="T17" fmla="*/ 0 h 16"/>
                  <a:gd name="T18" fmla="*/ 19 w 19"/>
                  <a:gd name="T19" fmla="*/ 0 h 16"/>
                  <a:gd name="T20" fmla="*/ 6 w 19"/>
                  <a:gd name="T21" fmla="*/ 10 h 16"/>
                  <a:gd name="T22" fmla="*/ 2 w 19"/>
                  <a:gd name="T23" fmla="*/ 9 h 16"/>
                  <a:gd name="T24" fmla="*/ 0 w 19"/>
                  <a:gd name="T25" fmla="*/ 11 h 16"/>
                  <a:gd name="T26" fmla="*/ 1 w 19"/>
                  <a:gd name="T27" fmla="*/ 15 h 16"/>
                  <a:gd name="T28" fmla="*/ 5 w 19"/>
                  <a:gd name="T29" fmla="*/ 16 h 16"/>
                  <a:gd name="T30" fmla="*/ 8 w 19"/>
                  <a:gd name="T31" fmla="*/ 15 h 16"/>
                  <a:gd name="T32" fmla="*/ 9 w 19"/>
                  <a:gd name="T33" fmla="*/ 11 h 16"/>
                  <a:gd name="T34" fmla="*/ 7 w 19"/>
                  <a:gd name="T35" fmla="*/ 9 h 16"/>
                  <a:gd name="T36" fmla="*/ 6 w 19"/>
                  <a:gd name="T3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6">
                    <a:moveTo>
                      <a:pt x="19" y="0"/>
                    </a:moveTo>
                    <a:lnTo>
                      <a:pt x="19" y="3"/>
                    </a:lnTo>
                    <a:lnTo>
                      <a:pt x="18" y="4"/>
                    </a:lnTo>
                    <a:lnTo>
                      <a:pt x="14" y="5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  <a:moveTo>
                      <a:pt x="6" y="10"/>
                    </a:moveTo>
                    <a:lnTo>
                      <a:pt x="2" y="9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5" y="16"/>
                    </a:lnTo>
                    <a:lnTo>
                      <a:pt x="8" y="15"/>
                    </a:lnTo>
                    <a:lnTo>
                      <a:pt x="9" y="11"/>
                    </a:lnTo>
                    <a:lnTo>
                      <a:pt x="7" y="9"/>
                    </a:lnTo>
                    <a:lnTo>
                      <a:pt x="6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0" name="Freihandform 89">
                <a:extLst>
                  <a:ext uri="{FF2B5EF4-FFF2-40B4-BE49-F238E27FC236}">
                    <a16:creationId xmlns:a16="http://schemas.microsoft.com/office/drawing/2014/main" id="{C8EFCB7D-C001-9054-3F1D-DFED21FB4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4025" y="5264150"/>
                <a:ext cx="68263" cy="73025"/>
              </a:xfrm>
              <a:custGeom>
                <a:avLst/>
                <a:gdLst>
                  <a:gd name="T0" fmla="*/ 42 w 43"/>
                  <a:gd name="T1" fmla="*/ 4 h 46"/>
                  <a:gd name="T2" fmla="*/ 43 w 43"/>
                  <a:gd name="T3" fmla="*/ 7 h 46"/>
                  <a:gd name="T4" fmla="*/ 41 w 43"/>
                  <a:gd name="T5" fmla="*/ 6 h 46"/>
                  <a:gd name="T6" fmla="*/ 37 w 43"/>
                  <a:gd name="T7" fmla="*/ 9 h 46"/>
                  <a:gd name="T8" fmla="*/ 36 w 43"/>
                  <a:gd name="T9" fmla="*/ 12 h 46"/>
                  <a:gd name="T10" fmla="*/ 36 w 43"/>
                  <a:gd name="T11" fmla="*/ 18 h 46"/>
                  <a:gd name="T12" fmla="*/ 32 w 43"/>
                  <a:gd name="T13" fmla="*/ 20 h 46"/>
                  <a:gd name="T14" fmla="*/ 31 w 43"/>
                  <a:gd name="T15" fmla="*/ 21 h 46"/>
                  <a:gd name="T16" fmla="*/ 29 w 43"/>
                  <a:gd name="T17" fmla="*/ 24 h 46"/>
                  <a:gd name="T18" fmla="*/ 24 w 43"/>
                  <a:gd name="T19" fmla="*/ 26 h 46"/>
                  <a:gd name="T20" fmla="*/ 21 w 43"/>
                  <a:gd name="T21" fmla="*/ 29 h 46"/>
                  <a:gd name="T22" fmla="*/ 21 w 43"/>
                  <a:gd name="T23" fmla="*/ 32 h 46"/>
                  <a:gd name="T24" fmla="*/ 20 w 43"/>
                  <a:gd name="T25" fmla="*/ 32 h 46"/>
                  <a:gd name="T26" fmla="*/ 23 w 43"/>
                  <a:gd name="T27" fmla="*/ 35 h 46"/>
                  <a:gd name="T28" fmla="*/ 26 w 43"/>
                  <a:gd name="T29" fmla="*/ 38 h 46"/>
                  <a:gd name="T30" fmla="*/ 26 w 43"/>
                  <a:gd name="T31" fmla="*/ 40 h 46"/>
                  <a:gd name="T32" fmla="*/ 23 w 43"/>
                  <a:gd name="T33" fmla="*/ 41 h 46"/>
                  <a:gd name="T34" fmla="*/ 18 w 43"/>
                  <a:gd name="T35" fmla="*/ 41 h 46"/>
                  <a:gd name="T36" fmla="*/ 15 w 43"/>
                  <a:gd name="T37" fmla="*/ 44 h 46"/>
                  <a:gd name="T38" fmla="*/ 13 w 43"/>
                  <a:gd name="T39" fmla="*/ 44 h 46"/>
                  <a:gd name="T40" fmla="*/ 12 w 43"/>
                  <a:gd name="T41" fmla="*/ 46 h 46"/>
                  <a:gd name="T42" fmla="*/ 9 w 43"/>
                  <a:gd name="T43" fmla="*/ 43 h 46"/>
                  <a:gd name="T44" fmla="*/ 8 w 43"/>
                  <a:gd name="T45" fmla="*/ 46 h 46"/>
                  <a:gd name="T46" fmla="*/ 6 w 43"/>
                  <a:gd name="T47" fmla="*/ 46 h 46"/>
                  <a:gd name="T48" fmla="*/ 6 w 43"/>
                  <a:gd name="T49" fmla="*/ 44 h 46"/>
                  <a:gd name="T50" fmla="*/ 5 w 43"/>
                  <a:gd name="T51" fmla="*/ 43 h 46"/>
                  <a:gd name="T52" fmla="*/ 2 w 43"/>
                  <a:gd name="T53" fmla="*/ 42 h 46"/>
                  <a:gd name="T54" fmla="*/ 5 w 43"/>
                  <a:gd name="T55" fmla="*/ 38 h 46"/>
                  <a:gd name="T56" fmla="*/ 6 w 43"/>
                  <a:gd name="T57" fmla="*/ 37 h 46"/>
                  <a:gd name="T58" fmla="*/ 6 w 43"/>
                  <a:gd name="T59" fmla="*/ 36 h 46"/>
                  <a:gd name="T60" fmla="*/ 7 w 43"/>
                  <a:gd name="T61" fmla="*/ 31 h 46"/>
                  <a:gd name="T62" fmla="*/ 7 w 43"/>
                  <a:gd name="T63" fmla="*/ 30 h 46"/>
                  <a:gd name="T64" fmla="*/ 2 w 43"/>
                  <a:gd name="T65" fmla="*/ 29 h 46"/>
                  <a:gd name="T66" fmla="*/ 0 w 43"/>
                  <a:gd name="T67" fmla="*/ 26 h 46"/>
                  <a:gd name="T68" fmla="*/ 5 w 43"/>
                  <a:gd name="T69" fmla="*/ 21 h 46"/>
                  <a:gd name="T70" fmla="*/ 12 w 43"/>
                  <a:gd name="T71" fmla="*/ 17 h 46"/>
                  <a:gd name="T72" fmla="*/ 17 w 43"/>
                  <a:gd name="T73" fmla="*/ 9 h 46"/>
                  <a:gd name="T74" fmla="*/ 20 w 43"/>
                  <a:gd name="T75" fmla="*/ 13 h 46"/>
                  <a:gd name="T76" fmla="*/ 26 w 43"/>
                  <a:gd name="T77" fmla="*/ 13 h 46"/>
                  <a:gd name="T78" fmla="*/ 25 w 43"/>
                  <a:gd name="T79" fmla="*/ 8 h 46"/>
                  <a:gd name="T80" fmla="*/ 35 w 43"/>
                  <a:gd name="T81" fmla="*/ 4 h 46"/>
                  <a:gd name="T82" fmla="*/ 38 w 43"/>
                  <a:gd name="T83" fmla="*/ 0 h 46"/>
                  <a:gd name="T84" fmla="*/ 42 w 43"/>
                  <a:gd name="T85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46">
                    <a:moveTo>
                      <a:pt x="42" y="4"/>
                    </a:moveTo>
                    <a:lnTo>
                      <a:pt x="43" y="7"/>
                    </a:lnTo>
                    <a:lnTo>
                      <a:pt x="41" y="6"/>
                    </a:lnTo>
                    <a:lnTo>
                      <a:pt x="37" y="9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32" y="20"/>
                    </a:lnTo>
                    <a:lnTo>
                      <a:pt x="31" y="21"/>
                    </a:lnTo>
                    <a:lnTo>
                      <a:pt x="29" y="24"/>
                    </a:lnTo>
                    <a:lnTo>
                      <a:pt x="24" y="26"/>
                    </a:lnTo>
                    <a:lnTo>
                      <a:pt x="21" y="29"/>
                    </a:lnTo>
                    <a:lnTo>
                      <a:pt x="21" y="32"/>
                    </a:lnTo>
                    <a:lnTo>
                      <a:pt x="20" y="32"/>
                    </a:lnTo>
                    <a:lnTo>
                      <a:pt x="23" y="35"/>
                    </a:lnTo>
                    <a:lnTo>
                      <a:pt x="26" y="38"/>
                    </a:lnTo>
                    <a:lnTo>
                      <a:pt x="26" y="40"/>
                    </a:lnTo>
                    <a:lnTo>
                      <a:pt x="23" y="41"/>
                    </a:lnTo>
                    <a:lnTo>
                      <a:pt x="18" y="41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2" y="46"/>
                    </a:lnTo>
                    <a:lnTo>
                      <a:pt x="9" y="43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5" y="43"/>
                    </a:lnTo>
                    <a:lnTo>
                      <a:pt x="2" y="42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5" y="21"/>
                    </a:lnTo>
                    <a:lnTo>
                      <a:pt x="12" y="17"/>
                    </a:lnTo>
                    <a:lnTo>
                      <a:pt x="17" y="9"/>
                    </a:lnTo>
                    <a:lnTo>
                      <a:pt x="20" y="13"/>
                    </a:lnTo>
                    <a:lnTo>
                      <a:pt x="26" y="13"/>
                    </a:lnTo>
                    <a:lnTo>
                      <a:pt x="25" y="8"/>
                    </a:lnTo>
                    <a:lnTo>
                      <a:pt x="35" y="4"/>
                    </a:lnTo>
                    <a:lnTo>
                      <a:pt x="38" y="0"/>
                    </a:lnTo>
                    <a:lnTo>
                      <a:pt x="42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1" name="Freihandform 90">
                <a:extLst>
                  <a:ext uri="{FF2B5EF4-FFF2-40B4-BE49-F238E27FC236}">
                    <a16:creationId xmlns:a16="http://schemas.microsoft.com/office/drawing/2014/main" id="{DBB5A16C-6832-2CC9-12F4-9A2B1EE8E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075" y="5324475"/>
                <a:ext cx="36513" cy="55563"/>
              </a:xfrm>
              <a:custGeom>
                <a:avLst/>
                <a:gdLst>
                  <a:gd name="T0" fmla="*/ 14 w 23"/>
                  <a:gd name="T1" fmla="*/ 0 h 35"/>
                  <a:gd name="T2" fmla="*/ 20 w 23"/>
                  <a:gd name="T3" fmla="*/ 10 h 35"/>
                  <a:gd name="T4" fmla="*/ 23 w 23"/>
                  <a:gd name="T5" fmla="*/ 15 h 35"/>
                  <a:gd name="T6" fmla="*/ 23 w 23"/>
                  <a:gd name="T7" fmla="*/ 24 h 35"/>
                  <a:gd name="T8" fmla="*/ 20 w 23"/>
                  <a:gd name="T9" fmla="*/ 29 h 35"/>
                  <a:gd name="T10" fmla="*/ 14 w 23"/>
                  <a:gd name="T11" fmla="*/ 31 h 35"/>
                  <a:gd name="T12" fmla="*/ 8 w 23"/>
                  <a:gd name="T13" fmla="*/ 34 h 35"/>
                  <a:gd name="T14" fmla="*/ 2 w 23"/>
                  <a:gd name="T15" fmla="*/ 35 h 35"/>
                  <a:gd name="T16" fmla="*/ 2 w 23"/>
                  <a:gd name="T17" fmla="*/ 31 h 35"/>
                  <a:gd name="T18" fmla="*/ 3 w 23"/>
                  <a:gd name="T19" fmla="*/ 24 h 35"/>
                  <a:gd name="T20" fmla="*/ 0 w 23"/>
                  <a:gd name="T21" fmla="*/ 16 h 35"/>
                  <a:gd name="T22" fmla="*/ 5 w 23"/>
                  <a:gd name="T23" fmla="*/ 15 h 35"/>
                  <a:gd name="T24" fmla="*/ 0 w 23"/>
                  <a:gd name="T25" fmla="*/ 8 h 35"/>
                  <a:gd name="T26" fmla="*/ 1 w 23"/>
                  <a:gd name="T27" fmla="*/ 6 h 35"/>
                  <a:gd name="T28" fmla="*/ 3 w 23"/>
                  <a:gd name="T29" fmla="*/ 6 h 35"/>
                  <a:gd name="T30" fmla="*/ 6 w 23"/>
                  <a:gd name="T31" fmla="*/ 3 h 35"/>
                  <a:gd name="T32" fmla="*/ 11 w 23"/>
                  <a:gd name="T33" fmla="*/ 3 h 35"/>
                  <a:gd name="T34" fmla="*/ 14 w 23"/>
                  <a:gd name="T35" fmla="*/ 2 h 35"/>
                  <a:gd name="T36" fmla="*/ 14 w 23"/>
                  <a:gd name="T3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35">
                    <a:moveTo>
                      <a:pt x="14" y="0"/>
                    </a:moveTo>
                    <a:lnTo>
                      <a:pt x="20" y="10"/>
                    </a:lnTo>
                    <a:lnTo>
                      <a:pt x="23" y="15"/>
                    </a:lnTo>
                    <a:lnTo>
                      <a:pt x="23" y="24"/>
                    </a:lnTo>
                    <a:lnTo>
                      <a:pt x="20" y="29"/>
                    </a:lnTo>
                    <a:lnTo>
                      <a:pt x="14" y="31"/>
                    </a:lnTo>
                    <a:lnTo>
                      <a:pt x="8" y="34"/>
                    </a:lnTo>
                    <a:lnTo>
                      <a:pt x="2" y="35"/>
                    </a:lnTo>
                    <a:lnTo>
                      <a:pt x="2" y="31"/>
                    </a:lnTo>
                    <a:lnTo>
                      <a:pt x="3" y="24"/>
                    </a:lnTo>
                    <a:lnTo>
                      <a:pt x="0" y="16"/>
                    </a:lnTo>
                    <a:lnTo>
                      <a:pt x="5" y="15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1" y="3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2" name="Freihandform 96">
                <a:extLst>
                  <a:ext uri="{FF2B5EF4-FFF2-40B4-BE49-F238E27FC236}">
                    <a16:creationId xmlns:a16="http://schemas.microsoft.com/office/drawing/2014/main" id="{B2D6F791-2DFC-2502-DB66-C578C81A1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5" y="5664200"/>
                <a:ext cx="23813" cy="41275"/>
              </a:xfrm>
              <a:custGeom>
                <a:avLst/>
                <a:gdLst>
                  <a:gd name="T0" fmla="*/ 15 w 15"/>
                  <a:gd name="T1" fmla="*/ 15 h 26"/>
                  <a:gd name="T2" fmla="*/ 14 w 15"/>
                  <a:gd name="T3" fmla="*/ 22 h 26"/>
                  <a:gd name="T4" fmla="*/ 11 w 15"/>
                  <a:gd name="T5" fmla="*/ 24 h 26"/>
                  <a:gd name="T6" fmla="*/ 5 w 15"/>
                  <a:gd name="T7" fmla="*/ 26 h 26"/>
                  <a:gd name="T8" fmla="*/ 1 w 15"/>
                  <a:gd name="T9" fmla="*/ 21 h 26"/>
                  <a:gd name="T10" fmla="*/ 0 w 15"/>
                  <a:gd name="T11" fmla="*/ 11 h 26"/>
                  <a:gd name="T12" fmla="*/ 4 w 15"/>
                  <a:gd name="T13" fmla="*/ 0 h 26"/>
                  <a:gd name="T14" fmla="*/ 9 w 15"/>
                  <a:gd name="T15" fmla="*/ 4 h 26"/>
                  <a:gd name="T16" fmla="*/ 11 w 15"/>
                  <a:gd name="T17" fmla="*/ 9 h 26"/>
                  <a:gd name="T18" fmla="*/ 15 w 15"/>
                  <a:gd name="T19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15" y="15"/>
                    </a:moveTo>
                    <a:lnTo>
                      <a:pt x="14" y="22"/>
                    </a:lnTo>
                    <a:lnTo>
                      <a:pt x="11" y="24"/>
                    </a:lnTo>
                    <a:lnTo>
                      <a:pt x="5" y="26"/>
                    </a:lnTo>
                    <a:lnTo>
                      <a:pt x="1" y="21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1" y="9"/>
                    </a:lnTo>
                    <a:lnTo>
                      <a:pt x="15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3" name="Freihandform 109">
                <a:extLst>
                  <a:ext uri="{FF2B5EF4-FFF2-40B4-BE49-F238E27FC236}">
                    <a16:creationId xmlns:a16="http://schemas.microsoft.com/office/drawing/2014/main" id="{E069C494-D598-83F0-221E-B8C0F321F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5454650"/>
                <a:ext cx="95250" cy="207963"/>
              </a:xfrm>
              <a:custGeom>
                <a:avLst/>
                <a:gdLst>
                  <a:gd name="T0" fmla="*/ 44 w 60"/>
                  <a:gd name="T1" fmla="*/ 63 h 131"/>
                  <a:gd name="T2" fmla="*/ 37 w 60"/>
                  <a:gd name="T3" fmla="*/ 71 h 131"/>
                  <a:gd name="T4" fmla="*/ 37 w 60"/>
                  <a:gd name="T5" fmla="*/ 79 h 131"/>
                  <a:gd name="T6" fmla="*/ 44 w 60"/>
                  <a:gd name="T7" fmla="*/ 89 h 131"/>
                  <a:gd name="T8" fmla="*/ 40 w 60"/>
                  <a:gd name="T9" fmla="*/ 96 h 131"/>
                  <a:gd name="T10" fmla="*/ 46 w 60"/>
                  <a:gd name="T11" fmla="*/ 104 h 131"/>
                  <a:gd name="T12" fmla="*/ 47 w 60"/>
                  <a:gd name="T13" fmla="*/ 112 h 131"/>
                  <a:gd name="T14" fmla="*/ 46 w 60"/>
                  <a:gd name="T15" fmla="*/ 124 h 131"/>
                  <a:gd name="T16" fmla="*/ 42 w 60"/>
                  <a:gd name="T17" fmla="*/ 126 h 131"/>
                  <a:gd name="T18" fmla="*/ 41 w 60"/>
                  <a:gd name="T19" fmla="*/ 116 h 131"/>
                  <a:gd name="T20" fmla="*/ 40 w 60"/>
                  <a:gd name="T21" fmla="*/ 106 h 131"/>
                  <a:gd name="T22" fmla="*/ 36 w 60"/>
                  <a:gd name="T23" fmla="*/ 89 h 131"/>
                  <a:gd name="T24" fmla="*/ 29 w 60"/>
                  <a:gd name="T25" fmla="*/ 86 h 131"/>
                  <a:gd name="T26" fmla="*/ 17 w 60"/>
                  <a:gd name="T27" fmla="*/ 91 h 131"/>
                  <a:gd name="T28" fmla="*/ 15 w 60"/>
                  <a:gd name="T29" fmla="*/ 80 h 131"/>
                  <a:gd name="T30" fmla="*/ 8 w 60"/>
                  <a:gd name="T31" fmla="*/ 66 h 131"/>
                  <a:gd name="T32" fmla="*/ 6 w 60"/>
                  <a:gd name="T33" fmla="*/ 62 h 131"/>
                  <a:gd name="T34" fmla="*/ 0 w 60"/>
                  <a:gd name="T35" fmla="*/ 51 h 131"/>
                  <a:gd name="T36" fmla="*/ 2 w 60"/>
                  <a:gd name="T37" fmla="*/ 46 h 131"/>
                  <a:gd name="T38" fmla="*/ 6 w 60"/>
                  <a:gd name="T39" fmla="*/ 42 h 131"/>
                  <a:gd name="T40" fmla="*/ 7 w 60"/>
                  <a:gd name="T41" fmla="*/ 32 h 131"/>
                  <a:gd name="T42" fmla="*/ 15 w 60"/>
                  <a:gd name="T43" fmla="*/ 28 h 131"/>
                  <a:gd name="T44" fmla="*/ 19 w 60"/>
                  <a:gd name="T45" fmla="*/ 17 h 131"/>
                  <a:gd name="T46" fmla="*/ 28 w 60"/>
                  <a:gd name="T47" fmla="*/ 9 h 131"/>
                  <a:gd name="T48" fmla="*/ 32 w 60"/>
                  <a:gd name="T49" fmla="*/ 5 h 131"/>
                  <a:gd name="T50" fmla="*/ 34 w 60"/>
                  <a:gd name="T51" fmla="*/ 0 h 131"/>
                  <a:gd name="T52" fmla="*/ 40 w 60"/>
                  <a:gd name="T53" fmla="*/ 5 h 131"/>
                  <a:gd name="T54" fmla="*/ 43 w 60"/>
                  <a:gd name="T55" fmla="*/ 13 h 131"/>
                  <a:gd name="T56" fmla="*/ 36 w 60"/>
                  <a:gd name="T57" fmla="*/ 25 h 131"/>
                  <a:gd name="T58" fmla="*/ 43 w 60"/>
                  <a:gd name="T59" fmla="*/ 32 h 131"/>
                  <a:gd name="T60" fmla="*/ 49 w 60"/>
                  <a:gd name="T61" fmla="*/ 40 h 131"/>
                  <a:gd name="T62" fmla="*/ 52 w 60"/>
                  <a:gd name="T63" fmla="*/ 49 h 131"/>
                  <a:gd name="T64" fmla="*/ 59 w 60"/>
                  <a:gd name="T65" fmla="*/ 49 h 131"/>
                  <a:gd name="T66" fmla="*/ 54 w 60"/>
                  <a:gd name="T67" fmla="*/ 56 h 131"/>
                  <a:gd name="T68" fmla="*/ 49 w 60"/>
                  <a:gd name="T69" fmla="*/ 6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131">
                    <a:moveTo>
                      <a:pt x="49" y="60"/>
                    </a:moveTo>
                    <a:lnTo>
                      <a:pt x="44" y="63"/>
                    </a:lnTo>
                    <a:lnTo>
                      <a:pt x="40" y="63"/>
                    </a:lnTo>
                    <a:lnTo>
                      <a:pt x="37" y="71"/>
                    </a:lnTo>
                    <a:lnTo>
                      <a:pt x="35" y="73"/>
                    </a:lnTo>
                    <a:lnTo>
                      <a:pt x="37" y="79"/>
                    </a:lnTo>
                    <a:lnTo>
                      <a:pt x="42" y="84"/>
                    </a:lnTo>
                    <a:lnTo>
                      <a:pt x="44" y="89"/>
                    </a:lnTo>
                    <a:lnTo>
                      <a:pt x="42" y="95"/>
                    </a:lnTo>
                    <a:lnTo>
                      <a:pt x="40" y="96"/>
                    </a:lnTo>
                    <a:lnTo>
                      <a:pt x="41" y="100"/>
                    </a:lnTo>
                    <a:lnTo>
                      <a:pt x="46" y="104"/>
                    </a:lnTo>
                    <a:lnTo>
                      <a:pt x="47" y="108"/>
                    </a:lnTo>
                    <a:lnTo>
                      <a:pt x="47" y="112"/>
                    </a:lnTo>
                    <a:lnTo>
                      <a:pt x="49" y="118"/>
                    </a:lnTo>
                    <a:lnTo>
                      <a:pt x="46" y="124"/>
                    </a:lnTo>
                    <a:lnTo>
                      <a:pt x="42" y="131"/>
                    </a:lnTo>
                    <a:lnTo>
                      <a:pt x="42" y="126"/>
                    </a:lnTo>
                    <a:lnTo>
                      <a:pt x="43" y="121"/>
                    </a:lnTo>
                    <a:lnTo>
                      <a:pt x="41" y="116"/>
                    </a:lnTo>
                    <a:lnTo>
                      <a:pt x="42" y="109"/>
                    </a:lnTo>
                    <a:lnTo>
                      <a:pt x="40" y="106"/>
                    </a:lnTo>
                    <a:lnTo>
                      <a:pt x="37" y="97"/>
                    </a:lnTo>
                    <a:lnTo>
                      <a:pt x="36" y="89"/>
                    </a:lnTo>
                    <a:lnTo>
                      <a:pt x="32" y="83"/>
                    </a:lnTo>
                    <a:lnTo>
                      <a:pt x="29" y="86"/>
                    </a:lnTo>
                    <a:lnTo>
                      <a:pt x="20" y="91"/>
                    </a:lnTo>
                    <a:lnTo>
                      <a:pt x="17" y="91"/>
                    </a:lnTo>
                    <a:lnTo>
                      <a:pt x="13" y="89"/>
                    </a:lnTo>
                    <a:lnTo>
                      <a:pt x="15" y="80"/>
                    </a:lnTo>
                    <a:lnTo>
                      <a:pt x="14" y="74"/>
                    </a:lnTo>
                    <a:lnTo>
                      <a:pt x="8" y="66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2" y="52"/>
                    </a:lnTo>
                    <a:lnTo>
                      <a:pt x="2" y="46"/>
                    </a:lnTo>
                    <a:lnTo>
                      <a:pt x="6" y="45"/>
                    </a:lnTo>
                    <a:lnTo>
                      <a:pt x="6" y="42"/>
                    </a:lnTo>
                    <a:lnTo>
                      <a:pt x="7" y="39"/>
                    </a:lnTo>
                    <a:lnTo>
                      <a:pt x="7" y="32"/>
                    </a:lnTo>
                    <a:lnTo>
                      <a:pt x="12" y="34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9" y="17"/>
                    </a:lnTo>
                    <a:lnTo>
                      <a:pt x="19" y="14"/>
                    </a:lnTo>
                    <a:lnTo>
                      <a:pt x="28" y="9"/>
                    </a:lnTo>
                    <a:lnTo>
                      <a:pt x="32" y="10"/>
                    </a:lnTo>
                    <a:lnTo>
                      <a:pt x="32" y="5"/>
                    </a:lnTo>
                    <a:lnTo>
                      <a:pt x="35" y="4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5"/>
                    </a:lnTo>
                    <a:lnTo>
                      <a:pt x="43" y="7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36" y="25"/>
                    </a:lnTo>
                    <a:lnTo>
                      <a:pt x="36" y="33"/>
                    </a:lnTo>
                    <a:lnTo>
                      <a:pt x="43" y="32"/>
                    </a:lnTo>
                    <a:lnTo>
                      <a:pt x="44" y="39"/>
                    </a:lnTo>
                    <a:lnTo>
                      <a:pt x="49" y="40"/>
                    </a:lnTo>
                    <a:lnTo>
                      <a:pt x="47" y="46"/>
                    </a:lnTo>
                    <a:lnTo>
                      <a:pt x="52" y="49"/>
                    </a:lnTo>
                    <a:lnTo>
                      <a:pt x="54" y="50"/>
                    </a:lnTo>
                    <a:lnTo>
                      <a:pt x="59" y="49"/>
                    </a:lnTo>
                    <a:lnTo>
                      <a:pt x="60" y="51"/>
                    </a:lnTo>
                    <a:lnTo>
                      <a:pt x="54" y="56"/>
                    </a:lnTo>
                    <a:lnTo>
                      <a:pt x="53" y="58"/>
                    </a:lnTo>
                    <a:lnTo>
                      <a:pt x="49" y="6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4" name="Freihandform 123">
                <a:extLst>
                  <a:ext uri="{FF2B5EF4-FFF2-40B4-BE49-F238E27FC236}">
                    <a16:creationId xmlns:a16="http://schemas.microsoft.com/office/drawing/2014/main" id="{0317F966-23A0-7547-9DA2-2E68DB599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4125" y="5430838"/>
                <a:ext cx="84138" cy="47625"/>
              </a:xfrm>
              <a:custGeom>
                <a:avLst/>
                <a:gdLst>
                  <a:gd name="T0" fmla="*/ 53 w 53"/>
                  <a:gd name="T1" fmla="*/ 19 h 30"/>
                  <a:gd name="T2" fmla="*/ 53 w 53"/>
                  <a:gd name="T3" fmla="*/ 23 h 30"/>
                  <a:gd name="T4" fmla="*/ 53 w 53"/>
                  <a:gd name="T5" fmla="*/ 26 h 30"/>
                  <a:gd name="T6" fmla="*/ 53 w 53"/>
                  <a:gd name="T7" fmla="*/ 30 h 30"/>
                  <a:gd name="T8" fmla="*/ 47 w 53"/>
                  <a:gd name="T9" fmla="*/ 30 h 30"/>
                  <a:gd name="T10" fmla="*/ 40 w 53"/>
                  <a:gd name="T11" fmla="*/ 29 h 30"/>
                  <a:gd name="T12" fmla="*/ 34 w 53"/>
                  <a:gd name="T13" fmla="*/ 28 h 30"/>
                  <a:gd name="T14" fmla="*/ 30 w 53"/>
                  <a:gd name="T15" fmla="*/ 24 h 30"/>
                  <a:gd name="T16" fmla="*/ 20 w 53"/>
                  <a:gd name="T17" fmla="*/ 23 h 30"/>
                  <a:gd name="T18" fmla="*/ 12 w 53"/>
                  <a:gd name="T19" fmla="*/ 19 h 30"/>
                  <a:gd name="T20" fmla="*/ 6 w 53"/>
                  <a:gd name="T21" fmla="*/ 14 h 30"/>
                  <a:gd name="T22" fmla="*/ 0 w 53"/>
                  <a:gd name="T23" fmla="*/ 12 h 30"/>
                  <a:gd name="T24" fmla="*/ 2 w 53"/>
                  <a:gd name="T25" fmla="*/ 5 h 30"/>
                  <a:gd name="T26" fmla="*/ 6 w 53"/>
                  <a:gd name="T27" fmla="*/ 1 h 30"/>
                  <a:gd name="T28" fmla="*/ 10 w 53"/>
                  <a:gd name="T29" fmla="*/ 0 h 30"/>
                  <a:gd name="T30" fmla="*/ 14 w 53"/>
                  <a:gd name="T31" fmla="*/ 2 h 30"/>
                  <a:gd name="T32" fmla="*/ 22 w 53"/>
                  <a:gd name="T33" fmla="*/ 7 h 30"/>
                  <a:gd name="T34" fmla="*/ 25 w 53"/>
                  <a:gd name="T35" fmla="*/ 8 h 30"/>
                  <a:gd name="T36" fmla="*/ 28 w 53"/>
                  <a:gd name="T37" fmla="*/ 12 h 30"/>
                  <a:gd name="T38" fmla="*/ 32 w 53"/>
                  <a:gd name="T39" fmla="*/ 13 h 30"/>
                  <a:gd name="T40" fmla="*/ 37 w 53"/>
                  <a:gd name="T41" fmla="*/ 17 h 30"/>
                  <a:gd name="T42" fmla="*/ 46 w 53"/>
                  <a:gd name="T43" fmla="*/ 18 h 30"/>
                  <a:gd name="T44" fmla="*/ 53 w 53"/>
                  <a:gd name="T45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30">
                    <a:moveTo>
                      <a:pt x="53" y="19"/>
                    </a:moveTo>
                    <a:lnTo>
                      <a:pt x="53" y="23"/>
                    </a:lnTo>
                    <a:lnTo>
                      <a:pt x="53" y="26"/>
                    </a:lnTo>
                    <a:lnTo>
                      <a:pt x="53" y="30"/>
                    </a:lnTo>
                    <a:lnTo>
                      <a:pt x="47" y="30"/>
                    </a:lnTo>
                    <a:lnTo>
                      <a:pt x="40" y="29"/>
                    </a:lnTo>
                    <a:lnTo>
                      <a:pt x="34" y="28"/>
                    </a:lnTo>
                    <a:lnTo>
                      <a:pt x="30" y="24"/>
                    </a:lnTo>
                    <a:lnTo>
                      <a:pt x="20" y="23"/>
                    </a:lnTo>
                    <a:lnTo>
                      <a:pt x="12" y="19"/>
                    </a:lnTo>
                    <a:lnTo>
                      <a:pt x="6" y="14"/>
                    </a:lnTo>
                    <a:lnTo>
                      <a:pt x="0" y="12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22" y="7"/>
                    </a:lnTo>
                    <a:lnTo>
                      <a:pt x="25" y="8"/>
                    </a:lnTo>
                    <a:lnTo>
                      <a:pt x="28" y="12"/>
                    </a:lnTo>
                    <a:lnTo>
                      <a:pt x="32" y="13"/>
                    </a:lnTo>
                    <a:lnTo>
                      <a:pt x="37" y="17"/>
                    </a:lnTo>
                    <a:lnTo>
                      <a:pt x="46" y="18"/>
                    </a:lnTo>
                    <a:lnTo>
                      <a:pt x="53" y="1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195" name="Gruppieren 194">
                <a:extLst>
                  <a:ext uri="{FF2B5EF4-FFF2-40B4-BE49-F238E27FC236}">
                    <a16:creationId xmlns:a16="http://schemas.microsoft.com/office/drawing/2014/main" id="{C76E9772-A8B7-3326-66B3-E19A923E1AD8}"/>
                  </a:ext>
                </a:extLst>
              </p:cNvPr>
              <p:cNvGrpSpPr/>
              <p:nvPr/>
            </p:nvGrpSpPr>
            <p:grpSpPr>
              <a:xfrm>
                <a:off x="4146550" y="5881688"/>
                <a:ext cx="693738" cy="446088"/>
                <a:chOff x="4146550" y="5881688"/>
                <a:chExt cx="693738" cy="446088"/>
              </a:xfrm>
              <a:grpFill/>
            </p:grpSpPr>
            <p:sp>
              <p:nvSpPr>
                <p:cNvPr id="211" name="Freihandform 12">
                  <a:extLst>
                    <a:ext uri="{FF2B5EF4-FFF2-40B4-BE49-F238E27FC236}">
                      <a16:creationId xmlns:a16="http://schemas.microsoft.com/office/drawing/2014/main" id="{19CE18CB-778A-45B8-C54D-C6F99871E9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46550" y="5881688"/>
                  <a:ext cx="430213" cy="400050"/>
                </a:xfrm>
                <a:custGeom>
                  <a:avLst/>
                  <a:gdLst>
                    <a:gd name="T0" fmla="*/ 231 w 271"/>
                    <a:gd name="T1" fmla="*/ 227 h 252"/>
                    <a:gd name="T2" fmla="*/ 232 w 271"/>
                    <a:gd name="T3" fmla="*/ 249 h 252"/>
                    <a:gd name="T4" fmla="*/ 220 w 271"/>
                    <a:gd name="T5" fmla="*/ 252 h 252"/>
                    <a:gd name="T6" fmla="*/ 210 w 271"/>
                    <a:gd name="T7" fmla="*/ 226 h 252"/>
                    <a:gd name="T8" fmla="*/ 209 w 271"/>
                    <a:gd name="T9" fmla="*/ 24 h 252"/>
                    <a:gd name="T10" fmla="*/ 216 w 271"/>
                    <a:gd name="T11" fmla="*/ 38 h 252"/>
                    <a:gd name="T12" fmla="*/ 220 w 271"/>
                    <a:gd name="T13" fmla="*/ 53 h 252"/>
                    <a:gd name="T14" fmla="*/ 238 w 271"/>
                    <a:gd name="T15" fmla="*/ 67 h 252"/>
                    <a:gd name="T16" fmla="*/ 246 w 271"/>
                    <a:gd name="T17" fmla="*/ 80 h 252"/>
                    <a:gd name="T18" fmla="*/ 257 w 271"/>
                    <a:gd name="T19" fmla="*/ 94 h 252"/>
                    <a:gd name="T20" fmla="*/ 267 w 271"/>
                    <a:gd name="T21" fmla="*/ 113 h 252"/>
                    <a:gd name="T22" fmla="*/ 268 w 271"/>
                    <a:gd name="T23" fmla="*/ 134 h 252"/>
                    <a:gd name="T24" fmla="*/ 262 w 271"/>
                    <a:gd name="T25" fmla="*/ 158 h 252"/>
                    <a:gd name="T26" fmla="*/ 251 w 271"/>
                    <a:gd name="T27" fmla="*/ 180 h 252"/>
                    <a:gd name="T28" fmla="*/ 246 w 271"/>
                    <a:gd name="T29" fmla="*/ 198 h 252"/>
                    <a:gd name="T30" fmla="*/ 226 w 271"/>
                    <a:gd name="T31" fmla="*/ 208 h 252"/>
                    <a:gd name="T32" fmla="*/ 213 w 271"/>
                    <a:gd name="T33" fmla="*/ 202 h 252"/>
                    <a:gd name="T34" fmla="*/ 193 w 271"/>
                    <a:gd name="T35" fmla="*/ 206 h 252"/>
                    <a:gd name="T36" fmla="*/ 178 w 271"/>
                    <a:gd name="T37" fmla="*/ 192 h 252"/>
                    <a:gd name="T38" fmla="*/ 169 w 271"/>
                    <a:gd name="T39" fmla="*/ 179 h 252"/>
                    <a:gd name="T40" fmla="*/ 161 w 271"/>
                    <a:gd name="T41" fmla="*/ 176 h 252"/>
                    <a:gd name="T42" fmla="*/ 160 w 271"/>
                    <a:gd name="T43" fmla="*/ 168 h 252"/>
                    <a:gd name="T44" fmla="*/ 147 w 271"/>
                    <a:gd name="T45" fmla="*/ 170 h 252"/>
                    <a:gd name="T46" fmla="*/ 132 w 271"/>
                    <a:gd name="T47" fmla="*/ 154 h 252"/>
                    <a:gd name="T48" fmla="*/ 100 w 271"/>
                    <a:gd name="T49" fmla="*/ 153 h 252"/>
                    <a:gd name="T50" fmla="*/ 74 w 271"/>
                    <a:gd name="T51" fmla="*/ 162 h 252"/>
                    <a:gd name="T52" fmla="*/ 59 w 271"/>
                    <a:gd name="T53" fmla="*/ 170 h 252"/>
                    <a:gd name="T54" fmla="*/ 40 w 271"/>
                    <a:gd name="T55" fmla="*/ 174 h 252"/>
                    <a:gd name="T56" fmla="*/ 27 w 271"/>
                    <a:gd name="T57" fmla="*/ 179 h 252"/>
                    <a:gd name="T58" fmla="*/ 12 w 271"/>
                    <a:gd name="T59" fmla="*/ 167 h 252"/>
                    <a:gd name="T60" fmla="*/ 17 w 271"/>
                    <a:gd name="T61" fmla="*/ 156 h 252"/>
                    <a:gd name="T62" fmla="*/ 12 w 271"/>
                    <a:gd name="T63" fmla="*/ 134 h 252"/>
                    <a:gd name="T64" fmla="*/ 5 w 271"/>
                    <a:gd name="T65" fmla="*/ 118 h 252"/>
                    <a:gd name="T66" fmla="*/ 1 w 271"/>
                    <a:gd name="T67" fmla="*/ 105 h 252"/>
                    <a:gd name="T68" fmla="*/ 3 w 271"/>
                    <a:gd name="T69" fmla="*/ 101 h 252"/>
                    <a:gd name="T70" fmla="*/ 3 w 271"/>
                    <a:gd name="T71" fmla="*/ 90 h 252"/>
                    <a:gd name="T72" fmla="*/ 6 w 271"/>
                    <a:gd name="T73" fmla="*/ 83 h 252"/>
                    <a:gd name="T74" fmla="*/ 23 w 271"/>
                    <a:gd name="T75" fmla="*/ 70 h 252"/>
                    <a:gd name="T76" fmla="*/ 38 w 271"/>
                    <a:gd name="T77" fmla="*/ 66 h 252"/>
                    <a:gd name="T78" fmla="*/ 51 w 271"/>
                    <a:gd name="T79" fmla="*/ 63 h 252"/>
                    <a:gd name="T80" fmla="*/ 60 w 271"/>
                    <a:gd name="T81" fmla="*/ 49 h 252"/>
                    <a:gd name="T82" fmla="*/ 70 w 271"/>
                    <a:gd name="T83" fmla="*/ 44 h 252"/>
                    <a:gd name="T84" fmla="*/ 74 w 271"/>
                    <a:gd name="T85" fmla="*/ 34 h 252"/>
                    <a:gd name="T86" fmla="*/ 83 w 271"/>
                    <a:gd name="T87" fmla="*/ 24 h 252"/>
                    <a:gd name="T88" fmla="*/ 92 w 271"/>
                    <a:gd name="T89" fmla="*/ 22 h 252"/>
                    <a:gd name="T90" fmla="*/ 109 w 271"/>
                    <a:gd name="T91" fmla="*/ 30 h 252"/>
                    <a:gd name="T92" fmla="*/ 114 w 271"/>
                    <a:gd name="T93" fmla="*/ 17 h 252"/>
                    <a:gd name="T94" fmla="*/ 129 w 271"/>
                    <a:gd name="T95" fmla="*/ 9 h 252"/>
                    <a:gd name="T96" fmla="*/ 132 w 271"/>
                    <a:gd name="T97" fmla="*/ 5 h 252"/>
                    <a:gd name="T98" fmla="*/ 147 w 271"/>
                    <a:gd name="T99" fmla="*/ 11 h 252"/>
                    <a:gd name="T100" fmla="*/ 158 w 271"/>
                    <a:gd name="T101" fmla="*/ 12 h 252"/>
                    <a:gd name="T102" fmla="*/ 152 w 271"/>
                    <a:gd name="T103" fmla="*/ 22 h 252"/>
                    <a:gd name="T104" fmla="*/ 155 w 271"/>
                    <a:gd name="T105" fmla="*/ 34 h 252"/>
                    <a:gd name="T106" fmla="*/ 169 w 271"/>
                    <a:gd name="T107" fmla="*/ 42 h 252"/>
                    <a:gd name="T108" fmla="*/ 185 w 271"/>
                    <a:gd name="T109" fmla="*/ 46 h 252"/>
                    <a:gd name="T110" fmla="*/ 191 w 271"/>
                    <a:gd name="T111" fmla="*/ 30 h 252"/>
                    <a:gd name="T112" fmla="*/ 190 w 271"/>
                    <a:gd name="T113" fmla="*/ 15 h 252"/>
                    <a:gd name="T114" fmla="*/ 193 w 271"/>
                    <a:gd name="T115" fmla="*/ 5 h 252"/>
                    <a:gd name="T116" fmla="*/ 198 w 271"/>
                    <a:gd name="T117" fmla="*/ 8 h 252"/>
                    <a:gd name="T118" fmla="*/ 203 w 271"/>
                    <a:gd name="T119" fmla="*/ 19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1" h="252">
                      <a:moveTo>
                        <a:pt x="215" y="227"/>
                      </a:moveTo>
                      <a:lnTo>
                        <a:pt x="221" y="231"/>
                      </a:lnTo>
                      <a:lnTo>
                        <a:pt x="226" y="229"/>
                      </a:lnTo>
                      <a:lnTo>
                        <a:pt x="231" y="227"/>
                      </a:lnTo>
                      <a:lnTo>
                        <a:pt x="234" y="228"/>
                      </a:lnTo>
                      <a:lnTo>
                        <a:pt x="236" y="239"/>
                      </a:lnTo>
                      <a:lnTo>
                        <a:pt x="233" y="241"/>
                      </a:lnTo>
                      <a:lnTo>
                        <a:pt x="232" y="249"/>
                      </a:lnTo>
                      <a:lnTo>
                        <a:pt x="230" y="246"/>
                      </a:lnTo>
                      <a:lnTo>
                        <a:pt x="225" y="252"/>
                      </a:lnTo>
                      <a:lnTo>
                        <a:pt x="224" y="252"/>
                      </a:lnTo>
                      <a:lnTo>
                        <a:pt x="220" y="252"/>
                      </a:lnTo>
                      <a:lnTo>
                        <a:pt x="215" y="244"/>
                      </a:lnTo>
                      <a:lnTo>
                        <a:pt x="215" y="238"/>
                      </a:lnTo>
                      <a:lnTo>
                        <a:pt x="210" y="231"/>
                      </a:lnTo>
                      <a:lnTo>
                        <a:pt x="210" y="226"/>
                      </a:lnTo>
                      <a:lnTo>
                        <a:pt x="215" y="227"/>
                      </a:lnTo>
                      <a:close/>
                      <a:moveTo>
                        <a:pt x="203" y="22"/>
                      </a:moveTo>
                      <a:lnTo>
                        <a:pt x="205" y="26"/>
                      </a:lnTo>
                      <a:lnTo>
                        <a:pt x="209" y="24"/>
                      </a:lnTo>
                      <a:lnTo>
                        <a:pt x="211" y="26"/>
                      </a:lnTo>
                      <a:lnTo>
                        <a:pt x="215" y="30"/>
                      </a:lnTo>
                      <a:lnTo>
                        <a:pt x="214" y="32"/>
                      </a:lnTo>
                      <a:lnTo>
                        <a:pt x="216" y="38"/>
                      </a:lnTo>
                      <a:lnTo>
                        <a:pt x="216" y="42"/>
                      </a:lnTo>
                      <a:lnTo>
                        <a:pt x="219" y="43"/>
                      </a:lnTo>
                      <a:lnTo>
                        <a:pt x="220" y="49"/>
                      </a:lnTo>
                      <a:lnTo>
                        <a:pt x="220" y="53"/>
                      </a:lnTo>
                      <a:lnTo>
                        <a:pt x="222" y="58"/>
                      </a:lnTo>
                      <a:lnTo>
                        <a:pt x="230" y="61"/>
                      </a:lnTo>
                      <a:lnTo>
                        <a:pt x="234" y="64"/>
                      </a:lnTo>
                      <a:lnTo>
                        <a:pt x="238" y="67"/>
                      </a:lnTo>
                      <a:lnTo>
                        <a:pt x="238" y="69"/>
                      </a:lnTo>
                      <a:lnTo>
                        <a:pt x="242" y="73"/>
                      </a:lnTo>
                      <a:lnTo>
                        <a:pt x="244" y="82"/>
                      </a:lnTo>
                      <a:lnTo>
                        <a:pt x="246" y="80"/>
                      </a:lnTo>
                      <a:lnTo>
                        <a:pt x="249" y="83"/>
                      </a:lnTo>
                      <a:lnTo>
                        <a:pt x="251" y="82"/>
                      </a:lnTo>
                      <a:lnTo>
                        <a:pt x="252" y="89"/>
                      </a:lnTo>
                      <a:lnTo>
                        <a:pt x="257" y="94"/>
                      </a:lnTo>
                      <a:lnTo>
                        <a:pt x="260" y="96"/>
                      </a:lnTo>
                      <a:lnTo>
                        <a:pt x="266" y="102"/>
                      </a:lnTo>
                      <a:lnTo>
                        <a:pt x="267" y="109"/>
                      </a:lnTo>
                      <a:lnTo>
                        <a:pt x="267" y="113"/>
                      </a:lnTo>
                      <a:lnTo>
                        <a:pt x="267" y="118"/>
                      </a:lnTo>
                      <a:lnTo>
                        <a:pt x="271" y="124"/>
                      </a:lnTo>
                      <a:lnTo>
                        <a:pt x="269" y="130"/>
                      </a:lnTo>
                      <a:lnTo>
                        <a:pt x="268" y="134"/>
                      </a:lnTo>
                      <a:lnTo>
                        <a:pt x="267" y="141"/>
                      </a:lnTo>
                      <a:lnTo>
                        <a:pt x="267" y="146"/>
                      </a:lnTo>
                      <a:lnTo>
                        <a:pt x="266" y="151"/>
                      </a:lnTo>
                      <a:lnTo>
                        <a:pt x="262" y="158"/>
                      </a:lnTo>
                      <a:lnTo>
                        <a:pt x="257" y="162"/>
                      </a:lnTo>
                      <a:lnTo>
                        <a:pt x="255" y="169"/>
                      </a:lnTo>
                      <a:lnTo>
                        <a:pt x="252" y="173"/>
                      </a:lnTo>
                      <a:lnTo>
                        <a:pt x="251" y="180"/>
                      </a:lnTo>
                      <a:lnTo>
                        <a:pt x="249" y="183"/>
                      </a:lnTo>
                      <a:lnTo>
                        <a:pt x="246" y="189"/>
                      </a:lnTo>
                      <a:lnTo>
                        <a:pt x="245" y="196"/>
                      </a:lnTo>
                      <a:lnTo>
                        <a:pt x="246" y="198"/>
                      </a:lnTo>
                      <a:lnTo>
                        <a:pt x="242" y="202"/>
                      </a:lnTo>
                      <a:lnTo>
                        <a:pt x="234" y="202"/>
                      </a:lnTo>
                      <a:lnTo>
                        <a:pt x="228" y="205"/>
                      </a:lnTo>
                      <a:lnTo>
                        <a:pt x="226" y="208"/>
                      </a:lnTo>
                      <a:lnTo>
                        <a:pt x="221" y="211"/>
                      </a:lnTo>
                      <a:lnTo>
                        <a:pt x="216" y="208"/>
                      </a:lnTo>
                      <a:lnTo>
                        <a:pt x="211" y="206"/>
                      </a:lnTo>
                      <a:lnTo>
                        <a:pt x="213" y="202"/>
                      </a:lnTo>
                      <a:lnTo>
                        <a:pt x="209" y="204"/>
                      </a:lnTo>
                      <a:lnTo>
                        <a:pt x="203" y="210"/>
                      </a:lnTo>
                      <a:lnTo>
                        <a:pt x="197" y="208"/>
                      </a:lnTo>
                      <a:lnTo>
                        <a:pt x="193" y="206"/>
                      </a:lnTo>
                      <a:lnTo>
                        <a:pt x="190" y="205"/>
                      </a:lnTo>
                      <a:lnTo>
                        <a:pt x="184" y="203"/>
                      </a:lnTo>
                      <a:lnTo>
                        <a:pt x="179" y="198"/>
                      </a:lnTo>
                      <a:lnTo>
                        <a:pt x="178" y="192"/>
                      </a:lnTo>
                      <a:lnTo>
                        <a:pt x="176" y="187"/>
                      </a:lnTo>
                      <a:lnTo>
                        <a:pt x="173" y="185"/>
                      </a:lnTo>
                      <a:lnTo>
                        <a:pt x="167" y="183"/>
                      </a:lnTo>
                      <a:lnTo>
                        <a:pt x="169" y="179"/>
                      </a:lnTo>
                      <a:lnTo>
                        <a:pt x="167" y="173"/>
                      </a:lnTo>
                      <a:lnTo>
                        <a:pt x="164" y="179"/>
                      </a:lnTo>
                      <a:lnTo>
                        <a:pt x="158" y="180"/>
                      </a:lnTo>
                      <a:lnTo>
                        <a:pt x="161" y="176"/>
                      </a:lnTo>
                      <a:lnTo>
                        <a:pt x="162" y="171"/>
                      </a:lnTo>
                      <a:lnTo>
                        <a:pt x="164" y="167"/>
                      </a:lnTo>
                      <a:lnTo>
                        <a:pt x="164" y="162"/>
                      </a:lnTo>
                      <a:lnTo>
                        <a:pt x="160" y="168"/>
                      </a:lnTo>
                      <a:lnTo>
                        <a:pt x="155" y="171"/>
                      </a:lnTo>
                      <a:lnTo>
                        <a:pt x="152" y="177"/>
                      </a:lnTo>
                      <a:lnTo>
                        <a:pt x="147" y="174"/>
                      </a:lnTo>
                      <a:lnTo>
                        <a:pt x="147" y="170"/>
                      </a:lnTo>
                      <a:lnTo>
                        <a:pt x="143" y="164"/>
                      </a:lnTo>
                      <a:lnTo>
                        <a:pt x="139" y="160"/>
                      </a:lnTo>
                      <a:lnTo>
                        <a:pt x="140" y="159"/>
                      </a:lnTo>
                      <a:lnTo>
                        <a:pt x="132" y="154"/>
                      </a:lnTo>
                      <a:lnTo>
                        <a:pt x="127" y="154"/>
                      </a:lnTo>
                      <a:lnTo>
                        <a:pt x="121" y="150"/>
                      </a:lnTo>
                      <a:lnTo>
                        <a:pt x="109" y="151"/>
                      </a:lnTo>
                      <a:lnTo>
                        <a:pt x="100" y="153"/>
                      </a:lnTo>
                      <a:lnTo>
                        <a:pt x="93" y="157"/>
                      </a:lnTo>
                      <a:lnTo>
                        <a:pt x="86" y="156"/>
                      </a:lnTo>
                      <a:lnTo>
                        <a:pt x="79" y="159"/>
                      </a:lnTo>
                      <a:lnTo>
                        <a:pt x="74" y="162"/>
                      </a:lnTo>
                      <a:lnTo>
                        <a:pt x="73" y="165"/>
                      </a:lnTo>
                      <a:lnTo>
                        <a:pt x="69" y="169"/>
                      </a:lnTo>
                      <a:lnTo>
                        <a:pt x="64" y="169"/>
                      </a:lnTo>
                      <a:lnTo>
                        <a:pt x="59" y="170"/>
                      </a:lnTo>
                      <a:lnTo>
                        <a:pt x="53" y="169"/>
                      </a:lnTo>
                      <a:lnTo>
                        <a:pt x="48" y="169"/>
                      </a:lnTo>
                      <a:lnTo>
                        <a:pt x="45" y="170"/>
                      </a:lnTo>
                      <a:lnTo>
                        <a:pt x="40" y="174"/>
                      </a:lnTo>
                      <a:lnTo>
                        <a:pt x="39" y="174"/>
                      </a:lnTo>
                      <a:lnTo>
                        <a:pt x="35" y="176"/>
                      </a:lnTo>
                      <a:lnTo>
                        <a:pt x="31" y="179"/>
                      </a:lnTo>
                      <a:lnTo>
                        <a:pt x="27" y="179"/>
                      </a:lnTo>
                      <a:lnTo>
                        <a:pt x="22" y="179"/>
                      </a:lnTo>
                      <a:lnTo>
                        <a:pt x="16" y="173"/>
                      </a:lnTo>
                      <a:lnTo>
                        <a:pt x="12" y="171"/>
                      </a:lnTo>
                      <a:lnTo>
                        <a:pt x="12" y="167"/>
                      </a:lnTo>
                      <a:lnTo>
                        <a:pt x="15" y="165"/>
                      </a:lnTo>
                      <a:lnTo>
                        <a:pt x="16" y="164"/>
                      </a:lnTo>
                      <a:lnTo>
                        <a:pt x="16" y="162"/>
                      </a:lnTo>
                      <a:lnTo>
                        <a:pt x="17" y="156"/>
                      </a:lnTo>
                      <a:lnTo>
                        <a:pt x="16" y="151"/>
                      </a:lnTo>
                      <a:lnTo>
                        <a:pt x="12" y="144"/>
                      </a:lnTo>
                      <a:lnTo>
                        <a:pt x="11" y="139"/>
                      </a:lnTo>
                      <a:lnTo>
                        <a:pt x="12" y="134"/>
                      </a:lnTo>
                      <a:lnTo>
                        <a:pt x="9" y="129"/>
                      </a:lnTo>
                      <a:lnTo>
                        <a:pt x="9" y="127"/>
                      </a:lnTo>
                      <a:lnTo>
                        <a:pt x="6" y="124"/>
                      </a:lnTo>
                      <a:lnTo>
                        <a:pt x="5" y="118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4" y="112"/>
                      </a:lnTo>
                      <a:lnTo>
                        <a:pt x="1" y="105"/>
                      </a:lnTo>
                      <a:lnTo>
                        <a:pt x="4" y="107"/>
                      </a:lnTo>
                      <a:lnTo>
                        <a:pt x="6" y="111"/>
                      </a:lnTo>
                      <a:lnTo>
                        <a:pt x="6" y="106"/>
                      </a:lnTo>
                      <a:lnTo>
                        <a:pt x="3" y="101"/>
                      </a:lnTo>
                      <a:lnTo>
                        <a:pt x="3" y="99"/>
                      </a:lnTo>
                      <a:lnTo>
                        <a:pt x="0" y="96"/>
                      </a:lnTo>
                      <a:lnTo>
                        <a:pt x="1" y="92"/>
                      </a:lnTo>
                      <a:lnTo>
                        <a:pt x="3" y="90"/>
                      </a:lnTo>
                      <a:lnTo>
                        <a:pt x="4" y="87"/>
                      </a:lnTo>
                      <a:lnTo>
                        <a:pt x="3" y="82"/>
                      </a:lnTo>
                      <a:lnTo>
                        <a:pt x="6" y="77"/>
                      </a:lnTo>
                      <a:lnTo>
                        <a:pt x="6" y="83"/>
                      </a:lnTo>
                      <a:lnTo>
                        <a:pt x="9" y="78"/>
                      </a:lnTo>
                      <a:lnTo>
                        <a:pt x="15" y="76"/>
                      </a:lnTo>
                      <a:lnTo>
                        <a:pt x="18" y="72"/>
                      </a:lnTo>
                      <a:lnTo>
                        <a:pt x="23" y="70"/>
                      </a:lnTo>
                      <a:lnTo>
                        <a:pt x="25" y="69"/>
                      </a:lnTo>
                      <a:lnTo>
                        <a:pt x="28" y="70"/>
                      </a:lnTo>
                      <a:lnTo>
                        <a:pt x="33" y="67"/>
                      </a:lnTo>
                      <a:lnTo>
                        <a:pt x="38" y="66"/>
                      </a:lnTo>
                      <a:lnTo>
                        <a:pt x="38" y="65"/>
                      </a:lnTo>
                      <a:lnTo>
                        <a:pt x="40" y="64"/>
                      </a:lnTo>
                      <a:lnTo>
                        <a:pt x="44" y="65"/>
                      </a:lnTo>
                      <a:lnTo>
                        <a:pt x="51" y="63"/>
                      </a:lnTo>
                      <a:lnTo>
                        <a:pt x="54" y="59"/>
                      </a:lnTo>
                      <a:lnTo>
                        <a:pt x="56" y="55"/>
                      </a:lnTo>
                      <a:lnTo>
                        <a:pt x="60" y="52"/>
                      </a:lnTo>
                      <a:lnTo>
                        <a:pt x="60" y="49"/>
                      </a:lnTo>
                      <a:lnTo>
                        <a:pt x="60" y="46"/>
                      </a:lnTo>
                      <a:lnTo>
                        <a:pt x="65" y="40"/>
                      </a:lnTo>
                      <a:lnTo>
                        <a:pt x="68" y="46"/>
                      </a:lnTo>
                      <a:lnTo>
                        <a:pt x="70" y="44"/>
                      </a:lnTo>
                      <a:lnTo>
                        <a:pt x="68" y="41"/>
                      </a:lnTo>
                      <a:lnTo>
                        <a:pt x="70" y="37"/>
                      </a:lnTo>
                      <a:lnTo>
                        <a:pt x="74" y="38"/>
                      </a:lnTo>
                      <a:lnTo>
                        <a:pt x="74" y="34"/>
                      </a:lnTo>
                      <a:lnTo>
                        <a:pt x="77" y="30"/>
                      </a:lnTo>
                      <a:lnTo>
                        <a:pt x="80" y="28"/>
                      </a:lnTo>
                      <a:lnTo>
                        <a:pt x="83" y="26"/>
                      </a:lnTo>
                      <a:lnTo>
                        <a:pt x="83" y="24"/>
                      </a:lnTo>
                      <a:lnTo>
                        <a:pt x="86" y="25"/>
                      </a:lnTo>
                      <a:lnTo>
                        <a:pt x="86" y="24"/>
                      </a:lnTo>
                      <a:lnTo>
                        <a:pt x="89" y="23"/>
                      </a:lnTo>
                      <a:lnTo>
                        <a:pt x="92" y="22"/>
                      </a:lnTo>
                      <a:lnTo>
                        <a:pt x="97" y="25"/>
                      </a:lnTo>
                      <a:lnTo>
                        <a:pt x="100" y="29"/>
                      </a:lnTo>
                      <a:lnTo>
                        <a:pt x="105" y="29"/>
                      </a:lnTo>
                      <a:lnTo>
                        <a:pt x="109" y="30"/>
                      </a:lnTo>
                      <a:lnTo>
                        <a:pt x="108" y="25"/>
                      </a:lnTo>
                      <a:lnTo>
                        <a:pt x="111" y="20"/>
                      </a:lnTo>
                      <a:lnTo>
                        <a:pt x="114" y="18"/>
                      </a:lnTo>
                      <a:lnTo>
                        <a:pt x="114" y="17"/>
                      </a:lnTo>
                      <a:lnTo>
                        <a:pt x="116" y="13"/>
                      </a:lnTo>
                      <a:lnTo>
                        <a:pt x="120" y="11"/>
                      </a:lnTo>
                      <a:lnTo>
                        <a:pt x="123" y="12"/>
                      </a:lnTo>
                      <a:lnTo>
                        <a:pt x="129" y="9"/>
                      </a:lnTo>
                      <a:lnTo>
                        <a:pt x="129" y="7"/>
                      </a:lnTo>
                      <a:lnTo>
                        <a:pt x="124" y="5"/>
                      </a:lnTo>
                      <a:lnTo>
                        <a:pt x="128" y="3"/>
                      </a:lnTo>
                      <a:lnTo>
                        <a:pt x="132" y="5"/>
                      </a:lnTo>
                      <a:lnTo>
                        <a:pt x="135" y="8"/>
                      </a:lnTo>
                      <a:lnTo>
                        <a:pt x="141" y="9"/>
                      </a:lnTo>
                      <a:lnTo>
                        <a:pt x="144" y="8"/>
                      </a:lnTo>
                      <a:lnTo>
                        <a:pt x="147" y="11"/>
                      </a:lnTo>
                      <a:lnTo>
                        <a:pt x="151" y="9"/>
                      </a:lnTo>
                      <a:lnTo>
                        <a:pt x="153" y="9"/>
                      </a:lnTo>
                      <a:lnTo>
                        <a:pt x="156" y="8"/>
                      </a:lnTo>
                      <a:lnTo>
                        <a:pt x="158" y="12"/>
                      </a:lnTo>
                      <a:lnTo>
                        <a:pt x="157" y="15"/>
                      </a:lnTo>
                      <a:lnTo>
                        <a:pt x="155" y="18"/>
                      </a:lnTo>
                      <a:lnTo>
                        <a:pt x="152" y="18"/>
                      </a:lnTo>
                      <a:lnTo>
                        <a:pt x="152" y="22"/>
                      </a:lnTo>
                      <a:lnTo>
                        <a:pt x="151" y="24"/>
                      </a:lnTo>
                      <a:lnTo>
                        <a:pt x="149" y="28"/>
                      </a:lnTo>
                      <a:lnTo>
                        <a:pt x="149" y="30"/>
                      </a:lnTo>
                      <a:lnTo>
                        <a:pt x="155" y="34"/>
                      </a:lnTo>
                      <a:lnTo>
                        <a:pt x="160" y="36"/>
                      </a:lnTo>
                      <a:lnTo>
                        <a:pt x="163" y="38"/>
                      </a:lnTo>
                      <a:lnTo>
                        <a:pt x="168" y="42"/>
                      </a:lnTo>
                      <a:lnTo>
                        <a:pt x="169" y="42"/>
                      </a:lnTo>
                      <a:lnTo>
                        <a:pt x="173" y="44"/>
                      </a:lnTo>
                      <a:lnTo>
                        <a:pt x="174" y="46"/>
                      </a:lnTo>
                      <a:lnTo>
                        <a:pt x="180" y="48"/>
                      </a:lnTo>
                      <a:lnTo>
                        <a:pt x="185" y="46"/>
                      </a:lnTo>
                      <a:lnTo>
                        <a:pt x="186" y="42"/>
                      </a:lnTo>
                      <a:lnTo>
                        <a:pt x="187" y="40"/>
                      </a:lnTo>
                      <a:lnTo>
                        <a:pt x="188" y="36"/>
                      </a:lnTo>
                      <a:lnTo>
                        <a:pt x="191" y="30"/>
                      </a:lnTo>
                      <a:lnTo>
                        <a:pt x="190" y="26"/>
                      </a:lnTo>
                      <a:lnTo>
                        <a:pt x="190" y="25"/>
                      </a:lnTo>
                      <a:lnTo>
                        <a:pt x="190" y="20"/>
                      </a:lnTo>
                      <a:lnTo>
                        <a:pt x="190" y="15"/>
                      </a:lnTo>
                      <a:lnTo>
                        <a:pt x="191" y="14"/>
                      </a:lnTo>
                      <a:lnTo>
                        <a:pt x="190" y="12"/>
                      </a:lnTo>
                      <a:lnTo>
                        <a:pt x="192" y="8"/>
                      </a:lnTo>
                      <a:lnTo>
                        <a:pt x="193" y="5"/>
                      </a:lnTo>
                      <a:lnTo>
                        <a:pt x="193" y="2"/>
                      </a:lnTo>
                      <a:lnTo>
                        <a:pt x="196" y="0"/>
                      </a:lnTo>
                      <a:lnTo>
                        <a:pt x="198" y="3"/>
                      </a:lnTo>
                      <a:lnTo>
                        <a:pt x="198" y="8"/>
                      </a:lnTo>
                      <a:lnTo>
                        <a:pt x="199" y="8"/>
                      </a:lnTo>
                      <a:lnTo>
                        <a:pt x="201" y="12"/>
                      </a:lnTo>
                      <a:lnTo>
                        <a:pt x="203" y="15"/>
                      </a:lnTo>
                      <a:lnTo>
                        <a:pt x="203" y="19"/>
                      </a:lnTo>
                      <a:lnTo>
                        <a:pt x="203" y="2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2" name="Freihandform 117">
                  <a:extLst>
                    <a:ext uri="{FF2B5EF4-FFF2-40B4-BE49-F238E27FC236}">
                      <a16:creationId xmlns:a16="http://schemas.microsoft.com/office/drawing/2014/main" id="{88F9C047-6750-9ED6-6571-B12358F496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7888" y="5984875"/>
                  <a:ext cx="31750" cy="26988"/>
                </a:xfrm>
                <a:custGeom>
                  <a:avLst/>
                  <a:gdLst>
                    <a:gd name="T0" fmla="*/ 11 w 20"/>
                    <a:gd name="T1" fmla="*/ 7 h 17"/>
                    <a:gd name="T2" fmla="*/ 17 w 20"/>
                    <a:gd name="T3" fmla="*/ 12 h 17"/>
                    <a:gd name="T4" fmla="*/ 20 w 20"/>
                    <a:gd name="T5" fmla="*/ 15 h 17"/>
                    <a:gd name="T6" fmla="*/ 18 w 20"/>
                    <a:gd name="T7" fmla="*/ 17 h 17"/>
                    <a:gd name="T8" fmla="*/ 14 w 20"/>
                    <a:gd name="T9" fmla="*/ 15 h 17"/>
                    <a:gd name="T10" fmla="*/ 9 w 20"/>
                    <a:gd name="T11" fmla="*/ 12 h 17"/>
                    <a:gd name="T12" fmla="*/ 4 w 20"/>
                    <a:gd name="T13" fmla="*/ 7 h 17"/>
                    <a:gd name="T14" fmla="*/ 0 w 20"/>
                    <a:gd name="T15" fmla="*/ 2 h 17"/>
                    <a:gd name="T16" fmla="*/ 0 w 20"/>
                    <a:gd name="T17" fmla="*/ 0 h 17"/>
                    <a:gd name="T18" fmla="*/ 2 w 20"/>
                    <a:gd name="T19" fmla="*/ 0 h 17"/>
                    <a:gd name="T20" fmla="*/ 6 w 20"/>
                    <a:gd name="T21" fmla="*/ 2 h 17"/>
                    <a:gd name="T22" fmla="*/ 8 w 20"/>
                    <a:gd name="T23" fmla="*/ 5 h 17"/>
                    <a:gd name="T24" fmla="*/ 11 w 20"/>
                    <a:gd name="T25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7">
                      <a:moveTo>
                        <a:pt x="11" y="7"/>
                      </a:moveTo>
                      <a:lnTo>
                        <a:pt x="17" y="12"/>
                      </a:lnTo>
                      <a:lnTo>
                        <a:pt x="20" y="15"/>
                      </a:lnTo>
                      <a:lnTo>
                        <a:pt x="18" y="17"/>
                      </a:lnTo>
                      <a:lnTo>
                        <a:pt x="14" y="15"/>
                      </a:lnTo>
                      <a:lnTo>
                        <a:pt x="9" y="12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8" y="5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3" name="Freihandform 124">
                  <a:extLst>
                    <a:ext uri="{FF2B5EF4-FFF2-40B4-BE49-F238E27FC236}">
                      <a16:creationId xmlns:a16="http://schemas.microsoft.com/office/drawing/2014/main" id="{F633B35B-8C8A-9EB0-38EF-397E7B081A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1700" y="6157913"/>
                  <a:ext cx="128588" cy="169863"/>
                </a:xfrm>
                <a:custGeom>
                  <a:avLst/>
                  <a:gdLst>
                    <a:gd name="T0" fmla="*/ 46 w 81"/>
                    <a:gd name="T1" fmla="*/ 58 h 107"/>
                    <a:gd name="T2" fmla="*/ 52 w 81"/>
                    <a:gd name="T3" fmla="*/ 58 h 107"/>
                    <a:gd name="T4" fmla="*/ 50 w 81"/>
                    <a:gd name="T5" fmla="*/ 66 h 107"/>
                    <a:gd name="T6" fmla="*/ 43 w 81"/>
                    <a:gd name="T7" fmla="*/ 76 h 107"/>
                    <a:gd name="T8" fmla="*/ 40 w 81"/>
                    <a:gd name="T9" fmla="*/ 81 h 107"/>
                    <a:gd name="T10" fmla="*/ 32 w 81"/>
                    <a:gd name="T11" fmla="*/ 90 h 107"/>
                    <a:gd name="T12" fmla="*/ 23 w 81"/>
                    <a:gd name="T13" fmla="*/ 105 h 107"/>
                    <a:gd name="T14" fmla="*/ 14 w 81"/>
                    <a:gd name="T15" fmla="*/ 107 h 107"/>
                    <a:gd name="T16" fmla="*/ 2 w 81"/>
                    <a:gd name="T17" fmla="*/ 104 h 107"/>
                    <a:gd name="T18" fmla="*/ 4 w 81"/>
                    <a:gd name="T19" fmla="*/ 93 h 107"/>
                    <a:gd name="T20" fmla="*/ 17 w 81"/>
                    <a:gd name="T21" fmla="*/ 82 h 107"/>
                    <a:gd name="T22" fmla="*/ 28 w 81"/>
                    <a:gd name="T23" fmla="*/ 73 h 107"/>
                    <a:gd name="T24" fmla="*/ 34 w 81"/>
                    <a:gd name="T25" fmla="*/ 61 h 107"/>
                    <a:gd name="T26" fmla="*/ 38 w 81"/>
                    <a:gd name="T27" fmla="*/ 54 h 107"/>
                    <a:gd name="T28" fmla="*/ 44 w 81"/>
                    <a:gd name="T29" fmla="*/ 54 h 107"/>
                    <a:gd name="T30" fmla="*/ 60 w 81"/>
                    <a:gd name="T31" fmla="*/ 23 h 107"/>
                    <a:gd name="T32" fmla="*/ 63 w 81"/>
                    <a:gd name="T33" fmla="*/ 19 h 107"/>
                    <a:gd name="T34" fmla="*/ 69 w 81"/>
                    <a:gd name="T35" fmla="*/ 28 h 107"/>
                    <a:gd name="T36" fmla="*/ 78 w 81"/>
                    <a:gd name="T37" fmla="*/ 25 h 107"/>
                    <a:gd name="T38" fmla="*/ 80 w 81"/>
                    <a:gd name="T39" fmla="*/ 34 h 107"/>
                    <a:gd name="T40" fmla="*/ 73 w 81"/>
                    <a:gd name="T41" fmla="*/ 38 h 107"/>
                    <a:gd name="T42" fmla="*/ 72 w 81"/>
                    <a:gd name="T43" fmla="*/ 46 h 107"/>
                    <a:gd name="T44" fmla="*/ 68 w 81"/>
                    <a:gd name="T45" fmla="*/ 52 h 107"/>
                    <a:gd name="T46" fmla="*/ 60 w 81"/>
                    <a:gd name="T47" fmla="*/ 61 h 107"/>
                    <a:gd name="T48" fmla="*/ 56 w 81"/>
                    <a:gd name="T49" fmla="*/ 58 h 107"/>
                    <a:gd name="T50" fmla="*/ 57 w 81"/>
                    <a:gd name="T51" fmla="*/ 46 h 107"/>
                    <a:gd name="T52" fmla="*/ 50 w 81"/>
                    <a:gd name="T53" fmla="*/ 38 h 107"/>
                    <a:gd name="T54" fmla="*/ 56 w 81"/>
                    <a:gd name="T55" fmla="*/ 29 h 107"/>
                    <a:gd name="T56" fmla="*/ 53 w 81"/>
                    <a:gd name="T57" fmla="*/ 18 h 107"/>
                    <a:gd name="T58" fmla="*/ 50 w 81"/>
                    <a:gd name="T59" fmla="*/ 13 h 107"/>
                    <a:gd name="T60" fmla="*/ 41 w 81"/>
                    <a:gd name="T61" fmla="*/ 0 h 107"/>
                    <a:gd name="T62" fmla="*/ 47 w 81"/>
                    <a:gd name="T63" fmla="*/ 5 h 107"/>
                    <a:gd name="T64" fmla="*/ 55 w 81"/>
                    <a:gd name="T65" fmla="*/ 13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1" h="107">
                      <a:moveTo>
                        <a:pt x="44" y="54"/>
                      </a:moveTo>
                      <a:lnTo>
                        <a:pt x="46" y="58"/>
                      </a:lnTo>
                      <a:lnTo>
                        <a:pt x="51" y="54"/>
                      </a:lnTo>
                      <a:lnTo>
                        <a:pt x="52" y="58"/>
                      </a:lnTo>
                      <a:lnTo>
                        <a:pt x="52" y="61"/>
                      </a:lnTo>
                      <a:lnTo>
                        <a:pt x="50" y="66"/>
                      </a:lnTo>
                      <a:lnTo>
                        <a:pt x="46" y="72"/>
                      </a:lnTo>
                      <a:lnTo>
                        <a:pt x="43" y="76"/>
                      </a:lnTo>
                      <a:lnTo>
                        <a:pt x="45" y="81"/>
                      </a:lnTo>
                      <a:lnTo>
                        <a:pt x="40" y="81"/>
                      </a:lnTo>
                      <a:lnTo>
                        <a:pt x="34" y="84"/>
                      </a:lnTo>
                      <a:lnTo>
                        <a:pt x="32" y="90"/>
                      </a:lnTo>
                      <a:lnTo>
                        <a:pt x="28" y="100"/>
                      </a:lnTo>
                      <a:lnTo>
                        <a:pt x="23" y="105"/>
                      </a:lnTo>
                      <a:lnTo>
                        <a:pt x="20" y="107"/>
                      </a:lnTo>
                      <a:lnTo>
                        <a:pt x="14" y="107"/>
                      </a:lnTo>
                      <a:lnTo>
                        <a:pt x="9" y="104"/>
                      </a:lnTo>
                      <a:lnTo>
                        <a:pt x="2" y="104"/>
                      </a:lnTo>
                      <a:lnTo>
                        <a:pt x="0" y="100"/>
                      </a:lnTo>
                      <a:lnTo>
                        <a:pt x="4" y="93"/>
                      </a:lnTo>
                      <a:lnTo>
                        <a:pt x="12" y="83"/>
                      </a:lnTo>
                      <a:lnTo>
                        <a:pt x="17" y="82"/>
                      </a:lnTo>
                      <a:lnTo>
                        <a:pt x="22" y="78"/>
                      </a:lnTo>
                      <a:lnTo>
                        <a:pt x="28" y="73"/>
                      </a:lnTo>
                      <a:lnTo>
                        <a:pt x="32" y="69"/>
                      </a:lnTo>
                      <a:lnTo>
                        <a:pt x="34" y="61"/>
                      </a:lnTo>
                      <a:lnTo>
                        <a:pt x="38" y="59"/>
                      </a:lnTo>
                      <a:lnTo>
                        <a:pt x="38" y="54"/>
                      </a:lnTo>
                      <a:lnTo>
                        <a:pt x="43" y="51"/>
                      </a:lnTo>
                      <a:lnTo>
                        <a:pt x="44" y="54"/>
                      </a:lnTo>
                      <a:close/>
                      <a:moveTo>
                        <a:pt x="55" y="13"/>
                      </a:moveTo>
                      <a:lnTo>
                        <a:pt x="60" y="23"/>
                      </a:lnTo>
                      <a:lnTo>
                        <a:pt x="60" y="17"/>
                      </a:lnTo>
                      <a:lnTo>
                        <a:pt x="63" y="19"/>
                      </a:lnTo>
                      <a:lnTo>
                        <a:pt x="64" y="25"/>
                      </a:lnTo>
                      <a:lnTo>
                        <a:pt x="69" y="28"/>
                      </a:lnTo>
                      <a:lnTo>
                        <a:pt x="74" y="29"/>
                      </a:lnTo>
                      <a:lnTo>
                        <a:pt x="78" y="25"/>
                      </a:lnTo>
                      <a:lnTo>
                        <a:pt x="81" y="26"/>
                      </a:lnTo>
                      <a:lnTo>
                        <a:pt x="80" y="34"/>
                      </a:lnTo>
                      <a:lnTo>
                        <a:pt x="78" y="38"/>
                      </a:lnTo>
                      <a:lnTo>
                        <a:pt x="73" y="38"/>
                      </a:lnTo>
                      <a:lnTo>
                        <a:pt x="70" y="41"/>
                      </a:lnTo>
                      <a:lnTo>
                        <a:pt x="72" y="46"/>
                      </a:lnTo>
                      <a:lnTo>
                        <a:pt x="70" y="47"/>
                      </a:lnTo>
                      <a:lnTo>
                        <a:pt x="68" y="52"/>
                      </a:lnTo>
                      <a:lnTo>
                        <a:pt x="64" y="58"/>
                      </a:lnTo>
                      <a:lnTo>
                        <a:pt x="60" y="61"/>
                      </a:lnTo>
                      <a:lnTo>
                        <a:pt x="58" y="59"/>
                      </a:lnTo>
                      <a:lnTo>
                        <a:pt x="56" y="58"/>
                      </a:lnTo>
                      <a:lnTo>
                        <a:pt x="60" y="51"/>
                      </a:lnTo>
                      <a:lnTo>
                        <a:pt x="57" y="46"/>
                      </a:lnTo>
                      <a:lnTo>
                        <a:pt x="50" y="42"/>
                      </a:lnTo>
                      <a:lnTo>
                        <a:pt x="50" y="38"/>
                      </a:lnTo>
                      <a:lnTo>
                        <a:pt x="55" y="36"/>
                      </a:lnTo>
                      <a:lnTo>
                        <a:pt x="56" y="29"/>
                      </a:lnTo>
                      <a:lnTo>
                        <a:pt x="56" y="24"/>
                      </a:lnTo>
                      <a:lnTo>
                        <a:pt x="53" y="18"/>
                      </a:lnTo>
                      <a:lnTo>
                        <a:pt x="53" y="17"/>
                      </a:lnTo>
                      <a:lnTo>
                        <a:pt x="50" y="13"/>
                      </a:lnTo>
                      <a:lnTo>
                        <a:pt x="45" y="6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7" y="5"/>
                      </a:lnTo>
                      <a:lnTo>
                        <a:pt x="53" y="6"/>
                      </a:lnTo>
                      <a:lnTo>
                        <a:pt x="55" y="13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  <p:sp>
            <p:nvSpPr>
              <p:cNvPr id="196" name="Freihandform 158">
                <a:extLst>
                  <a:ext uri="{FF2B5EF4-FFF2-40B4-BE49-F238E27FC236}">
                    <a16:creationId xmlns:a16="http://schemas.microsoft.com/office/drawing/2014/main" id="{F8928634-436D-FD3E-5D56-D0F906AB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888" y="6359525"/>
                <a:ext cx="20638" cy="19050"/>
              </a:xfrm>
              <a:custGeom>
                <a:avLst/>
                <a:gdLst>
                  <a:gd name="T0" fmla="*/ 2 w 13"/>
                  <a:gd name="T1" fmla="*/ 0 h 12"/>
                  <a:gd name="T2" fmla="*/ 6 w 13"/>
                  <a:gd name="T3" fmla="*/ 3 h 12"/>
                  <a:gd name="T4" fmla="*/ 12 w 13"/>
                  <a:gd name="T5" fmla="*/ 4 h 12"/>
                  <a:gd name="T6" fmla="*/ 13 w 13"/>
                  <a:gd name="T7" fmla="*/ 7 h 12"/>
                  <a:gd name="T8" fmla="*/ 10 w 13"/>
                  <a:gd name="T9" fmla="*/ 11 h 12"/>
                  <a:gd name="T10" fmla="*/ 1 w 13"/>
                  <a:gd name="T11" fmla="*/ 12 h 12"/>
                  <a:gd name="T12" fmla="*/ 0 w 13"/>
                  <a:gd name="T13" fmla="*/ 6 h 12"/>
                  <a:gd name="T14" fmla="*/ 1 w 13"/>
                  <a:gd name="T15" fmla="*/ 2 h 12"/>
                  <a:gd name="T16" fmla="*/ 2 w 1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2" y="0"/>
                    </a:moveTo>
                    <a:lnTo>
                      <a:pt x="6" y="3"/>
                    </a:lnTo>
                    <a:lnTo>
                      <a:pt x="12" y="4"/>
                    </a:lnTo>
                    <a:lnTo>
                      <a:pt x="13" y="7"/>
                    </a:lnTo>
                    <a:lnTo>
                      <a:pt x="10" y="11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197" name="Gruppieren 196">
                <a:extLst>
                  <a:ext uri="{FF2B5EF4-FFF2-40B4-BE49-F238E27FC236}">
                    <a16:creationId xmlns:a16="http://schemas.microsoft.com/office/drawing/2014/main" id="{9F121A1D-33FD-AFB6-3952-C5AA7918D4A3}"/>
                  </a:ext>
                </a:extLst>
              </p:cNvPr>
              <p:cNvGrpSpPr/>
              <p:nvPr/>
            </p:nvGrpSpPr>
            <p:grpSpPr>
              <a:xfrm>
                <a:off x="3954463" y="5491163"/>
                <a:ext cx="714375" cy="392112"/>
                <a:chOff x="3954463" y="5491163"/>
                <a:chExt cx="714375" cy="392112"/>
              </a:xfrm>
              <a:grpFill/>
            </p:grpSpPr>
            <p:sp>
              <p:nvSpPr>
                <p:cNvPr id="199" name="Freihandform 21">
                  <a:extLst>
                    <a:ext uri="{FF2B5EF4-FFF2-40B4-BE49-F238E27FC236}">
                      <a16:creationId xmlns:a16="http://schemas.microsoft.com/office/drawing/2014/main" id="{C302924A-8CFE-3386-1648-E1B103B61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6075" y="5710238"/>
                  <a:ext cx="14288" cy="15875"/>
                </a:xfrm>
                <a:custGeom>
                  <a:avLst/>
                  <a:gdLst>
                    <a:gd name="T0" fmla="*/ 0 w 9"/>
                    <a:gd name="T1" fmla="*/ 6 h 10"/>
                    <a:gd name="T2" fmla="*/ 3 w 9"/>
                    <a:gd name="T3" fmla="*/ 4 h 10"/>
                    <a:gd name="T4" fmla="*/ 9 w 9"/>
                    <a:gd name="T5" fmla="*/ 0 h 10"/>
                    <a:gd name="T6" fmla="*/ 9 w 9"/>
                    <a:gd name="T7" fmla="*/ 4 h 10"/>
                    <a:gd name="T8" fmla="*/ 7 w 9"/>
                    <a:gd name="T9" fmla="*/ 7 h 10"/>
                    <a:gd name="T10" fmla="*/ 5 w 9"/>
                    <a:gd name="T11" fmla="*/ 7 h 10"/>
                    <a:gd name="T12" fmla="*/ 3 w 9"/>
                    <a:gd name="T13" fmla="*/ 10 h 10"/>
                    <a:gd name="T14" fmla="*/ 0 w 9"/>
                    <a:gd name="T15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0">
                      <a:moveTo>
                        <a:pt x="0" y="6"/>
                      </a:move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3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0" name="Freihandform 75">
                  <a:extLst>
                    <a:ext uri="{FF2B5EF4-FFF2-40B4-BE49-F238E27FC236}">
                      <a16:creationId xmlns:a16="http://schemas.microsoft.com/office/drawing/2014/main" id="{98F7DEC4-5FDC-6E1A-AD40-551684DC7F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54463" y="5710238"/>
                  <a:ext cx="487363" cy="169863"/>
                </a:xfrm>
                <a:custGeom>
                  <a:avLst/>
                  <a:gdLst>
                    <a:gd name="T0" fmla="*/ 166 w 307"/>
                    <a:gd name="T1" fmla="*/ 99 h 107"/>
                    <a:gd name="T2" fmla="*/ 196 w 307"/>
                    <a:gd name="T3" fmla="*/ 104 h 107"/>
                    <a:gd name="T4" fmla="*/ 192 w 307"/>
                    <a:gd name="T5" fmla="*/ 99 h 107"/>
                    <a:gd name="T6" fmla="*/ 196 w 307"/>
                    <a:gd name="T7" fmla="*/ 104 h 107"/>
                    <a:gd name="T8" fmla="*/ 160 w 307"/>
                    <a:gd name="T9" fmla="*/ 94 h 107"/>
                    <a:gd name="T10" fmla="*/ 146 w 307"/>
                    <a:gd name="T11" fmla="*/ 93 h 107"/>
                    <a:gd name="T12" fmla="*/ 184 w 307"/>
                    <a:gd name="T13" fmla="*/ 94 h 107"/>
                    <a:gd name="T14" fmla="*/ 171 w 307"/>
                    <a:gd name="T15" fmla="*/ 92 h 107"/>
                    <a:gd name="T16" fmla="*/ 90 w 307"/>
                    <a:gd name="T17" fmla="*/ 82 h 107"/>
                    <a:gd name="T18" fmla="*/ 119 w 307"/>
                    <a:gd name="T19" fmla="*/ 87 h 107"/>
                    <a:gd name="T20" fmla="*/ 122 w 307"/>
                    <a:gd name="T21" fmla="*/ 92 h 107"/>
                    <a:gd name="T22" fmla="*/ 95 w 307"/>
                    <a:gd name="T23" fmla="*/ 88 h 107"/>
                    <a:gd name="T24" fmla="*/ 74 w 307"/>
                    <a:gd name="T25" fmla="*/ 82 h 107"/>
                    <a:gd name="T26" fmla="*/ 86 w 307"/>
                    <a:gd name="T27" fmla="*/ 79 h 107"/>
                    <a:gd name="T28" fmla="*/ 261 w 307"/>
                    <a:gd name="T29" fmla="*/ 82 h 107"/>
                    <a:gd name="T30" fmla="*/ 265 w 307"/>
                    <a:gd name="T31" fmla="*/ 75 h 107"/>
                    <a:gd name="T32" fmla="*/ 207 w 307"/>
                    <a:gd name="T33" fmla="*/ 61 h 107"/>
                    <a:gd name="T34" fmla="*/ 236 w 307"/>
                    <a:gd name="T35" fmla="*/ 57 h 107"/>
                    <a:gd name="T36" fmla="*/ 224 w 307"/>
                    <a:gd name="T37" fmla="*/ 59 h 107"/>
                    <a:gd name="T38" fmla="*/ 236 w 307"/>
                    <a:gd name="T39" fmla="*/ 57 h 107"/>
                    <a:gd name="T40" fmla="*/ 276 w 307"/>
                    <a:gd name="T41" fmla="*/ 52 h 107"/>
                    <a:gd name="T42" fmla="*/ 300 w 307"/>
                    <a:gd name="T43" fmla="*/ 52 h 107"/>
                    <a:gd name="T44" fmla="*/ 301 w 307"/>
                    <a:gd name="T45" fmla="*/ 92 h 107"/>
                    <a:gd name="T46" fmla="*/ 287 w 307"/>
                    <a:gd name="T47" fmla="*/ 87 h 107"/>
                    <a:gd name="T48" fmla="*/ 273 w 307"/>
                    <a:gd name="T49" fmla="*/ 67 h 107"/>
                    <a:gd name="T50" fmla="*/ 253 w 307"/>
                    <a:gd name="T51" fmla="*/ 64 h 107"/>
                    <a:gd name="T52" fmla="*/ 254 w 307"/>
                    <a:gd name="T53" fmla="*/ 53 h 107"/>
                    <a:gd name="T54" fmla="*/ 245 w 307"/>
                    <a:gd name="T55" fmla="*/ 47 h 107"/>
                    <a:gd name="T56" fmla="*/ 249 w 307"/>
                    <a:gd name="T57" fmla="*/ 39 h 107"/>
                    <a:gd name="T58" fmla="*/ 196 w 307"/>
                    <a:gd name="T59" fmla="*/ 34 h 107"/>
                    <a:gd name="T60" fmla="*/ 167 w 307"/>
                    <a:gd name="T61" fmla="*/ 35 h 107"/>
                    <a:gd name="T62" fmla="*/ 189 w 307"/>
                    <a:gd name="T63" fmla="*/ 41 h 107"/>
                    <a:gd name="T64" fmla="*/ 175 w 307"/>
                    <a:gd name="T65" fmla="*/ 50 h 107"/>
                    <a:gd name="T66" fmla="*/ 188 w 307"/>
                    <a:gd name="T67" fmla="*/ 73 h 107"/>
                    <a:gd name="T68" fmla="*/ 178 w 307"/>
                    <a:gd name="T69" fmla="*/ 69 h 107"/>
                    <a:gd name="T70" fmla="*/ 173 w 307"/>
                    <a:gd name="T71" fmla="*/ 55 h 107"/>
                    <a:gd name="T72" fmla="*/ 165 w 307"/>
                    <a:gd name="T73" fmla="*/ 74 h 107"/>
                    <a:gd name="T74" fmla="*/ 160 w 307"/>
                    <a:gd name="T75" fmla="*/ 59 h 107"/>
                    <a:gd name="T76" fmla="*/ 165 w 307"/>
                    <a:gd name="T77" fmla="*/ 35 h 107"/>
                    <a:gd name="T78" fmla="*/ 185 w 307"/>
                    <a:gd name="T79" fmla="*/ 30 h 107"/>
                    <a:gd name="T80" fmla="*/ 224 w 307"/>
                    <a:gd name="T81" fmla="*/ 29 h 107"/>
                    <a:gd name="T82" fmla="*/ 223 w 307"/>
                    <a:gd name="T83" fmla="*/ 41 h 107"/>
                    <a:gd name="T84" fmla="*/ 216 w 307"/>
                    <a:gd name="T85" fmla="*/ 24 h 107"/>
                    <a:gd name="T86" fmla="*/ 224 w 307"/>
                    <a:gd name="T87" fmla="*/ 29 h 107"/>
                    <a:gd name="T88" fmla="*/ 149 w 307"/>
                    <a:gd name="T89" fmla="*/ 36 h 107"/>
                    <a:gd name="T90" fmla="*/ 140 w 307"/>
                    <a:gd name="T91" fmla="*/ 63 h 107"/>
                    <a:gd name="T92" fmla="*/ 124 w 307"/>
                    <a:gd name="T93" fmla="*/ 59 h 107"/>
                    <a:gd name="T94" fmla="*/ 105 w 307"/>
                    <a:gd name="T95" fmla="*/ 57 h 107"/>
                    <a:gd name="T96" fmla="*/ 93 w 307"/>
                    <a:gd name="T97" fmla="*/ 40 h 107"/>
                    <a:gd name="T98" fmla="*/ 98 w 307"/>
                    <a:gd name="T99" fmla="*/ 28 h 107"/>
                    <a:gd name="T100" fmla="*/ 115 w 307"/>
                    <a:gd name="T101" fmla="*/ 27 h 107"/>
                    <a:gd name="T102" fmla="*/ 133 w 307"/>
                    <a:gd name="T103" fmla="*/ 18 h 107"/>
                    <a:gd name="T104" fmla="*/ 151 w 307"/>
                    <a:gd name="T105" fmla="*/ 9 h 107"/>
                    <a:gd name="T106" fmla="*/ 70 w 307"/>
                    <a:gd name="T107" fmla="*/ 75 h 107"/>
                    <a:gd name="T108" fmla="*/ 46 w 307"/>
                    <a:gd name="T109" fmla="*/ 61 h 107"/>
                    <a:gd name="T110" fmla="*/ 27 w 307"/>
                    <a:gd name="T111" fmla="*/ 35 h 107"/>
                    <a:gd name="T112" fmla="*/ 12 w 307"/>
                    <a:gd name="T113" fmla="*/ 15 h 107"/>
                    <a:gd name="T114" fmla="*/ 5 w 307"/>
                    <a:gd name="T115" fmla="*/ 0 h 107"/>
                    <a:gd name="T116" fmla="*/ 29 w 307"/>
                    <a:gd name="T117" fmla="*/ 16 h 107"/>
                    <a:gd name="T118" fmla="*/ 52 w 307"/>
                    <a:gd name="T119" fmla="*/ 33 h 107"/>
                    <a:gd name="T120" fmla="*/ 61 w 307"/>
                    <a:gd name="T121" fmla="*/ 44 h 107"/>
                    <a:gd name="T122" fmla="*/ 73 w 307"/>
                    <a:gd name="T123" fmla="*/ 5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07" h="107">
                      <a:moveTo>
                        <a:pt x="171" y="105"/>
                      </a:moveTo>
                      <a:lnTo>
                        <a:pt x="168" y="105"/>
                      </a:lnTo>
                      <a:lnTo>
                        <a:pt x="159" y="101"/>
                      </a:lnTo>
                      <a:lnTo>
                        <a:pt x="166" y="99"/>
                      </a:lnTo>
                      <a:lnTo>
                        <a:pt x="168" y="102"/>
                      </a:lnTo>
                      <a:lnTo>
                        <a:pt x="171" y="103"/>
                      </a:lnTo>
                      <a:lnTo>
                        <a:pt x="171" y="105"/>
                      </a:lnTo>
                      <a:close/>
                      <a:moveTo>
                        <a:pt x="196" y="104"/>
                      </a:moveTo>
                      <a:lnTo>
                        <a:pt x="190" y="107"/>
                      </a:lnTo>
                      <a:lnTo>
                        <a:pt x="189" y="105"/>
                      </a:lnTo>
                      <a:lnTo>
                        <a:pt x="190" y="103"/>
                      </a:lnTo>
                      <a:lnTo>
                        <a:pt x="192" y="99"/>
                      </a:lnTo>
                      <a:lnTo>
                        <a:pt x="200" y="96"/>
                      </a:lnTo>
                      <a:lnTo>
                        <a:pt x="200" y="97"/>
                      </a:lnTo>
                      <a:lnTo>
                        <a:pt x="200" y="99"/>
                      </a:lnTo>
                      <a:lnTo>
                        <a:pt x="196" y="104"/>
                      </a:lnTo>
                      <a:close/>
                      <a:moveTo>
                        <a:pt x="151" y="91"/>
                      </a:moveTo>
                      <a:lnTo>
                        <a:pt x="154" y="92"/>
                      </a:lnTo>
                      <a:lnTo>
                        <a:pt x="159" y="92"/>
                      </a:lnTo>
                      <a:lnTo>
                        <a:pt x="160" y="94"/>
                      </a:lnTo>
                      <a:lnTo>
                        <a:pt x="152" y="96"/>
                      </a:lnTo>
                      <a:lnTo>
                        <a:pt x="148" y="97"/>
                      </a:lnTo>
                      <a:lnTo>
                        <a:pt x="144" y="97"/>
                      </a:lnTo>
                      <a:lnTo>
                        <a:pt x="146" y="93"/>
                      </a:lnTo>
                      <a:lnTo>
                        <a:pt x="150" y="93"/>
                      </a:lnTo>
                      <a:lnTo>
                        <a:pt x="151" y="91"/>
                      </a:lnTo>
                      <a:close/>
                      <a:moveTo>
                        <a:pt x="185" y="91"/>
                      </a:moveTo>
                      <a:lnTo>
                        <a:pt x="184" y="94"/>
                      </a:lnTo>
                      <a:lnTo>
                        <a:pt x="174" y="97"/>
                      </a:lnTo>
                      <a:lnTo>
                        <a:pt x="166" y="96"/>
                      </a:lnTo>
                      <a:lnTo>
                        <a:pt x="166" y="93"/>
                      </a:lnTo>
                      <a:lnTo>
                        <a:pt x="171" y="92"/>
                      </a:lnTo>
                      <a:lnTo>
                        <a:pt x="175" y="93"/>
                      </a:lnTo>
                      <a:lnTo>
                        <a:pt x="179" y="93"/>
                      </a:lnTo>
                      <a:lnTo>
                        <a:pt x="185" y="91"/>
                      </a:lnTo>
                      <a:close/>
                      <a:moveTo>
                        <a:pt x="90" y="82"/>
                      </a:moveTo>
                      <a:lnTo>
                        <a:pt x="103" y="82"/>
                      </a:lnTo>
                      <a:lnTo>
                        <a:pt x="104" y="80"/>
                      </a:lnTo>
                      <a:lnTo>
                        <a:pt x="116" y="82"/>
                      </a:lnTo>
                      <a:lnTo>
                        <a:pt x="119" y="87"/>
                      </a:lnTo>
                      <a:lnTo>
                        <a:pt x="128" y="88"/>
                      </a:lnTo>
                      <a:lnTo>
                        <a:pt x="137" y="92"/>
                      </a:lnTo>
                      <a:lnTo>
                        <a:pt x="130" y="96"/>
                      </a:lnTo>
                      <a:lnTo>
                        <a:pt x="122" y="92"/>
                      </a:lnTo>
                      <a:lnTo>
                        <a:pt x="116" y="92"/>
                      </a:lnTo>
                      <a:lnTo>
                        <a:pt x="109" y="92"/>
                      </a:lnTo>
                      <a:lnTo>
                        <a:pt x="103" y="91"/>
                      </a:lnTo>
                      <a:lnTo>
                        <a:pt x="95" y="88"/>
                      </a:lnTo>
                      <a:lnTo>
                        <a:pt x="90" y="87"/>
                      </a:lnTo>
                      <a:lnTo>
                        <a:pt x="87" y="88"/>
                      </a:lnTo>
                      <a:lnTo>
                        <a:pt x="75" y="86"/>
                      </a:lnTo>
                      <a:lnTo>
                        <a:pt x="74" y="82"/>
                      </a:lnTo>
                      <a:lnTo>
                        <a:pt x="68" y="82"/>
                      </a:lnTo>
                      <a:lnTo>
                        <a:pt x="73" y="76"/>
                      </a:lnTo>
                      <a:lnTo>
                        <a:pt x="80" y="76"/>
                      </a:lnTo>
                      <a:lnTo>
                        <a:pt x="86" y="79"/>
                      </a:lnTo>
                      <a:lnTo>
                        <a:pt x="88" y="80"/>
                      </a:lnTo>
                      <a:lnTo>
                        <a:pt x="90" y="82"/>
                      </a:lnTo>
                      <a:close/>
                      <a:moveTo>
                        <a:pt x="265" y="78"/>
                      </a:moveTo>
                      <a:lnTo>
                        <a:pt x="261" y="82"/>
                      </a:lnTo>
                      <a:lnTo>
                        <a:pt x="260" y="78"/>
                      </a:lnTo>
                      <a:lnTo>
                        <a:pt x="261" y="75"/>
                      </a:lnTo>
                      <a:lnTo>
                        <a:pt x="264" y="73"/>
                      </a:lnTo>
                      <a:lnTo>
                        <a:pt x="265" y="75"/>
                      </a:lnTo>
                      <a:lnTo>
                        <a:pt x="265" y="78"/>
                      </a:lnTo>
                      <a:close/>
                      <a:moveTo>
                        <a:pt x="214" y="59"/>
                      </a:moveTo>
                      <a:lnTo>
                        <a:pt x="212" y="62"/>
                      </a:lnTo>
                      <a:lnTo>
                        <a:pt x="207" y="61"/>
                      </a:lnTo>
                      <a:lnTo>
                        <a:pt x="206" y="58"/>
                      </a:lnTo>
                      <a:lnTo>
                        <a:pt x="213" y="57"/>
                      </a:lnTo>
                      <a:lnTo>
                        <a:pt x="214" y="59"/>
                      </a:lnTo>
                      <a:close/>
                      <a:moveTo>
                        <a:pt x="236" y="57"/>
                      </a:moveTo>
                      <a:lnTo>
                        <a:pt x="238" y="62"/>
                      </a:lnTo>
                      <a:lnTo>
                        <a:pt x="233" y="59"/>
                      </a:lnTo>
                      <a:lnTo>
                        <a:pt x="227" y="59"/>
                      </a:lnTo>
                      <a:lnTo>
                        <a:pt x="224" y="59"/>
                      </a:lnTo>
                      <a:lnTo>
                        <a:pt x="219" y="59"/>
                      </a:lnTo>
                      <a:lnTo>
                        <a:pt x="220" y="56"/>
                      </a:lnTo>
                      <a:lnTo>
                        <a:pt x="229" y="56"/>
                      </a:lnTo>
                      <a:lnTo>
                        <a:pt x="236" y="57"/>
                      </a:lnTo>
                      <a:close/>
                      <a:moveTo>
                        <a:pt x="261" y="44"/>
                      </a:moveTo>
                      <a:lnTo>
                        <a:pt x="262" y="55"/>
                      </a:lnTo>
                      <a:lnTo>
                        <a:pt x="270" y="59"/>
                      </a:lnTo>
                      <a:lnTo>
                        <a:pt x="276" y="52"/>
                      </a:lnTo>
                      <a:lnTo>
                        <a:pt x="283" y="47"/>
                      </a:lnTo>
                      <a:lnTo>
                        <a:pt x="289" y="47"/>
                      </a:lnTo>
                      <a:lnTo>
                        <a:pt x="295" y="50"/>
                      </a:lnTo>
                      <a:lnTo>
                        <a:pt x="300" y="52"/>
                      </a:lnTo>
                      <a:lnTo>
                        <a:pt x="307" y="53"/>
                      </a:lnTo>
                      <a:lnTo>
                        <a:pt x="307" y="75"/>
                      </a:lnTo>
                      <a:lnTo>
                        <a:pt x="307" y="98"/>
                      </a:lnTo>
                      <a:lnTo>
                        <a:pt x="301" y="92"/>
                      </a:lnTo>
                      <a:lnTo>
                        <a:pt x="294" y="91"/>
                      </a:lnTo>
                      <a:lnTo>
                        <a:pt x="293" y="92"/>
                      </a:lnTo>
                      <a:lnTo>
                        <a:pt x="284" y="93"/>
                      </a:lnTo>
                      <a:lnTo>
                        <a:pt x="287" y="87"/>
                      </a:lnTo>
                      <a:lnTo>
                        <a:pt x="291" y="86"/>
                      </a:lnTo>
                      <a:lnTo>
                        <a:pt x="289" y="79"/>
                      </a:lnTo>
                      <a:lnTo>
                        <a:pt x="287" y="73"/>
                      </a:lnTo>
                      <a:lnTo>
                        <a:pt x="273" y="67"/>
                      </a:lnTo>
                      <a:lnTo>
                        <a:pt x="267" y="67"/>
                      </a:lnTo>
                      <a:lnTo>
                        <a:pt x="258" y="61"/>
                      </a:lnTo>
                      <a:lnTo>
                        <a:pt x="255" y="63"/>
                      </a:lnTo>
                      <a:lnTo>
                        <a:pt x="253" y="64"/>
                      </a:lnTo>
                      <a:lnTo>
                        <a:pt x="252" y="62"/>
                      </a:lnTo>
                      <a:lnTo>
                        <a:pt x="252" y="58"/>
                      </a:lnTo>
                      <a:lnTo>
                        <a:pt x="247" y="56"/>
                      </a:lnTo>
                      <a:lnTo>
                        <a:pt x="254" y="53"/>
                      </a:lnTo>
                      <a:lnTo>
                        <a:pt x="259" y="53"/>
                      </a:lnTo>
                      <a:lnTo>
                        <a:pt x="258" y="51"/>
                      </a:lnTo>
                      <a:lnTo>
                        <a:pt x="248" y="51"/>
                      </a:lnTo>
                      <a:lnTo>
                        <a:pt x="245" y="47"/>
                      </a:lnTo>
                      <a:lnTo>
                        <a:pt x="239" y="46"/>
                      </a:lnTo>
                      <a:lnTo>
                        <a:pt x="236" y="42"/>
                      </a:lnTo>
                      <a:lnTo>
                        <a:pt x="245" y="41"/>
                      </a:lnTo>
                      <a:lnTo>
                        <a:pt x="249" y="39"/>
                      </a:lnTo>
                      <a:lnTo>
                        <a:pt x="260" y="41"/>
                      </a:lnTo>
                      <a:lnTo>
                        <a:pt x="261" y="44"/>
                      </a:lnTo>
                      <a:close/>
                      <a:moveTo>
                        <a:pt x="201" y="27"/>
                      </a:moveTo>
                      <a:lnTo>
                        <a:pt x="196" y="34"/>
                      </a:lnTo>
                      <a:lnTo>
                        <a:pt x="191" y="35"/>
                      </a:lnTo>
                      <a:lnTo>
                        <a:pt x="184" y="34"/>
                      </a:lnTo>
                      <a:lnTo>
                        <a:pt x="173" y="34"/>
                      </a:lnTo>
                      <a:lnTo>
                        <a:pt x="167" y="35"/>
                      </a:lnTo>
                      <a:lnTo>
                        <a:pt x="166" y="40"/>
                      </a:lnTo>
                      <a:lnTo>
                        <a:pt x="172" y="46"/>
                      </a:lnTo>
                      <a:lnTo>
                        <a:pt x="175" y="42"/>
                      </a:lnTo>
                      <a:lnTo>
                        <a:pt x="189" y="41"/>
                      </a:lnTo>
                      <a:lnTo>
                        <a:pt x="188" y="44"/>
                      </a:lnTo>
                      <a:lnTo>
                        <a:pt x="185" y="42"/>
                      </a:lnTo>
                      <a:lnTo>
                        <a:pt x="181" y="46"/>
                      </a:lnTo>
                      <a:lnTo>
                        <a:pt x="175" y="50"/>
                      </a:lnTo>
                      <a:lnTo>
                        <a:pt x="183" y="58"/>
                      </a:lnTo>
                      <a:lnTo>
                        <a:pt x="181" y="61"/>
                      </a:lnTo>
                      <a:lnTo>
                        <a:pt x="188" y="68"/>
                      </a:lnTo>
                      <a:lnTo>
                        <a:pt x="188" y="73"/>
                      </a:lnTo>
                      <a:lnTo>
                        <a:pt x="184" y="74"/>
                      </a:lnTo>
                      <a:lnTo>
                        <a:pt x="181" y="71"/>
                      </a:lnTo>
                      <a:lnTo>
                        <a:pt x="184" y="67"/>
                      </a:lnTo>
                      <a:lnTo>
                        <a:pt x="178" y="69"/>
                      </a:lnTo>
                      <a:lnTo>
                        <a:pt x="175" y="67"/>
                      </a:lnTo>
                      <a:lnTo>
                        <a:pt x="177" y="64"/>
                      </a:lnTo>
                      <a:lnTo>
                        <a:pt x="172" y="61"/>
                      </a:lnTo>
                      <a:lnTo>
                        <a:pt x="173" y="55"/>
                      </a:lnTo>
                      <a:lnTo>
                        <a:pt x="168" y="56"/>
                      </a:lnTo>
                      <a:lnTo>
                        <a:pt x="168" y="64"/>
                      </a:lnTo>
                      <a:lnTo>
                        <a:pt x="169" y="74"/>
                      </a:lnTo>
                      <a:lnTo>
                        <a:pt x="165" y="74"/>
                      </a:lnTo>
                      <a:lnTo>
                        <a:pt x="162" y="73"/>
                      </a:lnTo>
                      <a:lnTo>
                        <a:pt x="163" y="67"/>
                      </a:lnTo>
                      <a:lnTo>
                        <a:pt x="162" y="59"/>
                      </a:lnTo>
                      <a:lnTo>
                        <a:pt x="160" y="59"/>
                      </a:lnTo>
                      <a:lnTo>
                        <a:pt x="157" y="56"/>
                      </a:lnTo>
                      <a:lnTo>
                        <a:pt x="161" y="51"/>
                      </a:lnTo>
                      <a:lnTo>
                        <a:pt x="161" y="46"/>
                      </a:lnTo>
                      <a:lnTo>
                        <a:pt x="165" y="35"/>
                      </a:lnTo>
                      <a:lnTo>
                        <a:pt x="166" y="33"/>
                      </a:lnTo>
                      <a:lnTo>
                        <a:pt x="172" y="28"/>
                      </a:lnTo>
                      <a:lnTo>
                        <a:pt x="177" y="30"/>
                      </a:lnTo>
                      <a:lnTo>
                        <a:pt x="185" y="30"/>
                      </a:lnTo>
                      <a:lnTo>
                        <a:pt x="194" y="30"/>
                      </a:lnTo>
                      <a:lnTo>
                        <a:pt x="200" y="26"/>
                      </a:lnTo>
                      <a:lnTo>
                        <a:pt x="201" y="27"/>
                      </a:lnTo>
                      <a:close/>
                      <a:moveTo>
                        <a:pt x="224" y="29"/>
                      </a:moveTo>
                      <a:lnTo>
                        <a:pt x="224" y="35"/>
                      </a:lnTo>
                      <a:lnTo>
                        <a:pt x="220" y="34"/>
                      </a:lnTo>
                      <a:lnTo>
                        <a:pt x="219" y="38"/>
                      </a:lnTo>
                      <a:lnTo>
                        <a:pt x="223" y="41"/>
                      </a:lnTo>
                      <a:lnTo>
                        <a:pt x="220" y="42"/>
                      </a:lnTo>
                      <a:lnTo>
                        <a:pt x="218" y="39"/>
                      </a:lnTo>
                      <a:lnTo>
                        <a:pt x="215" y="29"/>
                      </a:lnTo>
                      <a:lnTo>
                        <a:pt x="216" y="24"/>
                      </a:lnTo>
                      <a:lnTo>
                        <a:pt x="219" y="22"/>
                      </a:lnTo>
                      <a:lnTo>
                        <a:pt x="220" y="26"/>
                      </a:lnTo>
                      <a:lnTo>
                        <a:pt x="224" y="27"/>
                      </a:lnTo>
                      <a:lnTo>
                        <a:pt x="224" y="29"/>
                      </a:lnTo>
                      <a:close/>
                      <a:moveTo>
                        <a:pt x="151" y="24"/>
                      </a:moveTo>
                      <a:lnTo>
                        <a:pt x="160" y="30"/>
                      </a:lnTo>
                      <a:lnTo>
                        <a:pt x="151" y="32"/>
                      </a:lnTo>
                      <a:lnTo>
                        <a:pt x="149" y="36"/>
                      </a:lnTo>
                      <a:lnTo>
                        <a:pt x="149" y="42"/>
                      </a:lnTo>
                      <a:lnTo>
                        <a:pt x="143" y="46"/>
                      </a:lnTo>
                      <a:lnTo>
                        <a:pt x="143" y="53"/>
                      </a:lnTo>
                      <a:lnTo>
                        <a:pt x="140" y="63"/>
                      </a:lnTo>
                      <a:lnTo>
                        <a:pt x="139" y="61"/>
                      </a:lnTo>
                      <a:lnTo>
                        <a:pt x="132" y="64"/>
                      </a:lnTo>
                      <a:lnTo>
                        <a:pt x="128" y="59"/>
                      </a:lnTo>
                      <a:lnTo>
                        <a:pt x="124" y="59"/>
                      </a:lnTo>
                      <a:lnTo>
                        <a:pt x="121" y="57"/>
                      </a:lnTo>
                      <a:lnTo>
                        <a:pt x="113" y="59"/>
                      </a:lnTo>
                      <a:lnTo>
                        <a:pt x="110" y="57"/>
                      </a:lnTo>
                      <a:lnTo>
                        <a:pt x="105" y="57"/>
                      </a:lnTo>
                      <a:lnTo>
                        <a:pt x="101" y="56"/>
                      </a:lnTo>
                      <a:lnTo>
                        <a:pt x="99" y="47"/>
                      </a:lnTo>
                      <a:lnTo>
                        <a:pt x="96" y="45"/>
                      </a:lnTo>
                      <a:lnTo>
                        <a:pt x="93" y="40"/>
                      </a:lnTo>
                      <a:lnTo>
                        <a:pt x="92" y="34"/>
                      </a:lnTo>
                      <a:lnTo>
                        <a:pt x="92" y="28"/>
                      </a:lnTo>
                      <a:lnTo>
                        <a:pt x="97" y="23"/>
                      </a:lnTo>
                      <a:lnTo>
                        <a:pt x="98" y="28"/>
                      </a:lnTo>
                      <a:lnTo>
                        <a:pt x="102" y="32"/>
                      </a:lnTo>
                      <a:lnTo>
                        <a:pt x="107" y="30"/>
                      </a:lnTo>
                      <a:lnTo>
                        <a:pt x="111" y="30"/>
                      </a:lnTo>
                      <a:lnTo>
                        <a:pt x="115" y="27"/>
                      </a:lnTo>
                      <a:lnTo>
                        <a:pt x="117" y="27"/>
                      </a:lnTo>
                      <a:lnTo>
                        <a:pt x="125" y="28"/>
                      </a:lnTo>
                      <a:lnTo>
                        <a:pt x="130" y="27"/>
                      </a:lnTo>
                      <a:lnTo>
                        <a:pt x="133" y="18"/>
                      </a:lnTo>
                      <a:lnTo>
                        <a:pt x="136" y="16"/>
                      </a:lnTo>
                      <a:lnTo>
                        <a:pt x="138" y="7"/>
                      </a:lnTo>
                      <a:lnTo>
                        <a:pt x="146" y="7"/>
                      </a:lnTo>
                      <a:lnTo>
                        <a:pt x="151" y="9"/>
                      </a:lnTo>
                      <a:lnTo>
                        <a:pt x="148" y="15"/>
                      </a:lnTo>
                      <a:lnTo>
                        <a:pt x="152" y="21"/>
                      </a:lnTo>
                      <a:lnTo>
                        <a:pt x="151" y="24"/>
                      </a:lnTo>
                      <a:close/>
                      <a:moveTo>
                        <a:pt x="70" y="75"/>
                      </a:moveTo>
                      <a:lnTo>
                        <a:pt x="63" y="76"/>
                      </a:lnTo>
                      <a:lnTo>
                        <a:pt x="58" y="70"/>
                      </a:lnTo>
                      <a:lnTo>
                        <a:pt x="49" y="64"/>
                      </a:lnTo>
                      <a:lnTo>
                        <a:pt x="46" y="61"/>
                      </a:lnTo>
                      <a:lnTo>
                        <a:pt x="41" y="56"/>
                      </a:lnTo>
                      <a:lnTo>
                        <a:pt x="38" y="50"/>
                      </a:lnTo>
                      <a:lnTo>
                        <a:pt x="33" y="41"/>
                      </a:lnTo>
                      <a:lnTo>
                        <a:pt x="27" y="35"/>
                      </a:lnTo>
                      <a:lnTo>
                        <a:pt x="24" y="29"/>
                      </a:lnTo>
                      <a:lnTo>
                        <a:pt x="22" y="24"/>
                      </a:lnTo>
                      <a:lnTo>
                        <a:pt x="16" y="21"/>
                      </a:lnTo>
                      <a:lnTo>
                        <a:pt x="12" y="15"/>
                      </a:lnTo>
                      <a:lnTo>
                        <a:pt x="8" y="11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5" y="1"/>
                      </a:lnTo>
                      <a:lnTo>
                        <a:pt x="21" y="9"/>
                      </a:lnTo>
                      <a:lnTo>
                        <a:pt x="26" y="12"/>
                      </a:lnTo>
                      <a:lnTo>
                        <a:pt x="29" y="16"/>
                      </a:lnTo>
                      <a:lnTo>
                        <a:pt x="37" y="23"/>
                      </a:lnTo>
                      <a:lnTo>
                        <a:pt x="43" y="23"/>
                      </a:lnTo>
                      <a:lnTo>
                        <a:pt x="49" y="27"/>
                      </a:lnTo>
                      <a:lnTo>
                        <a:pt x="52" y="33"/>
                      </a:lnTo>
                      <a:lnTo>
                        <a:pt x="57" y="36"/>
                      </a:lnTo>
                      <a:lnTo>
                        <a:pt x="55" y="41"/>
                      </a:lnTo>
                      <a:lnTo>
                        <a:pt x="58" y="44"/>
                      </a:lnTo>
                      <a:lnTo>
                        <a:pt x="61" y="44"/>
                      </a:lnTo>
                      <a:lnTo>
                        <a:pt x="62" y="49"/>
                      </a:lnTo>
                      <a:lnTo>
                        <a:pt x="64" y="52"/>
                      </a:lnTo>
                      <a:lnTo>
                        <a:pt x="69" y="52"/>
                      </a:lnTo>
                      <a:lnTo>
                        <a:pt x="73" y="57"/>
                      </a:lnTo>
                      <a:lnTo>
                        <a:pt x="72" y="65"/>
                      </a:lnTo>
                      <a:lnTo>
                        <a:pt x="70" y="7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1" name="Freihandform 88">
                  <a:extLst>
                    <a:ext uri="{FF2B5EF4-FFF2-40B4-BE49-F238E27FC236}">
                      <a16:creationId xmlns:a16="http://schemas.microsoft.com/office/drawing/2014/main" id="{B231012F-D512-55BE-2C21-F1713CCD81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075" y="5613400"/>
                  <a:ext cx="55563" cy="42863"/>
                </a:xfrm>
                <a:custGeom>
                  <a:avLst/>
                  <a:gdLst>
                    <a:gd name="T0" fmla="*/ 9 w 35"/>
                    <a:gd name="T1" fmla="*/ 26 h 27"/>
                    <a:gd name="T2" fmla="*/ 5 w 35"/>
                    <a:gd name="T3" fmla="*/ 23 h 27"/>
                    <a:gd name="T4" fmla="*/ 2 w 35"/>
                    <a:gd name="T5" fmla="*/ 15 h 27"/>
                    <a:gd name="T6" fmla="*/ 0 w 35"/>
                    <a:gd name="T7" fmla="*/ 8 h 27"/>
                    <a:gd name="T8" fmla="*/ 5 w 35"/>
                    <a:gd name="T9" fmla="*/ 2 h 27"/>
                    <a:gd name="T10" fmla="*/ 14 w 35"/>
                    <a:gd name="T11" fmla="*/ 1 h 27"/>
                    <a:gd name="T12" fmla="*/ 20 w 35"/>
                    <a:gd name="T13" fmla="*/ 2 h 27"/>
                    <a:gd name="T14" fmla="*/ 26 w 35"/>
                    <a:gd name="T15" fmla="*/ 4 h 27"/>
                    <a:gd name="T16" fmla="*/ 28 w 35"/>
                    <a:gd name="T17" fmla="*/ 0 h 27"/>
                    <a:gd name="T18" fmla="*/ 34 w 35"/>
                    <a:gd name="T19" fmla="*/ 2 h 27"/>
                    <a:gd name="T20" fmla="*/ 35 w 35"/>
                    <a:gd name="T21" fmla="*/ 7 h 27"/>
                    <a:gd name="T22" fmla="*/ 35 w 35"/>
                    <a:gd name="T23" fmla="*/ 15 h 27"/>
                    <a:gd name="T24" fmla="*/ 23 w 35"/>
                    <a:gd name="T25" fmla="*/ 20 h 27"/>
                    <a:gd name="T26" fmla="*/ 27 w 35"/>
                    <a:gd name="T27" fmla="*/ 24 h 27"/>
                    <a:gd name="T28" fmla="*/ 20 w 35"/>
                    <a:gd name="T29" fmla="*/ 25 h 27"/>
                    <a:gd name="T30" fmla="*/ 14 w 35"/>
                    <a:gd name="T31" fmla="*/ 27 h 27"/>
                    <a:gd name="T32" fmla="*/ 9 w 35"/>
                    <a:gd name="T33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27">
                      <a:moveTo>
                        <a:pt x="9" y="26"/>
                      </a:moveTo>
                      <a:lnTo>
                        <a:pt x="5" y="23"/>
                      </a:lnTo>
                      <a:lnTo>
                        <a:pt x="2" y="15"/>
                      </a:lnTo>
                      <a:lnTo>
                        <a:pt x="0" y="8"/>
                      </a:lnTo>
                      <a:lnTo>
                        <a:pt x="5" y="2"/>
                      </a:lnTo>
                      <a:lnTo>
                        <a:pt x="14" y="1"/>
                      </a:lnTo>
                      <a:lnTo>
                        <a:pt x="20" y="2"/>
                      </a:lnTo>
                      <a:lnTo>
                        <a:pt x="26" y="4"/>
                      </a:lnTo>
                      <a:lnTo>
                        <a:pt x="28" y="0"/>
                      </a:lnTo>
                      <a:lnTo>
                        <a:pt x="34" y="2"/>
                      </a:lnTo>
                      <a:lnTo>
                        <a:pt x="35" y="7"/>
                      </a:lnTo>
                      <a:lnTo>
                        <a:pt x="35" y="15"/>
                      </a:lnTo>
                      <a:lnTo>
                        <a:pt x="23" y="20"/>
                      </a:lnTo>
                      <a:lnTo>
                        <a:pt x="27" y="24"/>
                      </a:lnTo>
                      <a:lnTo>
                        <a:pt x="20" y="25"/>
                      </a:lnTo>
                      <a:lnTo>
                        <a:pt x="14" y="27"/>
                      </a:lnTo>
                      <a:lnTo>
                        <a:pt x="9" y="2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2" name="Freihandform 94">
                  <a:extLst>
                    <a:ext uri="{FF2B5EF4-FFF2-40B4-BE49-F238E27FC236}">
                      <a16:creationId xmlns:a16="http://schemas.microsoft.com/office/drawing/2014/main" id="{D3308164-48AE-3A32-BCD2-2C6A9509C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6850" y="5524500"/>
                  <a:ext cx="77788" cy="95250"/>
                </a:xfrm>
                <a:custGeom>
                  <a:avLst/>
                  <a:gdLst>
                    <a:gd name="T0" fmla="*/ 34 w 49"/>
                    <a:gd name="T1" fmla="*/ 58 h 60"/>
                    <a:gd name="T2" fmla="*/ 36 w 49"/>
                    <a:gd name="T3" fmla="*/ 54 h 60"/>
                    <a:gd name="T4" fmla="*/ 36 w 49"/>
                    <a:gd name="T5" fmla="*/ 48 h 60"/>
                    <a:gd name="T6" fmla="*/ 31 w 49"/>
                    <a:gd name="T7" fmla="*/ 42 h 60"/>
                    <a:gd name="T8" fmla="*/ 30 w 49"/>
                    <a:gd name="T9" fmla="*/ 35 h 60"/>
                    <a:gd name="T10" fmla="*/ 25 w 49"/>
                    <a:gd name="T11" fmla="*/ 30 h 60"/>
                    <a:gd name="T12" fmla="*/ 20 w 49"/>
                    <a:gd name="T13" fmla="*/ 29 h 60"/>
                    <a:gd name="T14" fmla="*/ 19 w 49"/>
                    <a:gd name="T15" fmla="*/ 31 h 60"/>
                    <a:gd name="T16" fmla="*/ 14 w 49"/>
                    <a:gd name="T17" fmla="*/ 33 h 60"/>
                    <a:gd name="T18" fmla="*/ 13 w 49"/>
                    <a:gd name="T19" fmla="*/ 31 h 60"/>
                    <a:gd name="T20" fmla="*/ 6 w 49"/>
                    <a:gd name="T21" fmla="*/ 35 h 60"/>
                    <a:gd name="T22" fmla="*/ 6 w 49"/>
                    <a:gd name="T23" fmla="*/ 29 h 60"/>
                    <a:gd name="T24" fmla="*/ 7 w 49"/>
                    <a:gd name="T25" fmla="*/ 22 h 60"/>
                    <a:gd name="T26" fmla="*/ 2 w 49"/>
                    <a:gd name="T27" fmla="*/ 21 h 60"/>
                    <a:gd name="T28" fmla="*/ 2 w 49"/>
                    <a:gd name="T29" fmla="*/ 17 h 60"/>
                    <a:gd name="T30" fmla="*/ 0 w 49"/>
                    <a:gd name="T31" fmla="*/ 14 h 60"/>
                    <a:gd name="T32" fmla="*/ 1 w 49"/>
                    <a:gd name="T33" fmla="*/ 12 h 60"/>
                    <a:gd name="T34" fmla="*/ 7 w 49"/>
                    <a:gd name="T35" fmla="*/ 7 h 60"/>
                    <a:gd name="T36" fmla="*/ 7 w 49"/>
                    <a:gd name="T37" fmla="*/ 8 h 60"/>
                    <a:gd name="T38" fmla="*/ 11 w 49"/>
                    <a:gd name="T39" fmla="*/ 10 h 60"/>
                    <a:gd name="T40" fmla="*/ 10 w 49"/>
                    <a:gd name="T41" fmla="*/ 1 h 60"/>
                    <a:gd name="T42" fmla="*/ 13 w 49"/>
                    <a:gd name="T43" fmla="*/ 0 h 60"/>
                    <a:gd name="T44" fmla="*/ 17 w 49"/>
                    <a:gd name="T45" fmla="*/ 6 h 60"/>
                    <a:gd name="T46" fmla="*/ 20 w 49"/>
                    <a:gd name="T47" fmla="*/ 12 h 60"/>
                    <a:gd name="T48" fmla="*/ 29 w 49"/>
                    <a:gd name="T49" fmla="*/ 12 h 60"/>
                    <a:gd name="T50" fmla="*/ 31 w 49"/>
                    <a:gd name="T51" fmla="*/ 18 h 60"/>
                    <a:gd name="T52" fmla="*/ 26 w 49"/>
                    <a:gd name="T53" fmla="*/ 21 h 60"/>
                    <a:gd name="T54" fmla="*/ 25 w 49"/>
                    <a:gd name="T55" fmla="*/ 23 h 60"/>
                    <a:gd name="T56" fmla="*/ 33 w 49"/>
                    <a:gd name="T57" fmla="*/ 27 h 60"/>
                    <a:gd name="T58" fmla="*/ 39 w 49"/>
                    <a:gd name="T59" fmla="*/ 35 h 60"/>
                    <a:gd name="T60" fmla="*/ 42 w 49"/>
                    <a:gd name="T61" fmla="*/ 41 h 60"/>
                    <a:gd name="T62" fmla="*/ 48 w 49"/>
                    <a:gd name="T63" fmla="*/ 46 h 60"/>
                    <a:gd name="T64" fmla="*/ 49 w 49"/>
                    <a:gd name="T65" fmla="*/ 51 h 60"/>
                    <a:gd name="T66" fmla="*/ 48 w 49"/>
                    <a:gd name="T67" fmla="*/ 58 h 60"/>
                    <a:gd name="T68" fmla="*/ 42 w 49"/>
                    <a:gd name="T69" fmla="*/ 56 h 60"/>
                    <a:gd name="T70" fmla="*/ 40 w 49"/>
                    <a:gd name="T71" fmla="*/ 60 h 60"/>
                    <a:gd name="T72" fmla="*/ 34 w 49"/>
                    <a:gd name="T73" fmla="*/ 5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9" h="60">
                      <a:moveTo>
                        <a:pt x="34" y="58"/>
                      </a:moveTo>
                      <a:lnTo>
                        <a:pt x="36" y="54"/>
                      </a:lnTo>
                      <a:lnTo>
                        <a:pt x="36" y="48"/>
                      </a:lnTo>
                      <a:lnTo>
                        <a:pt x="31" y="42"/>
                      </a:lnTo>
                      <a:lnTo>
                        <a:pt x="30" y="35"/>
                      </a:lnTo>
                      <a:lnTo>
                        <a:pt x="25" y="30"/>
                      </a:lnTo>
                      <a:lnTo>
                        <a:pt x="20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3" y="31"/>
                      </a:lnTo>
                      <a:lnTo>
                        <a:pt x="6" y="35"/>
                      </a:lnTo>
                      <a:lnTo>
                        <a:pt x="6" y="29"/>
                      </a:lnTo>
                      <a:lnTo>
                        <a:pt x="7" y="22"/>
                      </a:lnTo>
                      <a:lnTo>
                        <a:pt x="2" y="21"/>
                      </a:lnTo>
                      <a:lnTo>
                        <a:pt x="2" y="17"/>
                      </a:lnTo>
                      <a:lnTo>
                        <a:pt x="0" y="14"/>
                      </a:lnTo>
                      <a:lnTo>
                        <a:pt x="1" y="12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11" y="10"/>
                      </a:lnTo>
                      <a:lnTo>
                        <a:pt x="10" y="1"/>
                      </a:lnTo>
                      <a:lnTo>
                        <a:pt x="13" y="0"/>
                      </a:lnTo>
                      <a:lnTo>
                        <a:pt x="17" y="6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1" y="18"/>
                      </a:lnTo>
                      <a:lnTo>
                        <a:pt x="26" y="21"/>
                      </a:lnTo>
                      <a:lnTo>
                        <a:pt x="25" y="23"/>
                      </a:lnTo>
                      <a:lnTo>
                        <a:pt x="33" y="27"/>
                      </a:lnTo>
                      <a:lnTo>
                        <a:pt x="39" y="35"/>
                      </a:lnTo>
                      <a:lnTo>
                        <a:pt x="42" y="41"/>
                      </a:lnTo>
                      <a:lnTo>
                        <a:pt x="48" y="46"/>
                      </a:lnTo>
                      <a:lnTo>
                        <a:pt x="49" y="51"/>
                      </a:lnTo>
                      <a:lnTo>
                        <a:pt x="48" y="58"/>
                      </a:lnTo>
                      <a:lnTo>
                        <a:pt x="42" y="56"/>
                      </a:lnTo>
                      <a:lnTo>
                        <a:pt x="40" y="60"/>
                      </a:lnTo>
                      <a:lnTo>
                        <a:pt x="34" y="58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3" name="Freihandform 114">
                  <a:extLst>
                    <a:ext uri="{FF2B5EF4-FFF2-40B4-BE49-F238E27FC236}">
                      <a16:creationId xmlns:a16="http://schemas.microsoft.com/office/drawing/2014/main" id="{F604A196-5FF5-819A-4933-2790E73507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6850" y="5695950"/>
                  <a:ext cx="203200" cy="65088"/>
                </a:xfrm>
                <a:custGeom>
                  <a:avLst/>
                  <a:gdLst>
                    <a:gd name="T0" fmla="*/ 6 w 128"/>
                    <a:gd name="T1" fmla="*/ 4 h 41"/>
                    <a:gd name="T2" fmla="*/ 6 w 128"/>
                    <a:gd name="T3" fmla="*/ 8 h 41"/>
                    <a:gd name="T4" fmla="*/ 11 w 128"/>
                    <a:gd name="T5" fmla="*/ 7 h 41"/>
                    <a:gd name="T6" fmla="*/ 13 w 128"/>
                    <a:gd name="T7" fmla="*/ 4 h 41"/>
                    <a:gd name="T8" fmla="*/ 14 w 128"/>
                    <a:gd name="T9" fmla="*/ 4 h 41"/>
                    <a:gd name="T10" fmla="*/ 19 w 128"/>
                    <a:gd name="T11" fmla="*/ 9 h 41"/>
                    <a:gd name="T12" fmla="*/ 22 w 128"/>
                    <a:gd name="T13" fmla="*/ 13 h 41"/>
                    <a:gd name="T14" fmla="*/ 22 w 128"/>
                    <a:gd name="T15" fmla="*/ 18 h 41"/>
                    <a:gd name="T16" fmla="*/ 22 w 128"/>
                    <a:gd name="T17" fmla="*/ 21 h 41"/>
                    <a:gd name="T18" fmla="*/ 22 w 128"/>
                    <a:gd name="T19" fmla="*/ 22 h 41"/>
                    <a:gd name="T20" fmla="*/ 23 w 128"/>
                    <a:gd name="T21" fmla="*/ 27 h 41"/>
                    <a:gd name="T22" fmla="*/ 24 w 128"/>
                    <a:gd name="T23" fmla="*/ 29 h 41"/>
                    <a:gd name="T24" fmla="*/ 28 w 128"/>
                    <a:gd name="T25" fmla="*/ 35 h 41"/>
                    <a:gd name="T26" fmla="*/ 28 w 128"/>
                    <a:gd name="T27" fmla="*/ 37 h 41"/>
                    <a:gd name="T28" fmla="*/ 23 w 128"/>
                    <a:gd name="T29" fmla="*/ 37 h 41"/>
                    <a:gd name="T30" fmla="*/ 16 w 128"/>
                    <a:gd name="T31" fmla="*/ 32 h 41"/>
                    <a:gd name="T32" fmla="*/ 8 w 128"/>
                    <a:gd name="T33" fmla="*/ 27 h 41"/>
                    <a:gd name="T34" fmla="*/ 7 w 128"/>
                    <a:gd name="T35" fmla="*/ 24 h 41"/>
                    <a:gd name="T36" fmla="*/ 4 w 128"/>
                    <a:gd name="T37" fmla="*/ 19 h 41"/>
                    <a:gd name="T38" fmla="*/ 2 w 128"/>
                    <a:gd name="T39" fmla="*/ 14 h 41"/>
                    <a:gd name="T40" fmla="*/ 0 w 128"/>
                    <a:gd name="T41" fmla="*/ 10 h 41"/>
                    <a:gd name="T42" fmla="*/ 1 w 128"/>
                    <a:gd name="T43" fmla="*/ 6 h 41"/>
                    <a:gd name="T44" fmla="*/ 0 w 128"/>
                    <a:gd name="T45" fmla="*/ 2 h 41"/>
                    <a:gd name="T46" fmla="*/ 1 w 128"/>
                    <a:gd name="T47" fmla="*/ 1 h 41"/>
                    <a:gd name="T48" fmla="*/ 6 w 128"/>
                    <a:gd name="T49" fmla="*/ 4 h 41"/>
                    <a:gd name="T50" fmla="*/ 123 w 128"/>
                    <a:gd name="T51" fmla="*/ 15 h 41"/>
                    <a:gd name="T52" fmla="*/ 118 w 128"/>
                    <a:gd name="T53" fmla="*/ 18 h 41"/>
                    <a:gd name="T54" fmla="*/ 113 w 128"/>
                    <a:gd name="T55" fmla="*/ 16 h 41"/>
                    <a:gd name="T56" fmla="*/ 105 w 128"/>
                    <a:gd name="T57" fmla="*/ 16 h 41"/>
                    <a:gd name="T58" fmla="*/ 103 w 128"/>
                    <a:gd name="T59" fmla="*/ 25 h 41"/>
                    <a:gd name="T60" fmla="*/ 100 w 128"/>
                    <a:gd name="T61" fmla="*/ 27 h 41"/>
                    <a:gd name="T62" fmla="*/ 97 w 128"/>
                    <a:gd name="T63" fmla="*/ 36 h 41"/>
                    <a:gd name="T64" fmla="*/ 92 w 128"/>
                    <a:gd name="T65" fmla="*/ 37 h 41"/>
                    <a:gd name="T66" fmla="*/ 84 w 128"/>
                    <a:gd name="T67" fmla="*/ 36 h 41"/>
                    <a:gd name="T68" fmla="*/ 82 w 128"/>
                    <a:gd name="T69" fmla="*/ 36 h 41"/>
                    <a:gd name="T70" fmla="*/ 78 w 128"/>
                    <a:gd name="T71" fmla="*/ 39 h 41"/>
                    <a:gd name="T72" fmla="*/ 74 w 128"/>
                    <a:gd name="T73" fmla="*/ 39 h 41"/>
                    <a:gd name="T74" fmla="*/ 69 w 128"/>
                    <a:gd name="T75" fmla="*/ 41 h 41"/>
                    <a:gd name="T76" fmla="*/ 65 w 128"/>
                    <a:gd name="T77" fmla="*/ 37 h 41"/>
                    <a:gd name="T78" fmla="*/ 64 w 128"/>
                    <a:gd name="T79" fmla="*/ 32 h 41"/>
                    <a:gd name="T80" fmla="*/ 69 w 128"/>
                    <a:gd name="T81" fmla="*/ 35 h 41"/>
                    <a:gd name="T82" fmla="*/ 74 w 128"/>
                    <a:gd name="T83" fmla="*/ 33 h 41"/>
                    <a:gd name="T84" fmla="*/ 75 w 128"/>
                    <a:gd name="T85" fmla="*/ 27 h 41"/>
                    <a:gd name="T86" fmla="*/ 78 w 128"/>
                    <a:gd name="T87" fmla="*/ 26 h 41"/>
                    <a:gd name="T88" fmla="*/ 86 w 128"/>
                    <a:gd name="T89" fmla="*/ 25 h 41"/>
                    <a:gd name="T90" fmla="*/ 91 w 128"/>
                    <a:gd name="T91" fmla="*/ 20 h 41"/>
                    <a:gd name="T92" fmla="*/ 94 w 128"/>
                    <a:gd name="T93" fmla="*/ 15 h 41"/>
                    <a:gd name="T94" fmla="*/ 97 w 128"/>
                    <a:gd name="T95" fmla="*/ 19 h 41"/>
                    <a:gd name="T96" fmla="*/ 99 w 128"/>
                    <a:gd name="T97" fmla="*/ 16 h 41"/>
                    <a:gd name="T98" fmla="*/ 101 w 128"/>
                    <a:gd name="T99" fmla="*/ 16 h 41"/>
                    <a:gd name="T100" fmla="*/ 103 w 128"/>
                    <a:gd name="T101" fmla="*/ 13 h 41"/>
                    <a:gd name="T102" fmla="*/ 103 w 128"/>
                    <a:gd name="T103" fmla="*/ 9 h 41"/>
                    <a:gd name="T104" fmla="*/ 107 w 128"/>
                    <a:gd name="T105" fmla="*/ 4 h 41"/>
                    <a:gd name="T106" fmla="*/ 111 w 128"/>
                    <a:gd name="T107" fmla="*/ 0 h 41"/>
                    <a:gd name="T108" fmla="*/ 113 w 128"/>
                    <a:gd name="T109" fmla="*/ 0 h 41"/>
                    <a:gd name="T110" fmla="*/ 117 w 128"/>
                    <a:gd name="T111" fmla="*/ 3 h 41"/>
                    <a:gd name="T112" fmla="*/ 117 w 128"/>
                    <a:gd name="T113" fmla="*/ 6 h 41"/>
                    <a:gd name="T114" fmla="*/ 122 w 128"/>
                    <a:gd name="T115" fmla="*/ 8 h 41"/>
                    <a:gd name="T116" fmla="*/ 128 w 128"/>
                    <a:gd name="T117" fmla="*/ 9 h 41"/>
                    <a:gd name="T118" fmla="*/ 127 w 128"/>
                    <a:gd name="T119" fmla="*/ 12 h 41"/>
                    <a:gd name="T120" fmla="*/ 122 w 128"/>
                    <a:gd name="T121" fmla="*/ 13 h 41"/>
                    <a:gd name="T122" fmla="*/ 123 w 128"/>
                    <a:gd name="T123" fmla="*/ 1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8" h="41">
                      <a:moveTo>
                        <a:pt x="6" y="4"/>
                      </a:moveTo>
                      <a:lnTo>
                        <a:pt x="6" y="8"/>
                      </a:lnTo>
                      <a:lnTo>
                        <a:pt x="11" y="7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9" y="9"/>
                      </a:lnTo>
                      <a:lnTo>
                        <a:pt x="22" y="13"/>
                      </a:lnTo>
                      <a:lnTo>
                        <a:pt x="22" y="18"/>
                      </a:lnTo>
                      <a:lnTo>
                        <a:pt x="22" y="21"/>
                      </a:lnTo>
                      <a:lnTo>
                        <a:pt x="22" y="22"/>
                      </a:lnTo>
                      <a:lnTo>
                        <a:pt x="23" y="27"/>
                      </a:lnTo>
                      <a:lnTo>
                        <a:pt x="24" y="29"/>
                      </a:lnTo>
                      <a:lnTo>
                        <a:pt x="28" y="35"/>
                      </a:lnTo>
                      <a:lnTo>
                        <a:pt x="28" y="37"/>
                      </a:lnTo>
                      <a:lnTo>
                        <a:pt x="23" y="37"/>
                      </a:lnTo>
                      <a:lnTo>
                        <a:pt x="16" y="32"/>
                      </a:lnTo>
                      <a:lnTo>
                        <a:pt x="8" y="27"/>
                      </a:lnTo>
                      <a:lnTo>
                        <a:pt x="7" y="24"/>
                      </a:lnTo>
                      <a:lnTo>
                        <a:pt x="4" y="19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6" y="4"/>
                      </a:lnTo>
                      <a:close/>
                      <a:moveTo>
                        <a:pt x="123" y="15"/>
                      </a:moveTo>
                      <a:lnTo>
                        <a:pt x="118" y="18"/>
                      </a:lnTo>
                      <a:lnTo>
                        <a:pt x="113" y="16"/>
                      </a:lnTo>
                      <a:lnTo>
                        <a:pt x="105" y="16"/>
                      </a:lnTo>
                      <a:lnTo>
                        <a:pt x="103" y="25"/>
                      </a:lnTo>
                      <a:lnTo>
                        <a:pt x="100" y="27"/>
                      </a:lnTo>
                      <a:lnTo>
                        <a:pt x="97" y="36"/>
                      </a:lnTo>
                      <a:lnTo>
                        <a:pt x="92" y="37"/>
                      </a:lnTo>
                      <a:lnTo>
                        <a:pt x="84" y="36"/>
                      </a:lnTo>
                      <a:lnTo>
                        <a:pt x="82" y="36"/>
                      </a:lnTo>
                      <a:lnTo>
                        <a:pt x="78" y="39"/>
                      </a:lnTo>
                      <a:lnTo>
                        <a:pt x="74" y="39"/>
                      </a:lnTo>
                      <a:lnTo>
                        <a:pt x="69" y="41"/>
                      </a:lnTo>
                      <a:lnTo>
                        <a:pt x="65" y="37"/>
                      </a:lnTo>
                      <a:lnTo>
                        <a:pt x="64" y="32"/>
                      </a:lnTo>
                      <a:lnTo>
                        <a:pt x="69" y="35"/>
                      </a:lnTo>
                      <a:lnTo>
                        <a:pt x="74" y="33"/>
                      </a:lnTo>
                      <a:lnTo>
                        <a:pt x="75" y="27"/>
                      </a:lnTo>
                      <a:lnTo>
                        <a:pt x="78" y="26"/>
                      </a:lnTo>
                      <a:lnTo>
                        <a:pt x="86" y="25"/>
                      </a:lnTo>
                      <a:lnTo>
                        <a:pt x="91" y="20"/>
                      </a:lnTo>
                      <a:lnTo>
                        <a:pt x="94" y="15"/>
                      </a:lnTo>
                      <a:lnTo>
                        <a:pt x="97" y="19"/>
                      </a:lnTo>
                      <a:lnTo>
                        <a:pt x="99" y="16"/>
                      </a:lnTo>
                      <a:lnTo>
                        <a:pt x="101" y="16"/>
                      </a:lnTo>
                      <a:lnTo>
                        <a:pt x="103" y="13"/>
                      </a:lnTo>
                      <a:lnTo>
                        <a:pt x="103" y="9"/>
                      </a:lnTo>
                      <a:lnTo>
                        <a:pt x="107" y="4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17" y="3"/>
                      </a:lnTo>
                      <a:lnTo>
                        <a:pt x="117" y="6"/>
                      </a:lnTo>
                      <a:lnTo>
                        <a:pt x="122" y="8"/>
                      </a:lnTo>
                      <a:lnTo>
                        <a:pt x="128" y="9"/>
                      </a:lnTo>
                      <a:lnTo>
                        <a:pt x="127" y="12"/>
                      </a:lnTo>
                      <a:lnTo>
                        <a:pt x="122" y="13"/>
                      </a:lnTo>
                      <a:lnTo>
                        <a:pt x="123" y="1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4" name="Freihandform 128">
                  <a:extLst>
                    <a:ext uri="{FF2B5EF4-FFF2-40B4-BE49-F238E27FC236}">
                      <a16:creationId xmlns:a16="http://schemas.microsoft.com/office/drawing/2014/main" id="{B07161D2-5512-5FA1-4B63-A4A8458BA6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1825" y="5794375"/>
                  <a:ext cx="158750" cy="87313"/>
                </a:xfrm>
                <a:custGeom>
                  <a:avLst/>
                  <a:gdLst>
                    <a:gd name="T0" fmla="*/ 98 w 100"/>
                    <a:gd name="T1" fmla="*/ 29 h 55"/>
                    <a:gd name="T2" fmla="*/ 92 w 100"/>
                    <a:gd name="T3" fmla="*/ 23 h 55"/>
                    <a:gd name="T4" fmla="*/ 91 w 100"/>
                    <a:gd name="T5" fmla="*/ 17 h 55"/>
                    <a:gd name="T6" fmla="*/ 94 w 100"/>
                    <a:gd name="T7" fmla="*/ 21 h 55"/>
                    <a:gd name="T8" fmla="*/ 100 w 100"/>
                    <a:gd name="T9" fmla="*/ 27 h 55"/>
                    <a:gd name="T10" fmla="*/ 74 w 100"/>
                    <a:gd name="T11" fmla="*/ 20 h 55"/>
                    <a:gd name="T12" fmla="*/ 69 w 100"/>
                    <a:gd name="T13" fmla="*/ 22 h 55"/>
                    <a:gd name="T14" fmla="*/ 62 w 100"/>
                    <a:gd name="T15" fmla="*/ 26 h 55"/>
                    <a:gd name="T16" fmla="*/ 53 w 100"/>
                    <a:gd name="T17" fmla="*/ 23 h 55"/>
                    <a:gd name="T18" fmla="*/ 50 w 100"/>
                    <a:gd name="T19" fmla="*/ 20 h 55"/>
                    <a:gd name="T20" fmla="*/ 59 w 100"/>
                    <a:gd name="T21" fmla="*/ 21 h 55"/>
                    <a:gd name="T22" fmla="*/ 60 w 100"/>
                    <a:gd name="T23" fmla="*/ 17 h 55"/>
                    <a:gd name="T24" fmla="*/ 65 w 100"/>
                    <a:gd name="T25" fmla="*/ 20 h 55"/>
                    <a:gd name="T26" fmla="*/ 71 w 100"/>
                    <a:gd name="T27" fmla="*/ 15 h 55"/>
                    <a:gd name="T28" fmla="*/ 75 w 100"/>
                    <a:gd name="T29" fmla="*/ 11 h 55"/>
                    <a:gd name="T30" fmla="*/ 76 w 100"/>
                    <a:gd name="T31" fmla="*/ 16 h 55"/>
                    <a:gd name="T32" fmla="*/ 41 w 100"/>
                    <a:gd name="T33" fmla="*/ 33 h 55"/>
                    <a:gd name="T34" fmla="*/ 52 w 100"/>
                    <a:gd name="T35" fmla="*/ 45 h 55"/>
                    <a:gd name="T36" fmla="*/ 56 w 100"/>
                    <a:gd name="T37" fmla="*/ 48 h 55"/>
                    <a:gd name="T38" fmla="*/ 58 w 100"/>
                    <a:gd name="T39" fmla="*/ 50 h 55"/>
                    <a:gd name="T40" fmla="*/ 65 w 100"/>
                    <a:gd name="T41" fmla="*/ 55 h 55"/>
                    <a:gd name="T42" fmla="*/ 58 w 100"/>
                    <a:gd name="T43" fmla="*/ 54 h 55"/>
                    <a:gd name="T44" fmla="*/ 46 w 100"/>
                    <a:gd name="T45" fmla="*/ 51 h 55"/>
                    <a:gd name="T46" fmla="*/ 38 w 100"/>
                    <a:gd name="T47" fmla="*/ 44 h 55"/>
                    <a:gd name="T48" fmla="*/ 24 w 100"/>
                    <a:gd name="T49" fmla="*/ 34 h 55"/>
                    <a:gd name="T50" fmla="*/ 15 w 100"/>
                    <a:gd name="T51" fmla="*/ 39 h 55"/>
                    <a:gd name="T52" fmla="*/ 11 w 100"/>
                    <a:gd name="T53" fmla="*/ 46 h 55"/>
                    <a:gd name="T54" fmla="*/ 0 w 100"/>
                    <a:gd name="T55" fmla="*/ 45 h 55"/>
                    <a:gd name="T56" fmla="*/ 0 w 100"/>
                    <a:gd name="T57" fmla="*/ 0 h 55"/>
                    <a:gd name="T58" fmla="*/ 24 w 100"/>
                    <a:gd name="T59" fmla="*/ 9 h 55"/>
                    <a:gd name="T60" fmla="*/ 33 w 100"/>
                    <a:gd name="T61" fmla="*/ 16 h 55"/>
                    <a:gd name="T62" fmla="*/ 45 w 100"/>
                    <a:gd name="T63" fmla="*/ 25 h 55"/>
                    <a:gd name="T64" fmla="*/ 40 w 100"/>
                    <a:gd name="T65" fmla="*/ 28 h 55"/>
                    <a:gd name="T66" fmla="*/ 81 w 100"/>
                    <a:gd name="T67" fmla="*/ 14 h 55"/>
                    <a:gd name="T68" fmla="*/ 77 w 100"/>
                    <a:gd name="T69" fmla="*/ 11 h 55"/>
                    <a:gd name="T70" fmla="*/ 73 w 100"/>
                    <a:gd name="T71" fmla="*/ 6 h 55"/>
                    <a:gd name="T72" fmla="*/ 64 w 100"/>
                    <a:gd name="T73" fmla="*/ 2 h 55"/>
                    <a:gd name="T74" fmla="*/ 70 w 100"/>
                    <a:gd name="T75" fmla="*/ 2 h 55"/>
                    <a:gd name="T76" fmla="*/ 75 w 100"/>
                    <a:gd name="T77" fmla="*/ 5 h 55"/>
                    <a:gd name="T78" fmla="*/ 80 w 100"/>
                    <a:gd name="T79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0" h="55">
                      <a:moveTo>
                        <a:pt x="99" y="29"/>
                      </a:moveTo>
                      <a:lnTo>
                        <a:pt x="98" y="29"/>
                      </a:lnTo>
                      <a:lnTo>
                        <a:pt x="94" y="27"/>
                      </a:lnTo>
                      <a:lnTo>
                        <a:pt x="92" y="23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2" y="20"/>
                      </a:lnTo>
                      <a:lnTo>
                        <a:pt x="94" y="21"/>
                      </a:lnTo>
                      <a:lnTo>
                        <a:pt x="97" y="25"/>
                      </a:lnTo>
                      <a:lnTo>
                        <a:pt x="100" y="27"/>
                      </a:lnTo>
                      <a:lnTo>
                        <a:pt x="99" y="29"/>
                      </a:lnTo>
                      <a:close/>
                      <a:moveTo>
                        <a:pt x="74" y="20"/>
                      </a:moveTo>
                      <a:lnTo>
                        <a:pt x="70" y="21"/>
                      </a:lnTo>
                      <a:lnTo>
                        <a:pt x="69" y="22"/>
                      </a:lnTo>
                      <a:lnTo>
                        <a:pt x="65" y="25"/>
                      </a:lnTo>
                      <a:lnTo>
                        <a:pt x="62" y="26"/>
                      </a:lnTo>
                      <a:lnTo>
                        <a:pt x="58" y="26"/>
                      </a:lnTo>
                      <a:lnTo>
                        <a:pt x="53" y="23"/>
                      </a:lnTo>
                      <a:lnTo>
                        <a:pt x="48" y="22"/>
                      </a:lnTo>
                      <a:lnTo>
                        <a:pt x="50" y="20"/>
                      </a:lnTo>
                      <a:lnTo>
                        <a:pt x="56" y="21"/>
                      </a:lnTo>
                      <a:lnTo>
                        <a:pt x="59" y="21"/>
                      </a:lnTo>
                      <a:lnTo>
                        <a:pt x="60" y="17"/>
                      </a:lnTo>
                      <a:lnTo>
                        <a:pt x="60" y="17"/>
                      </a:lnTo>
                      <a:lnTo>
                        <a:pt x="62" y="21"/>
                      </a:lnTo>
                      <a:lnTo>
                        <a:pt x="65" y="20"/>
                      </a:lnTo>
                      <a:lnTo>
                        <a:pt x="68" y="17"/>
                      </a:lnTo>
                      <a:lnTo>
                        <a:pt x="71" y="15"/>
                      </a:lnTo>
                      <a:lnTo>
                        <a:pt x="70" y="11"/>
                      </a:lnTo>
                      <a:lnTo>
                        <a:pt x="75" y="11"/>
                      </a:lnTo>
                      <a:lnTo>
                        <a:pt x="76" y="12"/>
                      </a:lnTo>
                      <a:lnTo>
                        <a:pt x="76" y="16"/>
                      </a:lnTo>
                      <a:lnTo>
                        <a:pt x="74" y="20"/>
                      </a:lnTo>
                      <a:close/>
                      <a:moveTo>
                        <a:pt x="41" y="33"/>
                      </a:moveTo>
                      <a:lnTo>
                        <a:pt x="47" y="38"/>
                      </a:lnTo>
                      <a:lnTo>
                        <a:pt x="52" y="45"/>
                      </a:lnTo>
                      <a:lnTo>
                        <a:pt x="56" y="44"/>
                      </a:lnTo>
                      <a:lnTo>
                        <a:pt x="56" y="48"/>
                      </a:lnTo>
                      <a:lnTo>
                        <a:pt x="60" y="49"/>
                      </a:lnTo>
                      <a:lnTo>
                        <a:pt x="58" y="50"/>
                      </a:lnTo>
                      <a:lnTo>
                        <a:pt x="65" y="52"/>
                      </a:lnTo>
                      <a:lnTo>
                        <a:pt x="65" y="55"/>
                      </a:lnTo>
                      <a:lnTo>
                        <a:pt x="60" y="55"/>
                      </a:lnTo>
                      <a:lnTo>
                        <a:pt x="58" y="54"/>
                      </a:lnTo>
                      <a:lnTo>
                        <a:pt x="53" y="52"/>
                      </a:lnTo>
                      <a:lnTo>
                        <a:pt x="46" y="51"/>
                      </a:lnTo>
                      <a:lnTo>
                        <a:pt x="41" y="48"/>
                      </a:lnTo>
                      <a:lnTo>
                        <a:pt x="38" y="44"/>
                      </a:lnTo>
                      <a:lnTo>
                        <a:pt x="34" y="38"/>
                      </a:lnTo>
                      <a:lnTo>
                        <a:pt x="24" y="34"/>
                      </a:lnTo>
                      <a:lnTo>
                        <a:pt x="19" y="37"/>
                      </a:lnTo>
                      <a:lnTo>
                        <a:pt x="15" y="39"/>
                      </a:lnTo>
                      <a:lnTo>
                        <a:pt x="16" y="44"/>
                      </a:lnTo>
                      <a:lnTo>
                        <a:pt x="11" y="46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24" y="9"/>
                      </a:lnTo>
                      <a:lnTo>
                        <a:pt x="28" y="12"/>
                      </a:lnTo>
                      <a:lnTo>
                        <a:pt x="33" y="16"/>
                      </a:lnTo>
                      <a:lnTo>
                        <a:pt x="33" y="20"/>
                      </a:lnTo>
                      <a:lnTo>
                        <a:pt x="45" y="25"/>
                      </a:lnTo>
                      <a:lnTo>
                        <a:pt x="46" y="28"/>
                      </a:lnTo>
                      <a:lnTo>
                        <a:pt x="40" y="28"/>
                      </a:lnTo>
                      <a:lnTo>
                        <a:pt x="41" y="33"/>
                      </a:lnTo>
                      <a:close/>
                      <a:moveTo>
                        <a:pt x="81" y="14"/>
                      </a:moveTo>
                      <a:lnTo>
                        <a:pt x="79" y="15"/>
                      </a:lnTo>
                      <a:lnTo>
                        <a:pt x="77" y="11"/>
                      </a:lnTo>
                      <a:lnTo>
                        <a:pt x="76" y="9"/>
                      </a:lnTo>
                      <a:lnTo>
                        <a:pt x="73" y="6"/>
                      </a:lnTo>
                      <a:lnTo>
                        <a:pt x="69" y="4"/>
                      </a:lnTo>
                      <a:lnTo>
                        <a:pt x="64" y="2"/>
                      </a:lnTo>
                      <a:lnTo>
                        <a:pt x="66" y="0"/>
                      </a:lnTo>
                      <a:lnTo>
                        <a:pt x="70" y="2"/>
                      </a:lnTo>
                      <a:lnTo>
                        <a:pt x="73" y="4"/>
                      </a:lnTo>
                      <a:lnTo>
                        <a:pt x="75" y="5"/>
                      </a:lnTo>
                      <a:lnTo>
                        <a:pt x="77" y="8"/>
                      </a:lnTo>
                      <a:lnTo>
                        <a:pt x="80" y="10"/>
                      </a:lnTo>
                      <a:lnTo>
                        <a:pt x="81" y="1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5" name="Freihandform 129">
                  <a:extLst>
                    <a:ext uri="{FF2B5EF4-FFF2-40B4-BE49-F238E27FC236}">
                      <a16:creationId xmlns:a16="http://schemas.microsoft.com/office/drawing/2014/main" id="{8B631267-2131-2202-79AC-E7C0179AD4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6238" y="5568950"/>
                  <a:ext cx="100013" cy="139700"/>
                </a:xfrm>
                <a:custGeom>
                  <a:avLst/>
                  <a:gdLst>
                    <a:gd name="T0" fmla="*/ 63 w 63"/>
                    <a:gd name="T1" fmla="*/ 73 h 88"/>
                    <a:gd name="T2" fmla="*/ 62 w 63"/>
                    <a:gd name="T3" fmla="*/ 83 h 88"/>
                    <a:gd name="T4" fmla="*/ 56 w 63"/>
                    <a:gd name="T5" fmla="*/ 81 h 88"/>
                    <a:gd name="T6" fmla="*/ 56 w 63"/>
                    <a:gd name="T7" fmla="*/ 88 h 88"/>
                    <a:gd name="T8" fmla="*/ 46 w 63"/>
                    <a:gd name="T9" fmla="*/ 80 h 88"/>
                    <a:gd name="T10" fmla="*/ 44 w 63"/>
                    <a:gd name="T11" fmla="*/ 73 h 88"/>
                    <a:gd name="T12" fmla="*/ 39 w 63"/>
                    <a:gd name="T13" fmla="*/ 76 h 88"/>
                    <a:gd name="T14" fmla="*/ 33 w 63"/>
                    <a:gd name="T15" fmla="*/ 77 h 88"/>
                    <a:gd name="T16" fmla="*/ 39 w 63"/>
                    <a:gd name="T17" fmla="*/ 70 h 88"/>
                    <a:gd name="T18" fmla="*/ 45 w 63"/>
                    <a:gd name="T19" fmla="*/ 70 h 88"/>
                    <a:gd name="T20" fmla="*/ 52 w 63"/>
                    <a:gd name="T21" fmla="*/ 65 h 88"/>
                    <a:gd name="T22" fmla="*/ 56 w 63"/>
                    <a:gd name="T23" fmla="*/ 60 h 88"/>
                    <a:gd name="T24" fmla="*/ 62 w 63"/>
                    <a:gd name="T25" fmla="*/ 66 h 88"/>
                    <a:gd name="T26" fmla="*/ 46 w 63"/>
                    <a:gd name="T27" fmla="*/ 57 h 88"/>
                    <a:gd name="T28" fmla="*/ 42 w 63"/>
                    <a:gd name="T29" fmla="*/ 63 h 88"/>
                    <a:gd name="T30" fmla="*/ 35 w 63"/>
                    <a:gd name="T31" fmla="*/ 60 h 88"/>
                    <a:gd name="T32" fmla="*/ 39 w 63"/>
                    <a:gd name="T33" fmla="*/ 57 h 88"/>
                    <a:gd name="T34" fmla="*/ 44 w 63"/>
                    <a:gd name="T35" fmla="*/ 52 h 88"/>
                    <a:gd name="T36" fmla="*/ 48 w 63"/>
                    <a:gd name="T37" fmla="*/ 51 h 88"/>
                    <a:gd name="T38" fmla="*/ 10 w 63"/>
                    <a:gd name="T39" fmla="*/ 63 h 88"/>
                    <a:gd name="T40" fmla="*/ 4 w 63"/>
                    <a:gd name="T41" fmla="*/ 65 h 88"/>
                    <a:gd name="T42" fmla="*/ 14 w 63"/>
                    <a:gd name="T43" fmla="*/ 57 h 88"/>
                    <a:gd name="T44" fmla="*/ 17 w 63"/>
                    <a:gd name="T45" fmla="*/ 55 h 88"/>
                    <a:gd name="T46" fmla="*/ 10 w 63"/>
                    <a:gd name="T47" fmla="*/ 63 h 88"/>
                    <a:gd name="T48" fmla="*/ 37 w 63"/>
                    <a:gd name="T49" fmla="*/ 48 h 88"/>
                    <a:gd name="T50" fmla="*/ 40 w 63"/>
                    <a:gd name="T51" fmla="*/ 51 h 88"/>
                    <a:gd name="T52" fmla="*/ 33 w 63"/>
                    <a:gd name="T53" fmla="*/ 55 h 88"/>
                    <a:gd name="T54" fmla="*/ 33 w 63"/>
                    <a:gd name="T55" fmla="*/ 49 h 88"/>
                    <a:gd name="T56" fmla="*/ 57 w 63"/>
                    <a:gd name="T57" fmla="*/ 44 h 88"/>
                    <a:gd name="T58" fmla="*/ 54 w 63"/>
                    <a:gd name="T59" fmla="*/ 49 h 88"/>
                    <a:gd name="T60" fmla="*/ 55 w 63"/>
                    <a:gd name="T61" fmla="*/ 57 h 88"/>
                    <a:gd name="T62" fmla="*/ 52 w 63"/>
                    <a:gd name="T63" fmla="*/ 53 h 88"/>
                    <a:gd name="T64" fmla="*/ 49 w 63"/>
                    <a:gd name="T65" fmla="*/ 48 h 88"/>
                    <a:gd name="T66" fmla="*/ 52 w 63"/>
                    <a:gd name="T67" fmla="*/ 47 h 88"/>
                    <a:gd name="T68" fmla="*/ 55 w 63"/>
                    <a:gd name="T69" fmla="*/ 41 h 88"/>
                    <a:gd name="T70" fmla="*/ 31 w 63"/>
                    <a:gd name="T71" fmla="*/ 37 h 88"/>
                    <a:gd name="T72" fmla="*/ 26 w 63"/>
                    <a:gd name="T73" fmla="*/ 40 h 88"/>
                    <a:gd name="T74" fmla="*/ 28 w 63"/>
                    <a:gd name="T75" fmla="*/ 35 h 88"/>
                    <a:gd name="T76" fmla="*/ 28 w 63"/>
                    <a:gd name="T77" fmla="*/ 0 h 88"/>
                    <a:gd name="T78" fmla="*/ 35 w 63"/>
                    <a:gd name="T79" fmla="*/ 0 h 88"/>
                    <a:gd name="T80" fmla="*/ 34 w 63"/>
                    <a:gd name="T81" fmla="*/ 5 h 88"/>
                    <a:gd name="T82" fmla="*/ 35 w 63"/>
                    <a:gd name="T83" fmla="*/ 15 h 88"/>
                    <a:gd name="T84" fmla="*/ 29 w 63"/>
                    <a:gd name="T85" fmla="*/ 24 h 88"/>
                    <a:gd name="T86" fmla="*/ 35 w 63"/>
                    <a:gd name="T87" fmla="*/ 30 h 88"/>
                    <a:gd name="T88" fmla="*/ 46 w 63"/>
                    <a:gd name="T89" fmla="*/ 32 h 88"/>
                    <a:gd name="T90" fmla="*/ 48 w 63"/>
                    <a:gd name="T91" fmla="*/ 38 h 88"/>
                    <a:gd name="T92" fmla="*/ 42 w 63"/>
                    <a:gd name="T93" fmla="*/ 38 h 88"/>
                    <a:gd name="T94" fmla="*/ 38 w 63"/>
                    <a:gd name="T95" fmla="*/ 37 h 88"/>
                    <a:gd name="T96" fmla="*/ 27 w 63"/>
                    <a:gd name="T97" fmla="*/ 34 h 88"/>
                    <a:gd name="T98" fmla="*/ 25 w 63"/>
                    <a:gd name="T99" fmla="*/ 30 h 88"/>
                    <a:gd name="T100" fmla="*/ 25 w 63"/>
                    <a:gd name="T101" fmla="*/ 26 h 88"/>
                    <a:gd name="T102" fmla="*/ 21 w 63"/>
                    <a:gd name="T103" fmla="*/ 25 h 88"/>
                    <a:gd name="T104" fmla="*/ 19 w 63"/>
                    <a:gd name="T105" fmla="*/ 15 h 88"/>
                    <a:gd name="T106" fmla="*/ 22 w 63"/>
                    <a:gd name="T107" fmla="*/ 7 h 88"/>
                    <a:gd name="T108" fmla="*/ 28 w 63"/>
                    <a:gd name="T109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3" h="88">
                      <a:moveTo>
                        <a:pt x="63" y="70"/>
                      </a:moveTo>
                      <a:lnTo>
                        <a:pt x="63" y="73"/>
                      </a:lnTo>
                      <a:lnTo>
                        <a:pt x="63" y="77"/>
                      </a:lnTo>
                      <a:lnTo>
                        <a:pt x="62" y="83"/>
                      </a:lnTo>
                      <a:lnTo>
                        <a:pt x="60" y="77"/>
                      </a:lnTo>
                      <a:lnTo>
                        <a:pt x="56" y="81"/>
                      </a:lnTo>
                      <a:lnTo>
                        <a:pt x="58" y="86"/>
                      </a:lnTo>
                      <a:lnTo>
                        <a:pt x="56" y="88"/>
                      </a:lnTo>
                      <a:lnTo>
                        <a:pt x="49" y="84"/>
                      </a:lnTo>
                      <a:lnTo>
                        <a:pt x="46" y="80"/>
                      </a:lnTo>
                      <a:lnTo>
                        <a:pt x="49" y="76"/>
                      </a:lnTo>
                      <a:lnTo>
                        <a:pt x="44" y="73"/>
                      </a:lnTo>
                      <a:lnTo>
                        <a:pt x="42" y="76"/>
                      </a:lnTo>
                      <a:lnTo>
                        <a:pt x="39" y="76"/>
                      </a:lnTo>
                      <a:lnTo>
                        <a:pt x="34" y="80"/>
                      </a:lnTo>
                      <a:lnTo>
                        <a:pt x="33" y="77"/>
                      </a:lnTo>
                      <a:lnTo>
                        <a:pt x="35" y="72"/>
                      </a:lnTo>
                      <a:lnTo>
                        <a:pt x="39" y="70"/>
                      </a:lnTo>
                      <a:lnTo>
                        <a:pt x="44" y="67"/>
                      </a:lnTo>
                      <a:lnTo>
                        <a:pt x="45" y="70"/>
                      </a:lnTo>
                      <a:lnTo>
                        <a:pt x="51" y="69"/>
                      </a:lnTo>
                      <a:lnTo>
                        <a:pt x="52" y="65"/>
                      </a:lnTo>
                      <a:lnTo>
                        <a:pt x="57" y="65"/>
                      </a:lnTo>
                      <a:lnTo>
                        <a:pt x="56" y="60"/>
                      </a:lnTo>
                      <a:lnTo>
                        <a:pt x="62" y="64"/>
                      </a:lnTo>
                      <a:lnTo>
                        <a:pt x="62" y="66"/>
                      </a:lnTo>
                      <a:lnTo>
                        <a:pt x="63" y="70"/>
                      </a:lnTo>
                      <a:close/>
                      <a:moveTo>
                        <a:pt x="46" y="57"/>
                      </a:moveTo>
                      <a:lnTo>
                        <a:pt x="44" y="59"/>
                      </a:lnTo>
                      <a:lnTo>
                        <a:pt x="42" y="63"/>
                      </a:lnTo>
                      <a:lnTo>
                        <a:pt x="40" y="65"/>
                      </a:lnTo>
                      <a:lnTo>
                        <a:pt x="35" y="60"/>
                      </a:lnTo>
                      <a:lnTo>
                        <a:pt x="37" y="59"/>
                      </a:lnTo>
                      <a:lnTo>
                        <a:pt x="39" y="57"/>
                      </a:lnTo>
                      <a:lnTo>
                        <a:pt x="39" y="53"/>
                      </a:lnTo>
                      <a:lnTo>
                        <a:pt x="44" y="52"/>
                      </a:lnTo>
                      <a:lnTo>
                        <a:pt x="43" y="57"/>
                      </a:lnTo>
                      <a:lnTo>
                        <a:pt x="48" y="51"/>
                      </a:lnTo>
                      <a:lnTo>
                        <a:pt x="46" y="57"/>
                      </a:lnTo>
                      <a:close/>
                      <a:moveTo>
                        <a:pt x="10" y="63"/>
                      </a:moveTo>
                      <a:lnTo>
                        <a:pt x="0" y="70"/>
                      </a:lnTo>
                      <a:lnTo>
                        <a:pt x="4" y="65"/>
                      </a:lnTo>
                      <a:lnTo>
                        <a:pt x="9" y="60"/>
                      </a:lnTo>
                      <a:lnTo>
                        <a:pt x="14" y="57"/>
                      </a:lnTo>
                      <a:lnTo>
                        <a:pt x="16" y="49"/>
                      </a:lnTo>
                      <a:lnTo>
                        <a:pt x="17" y="55"/>
                      </a:lnTo>
                      <a:lnTo>
                        <a:pt x="14" y="59"/>
                      </a:lnTo>
                      <a:lnTo>
                        <a:pt x="10" y="63"/>
                      </a:lnTo>
                      <a:close/>
                      <a:moveTo>
                        <a:pt x="33" y="46"/>
                      </a:moveTo>
                      <a:lnTo>
                        <a:pt x="37" y="48"/>
                      </a:lnTo>
                      <a:lnTo>
                        <a:pt x="40" y="48"/>
                      </a:lnTo>
                      <a:lnTo>
                        <a:pt x="40" y="51"/>
                      </a:lnTo>
                      <a:lnTo>
                        <a:pt x="38" y="54"/>
                      </a:lnTo>
                      <a:lnTo>
                        <a:pt x="33" y="55"/>
                      </a:lnTo>
                      <a:lnTo>
                        <a:pt x="33" y="53"/>
                      </a:lnTo>
                      <a:lnTo>
                        <a:pt x="33" y="49"/>
                      </a:lnTo>
                      <a:lnTo>
                        <a:pt x="33" y="46"/>
                      </a:lnTo>
                      <a:close/>
                      <a:moveTo>
                        <a:pt x="57" y="44"/>
                      </a:moveTo>
                      <a:lnTo>
                        <a:pt x="58" y="52"/>
                      </a:lnTo>
                      <a:lnTo>
                        <a:pt x="54" y="49"/>
                      </a:lnTo>
                      <a:lnTo>
                        <a:pt x="54" y="52"/>
                      </a:lnTo>
                      <a:lnTo>
                        <a:pt x="55" y="57"/>
                      </a:lnTo>
                      <a:lnTo>
                        <a:pt x="52" y="58"/>
                      </a:lnTo>
                      <a:lnTo>
                        <a:pt x="52" y="53"/>
                      </a:lnTo>
                      <a:lnTo>
                        <a:pt x="50" y="53"/>
                      </a:lnTo>
                      <a:lnTo>
                        <a:pt x="49" y="48"/>
                      </a:lnTo>
                      <a:lnTo>
                        <a:pt x="52" y="49"/>
                      </a:lnTo>
                      <a:lnTo>
                        <a:pt x="52" y="47"/>
                      </a:lnTo>
                      <a:lnTo>
                        <a:pt x="49" y="41"/>
                      </a:lnTo>
                      <a:lnTo>
                        <a:pt x="55" y="41"/>
                      </a:lnTo>
                      <a:lnTo>
                        <a:pt x="57" y="44"/>
                      </a:lnTo>
                      <a:close/>
                      <a:moveTo>
                        <a:pt x="31" y="37"/>
                      </a:moveTo>
                      <a:lnTo>
                        <a:pt x="28" y="43"/>
                      </a:lnTo>
                      <a:lnTo>
                        <a:pt x="26" y="40"/>
                      </a:lnTo>
                      <a:lnTo>
                        <a:pt x="22" y="35"/>
                      </a:lnTo>
                      <a:lnTo>
                        <a:pt x="28" y="35"/>
                      </a:lnTo>
                      <a:lnTo>
                        <a:pt x="31" y="37"/>
                      </a:lnTo>
                      <a:close/>
                      <a:moveTo>
                        <a:pt x="28" y="0"/>
                      </a:moveTo>
                      <a:lnTo>
                        <a:pt x="33" y="2"/>
                      </a:lnTo>
                      <a:lnTo>
                        <a:pt x="35" y="0"/>
                      </a:lnTo>
                      <a:lnTo>
                        <a:pt x="35" y="2"/>
                      </a:lnTo>
                      <a:lnTo>
                        <a:pt x="34" y="5"/>
                      </a:lnTo>
                      <a:lnTo>
                        <a:pt x="37" y="9"/>
                      </a:lnTo>
                      <a:lnTo>
                        <a:pt x="35" y="15"/>
                      </a:lnTo>
                      <a:lnTo>
                        <a:pt x="31" y="18"/>
                      </a:lnTo>
                      <a:lnTo>
                        <a:pt x="29" y="24"/>
                      </a:lnTo>
                      <a:lnTo>
                        <a:pt x="32" y="29"/>
                      </a:lnTo>
                      <a:lnTo>
                        <a:pt x="35" y="30"/>
                      </a:lnTo>
                      <a:lnTo>
                        <a:pt x="38" y="29"/>
                      </a:lnTo>
                      <a:lnTo>
                        <a:pt x="46" y="32"/>
                      </a:lnTo>
                      <a:lnTo>
                        <a:pt x="46" y="36"/>
                      </a:lnTo>
                      <a:lnTo>
                        <a:pt x="48" y="38"/>
                      </a:lnTo>
                      <a:lnTo>
                        <a:pt x="48" y="41"/>
                      </a:lnTo>
                      <a:lnTo>
                        <a:pt x="42" y="38"/>
                      </a:lnTo>
                      <a:lnTo>
                        <a:pt x="39" y="35"/>
                      </a:lnTo>
                      <a:lnTo>
                        <a:pt x="38" y="37"/>
                      </a:lnTo>
                      <a:lnTo>
                        <a:pt x="33" y="32"/>
                      </a:lnTo>
                      <a:lnTo>
                        <a:pt x="27" y="34"/>
                      </a:lnTo>
                      <a:lnTo>
                        <a:pt x="25" y="32"/>
                      </a:lnTo>
                      <a:lnTo>
                        <a:pt x="25" y="30"/>
                      </a:lnTo>
                      <a:lnTo>
                        <a:pt x="27" y="28"/>
                      </a:lnTo>
                      <a:lnTo>
                        <a:pt x="25" y="26"/>
                      </a:lnTo>
                      <a:lnTo>
                        <a:pt x="23" y="29"/>
                      </a:lnTo>
                      <a:lnTo>
                        <a:pt x="21" y="25"/>
                      </a:lnTo>
                      <a:lnTo>
                        <a:pt x="20" y="22"/>
                      </a:lnTo>
                      <a:lnTo>
                        <a:pt x="19" y="15"/>
                      </a:lnTo>
                      <a:lnTo>
                        <a:pt x="22" y="18"/>
                      </a:lnTo>
                      <a:lnTo>
                        <a:pt x="22" y="7"/>
                      </a:lnTo>
                      <a:lnTo>
                        <a:pt x="25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6" name="Freihandform 143">
                  <a:extLst>
                    <a:ext uri="{FF2B5EF4-FFF2-40B4-BE49-F238E27FC236}">
                      <a16:creationId xmlns:a16="http://schemas.microsoft.com/office/drawing/2014/main" id="{3F10B33B-45E2-09D6-1FA8-D86A379E96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06925" y="5838825"/>
                  <a:ext cx="61913" cy="44450"/>
                </a:xfrm>
                <a:custGeom>
                  <a:avLst/>
                  <a:gdLst>
                    <a:gd name="T0" fmla="*/ 37 w 39"/>
                    <a:gd name="T1" fmla="*/ 26 h 28"/>
                    <a:gd name="T2" fmla="*/ 39 w 39"/>
                    <a:gd name="T3" fmla="*/ 28 h 28"/>
                    <a:gd name="T4" fmla="*/ 35 w 39"/>
                    <a:gd name="T5" fmla="*/ 28 h 28"/>
                    <a:gd name="T6" fmla="*/ 31 w 39"/>
                    <a:gd name="T7" fmla="*/ 24 h 28"/>
                    <a:gd name="T8" fmla="*/ 36 w 39"/>
                    <a:gd name="T9" fmla="*/ 26 h 28"/>
                    <a:gd name="T10" fmla="*/ 37 w 39"/>
                    <a:gd name="T11" fmla="*/ 26 h 28"/>
                    <a:gd name="T12" fmla="*/ 29 w 39"/>
                    <a:gd name="T13" fmla="*/ 22 h 28"/>
                    <a:gd name="T14" fmla="*/ 26 w 39"/>
                    <a:gd name="T15" fmla="*/ 22 h 28"/>
                    <a:gd name="T16" fmla="*/ 22 w 39"/>
                    <a:gd name="T17" fmla="*/ 21 h 28"/>
                    <a:gd name="T18" fmla="*/ 20 w 39"/>
                    <a:gd name="T19" fmla="*/ 20 h 28"/>
                    <a:gd name="T20" fmla="*/ 22 w 39"/>
                    <a:gd name="T21" fmla="*/ 17 h 28"/>
                    <a:gd name="T22" fmla="*/ 25 w 39"/>
                    <a:gd name="T23" fmla="*/ 18 h 28"/>
                    <a:gd name="T24" fmla="*/ 28 w 39"/>
                    <a:gd name="T25" fmla="*/ 20 h 28"/>
                    <a:gd name="T26" fmla="*/ 29 w 39"/>
                    <a:gd name="T27" fmla="*/ 22 h 28"/>
                    <a:gd name="T28" fmla="*/ 35 w 39"/>
                    <a:gd name="T29" fmla="*/ 20 h 28"/>
                    <a:gd name="T30" fmla="*/ 34 w 39"/>
                    <a:gd name="T31" fmla="*/ 21 h 28"/>
                    <a:gd name="T32" fmla="*/ 29 w 39"/>
                    <a:gd name="T33" fmla="*/ 15 h 28"/>
                    <a:gd name="T34" fmla="*/ 26 w 39"/>
                    <a:gd name="T35" fmla="*/ 11 h 28"/>
                    <a:gd name="T36" fmla="*/ 29 w 39"/>
                    <a:gd name="T37" fmla="*/ 11 h 28"/>
                    <a:gd name="T38" fmla="*/ 31 w 39"/>
                    <a:gd name="T39" fmla="*/ 17 h 28"/>
                    <a:gd name="T40" fmla="*/ 35 w 39"/>
                    <a:gd name="T41" fmla="*/ 20 h 28"/>
                    <a:gd name="T42" fmla="*/ 22 w 39"/>
                    <a:gd name="T43" fmla="*/ 11 h 28"/>
                    <a:gd name="T44" fmla="*/ 23 w 39"/>
                    <a:gd name="T45" fmla="*/ 12 h 28"/>
                    <a:gd name="T46" fmla="*/ 17 w 39"/>
                    <a:gd name="T47" fmla="*/ 10 h 28"/>
                    <a:gd name="T48" fmla="*/ 13 w 39"/>
                    <a:gd name="T49" fmla="*/ 7 h 28"/>
                    <a:gd name="T50" fmla="*/ 11 w 39"/>
                    <a:gd name="T51" fmla="*/ 5 h 28"/>
                    <a:gd name="T52" fmla="*/ 12 w 39"/>
                    <a:gd name="T53" fmla="*/ 5 h 28"/>
                    <a:gd name="T54" fmla="*/ 16 w 39"/>
                    <a:gd name="T55" fmla="*/ 6 h 28"/>
                    <a:gd name="T56" fmla="*/ 20 w 39"/>
                    <a:gd name="T57" fmla="*/ 9 h 28"/>
                    <a:gd name="T58" fmla="*/ 22 w 39"/>
                    <a:gd name="T59" fmla="*/ 11 h 28"/>
                    <a:gd name="T60" fmla="*/ 7 w 39"/>
                    <a:gd name="T61" fmla="*/ 5 h 28"/>
                    <a:gd name="T62" fmla="*/ 5 w 39"/>
                    <a:gd name="T63" fmla="*/ 5 h 28"/>
                    <a:gd name="T64" fmla="*/ 2 w 39"/>
                    <a:gd name="T65" fmla="*/ 4 h 28"/>
                    <a:gd name="T66" fmla="*/ 0 w 39"/>
                    <a:gd name="T67" fmla="*/ 0 h 28"/>
                    <a:gd name="T68" fmla="*/ 0 w 39"/>
                    <a:gd name="T69" fmla="*/ 0 h 28"/>
                    <a:gd name="T70" fmla="*/ 4 w 39"/>
                    <a:gd name="T71" fmla="*/ 3 h 28"/>
                    <a:gd name="T72" fmla="*/ 7 w 39"/>
                    <a:gd name="T73" fmla="*/ 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" h="28">
                      <a:moveTo>
                        <a:pt x="37" y="26"/>
                      </a:moveTo>
                      <a:lnTo>
                        <a:pt x="39" y="28"/>
                      </a:lnTo>
                      <a:lnTo>
                        <a:pt x="35" y="28"/>
                      </a:lnTo>
                      <a:lnTo>
                        <a:pt x="31" y="24"/>
                      </a:lnTo>
                      <a:lnTo>
                        <a:pt x="36" y="26"/>
                      </a:lnTo>
                      <a:lnTo>
                        <a:pt x="37" y="26"/>
                      </a:lnTo>
                      <a:close/>
                      <a:moveTo>
                        <a:pt x="29" y="22"/>
                      </a:moveTo>
                      <a:lnTo>
                        <a:pt x="26" y="22"/>
                      </a:lnTo>
                      <a:lnTo>
                        <a:pt x="22" y="21"/>
                      </a:lnTo>
                      <a:lnTo>
                        <a:pt x="20" y="20"/>
                      </a:lnTo>
                      <a:lnTo>
                        <a:pt x="22" y="17"/>
                      </a:lnTo>
                      <a:lnTo>
                        <a:pt x="25" y="18"/>
                      </a:lnTo>
                      <a:lnTo>
                        <a:pt x="28" y="20"/>
                      </a:lnTo>
                      <a:lnTo>
                        <a:pt x="29" y="22"/>
                      </a:lnTo>
                      <a:close/>
                      <a:moveTo>
                        <a:pt x="35" y="20"/>
                      </a:moveTo>
                      <a:lnTo>
                        <a:pt x="34" y="21"/>
                      </a:lnTo>
                      <a:lnTo>
                        <a:pt x="29" y="15"/>
                      </a:lnTo>
                      <a:lnTo>
                        <a:pt x="26" y="11"/>
                      </a:lnTo>
                      <a:lnTo>
                        <a:pt x="29" y="11"/>
                      </a:lnTo>
                      <a:lnTo>
                        <a:pt x="31" y="17"/>
                      </a:lnTo>
                      <a:lnTo>
                        <a:pt x="35" y="20"/>
                      </a:lnTo>
                      <a:close/>
                      <a:moveTo>
                        <a:pt x="22" y="11"/>
                      </a:moveTo>
                      <a:lnTo>
                        <a:pt x="23" y="12"/>
                      </a:lnTo>
                      <a:lnTo>
                        <a:pt x="17" y="10"/>
                      </a:lnTo>
                      <a:lnTo>
                        <a:pt x="13" y="7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20" y="9"/>
                      </a:lnTo>
                      <a:lnTo>
                        <a:pt x="22" y="11"/>
                      </a:lnTo>
                      <a:close/>
                      <a:moveTo>
                        <a:pt x="7" y="5"/>
                      </a:moveTo>
                      <a:lnTo>
                        <a:pt x="5" y="5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7" name="Freihandform 160">
                  <a:extLst>
                    <a:ext uri="{FF2B5EF4-FFF2-40B4-BE49-F238E27FC236}">
                      <a16:creationId xmlns:a16="http://schemas.microsoft.com/office/drawing/2014/main" id="{D7BEC94C-7F3D-7ED0-21CE-7B11EFC01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8275" y="5546725"/>
                  <a:ext cx="85725" cy="161925"/>
                </a:xfrm>
                <a:custGeom>
                  <a:avLst/>
                  <a:gdLst>
                    <a:gd name="T0" fmla="*/ 28 w 54"/>
                    <a:gd name="T1" fmla="*/ 55 h 102"/>
                    <a:gd name="T2" fmla="*/ 24 w 54"/>
                    <a:gd name="T3" fmla="*/ 49 h 102"/>
                    <a:gd name="T4" fmla="*/ 17 w 54"/>
                    <a:gd name="T5" fmla="*/ 57 h 102"/>
                    <a:gd name="T6" fmla="*/ 11 w 54"/>
                    <a:gd name="T7" fmla="*/ 73 h 102"/>
                    <a:gd name="T8" fmla="*/ 16 w 54"/>
                    <a:gd name="T9" fmla="*/ 78 h 102"/>
                    <a:gd name="T10" fmla="*/ 20 w 54"/>
                    <a:gd name="T11" fmla="*/ 90 h 102"/>
                    <a:gd name="T12" fmla="*/ 28 w 54"/>
                    <a:gd name="T13" fmla="*/ 95 h 102"/>
                    <a:gd name="T14" fmla="*/ 29 w 54"/>
                    <a:gd name="T15" fmla="*/ 101 h 102"/>
                    <a:gd name="T16" fmla="*/ 24 w 54"/>
                    <a:gd name="T17" fmla="*/ 98 h 102"/>
                    <a:gd name="T18" fmla="*/ 18 w 54"/>
                    <a:gd name="T19" fmla="*/ 96 h 102"/>
                    <a:gd name="T20" fmla="*/ 13 w 54"/>
                    <a:gd name="T21" fmla="*/ 90 h 102"/>
                    <a:gd name="T22" fmla="*/ 7 w 54"/>
                    <a:gd name="T23" fmla="*/ 84 h 102"/>
                    <a:gd name="T24" fmla="*/ 5 w 54"/>
                    <a:gd name="T25" fmla="*/ 84 h 102"/>
                    <a:gd name="T26" fmla="*/ 7 w 54"/>
                    <a:gd name="T27" fmla="*/ 73 h 102"/>
                    <a:gd name="T28" fmla="*/ 14 w 54"/>
                    <a:gd name="T29" fmla="*/ 60 h 102"/>
                    <a:gd name="T30" fmla="*/ 12 w 54"/>
                    <a:gd name="T31" fmla="*/ 50 h 102"/>
                    <a:gd name="T32" fmla="*/ 6 w 54"/>
                    <a:gd name="T33" fmla="*/ 42 h 102"/>
                    <a:gd name="T34" fmla="*/ 7 w 54"/>
                    <a:gd name="T35" fmla="*/ 37 h 102"/>
                    <a:gd name="T36" fmla="*/ 7 w 54"/>
                    <a:gd name="T37" fmla="*/ 26 h 102"/>
                    <a:gd name="T38" fmla="*/ 0 w 54"/>
                    <a:gd name="T39" fmla="*/ 15 h 102"/>
                    <a:gd name="T40" fmla="*/ 5 w 54"/>
                    <a:gd name="T41" fmla="*/ 5 h 102"/>
                    <a:gd name="T42" fmla="*/ 14 w 54"/>
                    <a:gd name="T43" fmla="*/ 2 h 102"/>
                    <a:gd name="T44" fmla="*/ 20 w 54"/>
                    <a:gd name="T45" fmla="*/ 3 h 102"/>
                    <a:gd name="T46" fmla="*/ 25 w 54"/>
                    <a:gd name="T47" fmla="*/ 8 h 102"/>
                    <a:gd name="T48" fmla="*/ 24 w 54"/>
                    <a:gd name="T49" fmla="*/ 21 h 102"/>
                    <a:gd name="T50" fmla="*/ 32 w 54"/>
                    <a:gd name="T51" fmla="*/ 19 h 102"/>
                    <a:gd name="T52" fmla="*/ 38 w 54"/>
                    <a:gd name="T53" fmla="*/ 15 h 102"/>
                    <a:gd name="T54" fmla="*/ 48 w 54"/>
                    <a:gd name="T55" fmla="*/ 21 h 102"/>
                    <a:gd name="T56" fmla="*/ 54 w 54"/>
                    <a:gd name="T57" fmla="*/ 34 h 102"/>
                    <a:gd name="T58" fmla="*/ 52 w 54"/>
                    <a:gd name="T59" fmla="*/ 44 h 102"/>
                    <a:gd name="T60" fmla="*/ 37 w 54"/>
                    <a:gd name="T61" fmla="*/ 44 h 102"/>
                    <a:gd name="T62" fmla="*/ 34 w 54"/>
                    <a:gd name="T6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4" h="102">
                      <a:moveTo>
                        <a:pt x="34" y="57"/>
                      </a:moveTo>
                      <a:lnTo>
                        <a:pt x="28" y="55"/>
                      </a:lnTo>
                      <a:lnTo>
                        <a:pt x="23" y="55"/>
                      </a:lnTo>
                      <a:lnTo>
                        <a:pt x="24" y="49"/>
                      </a:lnTo>
                      <a:lnTo>
                        <a:pt x="18" y="49"/>
                      </a:lnTo>
                      <a:lnTo>
                        <a:pt x="17" y="57"/>
                      </a:lnTo>
                      <a:lnTo>
                        <a:pt x="13" y="67"/>
                      </a:lnTo>
                      <a:lnTo>
                        <a:pt x="11" y="73"/>
                      </a:lnTo>
                      <a:lnTo>
                        <a:pt x="12" y="78"/>
                      </a:lnTo>
                      <a:lnTo>
                        <a:pt x="16" y="78"/>
                      </a:lnTo>
                      <a:lnTo>
                        <a:pt x="19" y="84"/>
                      </a:lnTo>
                      <a:lnTo>
                        <a:pt x="20" y="90"/>
                      </a:lnTo>
                      <a:lnTo>
                        <a:pt x="24" y="94"/>
                      </a:lnTo>
                      <a:lnTo>
                        <a:pt x="28" y="95"/>
                      </a:lnTo>
                      <a:lnTo>
                        <a:pt x="31" y="98"/>
                      </a:lnTo>
                      <a:lnTo>
                        <a:pt x="29" y="101"/>
                      </a:lnTo>
                      <a:lnTo>
                        <a:pt x="24" y="102"/>
                      </a:lnTo>
                      <a:lnTo>
                        <a:pt x="24" y="98"/>
                      </a:lnTo>
                      <a:lnTo>
                        <a:pt x="19" y="95"/>
                      </a:lnTo>
                      <a:lnTo>
                        <a:pt x="18" y="96"/>
                      </a:lnTo>
                      <a:lnTo>
                        <a:pt x="14" y="94"/>
                      </a:lnTo>
                      <a:lnTo>
                        <a:pt x="13" y="90"/>
                      </a:lnTo>
                      <a:lnTo>
                        <a:pt x="9" y="86"/>
                      </a:lnTo>
                      <a:lnTo>
                        <a:pt x="7" y="84"/>
                      </a:lnTo>
                      <a:lnTo>
                        <a:pt x="6" y="87"/>
                      </a:lnTo>
                      <a:lnTo>
                        <a:pt x="5" y="84"/>
                      </a:lnTo>
                      <a:lnTo>
                        <a:pt x="5" y="79"/>
                      </a:lnTo>
                      <a:lnTo>
                        <a:pt x="7" y="73"/>
                      </a:lnTo>
                      <a:lnTo>
                        <a:pt x="11" y="66"/>
                      </a:lnTo>
                      <a:lnTo>
                        <a:pt x="14" y="60"/>
                      </a:lnTo>
                      <a:lnTo>
                        <a:pt x="12" y="54"/>
                      </a:lnTo>
                      <a:lnTo>
                        <a:pt x="12" y="50"/>
                      </a:lnTo>
                      <a:lnTo>
                        <a:pt x="11" y="46"/>
                      </a:lnTo>
                      <a:lnTo>
                        <a:pt x="6" y="42"/>
                      </a:lnTo>
                      <a:lnTo>
                        <a:pt x="5" y="38"/>
                      </a:lnTo>
                      <a:lnTo>
                        <a:pt x="7" y="37"/>
                      </a:lnTo>
                      <a:lnTo>
                        <a:pt x="9" y="31"/>
                      </a:lnTo>
                      <a:lnTo>
                        <a:pt x="7" y="26"/>
                      </a:lnTo>
                      <a:lnTo>
                        <a:pt x="2" y="21"/>
                      </a:lnTo>
                      <a:lnTo>
                        <a:pt x="0" y="15"/>
                      </a:lnTo>
                      <a:lnTo>
                        <a:pt x="2" y="13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2"/>
                      </a:lnTo>
                      <a:lnTo>
                        <a:pt x="18" y="0"/>
                      </a:lnTo>
                      <a:lnTo>
                        <a:pt x="20" y="3"/>
                      </a:lnTo>
                      <a:lnTo>
                        <a:pt x="20" y="7"/>
                      </a:lnTo>
                      <a:lnTo>
                        <a:pt x="25" y="8"/>
                      </a:lnTo>
                      <a:lnTo>
                        <a:pt x="24" y="15"/>
                      </a:lnTo>
                      <a:lnTo>
                        <a:pt x="24" y="21"/>
                      </a:lnTo>
                      <a:lnTo>
                        <a:pt x="31" y="17"/>
                      </a:lnTo>
                      <a:lnTo>
                        <a:pt x="32" y="19"/>
                      </a:lnTo>
                      <a:lnTo>
                        <a:pt x="37" y="17"/>
                      </a:lnTo>
                      <a:lnTo>
                        <a:pt x="38" y="15"/>
                      </a:lnTo>
                      <a:lnTo>
                        <a:pt x="43" y="16"/>
                      </a:lnTo>
                      <a:lnTo>
                        <a:pt x="48" y="21"/>
                      </a:lnTo>
                      <a:lnTo>
                        <a:pt x="49" y="28"/>
                      </a:lnTo>
                      <a:lnTo>
                        <a:pt x="54" y="34"/>
                      </a:lnTo>
                      <a:lnTo>
                        <a:pt x="54" y="40"/>
                      </a:lnTo>
                      <a:lnTo>
                        <a:pt x="52" y="44"/>
                      </a:lnTo>
                      <a:lnTo>
                        <a:pt x="46" y="43"/>
                      </a:lnTo>
                      <a:lnTo>
                        <a:pt x="37" y="44"/>
                      </a:lnTo>
                      <a:lnTo>
                        <a:pt x="32" y="50"/>
                      </a:lnTo>
                      <a:lnTo>
                        <a:pt x="34" y="57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8" name="Freihandform 162">
                  <a:extLst>
                    <a:ext uri="{FF2B5EF4-FFF2-40B4-BE49-F238E27FC236}">
                      <a16:creationId xmlns:a16="http://schemas.microsoft.com/office/drawing/2014/main" id="{CB08D926-98D4-3BCE-DF10-F7B202173D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963" y="5856288"/>
                  <a:ext cx="23813" cy="11113"/>
                </a:xfrm>
                <a:custGeom>
                  <a:avLst/>
                  <a:gdLst>
                    <a:gd name="T0" fmla="*/ 0 w 15"/>
                    <a:gd name="T1" fmla="*/ 4 h 7"/>
                    <a:gd name="T2" fmla="*/ 0 w 15"/>
                    <a:gd name="T3" fmla="*/ 2 h 7"/>
                    <a:gd name="T4" fmla="*/ 6 w 15"/>
                    <a:gd name="T5" fmla="*/ 1 h 7"/>
                    <a:gd name="T6" fmla="*/ 10 w 15"/>
                    <a:gd name="T7" fmla="*/ 1 h 7"/>
                    <a:gd name="T8" fmla="*/ 13 w 15"/>
                    <a:gd name="T9" fmla="*/ 0 h 7"/>
                    <a:gd name="T10" fmla="*/ 15 w 15"/>
                    <a:gd name="T11" fmla="*/ 1 h 7"/>
                    <a:gd name="T12" fmla="*/ 13 w 15"/>
                    <a:gd name="T13" fmla="*/ 2 h 7"/>
                    <a:gd name="T14" fmla="*/ 6 w 15"/>
                    <a:gd name="T15" fmla="*/ 6 h 7"/>
                    <a:gd name="T16" fmla="*/ 0 w 15"/>
                    <a:gd name="T17" fmla="*/ 7 h 7"/>
                    <a:gd name="T18" fmla="*/ 0 w 15"/>
                    <a:gd name="T19" fmla="*/ 5 h 7"/>
                    <a:gd name="T20" fmla="*/ 0 w 15"/>
                    <a:gd name="T21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7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3" y="2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9" name="Freihandform 167">
                  <a:extLst>
                    <a:ext uri="{FF2B5EF4-FFF2-40B4-BE49-F238E27FC236}">
                      <a16:creationId xmlns:a16="http://schemas.microsoft.com/office/drawing/2014/main" id="{633DA74F-C44B-68CE-3D34-BF20C786D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9575" y="5491163"/>
                  <a:ext cx="19050" cy="39688"/>
                </a:xfrm>
                <a:custGeom>
                  <a:avLst/>
                  <a:gdLst>
                    <a:gd name="T0" fmla="*/ 11 w 12"/>
                    <a:gd name="T1" fmla="*/ 6 h 25"/>
                    <a:gd name="T2" fmla="*/ 7 w 12"/>
                    <a:gd name="T3" fmla="*/ 19 h 25"/>
                    <a:gd name="T4" fmla="*/ 4 w 12"/>
                    <a:gd name="T5" fmla="*/ 25 h 25"/>
                    <a:gd name="T6" fmla="*/ 0 w 12"/>
                    <a:gd name="T7" fmla="*/ 19 h 25"/>
                    <a:gd name="T8" fmla="*/ 0 w 12"/>
                    <a:gd name="T9" fmla="*/ 13 h 25"/>
                    <a:gd name="T10" fmla="*/ 4 w 12"/>
                    <a:gd name="T11" fmla="*/ 5 h 25"/>
                    <a:gd name="T12" fmla="*/ 8 w 12"/>
                    <a:gd name="T13" fmla="*/ 0 h 25"/>
                    <a:gd name="T14" fmla="*/ 12 w 12"/>
                    <a:gd name="T15" fmla="*/ 3 h 25"/>
                    <a:gd name="T16" fmla="*/ 11 w 12"/>
                    <a:gd name="T17" fmla="*/ 6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25">
                      <a:moveTo>
                        <a:pt x="11" y="6"/>
                      </a:moveTo>
                      <a:lnTo>
                        <a:pt x="7" y="19"/>
                      </a:lnTo>
                      <a:lnTo>
                        <a:pt x="4" y="25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4" y="5"/>
                      </a:lnTo>
                      <a:lnTo>
                        <a:pt x="8" y="0"/>
                      </a:lnTo>
                      <a:lnTo>
                        <a:pt x="12" y="3"/>
                      </a:ln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0" name="Freihandform 175">
                  <a:extLst>
                    <a:ext uri="{FF2B5EF4-FFF2-40B4-BE49-F238E27FC236}">
                      <a16:creationId xmlns:a16="http://schemas.microsoft.com/office/drawing/2014/main" id="{9D55B925-297F-7B21-C9D4-D5E9965F9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488" y="5514975"/>
                  <a:ext cx="77788" cy="160338"/>
                </a:xfrm>
                <a:custGeom>
                  <a:avLst/>
                  <a:gdLst>
                    <a:gd name="T0" fmla="*/ 40 w 49"/>
                    <a:gd name="T1" fmla="*/ 12 h 101"/>
                    <a:gd name="T2" fmla="*/ 30 w 49"/>
                    <a:gd name="T3" fmla="*/ 18 h 101"/>
                    <a:gd name="T4" fmla="*/ 26 w 49"/>
                    <a:gd name="T5" fmla="*/ 25 h 101"/>
                    <a:gd name="T6" fmla="*/ 24 w 49"/>
                    <a:gd name="T7" fmla="*/ 30 h 101"/>
                    <a:gd name="T8" fmla="*/ 29 w 49"/>
                    <a:gd name="T9" fmla="*/ 37 h 101"/>
                    <a:gd name="T10" fmla="*/ 35 w 49"/>
                    <a:gd name="T11" fmla="*/ 47 h 101"/>
                    <a:gd name="T12" fmla="*/ 41 w 49"/>
                    <a:gd name="T13" fmla="*/ 51 h 101"/>
                    <a:gd name="T14" fmla="*/ 45 w 49"/>
                    <a:gd name="T15" fmla="*/ 57 h 101"/>
                    <a:gd name="T16" fmla="*/ 49 w 49"/>
                    <a:gd name="T17" fmla="*/ 69 h 101"/>
                    <a:gd name="T18" fmla="*/ 47 w 49"/>
                    <a:gd name="T19" fmla="*/ 81 h 101"/>
                    <a:gd name="T20" fmla="*/ 42 w 49"/>
                    <a:gd name="T21" fmla="*/ 86 h 101"/>
                    <a:gd name="T22" fmla="*/ 34 w 49"/>
                    <a:gd name="T23" fmla="*/ 91 h 101"/>
                    <a:gd name="T24" fmla="*/ 29 w 49"/>
                    <a:gd name="T25" fmla="*/ 95 h 101"/>
                    <a:gd name="T26" fmla="*/ 21 w 49"/>
                    <a:gd name="T27" fmla="*/ 101 h 101"/>
                    <a:gd name="T28" fmla="*/ 18 w 49"/>
                    <a:gd name="T29" fmla="*/ 98 h 101"/>
                    <a:gd name="T30" fmla="*/ 20 w 49"/>
                    <a:gd name="T31" fmla="*/ 93 h 101"/>
                    <a:gd name="T32" fmla="*/ 15 w 49"/>
                    <a:gd name="T33" fmla="*/ 89 h 101"/>
                    <a:gd name="T34" fmla="*/ 21 w 49"/>
                    <a:gd name="T35" fmla="*/ 87 h 101"/>
                    <a:gd name="T36" fmla="*/ 28 w 49"/>
                    <a:gd name="T37" fmla="*/ 86 h 101"/>
                    <a:gd name="T38" fmla="*/ 24 w 49"/>
                    <a:gd name="T39" fmla="*/ 82 h 101"/>
                    <a:gd name="T40" fmla="*/ 36 w 49"/>
                    <a:gd name="T41" fmla="*/ 77 h 101"/>
                    <a:gd name="T42" fmla="*/ 36 w 49"/>
                    <a:gd name="T43" fmla="*/ 69 h 101"/>
                    <a:gd name="T44" fmla="*/ 35 w 49"/>
                    <a:gd name="T45" fmla="*/ 64 h 101"/>
                    <a:gd name="T46" fmla="*/ 36 w 49"/>
                    <a:gd name="T47" fmla="*/ 57 h 101"/>
                    <a:gd name="T48" fmla="*/ 35 w 49"/>
                    <a:gd name="T49" fmla="*/ 52 h 101"/>
                    <a:gd name="T50" fmla="*/ 29 w 49"/>
                    <a:gd name="T51" fmla="*/ 47 h 101"/>
                    <a:gd name="T52" fmla="*/ 26 w 49"/>
                    <a:gd name="T53" fmla="*/ 41 h 101"/>
                    <a:gd name="T54" fmla="*/ 20 w 49"/>
                    <a:gd name="T55" fmla="*/ 33 h 101"/>
                    <a:gd name="T56" fmla="*/ 12 w 49"/>
                    <a:gd name="T57" fmla="*/ 29 h 101"/>
                    <a:gd name="T58" fmla="*/ 13 w 49"/>
                    <a:gd name="T59" fmla="*/ 27 h 101"/>
                    <a:gd name="T60" fmla="*/ 18 w 49"/>
                    <a:gd name="T61" fmla="*/ 24 h 101"/>
                    <a:gd name="T62" fmla="*/ 16 w 49"/>
                    <a:gd name="T63" fmla="*/ 18 h 101"/>
                    <a:gd name="T64" fmla="*/ 7 w 49"/>
                    <a:gd name="T65" fmla="*/ 18 h 101"/>
                    <a:gd name="T66" fmla="*/ 4 w 49"/>
                    <a:gd name="T67" fmla="*/ 12 h 101"/>
                    <a:gd name="T68" fmla="*/ 0 w 49"/>
                    <a:gd name="T69" fmla="*/ 6 h 101"/>
                    <a:gd name="T70" fmla="*/ 4 w 49"/>
                    <a:gd name="T71" fmla="*/ 4 h 101"/>
                    <a:gd name="T72" fmla="*/ 10 w 49"/>
                    <a:gd name="T73" fmla="*/ 4 h 101"/>
                    <a:gd name="T74" fmla="*/ 16 w 49"/>
                    <a:gd name="T75" fmla="*/ 4 h 101"/>
                    <a:gd name="T76" fmla="*/ 22 w 49"/>
                    <a:gd name="T77" fmla="*/ 0 h 101"/>
                    <a:gd name="T78" fmla="*/ 24 w 49"/>
                    <a:gd name="T79" fmla="*/ 2 h 101"/>
                    <a:gd name="T80" fmla="*/ 30 w 49"/>
                    <a:gd name="T81" fmla="*/ 4 h 101"/>
                    <a:gd name="T82" fmla="*/ 30 w 49"/>
                    <a:gd name="T83" fmla="*/ 7 h 101"/>
                    <a:gd name="T84" fmla="*/ 33 w 49"/>
                    <a:gd name="T85" fmla="*/ 11 h 101"/>
                    <a:gd name="T86" fmla="*/ 40 w 49"/>
                    <a:gd name="T87" fmla="*/ 12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01">
                      <a:moveTo>
                        <a:pt x="40" y="12"/>
                      </a:moveTo>
                      <a:lnTo>
                        <a:pt x="30" y="18"/>
                      </a:lnTo>
                      <a:lnTo>
                        <a:pt x="26" y="25"/>
                      </a:lnTo>
                      <a:lnTo>
                        <a:pt x="24" y="30"/>
                      </a:lnTo>
                      <a:lnTo>
                        <a:pt x="29" y="37"/>
                      </a:lnTo>
                      <a:lnTo>
                        <a:pt x="35" y="47"/>
                      </a:lnTo>
                      <a:lnTo>
                        <a:pt x="41" y="51"/>
                      </a:lnTo>
                      <a:lnTo>
                        <a:pt x="45" y="57"/>
                      </a:lnTo>
                      <a:lnTo>
                        <a:pt x="49" y="69"/>
                      </a:lnTo>
                      <a:lnTo>
                        <a:pt x="47" y="81"/>
                      </a:lnTo>
                      <a:lnTo>
                        <a:pt x="42" y="86"/>
                      </a:lnTo>
                      <a:lnTo>
                        <a:pt x="34" y="91"/>
                      </a:lnTo>
                      <a:lnTo>
                        <a:pt x="29" y="95"/>
                      </a:lnTo>
                      <a:lnTo>
                        <a:pt x="21" y="101"/>
                      </a:lnTo>
                      <a:lnTo>
                        <a:pt x="18" y="98"/>
                      </a:lnTo>
                      <a:lnTo>
                        <a:pt x="20" y="93"/>
                      </a:lnTo>
                      <a:lnTo>
                        <a:pt x="15" y="89"/>
                      </a:lnTo>
                      <a:lnTo>
                        <a:pt x="21" y="87"/>
                      </a:lnTo>
                      <a:lnTo>
                        <a:pt x="28" y="86"/>
                      </a:lnTo>
                      <a:lnTo>
                        <a:pt x="24" y="82"/>
                      </a:lnTo>
                      <a:lnTo>
                        <a:pt x="36" y="77"/>
                      </a:lnTo>
                      <a:lnTo>
                        <a:pt x="36" y="69"/>
                      </a:lnTo>
                      <a:lnTo>
                        <a:pt x="35" y="64"/>
                      </a:lnTo>
                      <a:lnTo>
                        <a:pt x="36" y="57"/>
                      </a:lnTo>
                      <a:lnTo>
                        <a:pt x="35" y="52"/>
                      </a:lnTo>
                      <a:lnTo>
                        <a:pt x="29" y="47"/>
                      </a:lnTo>
                      <a:lnTo>
                        <a:pt x="26" y="41"/>
                      </a:lnTo>
                      <a:lnTo>
                        <a:pt x="20" y="33"/>
                      </a:lnTo>
                      <a:lnTo>
                        <a:pt x="12" y="29"/>
                      </a:lnTo>
                      <a:lnTo>
                        <a:pt x="13" y="27"/>
                      </a:lnTo>
                      <a:lnTo>
                        <a:pt x="18" y="24"/>
                      </a:lnTo>
                      <a:lnTo>
                        <a:pt x="16" y="18"/>
                      </a:lnTo>
                      <a:lnTo>
                        <a:pt x="7" y="18"/>
                      </a:lnTo>
                      <a:lnTo>
                        <a:pt x="4" y="12"/>
                      </a:lnTo>
                      <a:lnTo>
                        <a:pt x="0" y="6"/>
                      </a:lnTo>
                      <a:lnTo>
                        <a:pt x="4" y="4"/>
                      </a:lnTo>
                      <a:lnTo>
                        <a:pt x="10" y="4"/>
                      </a:lnTo>
                      <a:lnTo>
                        <a:pt x="16" y="4"/>
                      </a:lnTo>
                      <a:lnTo>
                        <a:pt x="22" y="0"/>
                      </a:lnTo>
                      <a:lnTo>
                        <a:pt x="24" y="2"/>
                      </a:lnTo>
                      <a:lnTo>
                        <a:pt x="30" y="4"/>
                      </a:lnTo>
                      <a:lnTo>
                        <a:pt x="30" y="7"/>
                      </a:lnTo>
                      <a:lnTo>
                        <a:pt x="33" y="11"/>
                      </a:lnTo>
                      <a:lnTo>
                        <a:pt x="40" y="1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  <p:sp>
            <p:nvSpPr>
              <p:cNvPr id="198" name="Freihandform 176">
                <a:extLst>
                  <a:ext uri="{FF2B5EF4-FFF2-40B4-BE49-F238E27FC236}">
                    <a16:creationId xmlns:a16="http://schemas.microsoft.com/office/drawing/2014/main" id="{0B3FD881-D409-6293-6867-C79320CDB0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4875" y="5926138"/>
                <a:ext cx="12700" cy="20638"/>
              </a:xfrm>
              <a:custGeom>
                <a:avLst/>
                <a:gdLst>
                  <a:gd name="T0" fmla="*/ 8 w 8"/>
                  <a:gd name="T1" fmla="*/ 12 h 13"/>
                  <a:gd name="T2" fmla="*/ 6 w 8"/>
                  <a:gd name="T3" fmla="*/ 13 h 13"/>
                  <a:gd name="T4" fmla="*/ 3 w 8"/>
                  <a:gd name="T5" fmla="*/ 9 h 13"/>
                  <a:gd name="T6" fmla="*/ 3 w 8"/>
                  <a:gd name="T7" fmla="*/ 8 h 13"/>
                  <a:gd name="T8" fmla="*/ 8 w 8"/>
                  <a:gd name="T9" fmla="*/ 12 h 13"/>
                  <a:gd name="T10" fmla="*/ 3 w 8"/>
                  <a:gd name="T11" fmla="*/ 1 h 13"/>
                  <a:gd name="T12" fmla="*/ 4 w 8"/>
                  <a:gd name="T13" fmla="*/ 7 h 13"/>
                  <a:gd name="T14" fmla="*/ 2 w 8"/>
                  <a:gd name="T15" fmla="*/ 6 h 13"/>
                  <a:gd name="T16" fmla="*/ 1 w 8"/>
                  <a:gd name="T17" fmla="*/ 7 h 13"/>
                  <a:gd name="T18" fmla="*/ 0 w 8"/>
                  <a:gd name="T19" fmla="*/ 4 h 13"/>
                  <a:gd name="T20" fmla="*/ 0 w 8"/>
                  <a:gd name="T21" fmla="*/ 0 h 13"/>
                  <a:gd name="T22" fmla="*/ 3 w 8"/>
                  <a:gd name="T2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3">
                    <a:moveTo>
                      <a:pt x="8" y="12"/>
                    </a:moveTo>
                    <a:lnTo>
                      <a:pt x="6" y="13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8" y="12"/>
                    </a:lnTo>
                    <a:close/>
                    <a:moveTo>
                      <a:pt x="3" y="1"/>
                    </a:moveTo>
                    <a:lnTo>
                      <a:pt x="4" y="7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6A6BB10B-9042-C255-A767-9D37A9828E49}"/>
                </a:ext>
              </a:extLst>
            </p:cNvPr>
            <p:cNvGrpSpPr/>
            <p:nvPr/>
          </p:nvGrpSpPr>
          <p:grpSpPr>
            <a:xfrm>
              <a:off x="2651685" y="5546327"/>
              <a:ext cx="858417" cy="894762"/>
              <a:chOff x="2752725" y="5340350"/>
              <a:chExt cx="787400" cy="820738"/>
            </a:xfrm>
            <a:grpFill/>
          </p:grpSpPr>
          <p:sp>
            <p:nvSpPr>
              <p:cNvPr id="126" name="Freihandform 5">
                <a:extLst>
                  <a:ext uri="{FF2B5EF4-FFF2-40B4-BE49-F238E27FC236}">
                    <a16:creationId xmlns:a16="http://schemas.microsoft.com/office/drawing/2014/main" id="{AF8E90DE-EC56-294D-5AB0-B4452EA7E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325" y="5481638"/>
                <a:ext cx="50800" cy="42863"/>
              </a:xfrm>
              <a:custGeom>
                <a:avLst/>
                <a:gdLst>
                  <a:gd name="T0" fmla="*/ 0 w 32"/>
                  <a:gd name="T1" fmla="*/ 14 h 27"/>
                  <a:gd name="T2" fmla="*/ 1 w 32"/>
                  <a:gd name="T3" fmla="*/ 14 h 27"/>
                  <a:gd name="T4" fmla="*/ 1 w 32"/>
                  <a:gd name="T5" fmla="*/ 16 h 27"/>
                  <a:gd name="T6" fmla="*/ 7 w 32"/>
                  <a:gd name="T7" fmla="*/ 15 h 27"/>
                  <a:gd name="T8" fmla="*/ 12 w 32"/>
                  <a:gd name="T9" fmla="*/ 15 h 27"/>
                  <a:gd name="T10" fmla="*/ 17 w 32"/>
                  <a:gd name="T11" fmla="*/ 15 h 27"/>
                  <a:gd name="T12" fmla="*/ 22 w 32"/>
                  <a:gd name="T13" fmla="*/ 10 h 27"/>
                  <a:gd name="T14" fmla="*/ 26 w 32"/>
                  <a:gd name="T15" fmla="*/ 5 h 27"/>
                  <a:gd name="T16" fmla="*/ 30 w 32"/>
                  <a:gd name="T17" fmla="*/ 0 h 27"/>
                  <a:gd name="T18" fmla="*/ 31 w 32"/>
                  <a:gd name="T19" fmla="*/ 3 h 27"/>
                  <a:gd name="T20" fmla="*/ 32 w 32"/>
                  <a:gd name="T21" fmla="*/ 9 h 27"/>
                  <a:gd name="T22" fmla="*/ 29 w 32"/>
                  <a:gd name="T23" fmla="*/ 9 h 27"/>
                  <a:gd name="T24" fmla="*/ 29 w 32"/>
                  <a:gd name="T25" fmla="*/ 14 h 27"/>
                  <a:gd name="T26" fmla="*/ 30 w 32"/>
                  <a:gd name="T27" fmla="*/ 15 h 27"/>
                  <a:gd name="T28" fmla="*/ 26 w 32"/>
                  <a:gd name="T29" fmla="*/ 16 h 27"/>
                  <a:gd name="T30" fmla="*/ 26 w 32"/>
                  <a:gd name="T31" fmla="*/ 20 h 27"/>
                  <a:gd name="T32" fmla="*/ 25 w 32"/>
                  <a:gd name="T33" fmla="*/ 22 h 27"/>
                  <a:gd name="T34" fmla="*/ 24 w 32"/>
                  <a:gd name="T35" fmla="*/ 25 h 27"/>
                  <a:gd name="T36" fmla="*/ 23 w 32"/>
                  <a:gd name="T37" fmla="*/ 27 h 27"/>
                  <a:gd name="T38" fmla="*/ 3 w 32"/>
                  <a:gd name="T39" fmla="*/ 23 h 27"/>
                  <a:gd name="T40" fmla="*/ 1 w 32"/>
                  <a:gd name="T41" fmla="*/ 16 h 27"/>
                  <a:gd name="T42" fmla="*/ 0 w 32"/>
                  <a:gd name="T43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27">
                    <a:moveTo>
                      <a:pt x="0" y="14"/>
                    </a:moveTo>
                    <a:lnTo>
                      <a:pt x="1" y="14"/>
                    </a:lnTo>
                    <a:lnTo>
                      <a:pt x="1" y="16"/>
                    </a:lnTo>
                    <a:lnTo>
                      <a:pt x="7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6" y="5"/>
                    </a:lnTo>
                    <a:lnTo>
                      <a:pt x="30" y="0"/>
                    </a:lnTo>
                    <a:lnTo>
                      <a:pt x="31" y="3"/>
                    </a:lnTo>
                    <a:lnTo>
                      <a:pt x="32" y="9"/>
                    </a:lnTo>
                    <a:lnTo>
                      <a:pt x="29" y="9"/>
                    </a:lnTo>
                    <a:lnTo>
                      <a:pt x="29" y="14"/>
                    </a:lnTo>
                    <a:lnTo>
                      <a:pt x="30" y="15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5" y="22"/>
                    </a:lnTo>
                    <a:lnTo>
                      <a:pt x="24" y="25"/>
                    </a:lnTo>
                    <a:lnTo>
                      <a:pt x="23" y="27"/>
                    </a:lnTo>
                    <a:lnTo>
                      <a:pt x="3" y="23"/>
                    </a:lnTo>
                    <a:lnTo>
                      <a:pt x="1" y="16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7" name="Freihandform 9">
                <a:extLst>
                  <a:ext uri="{FF2B5EF4-FFF2-40B4-BE49-F238E27FC236}">
                    <a16:creationId xmlns:a16="http://schemas.microsoft.com/office/drawing/2014/main" id="{75ADDD26-5489-1202-4838-3740BC7BC5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5463" y="5816600"/>
                <a:ext cx="131763" cy="146050"/>
              </a:xfrm>
              <a:custGeom>
                <a:avLst/>
                <a:gdLst>
                  <a:gd name="T0" fmla="*/ 33 w 83"/>
                  <a:gd name="T1" fmla="*/ 14 h 92"/>
                  <a:gd name="T2" fmla="*/ 36 w 83"/>
                  <a:gd name="T3" fmla="*/ 20 h 92"/>
                  <a:gd name="T4" fmla="*/ 43 w 83"/>
                  <a:gd name="T5" fmla="*/ 23 h 92"/>
                  <a:gd name="T6" fmla="*/ 48 w 83"/>
                  <a:gd name="T7" fmla="*/ 23 h 92"/>
                  <a:gd name="T8" fmla="*/ 52 w 83"/>
                  <a:gd name="T9" fmla="*/ 18 h 92"/>
                  <a:gd name="T10" fmla="*/ 56 w 83"/>
                  <a:gd name="T11" fmla="*/ 15 h 92"/>
                  <a:gd name="T12" fmla="*/ 59 w 83"/>
                  <a:gd name="T13" fmla="*/ 18 h 92"/>
                  <a:gd name="T14" fmla="*/ 68 w 83"/>
                  <a:gd name="T15" fmla="*/ 23 h 92"/>
                  <a:gd name="T16" fmla="*/ 68 w 83"/>
                  <a:gd name="T17" fmla="*/ 29 h 92"/>
                  <a:gd name="T18" fmla="*/ 70 w 83"/>
                  <a:gd name="T19" fmla="*/ 36 h 92"/>
                  <a:gd name="T20" fmla="*/ 71 w 83"/>
                  <a:gd name="T21" fmla="*/ 43 h 92"/>
                  <a:gd name="T22" fmla="*/ 78 w 83"/>
                  <a:gd name="T23" fmla="*/ 42 h 92"/>
                  <a:gd name="T24" fmla="*/ 82 w 83"/>
                  <a:gd name="T25" fmla="*/ 44 h 92"/>
                  <a:gd name="T26" fmla="*/ 83 w 83"/>
                  <a:gd name="T27" fmla="*/ 52 h 92"/>
                  <a:gd name="T28" fmla="*/ 82 w 83"/>
                  <a:gd name="T29" fmla="*/ 56 h 92"/>
                  <a:gd name="T30" fmla="*/ 68 w 83"/>
                  <a:gd name="T31" fmla="*/ 78 h 92"/>
                  <a:gd name="T32" fmla="*/ 77 w 83"/>
                  <a:gd name="T33" fmla="*/ 88 h 92"/>
                  <a:gd name="T34" fmla="*/ 48 w 83"/>
                  <a:gd name="T35" fmla="*/ 90 h 92"/>
                  <a:gd name="T36" fmla="*/ 17 w 83"/>
                  <a:gd name="T37" fmla="*/ 87 h 92"/>
                  <a:gd name="T38" fmla="*/ 12 w 83"/>
                  <a:gd name="T39" fmla="*/ 84 h 92"/>
                  <a:gd name="T40" fmla="*/ 4 w 83"/>
                  <a:gd name="T41" fmla="*/ 85 h 92"/>
                  <a:gd name="T42" fmla="*/ 0 w 83"/>
                  <a:gd name="T43" fmla="*/ 82 h 92"/>
                  <a:gd name="T44" fmla="*/ 2 w 83"/>
                  <a:gd name="T45" fmla="*/ 70 h 92"/>
                  <a:gd name="T46" fmla="*/ 5 w 83"/>
                  <a:gd name="T47" fmla="*/ 61 h 92"/>
                  <a:gd name="T48" fmla="*/ 11 w 83"/>
                  <a:gd name="T49" fmla="*/ 54 h 92"/>
                  <a:gd name="T50" fmla="*/ 13 w 83"/>
                  <a:gd name="T51" fmla="*/ 46 h 92"/>
                  <a:gd name="T52" fmla="*/ 11 w 83"/>
                  <a:gd name="T53" fmla="*/ 40 h 92"/>
                  <a:gd name="T54" fmla="*/ 7 w 83"/>
                  <a:gd name="T55" fmla="*/ 31 h 92"/>
                  <a:gd name="T56" fmla="*/ 10 w 83"/>
                  <a:gd name="T57" fmla="*/ 27 h 92"/>
                  <a:gd name="T58" fmla="*/ 7 w 83"/>
                  <a:gd name="T59" fmla="*/ 15 h 92"/>
                  <a:gd name="T60" fmla="*/ 4 w 83"/>
                  <a:gd name="T61" fmla="*/ 11 h 92"/>
                  <a:gd name="T62" fmla="*/ 8 w 83"/>
                  <a:gd name="T63" fmla="*/ 9 h 92"/>
                  <a:gd name="T64" fmla="*/ 31 w 83"/>
                  <a:gd name="T65" fmla="*/ 9 h 92"/>
                  <a:gd name="T66" fmla="*/ 4 w 83"/>
                  <a:gd name="T67" fmla="*/ 8 h 92"/>
                  <a:gd name="T68" fmla="*/ 4 w 83"/>
                  <a:gd name="T69" fmla="*/ 1 h 92"/>
                  <a:gd name="T70" fmla="*/ 8 w 83"/>
                  <a:gd name="T71" fmla="*/ 1 h 92"/>
                  <a:gd name="T72" fmla="*/ 5 w 83"/>
                  <a:gd name="T73" fmla="*/ 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2">
                    <a:moveTo>
                      <a:pt x="31" y="9"/>
                    </a:moveTo>
                    <a:lnTo>
                      <a:pt x="33" y="14"/>
                    </a:lnTo>
                    <a:lnTo>
                      <a:pt x="35" y="18"/>
                    </a:lnTo>
                    <a:lnTo>
                      <a:pt x="36" y="20"/>
                    </a:lnTo>
                    <a:lnTo>
                      <a:pt x="39" y="24"/>
                    </a:lnTo>
                    <a:lnTo>
                      <a:pt x="43" y="23"/>
                    </a:lnTo>
                    <a:lnTo>
                      <a:pt x="45" y="21"/>
                    </a:lnTo>
                    <a:lnTo>
                      <a:pt x="48" y="23"/>
                    </a:lnTo>
                    <a:lnTo>
                      <a:pt x="49" y="21"/>
                    </a:lnTo>
                    <a:lnTo>
                      <a:pt x="52" y="18"/>
                    </a:lnTo>
                    <a:lnTo>
                      <a:pt x="56" y="17"/>
                    </a:lnTo>
                    <a:lnTo>
                      <a:pt x="56" y="15"/>
                    </a:lnTo>
                    <a:lnTo>
                      <a:pt x="59" y="15"/>
                    </a:lnTo>
                    <a:lnTo>
                      <a:pt x="59" y="18"/>
                    </a:lnTo>
                    <a:lnTo>
                      <a:pt x="68" y="18"/>
                    </a:lnTo>
                    <a:lnTo>
                      <a:pt x="68" y="23"/>
                    </a:lnTo>
                    <a:lnTo>
                      <a:pt x="69" y="25"/>
                    </a:lnTo>
                    <a:lnTo>
                      <a:pt x="68" y="29"/>
                    </a:lnTo>
                    <a:lnTo>
                      <a:pt x="68" y="34"/>
                    </a:lnTo>
                    <a:lnTo>
                      <a:pt x="70" y="36"/>
                    </a:lnTo>
                    <a:lnTo>
                      <a:pt x="70" y="44"/>
                    </a:lnTo>
                    <a:lnTo>
                      <a:pt x="71" y="43"/>
                    </a:lnTo>
                    <a:lnTo>
                      <a:pt x="75" y="43"/>
                    </a:lnTo>
                    <a:lnTo>
                      <a:pt x="78" y="42"/>
                    </a:lnTo>
                    <a:lnTo>
                      <a:pt x="82" y="43"/>
                    </a:lnTo>
                    <a:lnTo>
                      <a:pt x="82" y="44"/>
                    </a:lnTo>
                    <a:lnTo>
                      <a:pt x="82" y="48"/>
                    </a:lnTo>
                    <a:lnTo>
                      <a:pt x="83" y="52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69" y="56"/>
                    </a:lnTo>
                    <a:lnTo>
                      <a:pt x="68" y="78"/>
                    </a:lnTo>
                    <a:lnTo>
                      <a:pt x="72" y="84"/>
                    </a:lnTo>
                    <a:lnTo>
                      <a:pt x="77" y="88"/>
                    </a:lnTo>
                    <a:lnTo>
                      <a:pt x="65" y="92"/>
                    </a:lnTo>
                    <a:lnTo>
                      <a:pt x="48" y="90"/>
                    </a:lnTo>
                    <a:lnTo>
                      <a:pt x="43" y="87"/>
                    </a:lnTo>
                    <a:lnTo>
                      <a:pt x="17" y="87"/>
                    </a:lnTo>
                    <a:lnTo>
                      <a:pt x="16" y="88"/>
                    </a:lnTo>
                    <a:lnTo>
                      <a:pt x="12" y="84"/>
                    </a:lnTo>
                    <a:lnTo>
                      <a:pt x="7" y="84"/>
                    </a:lnTo>
                    <a:lnTo>
                      <a:pt x="4" y="85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2" y="70"/>
                    </a:lnTo>
                    <a:lnTo>
                      <a:pt x="4" y="67"/>
                    </a:lnTo>
                    <a:lnTo>
                      <a:pt x="5" y="61"/>
                    </a:lnTo>
                    <a:lnTo>
                      <a:pt x="7" y="58"/>
                    </a:lnTo>
                    <a:lnTo>
                      <a:pt x="11" y="54"/>
                    </a:lnTo>
                    <a:lnTo>
                      <a:pt x="13" y="50"/>
                    </a:lnTo>
                    <a:lnTo>
                      <a:pt x="13" y="46"/>
                    </a:lnTo>
                    <a:lnTo>
                      <a:pt x="13" y="42"/>
                    </a:lnTo>
                    <a:lnTo>
                      <a:pt x="11" y="40"/>
                    </a:lnTo>
                    <a:lnTo>
                      <a:pt x="10" y="35"/>
                    </a:lnTo>
                    <a:lnTo>
                      <a:pt x="7" y="31"/>
                    </a:lnTo>
                    <a:lnTo>
                      <a:pt x="8" y="30"/>
                    </a:lnTo>
                    <a:lnTo>
                      <a:pt x="10" y="27"/>
                    </a:lnTo>
                    <a:lnTo>
                      <a:pt x="8" y="20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31" y="9"/>
                    </a:lnTo>
                    <a:close/>
                    <a:moveTo>
                      <a:pt x="5" y="7"/>
                    </a:moveTo>
                    <a:lnTo>
                      <a:pt x="4" y="8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8" name="Freihandform 17">
                <a:extLst>
                  <a:ext uri="{FF2B5EF4-FFF2-40B4-BE49-F238E27FC236}">
                    <a16:creationId xmlns:a16="http://schemas.microsoft.com/office/drawing/2014/main" id="{461213CA-643E-DEE5-D938-793AA4D29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900" y="5607050"/>
                <a:ext cx="80963" cy="58738"/>
              </a:xfrm>
              <a:custGeom>
                <a:avLst/>
                <a:gdLst>
                  <a:gd name="T0" fmla="*/ 17 w 51"/>
                  <a:gd name="T1" fmla="*/ 37 h 37"/>
                  <a:gd name="T2" fmla="*/ 12 w 51"/>
                  <a:gd name="T3" fmla="*/ 35 h 37"/>
                  <a:gd name="T4" fmla="*/ 10 w 51"/>
                  <a:gd name="T5" fmla="*/ 35 h 37"/>
                  <a:gd name="T6" fmla="*/ 7 w 51"/>
                  <a:gd name="T7" fmla="*/ 37 h 37"/>
                  <a:gd name="T8" fmla="*/ 4 w 51"/>
                  <a:gd name="T9" fmla="*/ 36 h 37"/>
                  <a:gd name="T10" fmla="*/ 3 w 51"/>
                  <a:gd name="T11" fmla="*/ 34 h 37"/>
                  <a:gd name="T12" fmla="*/ 0 w 51"/>
                  <a:gd name="T13" fmla="*/ 33 h 37"/>
                  <a:gd name="T14" fmla="*/ 0 w 51"/>
                  <a:gd name="T15" fmla="*/ 28 h 37"/>
                  <a:gd name="T16" fmla="*/ 1 w 51"/>
                  <a:gd name="T17" fmla="*/ 25 h 37"/>
                  <a:gd name="T18" fmla="*/ 1 w 51"/>
                  <a:gd name="T19" fmla="*/ 23 h 37"/>
                  <a:gd name="T20" fmla="*/ 6 w 51"/>
                  <a:gd name="T21" fmla="*/ 17 h 37"/>
                  <a:gd name="T22" fmla="*/ 7 w 51"/>
                  <a:gd name="T23" fmla="*/ 12 h 37"/>
                  <a:gd name="T24" fmla="*/ 10 w 51"/>
                  <a:gd name="T25" fmla="*/ 11 h 37"/>
                  <a:gd name="T26" fmla="*/ 12 w 51"/>
                  <a:gd name="T27" fmla="*/ 12 h 37"/>
                  <a:gd name="T28" fmla="*/ 16 w 51"/>
                  <a:gd name="T29" fmla="*/ 11 h 37"/>
                  <a:gd name="T30" fmla="*/ 16 w 51"/>
                  <a:gd name="T31" fmla="*/ 8 h 37"/>
                  <a:gd name="T32" fmla="*/ 22 w 51"/>
                  <a:gd name="T33" fmla="*/ 6 h 37"/>
                  <a:gd name="T34" fmla="*/ 23 w 51"/>
                  <a:gd name="T35" fmla="*/ 4 h 37"/>
                  <a:gd name="T36" fmla="*/ 29 w 51"/>
                  <a:gd name="T37" fmla="*/ 1 h 37"/>
                  <a:gd name="T38" fmla="*/ 33 w 51"/>
                  <a:gd name="T39" fmla="*/ 0 h 37"/>
                  <a:gd name="T40" fmla="*/ 34 w 51"/>
                  <a:gd name="T41" fmla="*/ 1 h 37"/>
                  <a:gd name="T42" fmla="*/ 39 w 51"/>
                  <a:gd name="T43" fmla="*/ 1 h 37"/>
                  <a:gd name="T44" fmla="*/ 39 w 51"/>
                  <a:gd name="T45" fmla="*/ 5 h 37"/>
                  <a:gd name="T46" fmla="*/ 39 w 51"/>
                  <a:gd name="T47" fmla="*/ 7 h 37"/>
                  <a:gd name="T48" fmla="*/ 42 w 51"/>
                  <a:gd name="T49" fmla="*/ 12 h 37"/>
                  <a:gd name="T50" fmla="*/ 44 w 51"/>
                  <a:gd name="T51" fmla="*/ 16 h 37"/>
                  <a:gd name="T52" fmla="*/ 51 w 51"/>
                  <a:gd name="T53" fmla="*/ 17 h 37"/>
                  <a:gd name="T54" fmla="*/ 51 w 51"/>
                  <a:gd name="T55" fmla="*/ 22 h 37"/>
                  <a:gd name="T56" fmla="*/ 50 w 51"/>
                  <a:gd name="T57" fmla="*/ 23 h 37"/>
                  <a:gd name="T58" fmla="*/ 46 w 51"/>
                  <a:gd name="T59" fmla="*/ 24 h 37"/>
                  <a:gd name="T60" fmla="*/ 45 w 51"/>
                  <a:gd name="T61" fmla="*/ 27 h 37"/>
                  <a:gd name="T62" fmla="*/ 42 w 51"/>
                  <a:gd name="T63" fmla="*/ 28 h 37"/>
                  <a:gd name="T64" fmla="*/ 36 w 51"/>
                  <a:gd name="T65" fmla="*/ 28 h 37"/>
                  <a:gd name="T66" fmla="*/ 34 w 51"/>
                  <a:gd name="T67" fmla="*/ 28 h 37"/>
                  <a:gd name="T68" fmla="*/ 32 w 51"/>
                  <a:gd name="T69" fmla="*/ 28 h 37"/>
                  <a:gd name="T70" fmla="*/ 28 w 51"/>
                  <a:gd name="T71" fmla="*/ 28 h 37"/>
                  <a:gd name="T72" fmla="*/ 17 w 51"/>
                  <a:gd name="T73" fmla="*/ 28 h 37"/>
                  <a:gd name="T74" fmla="*/ 16 w 51"/>
                  <a:gd name="T75" fmla="*/ 31 h 37"/>
                  <a:gd name="T76" fmla="*/ 17 w 51"/>
                  <a:gd name="T7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" h="37">
                    <a:moveTo>
                      <a:pt x="17" y="37"/>
                    </a:moveTo>
                    <a:lnTo>
                      <a:pt x="12" y="35"/>
                    </a:lnTo>
                    <a:lnTo>
                      <a:pt x="10" y="35"/>
                    </a:lnTo>
                    <a:lnTo>
                      <a:pt x="7" y="37"/>
                    </a:lnTo>
                    <a:lnTo>
                      <a:pt x="4" y="36"/>
                    </a:lnTo>
                    <a:lnTo>
                      <a:pt x="3" y="34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1" y="23"/>
                    </a:lnTo>
                    <a:lnTo>
                      <a:pt x="6" y="17"/>
                    </a:lnTo>
                    <a:lnTo>
                      <a:pt x="7" y="12"/>
                    </a:lnTo>
                    <a:lnTo>
                      <a:pt x="10" y="11"/>
                    </a:lnTo>
                    <a:lnTo>
                      <a:pt x="12" y="12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22" y="6"/>
                    </a:lnTo>
                    <a:lnTo>
                      <a:pt x="23" y="4"/>
                    </a:lnTo>
                    <a:lnTo>
                      <a:pt x="29" y="1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9" y="1"/>
                    </a:lnTo>
                    <a:lnTo>
                      <a:pt x="39" y="5"/>
                    </a:lnTo>
                    <a:lnTo>
                      <a:pt x="39" y="7"/>
                    </a:lnTo>
                    <a:lnTo>
                      <a:pt x="42" y="12"/>
                    </a:lnTo>
                    <a:lnTo>
                      <a:pt x="44" y="16"/>
                    </a:lnTo>
                    <a:lnTo>
                      <a:pt x="51" y="17"/>
                    </a:lnTo>
                    <a:lnTo>
                      <a:pt x="51" y="22"/>
                    </a:lnTo>
                    <a:lnTo>
                      <a:pt x="50" y="23"/>
                    </a:lnTo>
                    <a:lnTo>
                      <a:pt x="46" y="24"/>
                    </a:lnTo>
                    <a:lnTo>
                      <a:pt x="45" y="27"/>
                    </a:lnTo>
                    <a:lnTo>
                      <a:pt x="42" y="28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2" y="28"/>
                    </a:lnTo>
                    <a:lnTo>
                      <a:pt x="28" y="28"/>
                    </a:lnTo>
                    <a:lnTo>
                      <a:pt x="17" y="28"/>
                    </a:lnTo>
                    <a:lnTo>
                      <a:pt x="16" y="31"/>
                    </a:lnTo>
                    <a:lnTo>
                      <a:pt x="17" y="3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9" name="Freihandform 19">
                <a:extLst>
                  <a:ext uri="{FF2B5EF4-FFF2-40B4-BE49-F238E27FC236}">
                    <a16:creationId xmlns:a16="http://schemas.microsoft.com/office/drawing/2014/main" id="{6599FCFE-2E24-5DCF-2959-42097FA51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613" y="5792788"/>
                <a:ext cx="19050" cy="23813"/>
              </a:xfrm>
              <a:custGeom>
                <a:avLst/>
                <a:gdLst>
                  <a:gd name="T0" fmla="*/ 2 w 12"/>
                  <a:gd name="T1" fmla="*/ 15 h 15"/>
                  <a:gd name="T2" fmla="*/ 1 w 12"/>
                  <a:gd name="T3" fmla="*/ 6 h 15"/>
                  <a:gd name="T4" fmla="*/ 0 w 12"/>
                  <a:gd name="T5" fmla="*/ 4 h 15"/>
                  <a:gd name="T6" fmla="*/ 4 w 12"/>
                  <a:gd name="T7" fmla="*/ 4 h 15"/>
                  <a:gd name="T8" fmla="*/ 6 w 12"/>
                  <a:gd name="T9" fmla="*/ 0 h 15"/>
                  <a:gd name="T10" fmla="*/ 10 w 12"/>
                  <a:gd name="T11" fmla="*/ 0 h 15"/>
                  <a:gd name="T12" fmla="*/ 10 w 12"/>
                  <a:gd name="T13" fmla="*/ 4 h 15"/>
                  <a:gd name="T14" fmla="*/ 12 w 12"/>
                  <a:gd name="T15" fmla="*/ 5 h 15"/>
                  <a:gd name="T16" fmla="*/ 12 w 12"/>
                  <a:gd name="T17" fmla="*/ 7 h 15"/>
                  <a:gd name="T18" fmla="*/ 10 w 12"/>
                  <a:gd name="T19" fmla="*/ 9 h 15"/>
                  <a:gd name="T20" fmla="*/ 7 w 12"/>
                  <a:gd name="T21" fmla="*/ 12 h 15"/>
                  <a:gd name="T22" fmla="*/ 5 w 12"/>
                  <a:gd name="T23" fmla="*/ 15 h 15"/>
                  <a:gd name="T24" fmla="*/ 2 w 1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2" y="15"/>
                    </a:moveTo>
                    <a:lnTo>
                      <a:pt x="1" y="6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5" y="15"/>
                    </a:lnTo>
                    <a:lnTo>
                      <a:pt x="2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0" name="Freihandform 20">
                <a:extLst>
                  <a:ext uri="{FF2B5EF4-FFF2-40B4-BE49-F238E27FC236}">
                    <a16:creationId xmlns:a16="http://schemas.microsoft.com/office/drawing/2014/main" id="{500778C8-0BA3-5F1B-DFF2-4385D87F2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988" y="5637213"/>
                <a:ext cx="33338" cy="65088"/>
              </a:xfrm>
              <a:custGeom>
                <a:avLst/>
                <a:gdLst>
                  <a:gd name="T0" fmla="*/ 14 w 21"/>
                  <a:gd name="T1" fmla="*/ 41 h 41"/>
                  <a:gd name="T2" fmla="*/ 8 w 21"/>
                  <a:gd name="T3" fmla="*/ 41 h 41"/>
                  <a:gd name="T4" fmla="*/ 6 w 21"/>
                  <a:gd name="T5" fmla="*/ 37 h 41"/>
                  <a:gd name="T6" fmla="*/ 6 w 21"/>
                  <a:gd name="T7" fmla="*/ 22 h 41"/>
                  <a:gd name="T8" fmla="*/ 5 w 21"/>
                  <a:gd name="T9" fmla="*/ 20 h 41"/>
                  <a:gd name="T10" fmla="*/ 5 w 21"/>
                  <a:gd name="T11" fmla="*/ 17 h 41"/>
                  <a:gd name="T12" fmla="*/ 3 w 21"/>
                  <a:gd name="T13" fmla="*/ 15 h 41"/>
                  <a:gd name="T14" fmla="*/ 0 w 21"/>
                  <a:gd name="T15" fmla="*/ 12 h 41"/>
                  <a:gd name="T16" fmla="*/ 1 w 21"/>
                  <a:gd name="T17" fmla="*/ 9 h 41"/>
                  <a:gd name="T18" fmla="*/ 4 w 21"/>
                  <a:gd name="T19" fmla="*/ 8 h 41"/>
                  <a:gd name="T20" fmla="*/ 5 w 21"/>
                  <a:gd name="T21" fmla="*/ 5 h 41"/>
                  <a:gd name="T22" fmla="*/ 9 w 21"/>
                  <a:gd name="T23" fmla="*/ 4 h 41"/>
                  <a:gd name="T24" fmla="*/ 10 w 21"/>
                  <a:gd name="T25" fmla="*/ 3 h 41"/>
                  <a:gd name="T26" fmla="*/ 12 w 21"/>
                  <a:gd name="T27" fmla="*/ 0 h 41"/>
                  <a:gd name="T28" fmla="*/ 15 w 21"/>
                  <a:gd name="T29" fmla="*/ 0 h 41"/>
                  <a:gd name="T30" fmla="*/ 20 w 21"/>
                  <a:gd name="T31" fmla="*/ 4 h 41"/>
                  <a:gd name="T32" fmla="*/ 20 w 21"/>
                  <a:gd name="T33" fmla="*/ 6 h 41"/>
                  <a:gd name="T34" fmla="*/ 21 w 21"/>
                  <a:gd name="T35" fmla="*/ 11 h 41"/>
                  <a:gd name="T36" fmla="*/ 20 w 21"/>
                  <a:gd name="T37" fmla="*/ 14 h 41"/>
                  <a:gd name="T38" fmla="*/ 21 w 21"/>
                  <a:gd name="T39" fmla="*/ 15 h 41"/>
                  <a:gd name="T40" fmla="*/ 17 w 21"/>
                  <a:gd name="T41" fmla="*/ 20 h 41"/>
                  <a:gd name="T42" fmla="*/ 15 w 21"/>
                  <a:gd name="T43" fmla="*/ 21 h 41"/>
                  <a:gd name="T44" fmla="*/ 14 w 21"/>
                  <a:gd name="T45" fmla="*/ 26 h 41"/>
                  <a:gd name="T46" fmla="*/ 14 w 21"/>
                  <a:gd name="T47" fmla="*/ 30 h 41"/>
                  <a:gd name="T48" fmla="*/ 14 w 21"/>
                  <a:gd name="T4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" h="41">
                    <a:moveTo>
                      <a:pt x="14" y="41"/>
                    </a:moveTo>
                    <a:lnTo>
                      <a:pt x="8" y="41"/>
                    </a:lnTo>
                    <a:lnTo>
                      <a:pt x="6" y="37"/>
                    </a:lnTo>
                    <a:lnTo>
                      <a:pt x="6" y="22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8"/>
                    </a:lnTo>
                    <a:lnTo>
                      <a:pt x="5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1" y="11"/>
                    </a:lnTo>
                    <a:lnTo>
                      <a:pt x="20" y="14"/>
                    </a:lnTo>
                    <a:lnTo>
                      <a:pt x="21" y="15"/>
                    </a:lnTo>
                    <a:lnTo>
                      <a:pt x="17" y="20"/>
                    </a:lnTo>
                    <a:lnTo>
                      <a:pt x="15" y="21"/>
                    </a:lnTo>
                    <a:lnTo>
                      <a:pt x="14" y="26"/>
                    </a:lnTo>
                    <a:lnTo>
                      <a:pt x="14" y="30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1" name="Freihandform 26">
                <a:extLst>
                  <a:ext uri="{FF2B5EF4-FFF2-40B4-BE49-F238E27FC236}">
                    <a16:creationId xmlns:a16="http://schemas.microsoft.com/office/drawing/2014/main" id="{FA6E67A7-3ADD-47C0-5374-11282DC0A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188" y="5957888"/>
                <a:ext cx="101600" cy="106363"/>
              </a:xfrm>
              <a:custGeom>
                <a:avLst/>
                <a:gdLst>
                  <a:gd name="T0" fmla="*/ 39 w 64"/>
                  <a:gd name="T1" fmla="*/ 6 h 67"/>
                  <a:gd name="T2" fmla="*/ 40 w 64"/>
                  <a:gd name="T3" fmla="*/ 7 h 67"/>
                  <a:gd name="T4" fmla="*/ 43 w 64"/>
                  <a:gd name="T5" fmla="*/ 12 h 67"/>
                  <a:gd name="T6" fmla="*/ 50 w 64"/>
                  <a:gd name="T7" fmla="*/ 19 h 67"/>
                  <a:gd name="T8" fmla="*/ 53 w 64"/>
                  <a:gd name="T9" fmla="*/ 21 h 67"/>
                  <a:gd name="T10" fmla="*/ 53 w 64"/>
                  <a:gd name="T11" fmla="*/ 23 h 67"/>
                  <a:gd name="T12" fmla="*/ 56 w 64"/>
                  <a:gd name="T13" fmla="*/ 27 h 67"/>
                  <a:gd name="T14" fmla="*/ 61 w 64"/>
                  <a:gd name="T15" fmla="*/ 28 h 67"/>
                  <a:gd name="T16" fmla="*/ 64 w 64"/>
                  <a:gd name="T17" fmla="*/ 32 h 67"/>
                  <a:gd name="T18" fmla="*/ 55 w 64"/>
                  <a:gd name="T19" fmla="*/ 36 h 67"/>
                  <a:gd name="T20" fmla="*/ 50 w 64"/>
                  <a:gd name="T21" fmla="*/ 42 h 67"/>
                  <a:gd name="T22" fmla="*/ 47 w 64"/>
                  <a:gd name="T23" fmla="*/ 47 h 67"/>
                  <a:gd name="T24" fmla="*/ 45 w 64"/>
                  <a:gd name="T25" fmla="*/ 50 h 67"/>
                  <a:gd name="T26" fmla="*/ 41 w 64"/>
                  <a:gd name="T27" fmla="*/ 51 h 67"/>
                  <a:gd name="T28" fmla="*/ 40 w 64"/>
                  <a:gd name="T29" fmla="*/ 54 h 67"/>
                  <a:gd name="T30" fmla="*/ 39 w 64"/>
                  <a:gd name="T31" fmla="*/ 57 h 67"/>
                  <a:gd name="T32" fmla="*/ 35 w 64"/>
                  <a:gd name="T33" fmla="*/ 58 h 67"/>
                  <a:gd name="T34" fmla="*/ 29 w 64"/>
                  <a:gd name="T35" fmla="*/ 58 h 67"/>
                  <a:gd name="T36" fmla="*/ 27 w 64"/>
                  <a:gd name="T37" fmla="*/ 56 h 67"/>
                  <a:gd name="T38" fmla="*/ 23 w 64"/>
                  <a:gd name="T39" fmla="*/ 54 h 67"/>
                  <a:gd name="T40" fmla="*/ 21 w 64"/>
                  <a:gd name="T41" fmla="*/ 57 h 67"/>
                  <a:gd name="T42" fmla="*/ 18 w 64"/>
                  <a:gd name="T43" fmla="*/ 61 h 67"/>
                  <a:gd name="T44" fmla="*/ 16 w 64"/>
                  <a:gd name="T45" fmla="*/ 62 h 67"/>
                  <a:gd name="T46" fmla="*/ 12 w 64"/>
                  <a:gd name="T47" fmla="*/ 65 h 67"/>
                  <a:gd name="T48" fmla="*/ 8 w 64"/>
                  <a:gd name="T49" fmla="*/ 67 h 67"/>
                  <a:gd name="T50" fmla="*/ 6 w 64"/>
                  <a:gd name="T51" fmla="*/ 64 h 67"/>
                  <a:gd name="T52" fmla="*/ 6 w 64"/>
                  <a:gd name="T53" fmla="*/ 59 h 67"/>
                  <a:gd name="T54" fmla="*/ 3 w 64"/>
                  <a:gd name="T55" fmla="*/ 52 h 67"/>
                  <a:gd name="T56" fmla="*/ 0 w 64"/>
                  <a:gd name="T57" fmla="*/ 51 h 67"/>
                  <a:gd name="T58" fmla="*/ 0 w 64"/>
                  <a:gd name="T59" fmla="*/ 30 h 67"/>
                  <a:gd name="T60" fmla="*/ 8 w 64"/>
                  <a:gd name="T61" fmla="*/ 29 h 67"/>
                  <a:gd name="T62" fmla="*/ 8 w 64"/>
                  <a:gd name="T63" fmla="*/ 4 h 67"/>
                  <a:gd name="T64" fmla="*/ 12 w 64"/>
                  <a:gd name="T65" fmla="*/ 4 h 67"/>
                  <a:gd name="T66" fmla="*/ 23 w 64"/>
                  <a:gd name="T67" fmla="*/ 1 h 67"/>
                  <a:gd name="T68" fmla="*/ 26 w 64"/>
                  <a:gd name="T69" fmla="*/ 5 h 67"/>
                  <a:gd name="T70" fmla="*/ 29 w 64"/>
                  <a:gd name="T71" fmla="*/ 1 h 67"/>
                  <a:gd name="T72" fmla="*/ 32 w 64"/>
                  <a:gd name="T73" fmla="*/ 1 h 67"/>
                  <a:gd name="T74" fmla="*/ 35 w 64"/>
                  <a:gd name="T75" fmla="*/ 0 h 67"/>
                  <a:gd name="T76" fmla="*/ 37 w 64"/>
                  <a:gd name="T77" fmla="*/ 1 h 67"/>
                  <a:gd name="T78" fmla="*/ 39 w 64"/>
                  <a:gd name="T79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" h="67">
                    <a:moveTo>
                      <a:pt x="39" y="6"/>
                    </a:moveTo>
                    <a:lnTo>
                      <a:pt x="40" y="7"/>
                    </a:lnTo>
                    <a:lnTo>
                      <a:pt x="43" y="12"/>
                    </a:lnTo>
                    <a:lnTo>
                      <a:pt x="50" y="19"/>
                    </a:lnTo>
                    <a:lnTo>
                      <a:pt x="53" y="21"/>
                    </a:lnTo>
                    <a:lnTo>
                      <a:pt x="53" y="23"/>
                    </a:lnTo>
                    <a:lnTo>
                      <a:pt x="56" y="27"/>
                    </a:lnTo>
                    <a:lnTo>
                      <a:pt x="61" y="28"/>
                    </a:lnTo>
                    <a:lnTo>
                      <a:pt x="64" y="32"/>
                    </a:lnTo>
                    <a:lnTo>
                      <a:pt x="55" y="36"/>
                    </a:lnTo>
                    <a:lnTo>
                      <a:pt x="50" y="42"/>
                    </a:lnTo>
                    <a:lnTo>
                      <a:pt x="47" y="47"/>
                    </a:lnTo>
                    <a:lnTo>
                      <a:pt x="45" y="50"/>
                    </a:lnTo>
                    <a:lnTo>
                      <a:pt x="41" y="51"/>
                    </a:lnTo>
                    <a:lnTo>
                      <a:pt x="40" y="54"/>
                    </a:lnTo>
                    <a:lnTo>
                      <a:pt x="39" y="57"/>
                    </a:lnTo>
                    <a:lnTo>
                      <a:pt x="35" y="58"/>
                    </a:lnTo>
                    <a:lnTo>
                      <a:pt x="29" y="58"/>
                    </a:lnTo>
                    <a:lnTo>
                      <a:pt x="27" y="56"/>
                    </a:lnTo>
                    <a:lnTo>
                      <a:pt x="23" y="54"/>
                    </a:lnTo>
                    <a:lnTo>
                      <a:pt x="21" y="57"/>
                    </a:lnTo>
                    <a:lnTo>
                      <a:pt x="18" y="61"/>
                    </a:lnTo>
                    <a:lnTo>
                      <a:pt x="16" y="62"/>
                    </a:lnTo>
                    <a:lnTo>
                      <a:pt x="12" y="65"/>
                    </a:lnTo>
                    <a:lnTo>
                      <a:pt x="8" y="67"/>
                    </a:lnTo>
                    <a:lnTo>
                      <a:pt x="6" y="64"/>
                    </a:lnTo>
                    <a:lnTo>
                      <a:pt x="6" y="59"/>
                    </a:lnTo>
                    <a:lnTo>
                      <a:pt x="3" y="52"/>
                    </a:lnTo>
                    <a:lnTo>
                      <a:pt x="0" y="51"/>
                    </a:lnTo>
                    <a:lnTo>
                      <a:pt x="0" y="30"/>
                    </a:lnTo>
                    <a:lnTo>
                      <a:pt x="8" y="29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23" y="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37" y="1"/>
                    </a:lnTo>
                    <a:lnTo>
                      <a:pt x="39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2" name="Freihandform 30">
                <a:extLst>
                  <a:ext uri="{FF2B5EF4-FFF2-40B4-BE49-F238E27FC236}">
                    <a16:creationId xmlns:a16="http://schemas.microsoft.com/office/drawing/2014/main" id="{A071D13F-997C-5082-97F7-2135510B5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813" y="5711825"/>
                <a:ext cx="200025" cy="198438"/>
              </a:xfrm>
              <a:custGeom>
                <a:avLst/>
                <a:gdLst>
                  <a:gd name="T0" fmla="*/ 124 w 126"/>
                  <a:gd name="T1" fmla="*/ 20 h 125"/>
                  <a:gd name="T2" fmla="*/ 124 w 126"/>
                  <a:gd name="T3" fmla="*/ 23 h 125"/>
                  <a:gd name="T4" fmla="*/ 119 w 126"/>
                  <a:gd name="T5" fmla="*/ 28 h 125"/>
                  <a:gd name="T6" fmla="*/ 117 w 126"/>
                  <a:gd name="T7" fmla="*/ 37 h 125"/>
                  <a:gd name="T8" fmla="*/ 116 w 126"/>
                  <a:gd name="T9" fmla="*/ 44 h 125"/>
                  <a:gd name="T10" fmla="*/ 113 w 126"/>
                  <a:gd name="T11" fmla="*/ 50 h 125"/>
                  <a:gd name="T12" fmla="*/ 112 w 126"/>
                  <a:gd name="T13" fmla="*/ 55 h 125"/>
                  <a:gd name="T14" fmla="*/ 114 w 126"/>
                  <a:gd name="T15" fmla="*/ 66 h 125"/>
                  <a:gd name="T16" fmla="*/ 114 w 126"/>
                  <a:gd name="T17" fmla="*/ 75 h 125"/>
                  <a:gd name="T18" fmla="*/ 120 w 126"/>
                  <a:gd name="T19" fmla="*/ 83 h 125"/>
                  <a:gd name="T20" fmla="*/ 120 w 126"/>
                  <a:gd name="T21" fmla="*/ 91 h 125"/>
                  <a:gd name="T22" fmla="*/ 109 w 126"/>
                  <a:gd name="T23" fmla="*/ 92 h 125"/>
                  <a:gd name="T24" fmla="*/ 109 w 126"/>
                  <a:gd name="T25" fmla="*/ 100 h 125"/>
                  <a:gd name="T26" fmla="*/ 107 w 126"/>
                  <a:gd name="T27" fmla="*/ 115 h 125"/>
                  <a:gd name="T28" fmla="*/ 114 w 126"/>
                  <a:gd name="T29" fmla="*/ 119 h 125"/>
                  <a:gd name="T30" fmla="*/ 117 w 126"/>
                  <a:gd name="T31" fmla="*/ 125 h 125"/>
                  <a:gd name="T32" fmla="*/ 108 w 126"/>
                  <a:gd name="T33" fmla="*/ 121 h 125"/>
                  <a:gd name="T34" fmla="*/ 101 w 126"/>
                  <a:gd name="T35" fmla="*/ 116 h 125"/>
                  <a:gd name="T36" fmla="*/ 95 w 126"/>
                  <a:gd name="T37" fmla="*/ 115 h 125"/>
                  <a:gd name="T38" fmla="*/ 88 w 126"/>
                  <a:gd name="T39" fmla="*/ 112 h 125"/>
                  <a:gd name="T40" fmla="*/ 80 w 126"/>
                  <a:gd name="T41" fmla="*/ 112 h 125"/>
                  <a:gd name="T42" fmla="*/ 78 w 126"/>
                  <a:gd name="T43" fmla="*/ 109 h 125"/>
                  <a:gd name="T44" fmla="*/ 71 w 126"/>
                  <a:gd name="T45" fmla="*/ 109 h 125"/>
                  <a:gd name="T46" fmla="*/ 66 w 126"/>
                  <a:gd name="T47" fmla="*/ 110 h 125"/>
                  <a:gd name="T48" fmla="*/ 64 w 126"/>
                  <a:gd name="T49" fmla="*/ 100 h 125"/>
                  <a:gd name="T50" fmla="*/ 65 w 126"/>
                  <a:gd name="T51" fmla="*/ 91 h 125"/>
                  <a:gd name="T52" fmla="*/ 64 w 126"/>
                  <a:gd name="T53" fmla="*/ 84 h 125"/>
                  <a:gd name="T54" fmla="*/ 55 w 126"/>
                  <a:gd name="T55" fmla="*/ 81 h 125"/>
                  <a:gd name="T56" fmla="*/ 52 w 126"/>
                  <a:gd name="T57" fmla="*/ 83 h 125"/>
                  <a:gd name="T58" fmla="*/ 45 w 126"/>
                  <a:gd name="T59" fmla="*/ 87 h 125"/>
                  <a:gd name="T60" fmla="*/ 41 w 126"/>
                  <a:gd name="T61" fmla="*/ 87 h 125"/>
                  <a:gd name="T62" fmla="*/ 35 w 126"/>
                  <a:gd name="T63" fmla="*/ 90 h 125"/>
                  <a:gd name="T64" fmla="*/ 31 w 126"/>
                  <a:gd name="T65" fmla="*/ 84 h 125"/>
                  <a:gd name="T66" fmla="*/ 27 w 126"/>
                  <a:gd name="T67" fmla="*/ 75 h 125"/>
                  <a:gd name="T68" fmla="*/ 4 w 126"/>
                  <a:gd name="T69" fmla="*/ 75 h 125"/>
                  <a:gd name="T70" fmla="*/ 0 w 126"/>
                  <a:gd name="T71" fmla="*/ 77 h 125"/>
                  <a:gd name="T72" fmla="*/ 1 w 126"/>
                  <a:gd name="T73" fmla="*/ 73 h 125"/>
                  <a:gd name="T74" fmla="*/ 2 w 126"/>
                  <a:gd name="T75" fmla="*/ 69 h 125"/>
                  <a:gd name="T76" fmla="*/ 7 w 126"/>
                  <a:gd name="T77" fmla="*/ 68 h 125"/>
                  <a:gd name="T78" fmla="*/ 12 w 126"/>
                  <a:gd name="T79" fmla="*/ 66 h 125"/>
                  <a:gd name="T80" fmla="*/ 15 w 126"/>
                  <a:gd name="T81" fmla="*/ 69 h 125"/>
                  <a:gd name="T82" fmla="*/ 23 w 126"/>
                  <a:gd name="T83" fmla="*/ 61 h 125"/>
                  <a:gd name="T84" fmla="*/ 25 w 126"/>
                  <a:gd name="T85" fmla="*/ 54 h 125"/>
                  <a:gd name="T86" fmla="*/ 31 w 126"/>
                  <a:gd name="T87" fmla="*/ 44 h 125"/>
                  <a:gd name="T88" fmla="*/ 36 w 126"/>
                  <a:gd name="T89" fmla="*/ 38 h 125"/>
                  <a:gd name="T90" fmla="*/ 37 w 126"/>
                  <a:gd name="T91" fmla="*/ 33 h 125"/>
                  <a:gd name="T92" fmla="*/ 37 w 126"/>
                  <a:gd name="T93" fmla="*/ 23 h 125"/>
                  <a:gd name="T94" fmla="*/ 41 w 126"/>
                  <a:gd name="T95" fmla="*/ 16 h 125"/>
                  <a:gd name="T96" fmla="*/ 42 w 126"/>
                  <a:gd name="T97" fmla="*/ 8 h 125"/>
                  <a:gd name="T98" fmla="*/ 48 w 126"/>
                  <a:gd name="T99" fmla="*/ 2 h 125"/>
                  <a:gd name="T100" fmla="*/ 58 w 126"/>
                  <a:gd name="T101" fmla="*/ 6 h 125"/>
                  <a:gd name="T102" fmla="*/ 67 w 126"/>
                  <a:gd name="T103" fmla="*/ 9 h 125"/>
                  <a:gd name="T104" fmla="*/ 71 w 126"/>
                  <a:gd name="T105" fmla="*/ 4 h 125"/>
                  <a:gd name="T106" fmla="*/ 80 w 126"/>
                  <a:gd name="T107" fmla="*/ 2 h 125"/>
                  <a:gd name="T108" fmla="*/ 85 w 126"/>
                  <a:gd name="T109" fmla="*/ 3 h 125"/>
                  <a:gd name="T110" fmla="*/ 89 w 126"/>
                  <a:gd name="T111" fmla="*/ 0 h 125"/>
                  <a:gd name="T112" fmla="*/ 99 w 126"/>
                  <a:gd name="T113" fmla="*/ 2 h 125"/>
                  <a:gd name="T114" fmla="*/ 105 w 126"/>
                  <a:gd name="T115" fmla="*/ 6 h 125"/>
                  <a:gd name="T116" fmla="*/ 109 w 126"/>
                  <a:gd name="T117" fmla="*/ 5 h 125"/>
                  <a:gd name="T118" fmla="*/ 117 w 126"/>
                  <a:gd name="T119" fmla="*/ 5 h 125"/>
                  <a:gd name="T120" fmla="*/ 124 w 126"/>
                  <a:gd name="T121" fmla="*/ 1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25">
                    <a:moveTo>
                      <a:pt x="124" y="12"/>
                    </a:moveTo>
                    <a:lnTo>
                      <a:pt x="124" y="20"/>
                    </a:lnTo>
                    <a:lnTo>
                      <a:pt x="126" y="21"/>
                    </a:lnTo>
                    <a:lnTo>
                      <a:pt x="124" y="23"/>
                    </a:lnTo>
                    <a:lnTo>
                      <a:pt x="122" y="25"/>
                    </a:lnTo>
                    <a:lnTo>
                      <a:pt x="119" y="28"/>
                    </a:lnTo>
                    <a:lnTo>
                      <a:pt x="118" y="32"/>
                    </a:lnTo>
                    <a:lnTo>
                      <a:pt x="117" y="37"/>
                    </a:lnTo>
                    <a:lnTo>
                      <a:pt x="116" y="39"/>
                    </a:lnTo>
                    <a:lnTo>
                      <a:pt x="116" y="44"/>
                    </a:lnTo>
                    <a:lnTo>
                      <a:pt x="114" y="46"/>
                    </a:lnTo>
                    <a:lnTo>
                      <a:pt x="113" y="50"/>
                    </a:lnTo>
                    <a:lnTo>
                      <a:pt x="113" y="51"/>
                    </a:lnTo>
                    <a:lnTo>
                      <a:pt x="112" y="55"/>
                    </a:lnTo>
                    <a:lnTo>
                      <a:pt x="113" y="57"/>
                    </a:lnTo>
                    <a:lnTo>
                      <a:pt x="114" y="66"/>
                    </a:lnTo>
                    <a:lnTo>
                      <a:pt x="116" y="72"/>
                    </a:lnTo>
                    <a:lnTo>
                      <a:pt x="114" y="75"/>
                    </a:lnTo>
                    <a:lnTo>
                      <a:pt x="116" y="79"/>
                    </a:lnTo>
                    <a:lnTo>
                      <a:pt x="120" y="83"/>
                    </a:lnTo>
                    <a:lnTo>
                      <a:pt x="124" y="91"/>
                    </a:lnTo>
                    <a:lnTo>
                      <a:pt x="120" y="91"/>
                    </a:lnTo>
                    <a:lnTo>
                      <a:pt x="112" y="92"/>
                    </a:lnTo>
                    <a:lnTo>
                      <a:pt x="109" y="92"/>
                    </a:lnTo>
                    <a:lnTo>
                      <a:pt x="108" y="97"/>
                    </a:lnTo>
                    <a:lnTo>
                      <a:pt x="109" y="100"/>
                    </a:lnTo>
                    <a:lnTo>
                      <a:pt x="108" y="108"/>
                    </a:lnTo>
                    <a:lnTo>
                      <a:pt x="107" y="115"/>
                    </a:lnTo>
                    <a:lnTo>
                      <a:pt x="109" y="116"/>
                    </a:lnTo>
                    <a:lnTo>
                      <a:pt x="114" y="119"/>
                    </a:lnTo>
                    <a:lnTo>
                      <a:pt x="116" y="118"/>
                    </a:lnTo>
                    <a:lnTo>
                      <a:pt x="117" y="125"/>
                    </a:lnTo>
                    <a:lnTo>
                      <a:pt x="112" y="125"/>
                    </a:lnTo>
                    <a:lnTo>
                      <a:pt x="108" y="121"/>
                    </a:lnTo>
                    <a:lnTo>
                      <a:pt x="106" y="118"/>
                    </a:lnTo>
                    <a:lnTo>
                      <a:pt x="101" y="116"/>
                    </a:lnTo>
                    <a:lnTo>
                      <a:pt x="100" y="114"/>
                    </a:lnTo>
                    <a:lnTo>
                      <a:pt x="95" y="115"/>
                    </a:lnTo>
                    <a:lnTo>
                      <a:pt x="90" y="115"/>
                    </a:lnTo>
                    <a:lnTo>
                      <a:pt x="88" y="112"/>
                    </a:lnTo>
                    <a:lnTo>
                      <a:pt x="84" y="110"/>
                    </a:lnTo>
                    <a:lnTo>
                      <a:pt x="80" y="112"/>
                    </a:lnTo>
                    <a:lnTo>
                      <a:pt x="80" y="109"/>
                    </a:lnTo>
                    <a:lnTo>
                      <a:pt x="78" y="109"/>
                    </a:lnTo>
                    <a:lnTo>
                      <a:pt x="74" y="108"/>
                    </a:lnTo>
                    <a:lnTo>
                      <a:pt x="71" y="109"/>
                    </a:lnTo>
                    <a:lnTo>
                      <a:pt x="67" y="109"/>
                    </a:lnTo>
                    <a:lnTo>
                      <a:pt x="66" y="110"/>
                    </a:lnTo>
                    <a:lnTo>
                      <a:pt x="66" y="102"/>
                    </a:lnTo>
                    <a:lnTo>
                      <a:pt x="64" y="100"/>
                    </a:lnTo>
                    <a:lnTo>
                      <a:pt x="64" y="95"/>
                    </a:lnTo>
                    <a:lnTo>
                      <a:pt x="65" y="91"/>
                    </a:lnTo>
                    <a:lnTo>
                      <a:pt x="64" y="89"/>
                    </a:lnTo>
                    <a:lnTo>
                      <a:pt x="64" y="84"/>
                    </a:lnTo>
                    <a:lnTo>
                      <a:pt x="55" y="84"/>
                    </a:lnTo>
                    <a:lnTo>
                      <a:pt x="55" y="81"/>
                    </a:lnTo>
                    <a:lnTo>
                      <a:pt x="52" y="81"/>
                    </a:lnTo>
                    <a:lnTo>
                      <a:pt x="52" y="83"/>
                    </a:lnTo>
                    <a:lnTo>
                      <a:pt x="48" y="84"/>
                    </a:lnTo>
                    <a:lnTo>
                      <a:pt x="45" y="87"/>
                    </a:lnTo>
                    <a:lnTo>
                      <a:pt x="45" y="89"/>
                    </a:lnTo>
                    <a:lnTo>
                      <a:pt x="41" y="87"/>
                    </a:lnTo>
                    <a:lnTo>
                      <a:pt x="39" y="89"/>
                    </a:lnTo>
                    <a:lnTo>
                      <a:pt x="35" y="90"/>
                    </a:lnTo>
                    <a:lnTo>
                      <a:pt x="32" y="86"/>
                    </a:lnTo>
                    <a:lnTo>
                      <a:pt x="31" y="84"/>
                    </a:lnTo>
                    <a:lnTo>
                      <a:pt x="29" y="80"/>
                    </a:lnTo>
                    <a:lnTo>
                      <a:pt x="27" y="75"/>
                    </a:lnTo>
                    <a:lnTo>
                      <a:pt x="7" y="74"/>
                    </a:lnTo>
                    <a:lnTo>
                      <a:pt x="4" y="75"/>
                    </a:lnTo>
                    <a:lnTo>
                      <a:pt x="3" y="75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1" y="73"/>
                    </a:lnTo>
                    <a:lnTo>
                      <a:pt x="1" y="70"/>
                    </a:lnTo>
                    <a:lnTo>
                      <a:pt x="2" y="69"/>
                    </a:lnTo>
                    <a:lnTo>
                      <a:pt x="4" y="67"/>
                    </a:lnTo>
                    <a:lnTo>
                      <a:pt x="7" y="68"/>
                    </a:lnTo>
                    <a:lnTo>
                      <a:pt x="8" y="66"/>
                    </a:lnTo>
                    <a:lnTo>
                      <a:pt x="12" y="66"/>
                    </a:lnTo>
                    <a:lnTo>
                      <a:pt x="13" y="68"/>
                    </a:lnTo>
                    <a:lnTo>
                      <a:pt x="15" y="69"/>
                    </a:lnTo>
                    <a:lnTo>
                      <a:pt x="19" y="64"/>
                    </a:lnTo>
                    <a:lnTo>
                      <a:pt x="23" y="61"/>
                    </a:lnTo>
                    <a:lnTo>
                      <a:pt x="25" y="60"/>
                    </a:lnTo>
                    <a:lnTo>
                      <a:pt x="25" y="54"/>
                    </a:lnTo>
                    <a:lnTo>
                      <a:pt x="27" y="48"/>
                    </a:lnTo>
                    <a:lnTo>
                      <a:pt x="31" y="44"/>
                    </a:lnTo>
                    <a:lnTo>
                      <a:pt x="35" y="40"/>
                    </a:lnTo>
                    <a:lnTo>
                      <a:pt x="36" y="38"/>
                    </a:lnTo>
                    <a:lnTo>
                      <a:pt x="36" y="35"/>
                    </a:lnTo>
                    <a:lnTo>
                      <a:pt x="37" y="33"/>
                    </a:lnTo>
                    <a:lnTo>
                      <a:pt x="37" y="29"/>
                    </a:lnTo>
                    <a:lnTo>
                      <a:pt x="37" y="23"/>
                    </a:lnTo>
                    <a:lnTo>
                      <a:pt x="38" y="20"/>
                    </a:lnTo>
                    <a:lnTo>
                      <a:pt x="41" y="16"/>
                    </a:lnTo>
                    <a:lnTo>
                      <a:pt x="41" y="12"/>
                    </a:lnTo>
                    <a:lnTo>
                      <a:pt x="42" y="8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4" y="4"/>
                    </a:lnTo>
                    <a:lnTo>
                      <a:pt x="58" y="6"/>
                    </a:lnTo>
                    <a:lnTo>
                      <a:pt x="62" y="8"/>
                    </a:lnTo>
                    <a:lnTo>
                      <a:pt x="67" y="9"/>
                    </a:lnTo>
                    <a:lnTo>
                      <a:pt x="70" y="5"/>
                    </a:lnTo>
                    <a:lnTo>
                      <a:pt x="71" y="4"/>
                    </a:lnTo>
                    <a:lnTo>
                      <a:pt x="73" y="5"/>
                    </a:lnTo>
                    <a:lnTo>
                      <a:pt x="80" y="2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7" y="2"/>
                    </a:lnTo>
                    <a:lnTo>
                      <a:pt x="89" y="0"/>
                    </a:lnTo>
                    <a:lnTo>
                      <a:pt x="95" y="2"/>
                    </a:lnTo>
                    <a:lnTo>
                      <a:pt x="99" y="2"/>
                    </a:lnTo>
                    <a:lnTo>
                      <a:pt x="101" y="0"/>
                    </a:lnTo>
                    <a:lnTo>
                      <a:pt x="105" y="6"/>
                    </a:lnTo>
                    <a:lnTo>
                      <a:pt x="108" y="6"/>
                    </a:lnTo>
                    <a:lnTo>
                      <a:pt x="109" y="5"/>
                    </a:lnTo>
                    <a:lnTo>
                      <a:pt x="113" y="6"/>
                    </a:lnTo>
                    <a:lnTo>
                      <a:pt x="117" y="5"/>
                    </a:lnTo>
                    <a:lnTo>
                      <a:pt x="118" y="8"/>
                    </a:lnTo>
                    <a:lnTo>
                      <a:pt x="124" y="1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3" name="Freihandform 31">
                <a:extLst>
                  <a:ext uri="{FF2B5EF4-FFF2-40B4-BE49-F238E27FC236}">
                    <a16:creationId xmlns:a16="http://schemas.microsoft.com/office/drawing/2014/main" id="{019BFB5B-B66E-0E7F-FE0D-DA88F8AC8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038" y="5649913"/>
                <a:ext cx="138113" cy="95250"/>
              </a:xfrm>
              <a:custGeom>
                <a:avLst/>
                <a:gdLst>
                  <a:gd name="T0" fmla="*/ 6 w 87"/>
                  <a:gd name="T1" fmla="*/ 25 h 60"/>
                  <a:gd name="T2" fmla="*/ 11 w 87"/>
                  <a:gd name="T3" fmla="*/ 25 h 60"/>
                  <a:gd name="T4" fmla="*/ 12 w 87"/>
                  <a:gd name="T5" fmla="*/ 22 h 60"/>
                  <a:gd name="T6" fmla="*/ 13 w 87"/>
                  <a:gd name="T7" fmla="*/ 22 h 60"/>
                  <a:gd name="T8" fmla="*/ 16 w 87"/>
                  <a:gd name="T9" fmla="*/ 25 h 60"/>
                  <a:gd name="T10" fmla="*/ 24 w 87"/>
                  <a:gd name="T11" fmla="*/ 21 h 60"/>
                  <a:gd name="T12" fmla="*/ 27 w 87"/>
                  <a:gd name="T13" fmla="*/ 19 h 60"/>
                  <a:gd name="T14" fmla="*/ 30 w 87"/>
                  <a:gd name="T15" fmla="*/ 16 h 60"/>
                  <a:gd name="T16" fmla="*/ 29 w 87"/>
                  <a:gd name="T17" fmla="*/ 14 h 60"/>
                  <a:gd name="T18" fmla="*/ 31 w 87"/>
                  <a:gd name="T19" fmla="*/ 14 h 60"/>
                  <a:gd name="T20" fmla="*/ 38 w 87"/>
                  <a:gd name="T21" fmla="*/ 14 h 60"/>
                  <a:gd name="T22" fmla="*/ 45 w 87"/>
                  <a:gd name="T23" fmla="*/ 12 h 60"/>
                  <a:gd name="T24" fmla="*/ 50 w 87"/>
                  <a:gd name="T25" fmla="*/ 3 h 60"/>
                  <a:gd name="T26" fmla="*/ 52 w 87"/>
                  <a:gd name="T27" fmla="*/ 1 h 60"/>
                  <a:gd name="T28" fmla="*/ 57 w 87"/>
                  <a:gd name="T29" fmla="*/ 0 h 60"/>
                  <a:gd name="T30" fmla="*/ 58 w 87"/>
                  <a:gd name="T31" fmla="*/ 3 h 60"/>
                  <a:gd name="T32" fmla="*/ 62 w 87"/>
                  <a:gd name="T33" fmla="*/ 7 h 60"/>
                  <a:gd name="T34" fmla="*/ 62 w 87"/>
                  <a:gd name="T35" fmla="*/ 9 h 60"/>
                  <a:gd name="T36" fmla="*/ 60 w 87"/>
                  <a:gd name="T37" fmla="*/ 13 h 60"/>
                  <a:gd name="T38" fmla="*/ 60 w 87"/>
                  <a:gd name="T39" fmla="*/ 14 h 60"/>
                  <a:gd name="T40" fmla="*/ 63 w 87"/>
                  <a:gd name="T41" fmla="*/ 16 h 60"/>
                  <a:gd name="T42" fmla="*/ 68 w 87"/>
                  <a:gd name="T43" fmla="*/ 20 h 60"/>
                  <a:gd name="T44" fmla="*/ 71 w 87"/>
                  <a:gd name="T45" fmla="*/ 22 h 60"/>
                  <a:gd name="T46" fmla="*/ 71 w 87"/>
                  <a:gd name="T47" fmla="*/ 25 h 60"/>
                  <a:gd name="T48" fmla="*/ 76 w 87"/>
                  <a:gd name="T49" fmla="*/ 29 h 60"/>
                  <a:gd name="T50" fmla="*/ 79 w 87"/>
                  <a:gd name="T51" fmla="*/ 31 h 60"/>
                  <a:gd name="T52" fmla="*/ 81 w 87"/>
                  <a:gd name="T53" fmla="*/ 35 h 60"/>
                  <a:gd name="T54" fmla="*/ 86 w 87"/>
                  <a:gd name="T55" fmla="*/ 37 h 60"/>
                  <a:gd name="T56" fmla="*/ 87 w 87"/>
                  <a:gd name="T57" fmla="*/ 39 h 60"/>
                  <a:gd name="T58" fmla="*/ 85 w 87"/>
                  <a:gd name="T59" fmla="*/ 41 h 60"/>
                  <a:gd name="T60" fmla="*/ 81 w 87"/>
                  <a:gd name="T61" fmla="*/ 41 h 60"/>
                  <a:gd name="T62" fmla="*/ 75 w 87"/>
                  <a:gd name="T63" fmla="*/ 39 h 60"/>
                  <a:gd name="T64" fmla="*/ 73 w 87"/>
                  <a:gd name="T65" fmla="*/ 41 h 60"/>
                  <a:gd name="T66" fmla="*/ 71 w 87"/>
                  <a:gd name="T67" fmla="*/ 42 h 60"/>
                  <a:gd name="T68" fmla="*/ 70 w 87"/>
                  <a:gd name="T69" fmla="*/ 42 h 60"/>
                  <a:gd name="T70" fmla="*/ 66 w 87"/>
                  <a:gd name="T71" fmla="*/ 41 h 60"/>
                  <a:gd name="T72" fmla="*/ 59 w 87"/>
                  <a:gd name="T73" fmla="*/ 44 h 60"/>
                  <a:gd name="T74" fmla="*/ 57 w 87"/>
                  <a:gd name="T75" fmla="*/ 43 h 60"/>
                  <a:gd name="T76" fmla="*/ 56 w 87"/>
                  <a:gd name="T77" fmla="*/ 44 h 60"/>
                  <a:gd name="T78" fmla="*/ 53 w 87"/>
                  <a:gd name="T79" fmla="*/ 48 h 60"/>
                  <a:gd name="T80" fmla="*/ 48 w 87"/>
                  <a:gd name="T81" fmla="*/ 47 h 60"/>
                  <a:gd name="T82" fmla="*/ 44 w 87"/>
                  <a:gd name="T83" fmla="*/ 45 h 60"/>
                  <a:gd name="T84" fmla="*/ 40 w 87"/>
                  <a:gd name="T85" fmla="*/ 43 h 60"/>
                  <a:gd name="T86" fmla="*/ 34 w 87"/>
                  <a:gd name="T87" fmla="*/ 41 h 60"/>
                  <a:gd name="T88" fmla="*/ 30 w 87"/>
                  <a:gd name="T89" fmla="*/ 43 h 60"/>
                  <a:gd name="T90" fmla="*/ 28 w 87"/>
                  <a:gd name="T91" fmla="*/ 47 h 60"/>
                  <a:gd name="T92" fmla="*/ 27 w 87"/>
                  <a:gd name="T93" fmla="*/ 51 h 60"/>
                  <a:gd name="T94" fmla="*/ 23 w 87"/>
                  <a:gd name="T95" fmla="*/ 50 h 60"/>
                  <a:gd name="T96" fmla="*/ 18 w 87"/>
                  <a:gd name="T97" fmla="*/ 50 h 60"/>
                  <a:gd name="T98" fmla="*/ 15 w 87"/>
                  <a:gd name="T99" fmla="*/ 53 h 60"/>
                  <a:gd name="T100" fmla="*/ 11 w 87"/>
                  <a:gd name="T101" fmla="*/ 60 h 60"/>
                  <a:gd name="T102" fmla="*/ 10 w 87"/>
                  <a:gd name="T103" fmla="*/ 58 h 60"/>
                  <a:gd name="T104" fmla="*/ 10 w 87"/>
                  <a:gd name="T105" fmla="*/ 54 h 60"/>
                  <a:gd name="T106" fmla="*/ 6 w 87"/>
                  <a:gd name="T107" fmla="*/ 53 h 60"/>
                  <a:gd name="T108" fmla="*/ 4 w 87"/>
                  <a:gd name="T109" fmla="*/ 49 h 60"/>
                  <a:gd name="T110" fmla="*/ 4 w 87"/>
                  <a:gd name="T111" fmla="*/ 47 h 60"/>
                  <a:gd name="T112" fmla="*/ 0 w 87"/>
                  <a:gd name="T113" fmla="*/ 43 h 60"/>
                  <a:gd name="T114" fmla="*/ 1 w 87"/>
                  <a:gd name="T115" fmla="*/ 41 h 60"/>
                  <a:gd name="T116" fmla="*/ 0 w 87"/>
                  <a:gd name="T117" fmla="*/ 38 h 60"/>
                  <a:gd name="T118" fmla="*/ 1 w 87"/>
                  <a:gd name="T119" fmla="*/ 33 h 60"/>
                  <a:gd name="T120" fmla="*/ 2 w 87"/>
                  <a:gd name="T121" fmla="*/ 32 h 60"/>
                  <a:gd name="T122" fmla="*/ 6 w 87"/>
                  <a:gd name="T12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60">
                    <a:moveTo>
                      <a:pt x="6" y="25"/>
                    </a:moveTo>
                    <a:lnTo>
                      <a:pt x="11" y="25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6" y="25"/>
                    </a:lnTo>
                    <a:lnTo>
                      <a:pt x="24" y="21"/>
                    </a:lnTo>
                    <a:lnTo>
                      <a:pt x="27" y="19"/>
                    </a:lnTo>
                    <a:lnTo>
                      <a:pt x="30" y="16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8" y="14"/>
                    </a:lnTo>
                    <a:lnTo>
                      <a:pt x="45" y="12"/>
                    </a:lnTo>
                    <a:lnTo>
                      <a:pt x="50" y="3"/>
                    </a:lnTo>
                    <a:lnTo>
                      <a:pt x="52" y="1"/>
                    </a:lnTo>
                    <a:lnTo>
                      <a:pt x="57" y="0"/>
                    </a:lnTo>
                    <a:lnTo>
                      <a:pt x="58" y="3"/>
                    </a:lnTo>
                    <a:lnTo>
                      <a:pt x="62" y="7"/>
                    </a:lnTo>
                    <a:lnTo>
                      <a:pt x="62" y="9"/>
                    </a:lnTo>
                    <a:lnTo>
                      <a:pt x="60" y="13"/>
                    </a:lnTo>
                    <a:lnTo>
                      <a:pt x="60" y="14"/>
                    </a:lnTo>
                    <a:lnTo>
                      <a:pt x="63" y="16"/>
                    </a:lnTo>
                    <a:lnTo>
                      <a:pt x="68" y="20"/>
                    </a:lnTo>
                    <a:lnTo>
                      <a:pt x="71" y="22"/>
                    </a:lnTo>
                    <a:lnTo>
                      <a:pt x="71" y="25"/>
                    </a:lnTo>
                    <a:lnTo>
                      <a:pt x="76" y="29"/>
                    </a:lnTo>
                    <a:lnTo>
                      <a:pt x="79" y="31"/>
                    </a:lnTo>
                    <a:lnTo>
                      <a:pt x="81" y="35"/>
                    </a:lnTo>
                    <a:lnTo>
                      <a:pt x="86" y="37"/>
                    </a:lnTo>
                    <a:lnTo>
                      <a:pt x="87" y="39"/>
                    </a:lnTo>
                    <a:lnTo>
                      <a:pt x="85" y="41"/>
                    </a:lnTo>
                    <a:lnTo>
                      <a:pt x="81" y="41"/>
                    </a:lnTo>
                    <a:lnTo>
                      <a:pt x="75" y="39"/>
                    </a:lnTo>
                    <a:lnTo>
                      <a:pt x="73" y="41"/>
                    </a:lnTo>
                    <a:lnTo>
                      <a:pt x="71" y="42"/>
                    </a:lnTo>
                    <a:lnTo>
                      <a:pt x="70" y="42"/>
                    </a:lnTo>
                    <a:lnTo>
                      <a:pt x="66" y="41"/>
                    </a:lnTo>
                    <a:lnTo>
                      <a:pt x="59" y="44"/>
                    </a:lnTo>
                    <a:lnTo>
                      <a:pt x="57" y="43"/>
                    </a:lnTo>
                    <a:lnTo>
                      <a:pt x="56" y="44"/>
                    </a:lnTo>
                    <a:lnTo>
                      <a:pt x="53" y="48"/>
                    </a:lnTo>
                    <a:lnTo>
                      <a:pt x="48" y="47"/>
                    </a:lnTo>
                    <a:lnTo>
                      <a:pt x="44" y="45"/>
                    </a:lnTo>
                    <a:lnTo>
                      <a:pt x="40" y="43"/>
                    </a:lnTo>
                    <a:lnTo>
                      <a:pt x="34" y="41"/>
                    </a:lnTo>
                    <a:lnTo>
                      <a:pt x="30" y="43"/>
                    </a:lnTo>
                    <a:lnTo>
                      <a:pt x="28" y="47"/>
                    </a:lnTo>
                    <a:lnTo>
                      <a:pt x="27" y="51"/>
                    </a:lnTo>
                    <a:lnTo>
                      <a:pt x="23" y="50"/>
                    </a:lnTo>
                    <a:lnTo>
                      <a:pt x="18" y="50"/>
                    </a:lnTo>
                    <a:lnTo>
                      <a:pt x="15" y="53"/>
                    </a:lnTo>
                    <a:lnTo>
                      <a:pt x="11" y="60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4" y="47"/>
                    </a:lnTo>
                    <a:lnTo>
                      <a:pt x="0" y="43"/>
                    </a:lnTo>
                    <a:lnTo>
                      <a:pt x="1" y="41"/>
                    </a:lnTo>
                    <a:lnTo>
                      <a:pt x="0" y="38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6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4" name="Freihandform 32">
                <a:extLst>
                  <a:ext uri="{FF2B5EF4-FFF2-40B4-BE49-F238E27FC236}">
                    <a16:creationId xmlns:a16="http://schemas.microsoft.com/office/drawing/2014/main" id="{827E2AD9-2E2F-F69E-D00F-B4E5E46F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113" y="5729288"/>
                <a:ext cx="77788" cy="92075"/>
              </a:xfrm>
              <a:custGeom>
                <a:avLst/>
                <a:gdLst>
                  <a:gd name="T0" fmla="*/ 12 w 49"/>
                  <a:gd name="T1" fmla="*/ 56 h 58"/>
                  <a:gd name="T2" fmla="*/ 10 w 49"/>
                  <a:gd name="T3" fmla="*/ 55 h 58"/>
                  <a:gd name="T4" fmla="*/ 8 w 49"/>
                  <a:gd name="T5" fmla="*/ 56 h 58"/>
                  <a:gd name="T6" fmla="*/ 5 w 49"/>
                  <a:gd name="T7" fmla="*/ 58 h 58"/>
                  <a:gd name="T8" fmla="*/ 0 w 49"/>
                  <a:gd name="T9" fmla="*/ 51 h 58"/>
                  <a:gd name="T10" fmla="*/ 5 w 49"/>
                  <a:gd name="T11" fmla="*/ 47 h 58"/>
                  <a:gd name="T12" fmla="*/ 3 w 49"/>
                  <a:gd name="T13" fmla="*/ 43 h 58"/>
                  <a:gd name="T14" fmla="*/ 5 w 49"/>
                  <a:gd name="T15" fmla="*/ 41 h 58"/>
                  <a:gd name="T16" fmla="*/ 9 w 49"/>
                  <a:gd name="T17" fmla="*/ 40 h 58"/>
                  <a:gd name="T18" fmla="*/ 10 w 49"/>
                  <a:gd name="T19" fmla="*/ 38 h 58"/>
                  <a:gd name="T20" fmla="*/ 14 w 49"/>
                  <a:gd name="T21" fmla="*/ 40 h 58"/>
                  <a:gd name="T22" fmla="*/ 20 w 49"/>
                  <a:gd name="T23" fmla="*/ 41 h 58"/>
                  <a:gd name="T24" fmla="*/ 21 w 49"/>
                  <a:gd name="T25" fmla="*/ 38 h 58"/>
                  <a:gd name="T26" fmla="*/ 22 w 49"/>
                  <a:gd name="T27" fmla="*/ 33 h 58"/>
                  <a:gd name="T28" fmla="*/ 21 w 49"/>
                  <a:gd name="T29" fmla="*/ 28 h 58"/>
                  <a:gd name="T30" fmla="*/ 18 w 49"/>
                  <a:gd name="T31" fmla="*/ 24 h 58"/>
                  <a:gd name="T32" fmla="*/ 21 w 49"/>
                  <a:gd name="T33" fmla="*/ 16 h 58"/>
                  <a:gd name="T34" fmla="*/ 20 w 49"/>
                  <a:gd name="T35" fmla="*/ 15 h 58"/>
                  <a:gd name="T36" fmla="*/ 15 w 49"/>
                  <a:gd name="T37" fmla="*/ 16 h 58"/>
                  <a:gd name="T38" fmla="*/ 12 w 49"/>
                  <a:gd name="T39" fmla="*/ 12 h 58"/>
                  <a:gd name="T40" fmla="*/ 14 w 49"/>
                  <a:gd name="T41" fmla="*/ 10 h 58"/>
                  <a:gd name="T42" fmla="*/ 22 w 49"/>
                  <a:gd name="T43" fmla="*/ 10 h 58"/>
                  <a:gd name="T44" fmla="*/ 27 w 49"/>
                  <a:gd name="T45" fmla="*/ 11 h 58"/>
                  <a:gd name="T46" fmla="*/ 32 w 49"/>
                  <a:gd name="T47" fmla="*/ 14 h 58"/>
                  <a:gd name="T48" fmla="*/ 33 w 49"/>
                  <a:gd name="T49" fmla="*/ 10 h 58"/>
                  <a:gd name="T50" fmla="*/ 37 w 49"/>
                  <a:gd name="T51" fmla="*/ 3 h 58"/>
                  <a:gd name="T52" fmla="*/ 40 w 49"/>
                  <a:gd name="T53" fmla="*/ 0 h 58"/>
                  <a:gd name="T54" fmla="*/ 45 w 49"/>
                  <a:gd name="T55" fmla="*/ 0 h 58"/>
                  <a:gd name="T56" fmla="*/ 49 w 49"/>
                  <a:gd name="T57" fmla="*/ 1 h 58"/>
                  <a:gd name="T58" fmla="*/ 49 w 49"/>
                  <a:gd name="T59" fmla="*/ 5 h 58"/>
                  <a:gd name="T60" fmla="*/ 46 w 49"/>
                  <a:gd name="T61" fmla="*/ 9 h 58"/>
                  <a:gd name="T62" fmla="*/ 45 w 49"/>
                  <a:gd name="T63" fmla="*/ 12 h 58"/>
                  <a:gd name="T64" fmla="*/ 45 w 49"/>
                  <a:gd name="T65" fmla="*/ 18 h 58"/>
                  <a:gd name="T66" fmla="*/ 45 w 49"/>
                  <a:gd name="T67" fmla="*/ 22 h 58"/>
                  <a:gd name="T68" fmla="*/ 44 w 49"/>
                  <a:gd name="T69" fmla="*/ 24 h 58"/>
                  <a:gd name="T70" fmla="*/ 44 w 49"/>
                  <a:gd name="T71" fmla="*/ 27 h 58"/>
                  <a:gd name="T72" fmla="*/ 43 w 49"/>
                  <a:gd name="T73" fmla="*/ 29 h 58"/>
                  <a:gd name="T74" fmla="*/ 39 w 49"/>
                  <a:gd name="T75" fmla="*/ 33 h 58"/>
                  <a:gd name="T76" fmla="*/ 35 w 49"/>
                  <a:gd name="T77" fmla="*/ 37 h 58"/>
                  <a:gd name="T78" fmla="*/ 33 w 49"/>
                  <a:gd name="T79" fmla="*/ 43 h 58"/>
                  <a:gd name="T80" fmla="*/ 33 w 49"/>
                  <a:gd name="T81" fmla="*/ 49 h 58"/>
                  <a:gd name="T82" fmla="*/ 31 w 49"/>
                  <a:gd name="T83" fmla="*/ 50 h 58"/>
                  <a:gd name="T84" fmla="*/ 27 w 49"/>
                  <a:gd name="T85" fmla="*/ 53 h 58"/>
                  <a:gd name="T86" fmla="*/ 23 w 49"/>
                  <a:gd name="T87" fmla="*/ 58 h 58"/>
                  <a:gd name="T88" fmla="*/ 21 w 49"/>
                  <a:gd name="T89" fmla="*/ 57 h 58"/>
                  <a:gd name="T90" fmla="*/ 20 w 49"/>
                  <a:gd name="T91" fmla="*/ 55 h 58"/>
                  <a:gd name="T92" fmla="*/ 16 w 49"/>
                  <a:gd name="T93" fmla="*/ 55 h 58"/>
                  <a:gd name="T94" fmla="*/ 15 w 49"/>
                  <a:gd name="T95" fmla="*/ 57 h 58"/>
                  <a:gd name="T96" fmla="*/ 12 w 49"/>
                  <a:gd name="T97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" h="58">
                    <a:moveTo>
                      <a:pt x="12" y="56"/>
                    </a:moveTo>
                    <a:lnTo>
                      <a:pt x="10" y="55"/>
                    </a:lnTo>
                    <a:lnTo>
                      <a:pt x="8" y="56"/>
                    </a:lnTo>
                    <a:lnTo>
                      <a:pt x="5" y="58"/>
                    </a:lnTo>
                    <a:lnTo>
                      <a:pt x="0" y="51"/>
                    </a:lnTo>
                    <a:lnTo>
                      <a:pt x="5" y="47"/>
                    </a:lnTo>
                    <a:lnTo>
                      <a:pt x="3" y="43"/>
                    </a:lnTo>
                    <a:lnTo>
                      <a:pt x="5" y="41"/>
                    </a:lnTo>
                    <a:lnTo>
                      <a:pt x="9" y="40"/>
                    </a:lnTo>
                    <a:lnTo>
                      <a:pt x="10" y="38"/>
                    </a:lnTo>
                    <a:lnTo>
                      <a:pt x="14" y="40"/>
                    </a:lnTo>
                    <a:lnTo>
                      <a:pt x="20" y="41"/>
                    </a:lnTo>
                    <a:lnTo>
                      <a:pt x="21" y="38"/>
                    </a:lnTo>
                    <a:lnTo>
                      <a:pt x="22" y="33"/>
                    </a:lnTo>
                    <a:lnTo>
                      <a:pt x="21" y="28"/>
                    </a:lnTo>
                    <a:lnTo>
                      <a:pt x="18" y="24"/>
                    </a:lnTo>
                    <a:lnTo>
                      <a:pt x="21" y="16"/>
                    </a:lnTo>
                    <a:lnTo>
                      <a:pt x="20" y="15"/>
                    </a:lnTo>
                    <a:lnTo>
                      <a:pt x="15" y="16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2" y="14"/>
                    </a:lnTo>
                    <a:lnTo>
                      <a:pt x="33" y="10"/>
                    </a:lnTo>
                    <a:lnTo>
                      <a:pt x="37" y="3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6" y="9"/>
                    </a:lnTo>
                    <a:lnTo>
                      <a:pt x="45" y="12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4" y="24"/>
                    </a:lnTo>
                    <a:lnTo>
                      <a:pt x="44" y="27"/>
                    </a:lnTo>
                    <a:lnTo>
                      <a:pt x="43" y="29"/>
                    </a:lnTo>
                    <a:lnTo>
                      <a:pt x="39" y="33"/>
                    </a:lnTo>
                    <a:lnTo>
                      <a:pt x="35" y="37"/>
                    </a:lnTo>
                    <a:lnTo>
                      <a:pt x="33" y="43"/>
                    </a:lnTo>
                    <a:lnTo>
                      <a:pt x="33" y="49"/>
                    </a:lnTo>
                    <a:lnTo>
                      <a:pt x="31" y="50"/>
                    </a:lnTo>
                    <a:lnTo>
                      <a:pt x="27" y="53"/>
                    </a:lnTo>
                    <a:lnTo>
                      <a:pt x="23" y="58"/>
                    </a:lnTo>
                    <a:lnTo>
                      <a:pt x="21" y="57"/>
                    </a:lnTo>
                    <a:lnTo>
                      <a:pt x="20" y="55"/>
                    </a:lnTo>
                    <a:lnTo>
                      <a:pt x="16" y="55"/>
                    </a:lnTo>
                    <a:lnTo>
                      <a:pt x="15" y="57"/>
                    </a:lnTo>
                    <a:lnTo>
                      <a:pt x="12" y="5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5" name="Freihandform 34">
                <a:extLst>
                  <a:ext uri="{FF2B5EF4-FFF2-40B4-BE49-F238E27FC236}">
                    <a16:creationId xmlns:a16="http://schemas.microsoft.com/office/drawing/2014/main" id="{83A1F7EC-DEBB-C1B9-065B-510A1D590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75" y="5656263"/>
                <a:ext cx="66675" cy="65088"/>
              </a:xfrm>
              <a:custGeom>
                <a:avLst/>
                <a:gdLst>
                  <a:gd name="T0" fmla="*/ 39 w 42"/>
                  <a:gd name="T1" fmla="*/ 38 h 41"/>
                  <a:gd name="T2" fmla="*/ 37 w 42"/>
                  <a:gd name="T3" fmla="*/ 38 h 41"/>
                  <a:gd name="T4" fmla="*/ 32 w 42"/>
                  <a:gd name="T5" fmla="*/ 35 h 41"/>
                  <a:gd name="T6" fmla="*/ 27 w 42"/>
                  <a:gd name="T7" fmla="*/ 37 h 41"/>
                  <a:gd name="T8" fmla="*/ 20 w 42"/>
                  <a:gd name="T9" fmla="*/ 38 h 41"/>
                  <a:gd name="T10" fmla="*/ 15 w 42"/>
                  <a:gd name="T11" fmla="*/ 39 h 41"/>
                  <a:gd name="T12" fmla="*/ 8 w 42"/>
                  <a:gd name="T13" fmla="*/ 41 h 41"/>
                  <a:gd name="T14" fmla="*/ 7 w 42"/>
                  <a:gd name="T15" fmla="*/ 41 h 41"/>
                  <a:gd name="T16" fmla="*/ 8 w 42"/>
                  <a:gd name="T17" fmla="*/ 35 h 41"/>
                  <a:gd name="T18" fmla="*/ 8 w 42"/>
                  <a:gd name="T19" fmla="*/ 35 h 41"/>
                  <a:gd name="T20" fmla="*/ 8 w 42"/>
                  <a:gd name="T21" fmla="*/ 33 h 41"/>
                  <a:gd name="T22" fmla="*/ 5 w 42"/>
                  <a:gd name="T23" fmla="*/ 29 h 41"/>
                  <a:gd name="T24" fmla="*/ 3 w 42"/>
                  <a:gd name="T25" fmla="*/ 29 h 41"/>
                  <a:gd name="T26" fmla="*/ 0 w 42"/>
                  <a:gd name="T27" fmla="*/ 27 h 41"/>
                  <a:gd name="T28" fmla="*/ 2 w 42"/>
                  <a:gd name="T29" fmla="*/ 25 h 41"/>
                  <a:gd name="T30" fmla="*/ 2 w 42"/>
                  <a:gd name="T31" fmla="*/ 21 h 41"/>
                  <a:gd name="T32" fmla="*/ 2 w 42"/>
                  <a:gd name="T33" fmla="*/ 20 h 41"/>
                  <a:gd name="T34" fmla="*/ 3 w 42"/>
                  <a:gd name="T35" fmla="*/ 20 h 41"/>
                  <a:gd name="T36" fmla="*/ 3 w 42"/>
                  <a:gd name="T37" fmla="*/ 16 h 41"/>
                  <a:gd name="T38" fmla="*/ 3 w 42"/>
                  <a:gd name="T39" fmla="*/ 15 h 41"/>
                  <a:gd name="T40" fmla="*/ 3 w 42"/>
                  <a:gd name="T41" fmla="*/ 14 h 41"/>
                  <a:gd name="T42" fmla="*/ 5 w 42"/>
                  <a:gd name="T43" fmla="*/ 14 h 41"/>
                  <a:gd name="T44" fmla="*/ 4 w 42"/>
                  <a:gd name="T45" fmla="*/ 8 h 41"/>
                  <a:gd name="T46" fmla="*/ 3 w 42"/>
                  <a:gd name="T47" fmla="*/ 5 h 41"/>
                  <a:gd name="T48" fmla="*/ 3 w 42"/>
                  <a:gd name="T49" fmla="*/ 3 h 41"/>
                  <a:gd name="T50" fmla="*/ 4 w 42"/>
                  <a:gd name="T51" fmla="*/ 3 h 41"/>
                  <a:gd name="T52" fmla="*/ 5 w 42"/>
                  <a:gd name="T53" fmla="*/ 2 h 41"/>
                  <a:gd name="T54" fmla="*/ 8 w 42"/>
                  <a:gd name="T55" fmla="*/ 3 h 41"/>
                  <a:gd name="T56" fmla="*/ 13 w 42"/>
                  <a:gd name="T57" fmla="*/ 3 h 41"/>
                  <a:gd name="T58" fmla="*/ 14 w 42"/>
                  <a:gd name="T59" fmla="*/ 0 h 41"/>
                  <a:gd name="T60" fmla="*/ 15 w 42"/>
                  <a:gd name="T61" fmla="*/ 0 h 41"/>
                  <a:gd name="T62" fmla="*/ 17 w 42"/>
                  <a:gd name="T63" fmla="*/ 0 h 41"/>
                  <a:gd name="T64" fmla="*/ 17 w 42"/>
                  <a:gd name="T65" fmla="*/ 3 h 41"/>
                  <a:gd name="T66" fmla="*/ 20 w 42"/>
                  <a:gd name="T67" fmla="*/ 2 h 41"/>
                  <a:gd name="T68" fmla="*/ 22 w 42"/>
                  <a:gd name="T69" fmla="*/ 2 h 41"/>
                  <a:gd name="T70" fmla="*/ 25 w 42"/>
                  <a:gd name="T71" fmla="*/ 3 h 41"/>
                  <a:gd name="T72" fmla="*/ 26 w 42"/>
                  <a:gd name="T73" fmla="*/ 5 h 41"/>
                  <a:gd name="T74" fmla="*/ 29 w 42"/>
                  <a:gd name="T75" fmla="*/ 6 h 41"/>
                  <a:gd name="T76" fmla="*/ 32 w 42"/>
                  <a:gd name="T77" fmla="*/ 4 h 41"/>
                  <a:gd name="T78" fmla="*/ 34 w 42"/>
                  <a:gd name="T79" fmla="*/ 4 h 41"/>
                  <a:gd name="T80" fmla="*/ 39 w 42"/>
                  <a:gd name="T81" fmla="*/ 6 h 41"/>
                  <a:gd name="T82" fmla="*/ 42 w 42"/>
                  <a:gd name="T83" fmla="*/ 16 h 41"/>
                  <a:gd name="T84" fmla="*/ 38 w 42"/>
                  <a:gd name="T85" fmla="*/ 21 h 41"/>
                  <a:gd name="T86" fmla="*/ 37 w 42"/>
                  <a:gd name="T87" fmla="*/ 29 h 41"/>
                  <a:gd name="T88" fmla="*/ 39 w 42"/>
                  <a:gd name="T89" fmla="*/ 34 h 41"/>
                  <a:gd name="T90" fmla="*/ 39 w 42"/>
                  <a:gd name="T9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" h="41">
                    <a:moveTo>
                      <a:pt x="39" y="38"/>
                    </a:moveTo>
                    <a:lnTo>
                      <a:pt x="37" y="38"/>
                    </a:lnTo>
                    <a:lnTo>
                      <a:pt x="32" y="35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15" y="39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3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4" y="8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8" y="3"/>
                    </a:lnTo>
                    <a:lnTo>
                      <a:pt x="13" y="3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9" y="6"/>
                    </a:lnTo>
                    <a:lnTo>
                      <a:pt x="42" y="16"/>
                    </a:lnTo>
                    <a:lnTo>
                      <a:pt x="38" y="21"/>
                    </a:lnTo>
                    <a:lnTo>
                      <a:pt x="37" y="29"/>
                    </a:lnTo>
                    <a:lnTo>
                      <a:pt x="39" y="34"/>
                    </a:lnTo>
                    <a:lnTo>
                      <a:pt x="39" y="3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6" name="Freihandform 36">
                <a:extLst>
                  <a:ext uri="{FF2B5EF4-FFF2-40B4-BE49-F238E27FC236}">
                    <a16:creationId xmlns:a16="http://schemas.microsoft.com/office/drawing/2014/main" id="{B8ABCC54-04F7-A8D0-0C19-4D6B6C255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538" y="5632450"/>
                <a:ext cx="80963" cy="119063"/>
              </a:xfrm>
              <a:custGeom>
                <a:avLst/>
                <a:gdLst>
                  <a:gd name="T0" fmla="*/ 32 w 51"/>
                  <a:gd name="T1" fmla="*/ 71 h 75"/>
                  <a:gd name="T2" fmla="*/ 30 w 51"/>
                  <a:gd name="T3" fmla="*/ 70 h 75"/>
                  <a:gd name="T4" fmla="*/ 27 w 51"/>
                  <a:gd name="T5" fmla="*/ 71 h 75"/>
                  <a:gd name="T6" fmla="*/ 22 w 51"/>
                  <a:gd name="T7" fmla="*/ 70 h 75"/>
                  <a:gd name="T8" fmla="*/ 20 w 51"/>
                  <a:gd name="T9" fmla="*/ 71 h 75"/>
                  <a:gd name="T10" fmla="*/ 9 w 51"/>
                  <a:gd name="T11" fmla="*/ 70 h 75"/>
                  <a:gd name="T12" fmla="*/ 9 w 51"/>
                  <a:gd name="T13" fmla="*/ 65 h 75"/>
                  <a:gd name="T14" fmla="*/ 6 w 51"/>
                  <a:gd name="T15" fmla="*/ 60 h 75"/>
                  <a:gd name="T16" fmla="*/ 4 w 51"/>
                  <a:gd name="T17" fmla="*/ 60 h 75"/>
                  <a:gd name="T18" fmla="*/ 1 w 51"/>
                  <a:gd name="T19" fmla="*/ 56 h 75"/>
                  <a:gd name="T20" fmla="*/ 0 w 51"/>
                  <a:gd name="T21" fmla="*/ 55 h 75"/>
                  <a:gd name="T22" fmla="*/ 0 w 51"/>
                  <a:gd name="T23" fmla="*/ 54 h 75"/>
                  <a:gd name="T24" fmla="*/ 3 w 51"/>
                  <a:gd name="T25" fmla="*/ 49 h 75"/>
                  <a:gd name="T26" fmla="*/ 5 w 51"/>
                  <a:gd name="T27" fmla="*/ 42 h 75"/>
                  <a:gd name="T28" fmla="*/ 7 w 51"/>
                  <a:gd name="T29" fmla="*/ 42 h 75"/>
                  <a:gd name="T30" fmla="*/ 11 w 51"/>
                  <a:gd name="T31" fmla="*/ 38 h 75"/>
                  <a:gd name="T32" fmla="*/ 14 w 51"/>
                  <a:gd name="T33" fmla="*/ 38 h 75"/>
                  <a:gd name="T34" fmla="*/ 17 w 51"/>
                  <a:gd name="T35" fmla="*/ 41 h 75"/>
                  <a:gd name="T36" fmla="*/ 22 w 51"/>
                  <a:gd name="T37" fmla="*/ 38 h 75"/>
                  <a:gd name="T38" fmla="*/ 23 w 51"/>
                  <a:gd name="T39" fmla="*/ 36 h 75"/>
                  <a:gd name="T40" fmla="*/ 24 w 51"/>
                  <a:gd name="T41" fmla="*/ 33 h 75"/>
                  <a:gd name="T42" fmla="*/ 26 w 51"/>
                  <a:gd name="T43" fmla="*/ 30 h 75"/>
                  <a:gd name="T44" fmla="*/ 29 w 51"/>
                  <a:gd name="T45" fmla="*/ 27 h 75"/>
                  <a:gd name="T46" fmla="*/ 30 w 51"/>
                  <a:gd name="T47" fmla="*/ 23 h 75"/>
                  <a:gd name="T48" fmla="*/ 32 w 51"/>
                  <a:gd name="T49" fmla="*/ 21 h 75"/>
                  <a:gd name="T50" fmla="*/ 33 w 51"/>
                  <a:gd name="T51" fmla="*/ 18 h 75"/>
                  <a:gd name="T52" fmla="*/ 34 w 51"/>
                  <a:gd name="T53" fmla="*/ 13 h 75"/>
                  <a:gd name="T54" fmla="*/ 40 w 51"/>
                  <a:gd name="T55" fmla="*/ 8 h 75"/>
                  <a:gd name="T56" fmla="*/ 40 w 51"/>
                  <a:gd name="T57" fmla="*/ 6 h 75"/>
                  <a:gd name="T58" fmla="*/ 41 w 51"/>
                  <a:gd name="T59" fmla="*/ 4 h 75"/>
                  <a:gd name="T60" fmla="*/ 39 w 51"/>
                  <a:gd name="T61" fmla="*/ 2 h 75"/>
                  <a:gd name="T62" fmla="*/ 39 w 51"/>
                  <a:gd name="T63" fmla="*/ 0 h 75"/>
                  <a:gd name="T64" fmla="*/ 40 w 51"/>
                  <a:gd name="T65" fmla="*/ 0 h 75"/>
                  <a:gd name="T66" fmla="*/ 44 w 51"/>
                  <a:gd name="T67" fmla="*/ 3 h 75"/>
                  <a:gd name="T68" fmla="*/ 44 w 51"/>
                  <a:gd name="T69" fmla="*/ 8 h 75"/>
                  <a:gd name="T70" fmla="*/ 44 w 51"/>
                  <a:gd name="T71" fmla="*/ 13 h 75"/>
                  <a:gd name="T72" fmla="*/ 47 w 51"/>
                  <a:gd name="T73" fmla="*/ 19 h 75"/>
                  <a:gd name="T74" fmla="*/ 44 w 51"/>
                  <a:gd name="T75" fmla="*/ 19 h 75"/>
                  <a:gd name="T76" fmla="*/ 41 w 51"/>
                  <a:gd name="T77" fmla="*/ 19 h 75"/>
                  <a:gd name="T78" fmla="*/ 39 w 51"/>
                  <a:gd name="T79" fmla="*/ 19 h 75"/>
                  <a:gd name="T80" fmla="*/ 36 w 51"/>
                  <a:gd name="T81" fmla="*/ 21 h 75"/>
                  <a:gd name="T82" fmla="*/ 41 w 51"/>
                  <a:gd name="T83" fmla="*/ 25 h 75"/>
                  <a:gd name="T84" fmla="*/ 44 w 51"/>
                  <a:gd name="T85" fmla="*/ 26 h 75"/>
                  <a:gd name="T86" fmla="*/ 45 w 51"/>
                  <a:gd name="T87" fmla="*/ 30 h 75"/>
                  <a:gd name="T88" fmla="*/ 47 w 51"/>
                  <a:gd name="T89" fmla="*/ 35 h 75"/>
                  <a:gd name="T90" fmla="*/ 46 w 51"/>
                  <a:gd name="T91" fmla="*/ 36 h 75"/>
                  <a:gd name="T92" fmla="*/ 42 w 51"/>
                  <a:gd name="T93" fmla="*/ 43 h 75"/>
                  <a:gd name="T94" fmla="*/ 41 w 51"/>
                  <a:gd name="T95" fmla="*/ 44 h 75"/>
                  <a:gd name="T96" fmla="*/ 40 w 51"/>
                  <a:gd name="T97" fmla="*/ 49 h 75"/>
                  <a:gd name="T98" fmla="*/ 41 w 51"/>
                  <a:gd name="T99" fmla="*/ 52 h 75"/>
                  <a:gd name="T100" fmla="*/ 40 w 51"/>
                  <a:gd name="T101" fmla="*/ 54 h 75"/>
                  <a:gd name="T102" fmla="*/ 44 w 51"/>
                  <a:gd name="T103" fmla="*/ 58 h 75"/>
                  <a:gd name="T104" fmla="*/ 44 w 51"/>
                  <a:gd name="T105" fmla="*/ 60 h 75"/>
                  <a:gd name="T106" fmla="*/ 46 w 51"/>
                  <a:gd name="T107" fmla="*/ 64 h 75"/>
                  <a:gd name="T108" fmla="*/ 50 w 51"/>
                  <a:gd name="T109" fmla="*/ 65 h 75"/>
                  <a:gd name="T110" fmla="*/ 50 w 51"/>
                  <a:gd name="T111" fmla="*/ 69 h 75"/>
                  <a:gd name="T112" fmla="*/ 51 w 51"/>
                  <a:gd name="T113" fmla="*/ 71 h 75"/>
                  <a:gd name="T114" fmla="*/ 50 w 51"/>
                  <a:gd name="T115" fmla="*/ 75 h 75"/>
                  <a:gd name="T116" fmla="*/ 45 w 51"/>
                  <a:gd name="T117" fmla="*/ 72 h 75"/>
                  <a:gd name="T118" fmla="*/ 40 w 51"/>
                  <a:gd name="T119" fmla="*/ 71 h 75"/>
                  <a:gd name="T120" fmla="*/ 32 w 51"/>
                  <a:gd name="T121" fmla="*/ 7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75">
                    <a:moveTo>
                      <a:pt x="32" y="71"/>
                    </a:moveTo>
                    <a:lnTo>
                      <a:pt x="30" y="70"/>
                    </a:lnTo>
                    <a:lnTo>
                      <a:pt x="27" y="71"/>
                    </a:lnTo>
                    <a:lnTo>
                      <a:pt x="22" y="70"/>
                    </a:lnTo>
                    <a:lnTo>
                      <a:pt x="20" y="71"/>
                    </a:lnTo>
                    <a:lnTo>
                      <a:pt x="9" y="70"/>
                    </a:lnTo>
                    <a:lnTo>
                      <a:pt x="9" y="65"/>
                    </a:lnTo>
                    <a:lnTo>
                      <a:pt x="6" y="60"/>
                    </a:lnTo>
                    <a:lnTo>
                      <a:pt x="4" y="60"/>
                    </a:lnTo>
                    <a:lnTo>
                      <a:pt x="1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11" y="38"/>
                    </a:lnTo>
                    <a:lnTo>
                      <a:pt x="14" y="38"/>
                    </a:lnTo>
                    <a:lnTo>
                      <a:pt x="17" y="41"/>
                    </a:lnTo>
                    <a:lnTo>
                      <a:pt x="22" y="38"/>
                    </a:lnTo>
                    <a:lnTo>
                      <a:pt x="23" y="36"/>
                    </a:lnTo>
                    <a:lnTo>
                      <a:pt x="24" y="33"/>
                    </a:lnTo>
                    <a:lnTo>
                      <a:pt x="26" y="30"/>
                    </a:lnTo>
                    <a:lnTo>
                      <a:pt x="29" y="27"/>
                    </a:lnTo>
                    <a:lnTo>
                      <a:pt x="30" y="23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4" y="13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4" y="3"/>
                    </a:lnTo>
                    <a:lnTo>
                      <a:pt x="44" y="8"/>
                    </a:lnTo>
                    <a:lnTo>
                      <a:pt x="44" y="13"/>
                    </a:lnTo>
                    <a:lnTo>
                      <a:pt x="47" y="19"/>
                    </a:lnTo>
                    <a:lnTo>
                      <a:pt x="44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21"/>
                    </a:lnTo>
                    <a:lnTo>
                      <a:pt x="41" y="25"/>
                    </a:lnTo>
                    <a:lnTo>
                      <a:pt x="44" y="26"/>
                    </a:lnTo>
                    <a:lnTo>
                      <a:pt x="45" y="30"/>
                    </a:lnTo>
                    <a:lnTo>
                      <a:pt x="47" y="35"/>
                    </a:lnTo>
                    <a:lnTo>
                      <a:pt x="46" y="36"/>
                    </a:lnTo>
                    <a:lnTo>
                      <a:pt x="42" y="43"/>
                    </a:lnTo>
                    <a:lnTo>
                      <a:pt x="41" y="44"/>
                    </a:lnTo>
                    <a:lnTo>
                      <a:pt x="40" y="49"/>
                    </a:lnTo>
                    <a:lnTo>
                      <a:pt x="41" y="52"/>
                    </a:lnTo>
                    <a:lnTo>
                      <a:pt x="40" y="54"/>
                    </a:lnTo>
                    <a:lnTo>
                      <a:pt x="44" y="58"/>
                    </a:lnTo>
                    <a:lnTo>
                      <a:pt x="44" y="60"/>
                    </a:lnTo>
                    <a:lnTo>
                      <a:pt x="46" y="64"/>
                    </a:lnTo>
                    <a:lnTo>
                      <a:pt x="50" y="65"/>
                    </a:lnTo>
                    <a:lnTo>
                      <a:pt x="50" y="69"/>
                    </a:lnTo>
                    <a:lnTo>
                      <a:pt x="51" y="71"/>
                    </a:lnTo>
                    <a:lnTo>
                      <a:pt x="50" y="75"/>
                    </a:lnTo>
                    <a:lnTo>
                      <a:pt x="45" y="72"/>
                    </a:lnTo>
                    <a:lnTo>
                      <a:pt x="40" y="71"/>
                    </a:lnTo>
                    <a:lnTo>
                      <a:pt x="32" y="7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7" name="Freihandform 41">
                <a:extLst>
                  <a:ext uri="{FF2B5EF4-FFF2-40B4-BE49-F238E27FC236}">
                    <a16:creationId xmlns:a16="http://schemas.microsoft.com/office/drawing/2014/main" id="{9C0CFAEE-2943-C198-14C3-12C5F4761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4538" y="5362575"/>
                <a:ext cx="23813" cy="15875"/>
              </a:xfrm>
              <a:custGeom>
                <a:avLst/>
                <a:gdLst>
                  <a:gd name="T0" fmla="*/ 11 w 15"/>
                  <a:gd name="T1" fmla="*/ 4 h 10"/>
                  <a:gd name="T2" fmla="*/ 15 w 15"/>
                  <a:gd name="T3" fmla="*/ 0 h 10"/>
                  <a:gd name="T4" fmla="*/ 9 w 15"/>
                  <a:gd name="T5" fmla="*/ 3 h 10"/>
                  <a:gd name="T6" fmla="*/ 4 w 15"/>
                  <a:gd name="T7" fmla="*/ 3 h 10"/>
                  <a:gd name="T8" fmla="*/ 3 w 15"/>
                  <a:gd name="T9" fmla="*/ 5 h 10"/>
                  <a:gd name="T10" fmla="*/ 3 w 15"/>
                  <a:gd name="T11" fmla="*/ 5 h 10"/>
                  <a:gd name="T12" fmla="*/ 0 w 15"/>
                  <a:gd name="T13" fmla="*/ 5 h 10"/>
                  <a:gd name="T14" fmla="*/ 1 w 15"/>
                  <a:gd name="T15" fmla="*/ 9 h 10"/>
                  <a:gd name="T16" fmla="*/ 4 w 15"/>
                  <a:gd name="T17" fmla="*/ 10 h 10"/>
                  <a:gd name="T18" fmla="*/ 12 w 15"/>
                  <a:gd name="T19" fmla="*/ 7 h 10"/>
                  <a:gd name="T20" fmla="*/ 12 w 15"/>
                  <a:gd name="T21" fmla="*/ 5 h 10"/>
                  <a:gd name="T22" fmla="*/ 11 w 15"/>
                  <a:gd name="T2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0">
                    <a:moveTo>
                      <a:pt x="11" y="4"/>
                    </a:moveTo>
                    <a:lnTo>
                      <a:pt x="15" y="0"/>
                    </a:lnTo>
                    <a:lnTo>
                      <a:pt x="9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9"/>
                    </a:lnTo>
                    <a:lnTo>
                      <a:pt x="4" y="10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8" name="Freihandform 44">
                <a:extLst>
                  <a:ext uri="{FF2B5EF4-FFF2-40B4-BE49-F238E27FC236}">
                    <a16:creationId xmlns:a16="http://schemas.microsoft.com/office/drawing/2014/main" id="{B75A2D79-5DD2-A2FE-227E-5C0808EDA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963" y="5632450"/>
                <a:ext cx="17463" cy="19050"/>
              </a:xfrm>
              <a:custGeom>
                <a:avLst/>
                <a:gdLst>
                  <a:gd name="T0" fmla="*/ 10 w 11"/>
                  <a:gd name="T1" fmla="*/ 0 h 12"/>
                  <a:gd name="T2" fmla="*/ 11 w 11"/>
                  <a:gd name="T3" fmla="*/ 2 h 12"/>
                  <a:gd name="T4" fmla="*/ 11 w 11"/>
                  <a:gd name="T5" fmla="*/ 6 h 12"/>
                  <a:gd name="T6" fmla="*/ 8 w 11"/>
                  <a:gd name="T7" fmla="*/ 7 h 12"/>
                  <a:gd name="T8" fmla="*/ 10 w 11"/>
                  <a:gd name="T9" fmla="*/ 8 h 12"/>
                  <a:gd name="T10" fmla="*/ 8 w 11"/>
                  <a:gd name="T11" fmla="*/ 12 h 12"/>
                  <a:gd name="T12" fmla="*/ 6 w 11"/>
                  <a:gd name="T13" fmla="*/ 11 h 12"/>
                  <a:gd name="T14" fmla="*/ 5 w 11"/>
                  <a:gd name="T15" fmla="*/ 12 h 12"/>
                  <a:gd name="T16" fmla="*/ 2 w 11"/>
                  <a:gd name="T17" fmla="*/ 12 h 12"/>
                  <a:gd name="T18" fmla="*/ 2 w 11"/>
                  <a:gd name="T19" fmla="*/ 9 h 12"/>
                  <a:gd name="T20" fmla="*/ 0 w 11"/>
                  <a:gd name="T21" fmla="*/ 7 h 12"/>
                  <a:gd name="T22" fmla="*/ 3 w 11"/>
                  <a:gd name="T23" fmla="*/ 4 h 12"/>
                  <a:gd name="T24" fmla="*/ 5 w 11"/>
                  <a:gd name="T25" fmla="*/ 1 h 12"/>
                  <a:gd name="T26" fmla="*/ 8 w 11"/>
                  <a:gd name="T27" fmla="*/ 2 h 12"/>
                  <a:gd name="T28" fmla="*/ 10 w 11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2">
                    <a:moveTo>
                      <a:pt x="10" y="0"/>
                    </a:moveTo>
                    <a:lnTo>
                      <a:pt x="11" y="2"/>
                    </a:lnTo>
                    <a:lnTo>
                      <a:pt x="11" y="6"/>
                    </a:lnTo>
                    <a:lnTo>
                      <a:pt x="8" y="7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6" y="11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9" name="Freihandform 47">
                <a:extLst>
                  <a:ext uri="{FF2B5EF4-FFF2-40B4-BE49-F238E27FC236}">
                    <a16:creationId xmlns:a16="http://schemas.microsoft.com/office/drawing/2014/main" id="{3A617996-E729-290A-104B-C6F096C3F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75" y="5343525"/>
                <a:ext cx="220663" cy="219075"/>
              </a:xfrm>
              <a:custGeom>
                <a:avLst/>
                <a:gdLst>
                  <a:gd name="T0" fmla="*/ 139 w 139"/>
                  <a:gd name="T1" fmla="*/ 107 h 138"/>
                  <a:gd name="T2" fmla="*/ 116 w 139"/>
                  <a:gd name="T3" fmla="*/ 120 h 138"/>
                  <a:gd name="T4" fmla="*/ 96 w 139"/>
                  <a:gd name="T5" fmla="*/ 135 h 138"/>
                  <a:gd name="T6" fmla="*/ 87 w 139"/>
                  <a:gd name="T7" fmla="*/ 137 h 138"/>
                  <a:gd name="T8" fmla="*/ 79 w 139"/>
                  <a:gd name="T9" fmla="*/ 138 h 138"/>
                  <a:gd name="T10" fmla="*/ 79 w 139"/>
                  <a:gd name="T11" fmla="*/ 133 h 138"/>
                  <a:gd name="T12" fmla="*/ 77 w 139"/>
                  <a:gd name="T13" fmla="*/ 132 h 138"/>
                  <a:gd name="T14" fmla="*/ 72 w 139"/>
                  <a:gd name="T15" fmla="*/ 131 h 138"/>
                  <a:gd name="T16" fmla="*/ 71 w 139"/>
                  <a:gd name="T17" fmla="*/ 127 h 138"/>
                  <a:gd name="T18" fmla="*/ 48 w 139"/>
                  <a:gd name="T19" fmla="*/ 112 h 138"/>
                  <a:gd name="T20" fmla="*/ 26 w 139"/>
                  <a:gd name="T21" fmla="*/ 96 h 138"/>
                  <a:gd name="T22" fmla="*/ 0 w 139"/>
                  <a:gd name="T23" fmla="*/ 78 h 138"/>
                  <a:gd name="T24" fmla="*/ 0 w 139"/>
                  <a:gd name="T25" fmla="*/ 77 h 138"/>
                  <a:gd name="T26" fmla="*/ 0 w 139"/>
                  <a:gd name="T27" fmla="*/ 75 h 138"/>
                  <a:gd name="T28" fmla="*/ 0 w 139"/>
                  <a:gd name="T29" fmla="*/ 67 h 138"/>
                  <a:gd name="T30" fmla="*/ 11 w 139"/>
                  <a:gd name="T31" fmla="*/ 61 h 138"/>
                  <a:gd name="T32" fmla="*/ 17 w 139"/>
                  <a:gd name="T33" fmla="*/ 60 h 138"/>
                  <a:gd name="T34" fmla="*/ 23 w 139"/>
                  <a:gd name="T35" fmla="*/ 57 h 138"/>
                  <a:gd name="T36" fmla="*/ 26 w 139"/>
                  <a:gd name="T37" fmla="*/ 54 h 138"/>
                  <a:gd name="T38" fmla="*/ 33 w 139"/>
                  <a:gd name="T39" fmla="*/ 51 h 138"/>
                  <a:gd name="T40" fmla="*/ 34 w 139"/>
                  <a:gd name="T41" fmla="*/ 45 h 138"/>
                  <a:gd name="T42" fmla="*/ 38 w 139"/>
                  <a:gd name="T43" fmla="*/ 44 h 138"/>
                  <a:gd name="T44" fmla="*/ 40 w 139"/>
                  <a:gd name="T45" fmla="*/ 41 h 138"/>
                  <a:gd name="T46" fmla="*/ 50 w 139"/>
                  <a:gd name="T47" fmla="*/ 40 h 138"/>
                  <a:gd name="T48" fmla="*/ 51 w 139"/>
                  <a:gd name="T49" fmla="*/ 37 h 138"/>
                  <a:gd name="T50" fmla="*/ 49 w 139"/>
                  <a:gd name="T51" fmla="*/ 35 h 138"/>
                  <a:gd name="T52" fmla="*/ 46 w 139"/>
                  <a:gd name="T53" fmla="*/ 27 h 138"/>
                  <a:gd name="T54" fmla="*/ 46 w 139"/>
                  <a:gd name="T55" fmla="*/ 22 h 138"/>
                  <a:gd name="T56" fmla="*/ 44 w 139"/>
                  <a:gd name="T57" fmla="*/ 17 h 138"/>
                  <a:gd name="T58" fmla="*/ 50 w 139"/>
                  <a:gd name="T59" fmla="*/ 12 h 138"/>
                  <a:gd name="T60" fmla="*/ 57 w 139"/>
                  <a:gd name="T61" fmla="*/ 11 h 138"/>
                  <a:gd name="T62" fmla="*/ 62 w 139"/>
                  <a:gd name="T63" fmla="*/ 8 h 138"/>
                  <a:gd name="T64" fmla="*/ 68 w 139"/>
                  <a:gd name="T65" fmla="*/ 5 h 138"/>
                  <a:gd name="T66" fmla="*/ 80 w 139"/>
                  <a:gd name="T67" fmla="*/ 3 h 138"/>
                  <a:gd name="T68" fmla="*/ 91 w 139"/>
                  <a:gd name="T69" fmla="*/ 3 h 138"/>
                  <a:gd name="T70" fmla="*/ 93 w 139"/>
                  <a:gd name="T71" fmla="*/ 4 h 138"/>
                  <a:gd name="T72" fmla="*/ 101 w 139"/>
                  <a:gd name="T73" fmla="*/ 0 h 138"/>
                  <a:gd name="T74" fmla="*/ 108 w 139"/>
                  <a:gd name="T75" fmla="*/ 0 h 138"/>
                  <a:gd name="T76" fmla="*/ 110 w 139"/>
                  <a:gd name="T77" fmla="*/ 3 h 138"/>
                  <a:gd name="T78" fmla="*/ 115 w 139"/>
                  <a:gd name="T79" fmla="*/ 2 h 138"/>
                  <a:gd name="T80" fmla="*/ 114 w 139"/>
                  <a:gd name="T81" fmla="*/ 6 h 138"/>
                  <a:gd name="T82" fmla="*/ 114 w 139"/>
                  <a:gd name="T83" fmla="*/ 14 h 138"/>
                  <a:gd name="T84" fmla="*/ 113 w 139"/>
                  <a:gd name="T85" fmla="*/ 21 h 138"/>
                  <a:gd name="T86" fmla="*/ 109 w 139"/>
                  <a:gd name="T87" fmla="*/ 26 h 138"/>
                  <a:gd name="T88" fmla="*/ 109 w 139"/>
                  <a:gd name="T89" fmla="*/ 32 h 138"/>
                  <a:gd name="T90" fmla="*/ 115 w 139"/>
                  <a:gd name="T91" fmla="*/ 37 h 138"/>
                  <a:gd name="T92" fmla="*/ 115 w 139"/>
                  <a:gd name="T93" fmla="*/ 38 h 138"/>
                  <a:gd name="T94" fmla="*/ 119 w 139"/>
                  <a:gd name="T95" fmla="*/ 41 h 138"/>
                  <a:gd name="T96" fmla="*/ 122 w 139"/>
                  <a:gd name="T97" fmla="*/ 55 h 138"/>
                  <a:gd name="T98" fmla="*/ 124 w 139"/>
                  <a:gd name="T99" fmla="*/ 62 h 138"/>
                  <a:gd name="T100" fmla="*/ 125 w 139"/>
                  <a:gd name="T101" fmla="*/ 66 h 138"/>
                  <a:gd name="T102" fmla="*/ 124 w 139"/>
                  <a:gd name="T103" fmla="*/ 72 h 138"/>
                  <a:gd name="T104" fmla="*/ 124 w 139"/>
                  <a:gd name="T105" fmla="*/ 75 h 138"/>
                  <a:gd name="T106" fmla="*/ 122 w 139"/>
                  <a:gd name="T107" fmla="*/ 79 h 138"/>
                  <a:gd name="T108" fmla="*/ 124 w 139"/>
                  <a:gd name="T109" fmla="*/ 84 h 138"/>
                  <a:gd name="T110" fmla="*/ 121 w 139"/>
                  <a:gd name="T111" fmla="*/ 87 h 138"/>
                  <a:gd name="T112" fmla="*/ 125 w 139"/>
                  <a:gd name="T113" fmla="*/ 92 h 138"/>
                  <a:gd name="T114" fmla="*/ 125 w 139"/>
                  <a:gd name="T115" fmla="*/ 96 h 138"/>
                  <a:gd name="T116" fmla="*/ 127 w 139"/>
                  <a:gd name="T117" fmla="*/ 99 h 138"/>
                  <a:gd name="T118" fmla="*/ 131 w 139"/>
                  <a:gd name="T119" fmla="*/ 98 h 138"/>
                  <a:gd name="T120" fmla="*/ 136 w 139"/>
                  <a:gd name="T121" fmla="*/ 102 h 138"/>
                  <a:gd name="T122" fmla="*/ 139 w 139"/>
                  <a:gd name="T123" fmla="*/ 10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38">
                    <a:moveTo>
                      <a:pt x="139" y="107"/>
                    </a:moveTo>
                    <a:lnTo>
                      <a:pt x="116" y="120"/>
                    </a:lnTo>
                    <a:lnTo>
                      <a:pt x="96" y="135"/>
                    </a:lnTo>
                    <a:lnTo>
                      <a:pt x="87" y="137"/>
                    </a:lnTo>
                    <a:lnTo>
                      <a:pt x="79" y="138"/>
                    </a:lnTo>
                    <a:lnTo>
                      <a:pt x="79" y="133"/>
                    </a:lnTo>
                    <a:lnTo>
                      <a:pt x="77" y="132"/>
                    </a:lnTo>
                    <a:lnTo>
                      <a:pt x="72" y="131"/>
                    </a:lnTo>
                    <a:lnTo>
                      <a:pt x="71" y="127"/>
                    </a:lnTo>
                    <a:lnTo>
                      <a:pt x="48" y="112"/>
                    </a:lnTo>
                    <a:lnTo>
                      <a:pt x="26" y="96"/>
                    </a:lnTo>
                    <a:lnTo>
                      <a:pt x="0" y="78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11" y="61"/>
                    </a:lnTo>
                    <a:lnTo>
                      <a:pt x="17" y="60"/>
                    </a:lnTo>
                    <a:lnTo>
                      <a:pt x="23" y="57"/>
                    </a:lnTo>
                    <a:lnTo>
                      <a:pt x="26" y="54"/>
                    </a:lnTo>
                    <a:lnTo>
                      <a:pt x="33" y="51"/>
                    </a:lnTo>
                    <a:lnTo>
                      <a:pt x="34" y="45"/>
                    </a:lnTo>
                    <a:lnTo>
                      <a:pt x="38" y="44"/>
                    </a:lnTo>
                    <a:lnTo>
                      <a:pt x="40" y="41"/>
                    </a:lnTo>
                    <a:lnTo>
                      <a:pt x="50" y="40"/>
                    </a:lnTo>
                    <a:lnTo>
                      <a:pt x="51" y="37"/>
                    </a:lnTo>
                    <a:lnTo>
                      <a:pt x="49" y="35"/>
                    </a:lnTo>
                    <a:lnTo>
                      <a:pt x="46" y="27"/>
                    </a:lnTo>
                    <a:lnTo>
                      <a:pt x="46" y="22"/>
                    </a:lnTo>
                    <a:lnTo>
                      <a:pt x="44" y="17"/>
                    </a:lnTo>
                    <a:lnTo>
                      <a:pt x="50" y="12"/>
                    </a:lnTo>
                    <a:lnTo>
                      <a:pt x="57" y="11"/>
                    </a:lnTo>
                    <a:lnTo>
                      <a:pt x="62" y="8"/>
                    </a:lnTo>
                    <a:lnTo>
                      <a:pt x="68" y="5"/>
                    </a:lnTo>
                    <a:lnTo>
                      <a:pt x="80" y="3"/>
                    </a:lnTo>
                    <a:lnTo>
                      <a:pt x="91" y="3"/>
                    </a:lnTo>
                    <a:lnTo>
                      <a:pt x="93" y="4"/>
                    </a:lnTo>
                    <a:lnTo>
                      <a:pt x="101" y="0"/>
                    </a:lnTo>
                    <a:lnTo>
                      <a:pt x="108" y="0"/>
                    </a:lnTo>
                    <a:lnTo>
                      <a:pt x="110" y="3"/>
                    </a:lnTo>
                    <a:lnTo>
                      <a:pt x="115" y="2"/>
                    </a:lnTo>
                    <a:lnTo>
                      <a:pt x="114" y="6"/>
                    </a:lnTo>
                    <a:lnTo>
                      <a:pt x="114" y="14"/>
                    </a:lnTo>
                    <a:lnTo>
                      <a:pt x="113" y="21"/>
                    </a:lnTo>
                    <a:lnTo>
                      <a:pt x="109" y="26"/>
                    </a:lnTo>
                    <a:lnTo>
                      <a:pt x="109" y="32"/>
                    </a:lnTo>
                    <a:lnTo>
                      <a:pt x="115" y="37"/>
                    </a:lnTo>
                    <a:lnTo>
                      <a:pt x="115" y="38"/>
                    </a:lnTo>
                    <a:lnTo>
                      <a:pt x="119" y="41"/>
                    </a:lnTo>
                    <a:lnTo>
                      <a:pt x="122" y="55"/>
                    </a:lnTo>
                    <a:lnTo>
                      <a:pt x="124" y="62"/>
                    </a:lnTo>
                    <a:lnTo>
                      <a:pt x="125" y="66"/>
                    </a:lnTo>
                    <a:lnTo>
                      <a:pt x="124" y="72"/>
                    </a:lnTo>
                    <a:lnTo>
                      <a:pt x="124" y="75"/>
                    </a:lnTo>
                    <a:lnTo>
                      <a:pt x="122" y="79"/>
                    </a:lnTo>
                    <a:lnTo>
                      <a:pt x="124" y="84"/>
                    </a:lnTo>
                    <a:lnTo>
                      <a:pt x="121" y="87"/>
                    </a:lnTo>
                    <a:lnTo>
                      <a:pt x="125" y="92"/>
                    </a:lnTo>
                    <a:lnTo>
                      <a:pt x="125" y="96"/>
                    </a:lnTo>
                    <a:lnTo>
                      <a:pt x="127" y="99"/>
                    </a:lnTo>
                    <a:lnTo>
                      <a:pt x="131" y="98"/>
                    </a:lnTo>
                    <a:lnTo>
                      <a:pt x="136" y="102"/>
                    </a:lnTo>
                    <a:lnTo>
                      <a:pt x="139" y="10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0" name="Freihandform 50">
                <a:extLst>
                  <a:ext uri="{FF2B5EF4-FFF2-40B4-BE49-F238E27FC236}">
                    <a16:creationId xmlns:a16="http://schemas.microsoft.com/office/drawing/2014/main" id="{0B9D0F15-95CC-91B3-3453-98FB7DFF7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414963"/>
                <a:ext cx="130175" cy="115888"/>
              </a:xfrm>
              <a:custGeom>
                <a:avLst/>
                <a:gdLst>
                  <a:gd name="T0" fmla="*/ 69 w 82"/>
                  <a:gd name="T1" fmla="*/ 17 h 73"/>
                  <a:gd name="T2" fmla="*/ 66 w 82"/>
                  <a:gd name="T3" fmla="*/ 19 h 73"/>
                  <a:gd name="T4" fmla="*/ 65 w 82"/>
                  <a:gd name="T5" fmla="*/ 25 h 73"/>
                  <a:gd name="T6" fmla="*/ 64 w 82"/>
                  <a:gd name="T7" fmla="*/ 29 h 73"/>
                  <a:gd name="T8" fmla="*/ 62 w 82"/>
                  <a:gd name="T9" fmla="*/ 30 h 73"/>
                  <a:gd name="T10" fmla="*/ 59 w 82"/>
                  <a:gd name="T11" fmla="*/ 28 h 73"/>
                  <a:gd name="T12" fmla="*/ 57 w 82"/>
                  <a:gd name="T13" fmla="*/ 24 h 73"/>
                  <a:gd name="T14" fmla="*/ 52 w 82"/>
                  <a:gd name="T15" fmla="*/ 13 h 73"/>
                  <a:gd name="T16" fmla="*/ 51 w 82"/>
                  <a:gd name="T17" fmla="*/ 15 h 73"/>
                  <a:gd name="T18" fmla="*/ 54 w 82"/>
                  <a:gd name="T19" fmla="*/ 23 h 73"/>
                  <a:gd name="T20" fmla="*/ 58 w 82"/>
                  <a:gd name="T21" fmla="*/ 30 h 73"/>
                  <a:gd name="T22" fmla="*/ 63 w 82"/>
                  <a:gd name="T23" fmla="*/ 42 h 73"/>
                  <a:gd name="T24" fmla="*/ 65 w 82"/>
                  <a:gd name="T25" fmla="*/ 46 h 73"/>
                  <a:gd name="T26" fmla="*/ 68 w 82"/>
                  <a:gd name="T27" fmla="*/ 50 h 73"/>
                  <a:gd name="T28" fmla="*/ 74 w 82"/>
                  <a:gd name="T29" fmla="*/ 58 h 73"/>
                  <a:gd name="T30" fmla="*/ 72 w 82"/>
                  <a:gd name="T31" fmla="*/ 59 h 73"/>
                  <a:gd name="T32" fmla="*/ 72 w 82"/>
                  <a:gd name="T33" fmla="*/ 64 h 73"/>
                  <a:gd name="T34" fmla="*/ 81 w 82"/>
                  <a:gd name="T35" fmla="*/ 70 h 73"/>
                  <a:gd name="T36" fmla="*/ 82 w 82"/>
                  <a:gd name="T37" fmla="*/ 73 h 73"/>
                  <a:gd name="T38" fmla="*/ 55 w 82"/>
                  <a:gd name="T39" fmla="*/ 73 h 73"/>
                  <a:gd name="T40" fmla="*/ 29 w 82"/>
                  <a:gd name="T41" fmla="*/ 73 h 73"/>
                  <a:gd name="T42" fmla="*/ 2 w 82"/>
                  <a:gd name="T43" fmla="*/ 73 h 73"/>
                  <a:gd name="T44" fmla="*/ 2 w 82"/>
                  <a:gd name="T45" fmla="*/ 45 h 73"/>
                  <a:gd name="T46" fmla="*/ 2 w 82"/>
                  <a:gd name="T47" fmla="*/ 18 h 73"/>
                  <a:gd name="T48" fmla="*/ 0 w 82"/>
                  <a:gd name="T49" fmla="*/ 12 h 73"/>
                  <a:gd name="T50" fmla="*/ 2 w 82"/>
                  <a:gd name="T51" fmla="*/ 7 h 73"/>
                  <a:gd name="T52" fmla="*/ 1 w 82"/>
                  <a:gd name="T53" fmla="*/ 4 h 73"/>
                  <a:gd name="T54" fmla="*/ 4 w 82"/>
                  <a:gd name="T55" fmla="*/ 0 h 73"/>
                  <a:gd name="T56" fmla="*/ 12 w 82"/>
                  <a:gd name="T57" fmla="*/ 0 h 73"/>
                  <a:gd name="T58" fmla="*/ 18 w 82"/>
                  <a:gd name="T59" fmla="*/ 3 h 73"/>
                  <a:gd name="T60" fmla="*/ 25 w 82"/>
                  <a:gd name="T61" fmla="*/ 5 h 73"/>
                  <a:gd name="T62" fmla="*/ 28 w 82"/>
                  <a:gd name="T63" fmla="*/ 6 h 73"/>
                  <a:gd name="T64" fmla="*/ 34 w 82"/>
                  <a:gd name="T65" fmla="*/ 4 h 73"/>
                  <a:gd name="T66" fmla="*/ 36 w 82"/>
                  <a:gd name="T67" fmla="*/ 1 h 73"/>
                  <a:gd name="T68" fmla="*/ 42 w 82"/>
                  <a:gd name="T69" fmla="*/ 0 h 73"/>
                  <a:gd name="T70" fmla="*/ 47 w 82"/>
                  <a:gd name="T71" fmla="*/ 1 h 73"/>
                  <a:gd name="T72" fmla="*/ 48 w 82"/>
                  <a:gd name="T73" fmla="*/ 5 h 73"/>
                  <a:gd name="T74" fmla="*/ 51 w 82"/>
                  <a:gd name="T75" fmla="*/ 3 h 73"/>
                  <a:gd name="T76" fmla="*/ 55 w 82"/>
                  <a:gd name="T77" fmla="*/ 5 h 73"/>
                  <a:gd name="T78" fmla="*/ 60 w 82"/>
                  <a:gd name="T79" fmla="*/ 5 h 73"/>
                  <a:gd name="T80" fmla="*/ 64 w 82"/>
                  <a:gd name="T81" fmla="*/ 4 h 73"/>
                  <a:gd name="T82" fmla="*/ 69 w 82"/>
                  <a:gd name="T83" fmla="*/ 1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3">
                    <a:moveTo>
                      <a:pt x="69" y="17"/>
                    </a:moveTo>
                    <a:lnTo>
                      <a:pt x="66" y="19"/>
                    </a:lnTo>
                    <a:lnTo>
                      <a:pt x="65" y="25"/>
                    </a:lnTo>
                    <a:lnTo>
                      <a:pt x="64" y="29"/>
                    </a:lnTo>
                    <a:lnTo>
                      <a:pt x="62" y="30"/>
                    </a:lnTo>
                    <a:lnTo>
                      <a:pt x="59" y="28"/>
                    </a:lnTo>
                    <a:lnTo>
                      <a:pt x="57" y="24"/>
                    </a:lnTo>
                    <a:lnTo>
                      <a:pt x="52" y="13"/>
                    </a:lnTo>
                    <a:lnTo>
                      <a:pt x="51" y="15"/>
                    </a:lnTo>
                    <a:lnTo>
                      <a:pt x="54" y="23"/>
                    </a:lnTo>
                    <a:lnTo>
                      <a:pt x="58" y="30"/>
                    </a:lnTo>
                    <a:lnTo>
                      <a:pt x="63" y="42"/>
                    </a:lnTo>
                    <a:lnTo>
                      <a:pt x="65" y="46"/>
                    </a:lnTo>
                    <a:lnTo>
                      <a:pt x="68" y="50"/>
                    </a:lnTo>
                    <a:lnTo>
                      <a:pt x="74" y="58"/>
                    </a:lnTo>
                    <a:lnTo>
                      <a:pt x="72" y="59"/>
                    </a:lnTo>
                    <a:lnTo>
                      <a:pt x="72" y="64"/>
                    </a:lnTo>
                    <a:lnTo>
                      <a:pt x="81" y="70"/>
                    </a:lnTo>
                    <a:lnTo>
                      <a:pt x="82" y="73"/>
                    </a:lnTo>
                    <a:lnTo>
                      <a:pt x="55" y="73"/>
                    </a:lnTo>
                    <a:lnTo>
                      <a:pt x="29" y="73"/>
                    </a:lnTo>
                    <a:lnTo>
                      <a:pt x="2" y="73"/>
                    </a:lnTo>
                    <a:lnTo>
                      <a:pt x="2" y="45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3"/>
                    </a:lnTo>
                    <a:lnTo>
                      <a:pt x="25" y="5"/>
                    </a:lnTo>
                    <a:lnTo>
                      <a:pt x="28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7" y="1"/>
                    </a:lnTo>
                    <a:lnTo>
                      <a:pt x="48" y="5"/>
                    </a:lnTo>
                    <a:lnTo>
                      <a:pt x="51" y="3"/>
                    </a:lnTo>
                    <a:lnTo>
                      <a:pt x="55" y="5"/>
                    </a:lnTo>
                    <a:lnTo>
                      <a:pt x="60" y="5"/>
                    </a:lnTo>
                    <a:lnTo>
                      <a:pt x="64" y="4"/>
                    </a:lnTo>
                    <a:lnTo>
                      <a:pt x="69" y="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1" name="Freihandform 51">
                <a:extLst>
                  <a:ext uri="{FF2B5EF4-FFF2-40B4-BE49-F238E27FC236}">
                    <a16:creationId xmlns:a16="http://schemas.microsoft.com/office/drawing/2014/main" id="{950E4AFF-53BD-2495-4995-B34B84C14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400" y="5573713"/>
                <a:ext cx="71438" cy="61913"/>
              </a:xfrm>
              <a:custGeom>
                <a:avLst/>
                <a:gdLst>
                  <a:gd name="T0" fmla="*/ 40 w 45"/>
                  <a:gd name="T1" fmla="*/ 38 h 39"/>
                  <a:gd name="T2" fmla="*/ 38 w 45"/>
                  <a:gd name="T3" fmla="*/ 37 h 39"/>
                  <a:gd name="T4" fmla="*/ 35 w 45"/>
                  <a:gd name="T5" fmla="*/ 32 h 39"/>
                  <a:gd name="T6" fmla="*/ 32 w 45"/>
                  <a:gd name="T7" fmla="*/ 29 h 39"/>
                  <a:gd name="T8" fmla="*/ 31 w 45"/>
                  <a:gd name="T9" fmla="*/ 27 h 39"/>
                  <a:gd name="T10" fmla="*/ 25 w 45"/>
                  <a:gd name="T11" fmla="*/ 25 h 39"/>
                  <a:gd name="T12" fmla="*/ 20 w 45"/>
                  <a:gd name="T13" fmla="*/ 25 h 39"/>
                  <a:gd name="T14" fmla="*/ 19 w 45"/>
                  <a:gd name="T15" fmla="*/ 23 h 39"/>
                  <a:gd name="T16" fmla="*/ 15 w 45"/>
                  <a:gd name="T17" fmla="*/ 25 h 39"/>
                  <a:gd name="T18" fmla="*/ 10 w 45"/>
                  <a:gd name="T19" fmla="*/ 22 h 39"/>
                  <a:gd name="T20" fmla="*/ 9 w 45"/>
                  <a:gd name="T21" fmla="*/ 27 h 39"/>
                  <a:gd name="T22" fmla="*/ 0 w 45"/>
                  <a:gd name="T23" fmla="*/ 26 h 39"/>
                  <a:gd name="T24" fmla="*/ 0 w 45"/>
                  <a:gd name="T25" fmla="*/ 22 h 39"/>
                  <a:gd name="T26" fmla="*/ 3 w 45"/>
                  <a:gd name="T27" fmla="*/ 12 h 39"/>
                  <a:gd name="T28" fmla="*/ 4 w 45"/>
                  <a:gd name="T29" fmla="*/ 8 h 39"/>
                  <a:gd name="T30" fmla="*/ 5 w 45"/>
                  <a:gd name="T31" fmla="*/ 5 h 39"/>
                  <a:gd name="T32" fmla="*/ 10 w 45"/>
                  <a:gd name="T33" fmla="*/ 4 h 39"/>
                  <a:gd name="T34" fmla="*/ 14 w 45"/>
                  <a:gd name="T35" fmla="*/ 0 h 39"/>
                  <a:gd name="T36" fmla="*/ 17 w 45"/>
                  <a:gd name="T37" fmla="*/ 9 h 39"/>
                  <a:gd name="T38" fmla="*/ 20 w 45"/>
                  <a:gd name="T39" fmla="*/ 15 h 39"/>
                  <a:gd name="T40" fmla="*/ 23 w 45"/>
                  <a:gd name="T41" fmla="*/ 19 h 39"/>
                  <a:gd name="T42" fmla="*/ 33 w 45"/>
                  <a:gd name="T43" fmla="*/ 25 h 39"/>
                  <a:gd name="T44" fmla="*/ 37 w 45"/>
                  <a:gd name="T45" fmla="*/ 29 h 39"/>
                  <a:gd name="T46" fmla="*/ 40 w 45"/>
                  <a:gd name="T47" fmla="*/ 33 h 39"/>
                  <a:gd name="T48" fmla="*/ 41 w 45"/>
                  <a:gd name="T49" fmla="*/ 35 h 39"/>
                  <a:gd name="T50" fmla="*/ 45 w 45"/>
                  <a:gd name="T51" fmla="*/ 37 h 39"/>
                  <a:gd name="T52" fmla="*/ 43 w 45"/>
                  <a:gd name="T53" fmla="*/ 39 h 39"/>
                  <a:gd name="T54" fmla="*/ 40 w 45"/>
                  <a:gd name="T5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39">
                    <a:moveTo>
                      <a:pt x="40" y="38"/>
                    </a:moveTo>
                    <a:lnTo>
                      <a:pt x="38" y="37"/>
                    </a:lnTo>
                    <a:lnTo>
                      <a:pt x="35" y="32"/>
                    </a:lnTo>
                    <a:lnTo>
                      <a:pt x="32" y="29"/>
                    </a:lnTo>
                    <a:lnTo>
                      <a:pt x="31" y="27"/>
                    </a:lnTo>
                    <a:lnTo>
                      <a:pt x="25" y="25"/>
                    </a:lnTo>
                    <a:lnTo>
                      <a:pt x="20" y="25"/>
                    </a:lnTo>
                    <a:lnTo>
                      <a:pt x="19" y="23"/>
                    </a:lnTo>
                    <a:lnTo>
                      <a:pt x="15" y="25"/>
                    </a:lnTo>
                    <a:lnTo>
                      <a:pt x="10" y="22"/>
                    </a:lnTo>
                    <a:lnTo>
                      <a:pt x="9" y="27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5" y="5"/>
                    </a:lnTo>
                    <a:lnTo>
                      <a:pt x="10" y="4"/>
                    </a:lnTo>
                    <a:lnTo>
                      <a:pt x="14" y="0"/>
                    </a:lnTo>
                    <a:lnTo>
                      <a:pt x="17" y="9"/>
                    </a:lnTo>
                    <a:lnTo>
                      <a:pt x="20" y="15"/>
                    </a:lnTo>
                    <a:lnTo>
                      <a:pt x="23" y="19"/>
                    </a:lnTo>
                    <a:lnTo>
                      <a:pt x="33" y="25"/>
                    </a:lnTo>
                    <a:lnTo>
                      <a:pt x="37" y="29"/>
                    </a:lnTo>
                    <a:lnTo>
                      <a:pt x="40" y="33"/>
                    </a:lnTo>
                    <a:lnTo>
                      <a:pt x="41" y="35"/>
                    </a:lnTo>
                    <a:lnTo>
                      <a:pt x="45" y="37"/>
                    </a:lnTo>
                    <a:lnTo>
                      <a:pt x="43" y="39"/>
                    </a:lnTo>
                    <a:lnTo>
                      <a:pt x="40" y="3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2" name="Freihandform 53">
                <a:extLst>
                  <a:ext uri="{FF2B5EF4-FFF2-40B4-BE49-F238E27FC236}">
                    <a16:creationId xmlns:a16="http://schemas.microsoft.com/office/drawing/2014/main" id="{EA0858E9-9F05-43DB-0A38-EDEAE2435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888" y="5608638"/>
                <a:ext cx="157163" cy="122238"/>
              </a:xfrm>
              <a:custGeom>
                <a:avLst/>
                <a:gdLst>
                  <a:gd name="T0" fmla="*/ 33 w 99"/>
                  <a:gd name="T1" fmla="*/ 0 h 77"/>
                  <a:gd name="T2" fmla="*/ 38 w 99"/>
                  <a:gd name="T3" fmla="*/ 3 h 77"/>
                  <a:gd name="T4" fmla="*/ 42 w 99"/>
                  <a:gd name="T5" fmla="*/ 1 h 77"/>
                  <a:gd name="T6" fmla="*/ 43 w 99"/>
                  <a:gd name="T7" fmla="*/ 3 h 77"/>
                  <a:gd name="T8" fmla="*/ 48 w 99"/>
                  <a:gd name="T9" fmla="*/ 3 h 77"/>
                  <a:gd name="T10" fmla="*/ 54 w 99"/>
                  <a:gd name="T11" fmla="*/ 5 h 77"/>
                  <a:gd name="T12" fmla="*/ 55 w 99"/>
                  <a:gd name="T13" fmla="*/ 7 h 77"/>
                  <a:gd name="T14" fmla="*/ 58 w 99"/>
                  <a:gd name="T15" fmla="*/ 10 h 77"/>
                  <a:gd name="T16" fmla="*/ 61 w 99"/>
                  <a:gd name="T17" fmla="*/ 15 h 77"/>
                  <a:gd name="T18" fmla="*/ 63 w 99"/>
                  <a:gd name="T19" fmla="*/ 16 h 77"/>
                  <a:gd name="T20" fmla="*/ 61 w 99"/>
                  <a:gd name="T21" fmla="*/ 19 h 77"/>
                  <a:gd name="T22" fmla="*/ 58 w 99"/>
                  <a:gd name="T23" fmla="*/ 22 h 77"/>
                  <a:gd name="T24" fmla="*/ 60 w 99"/>
                  <a:gd name="T25" fmla="*/ 24 h 77"/>
                  <a:gd name="T26" fmla="*/ 60 w 99"/>
                  <a:gd name="T27" fmla="*/ 27 h 77"/>
                  <a:gd name="T28" fmla="*/ 63 w 99"/>
                  <a:gd name="T29" fmla="*/ 27 h 77"/>
                  <a:gd name="T30" fmla="*/ 64 w 99"/>
                  <a:gd name="T31" fmla="*/ 26 h 77"/>
                  <a:gd name="T32" fmla="*/ 66 w 99"/>
                  <a:gd name="T33" fmla="*/ 27 h 77"/>
                  <a:gd name="T34" fmla="*/ 64 w 99"/>
                  <a:gd name="T35" fmla="*/ 29 h 77"/>
                  <a:gd name="T36" fmla="*/ 67 w 99"/>
                  <a:gd name="T37" fmla="*/ 34 h 77"/>
                  <a:gd name="T38" fmla="*/ 69 w 99"/>
                  <a:gd name="T39" fmla="*/ 36 h 77"/>
                  <a:gd name="T40" fmla="*/ 72 w 99"/>
                  <a:gd name="T41" fmla="*/ 39 h 77"/>
                  <a:gd name="T42" fmla="*/ 95 w 99"/>
                  <a:gd name="T43" fmla="*/ 47 h 77"/>
                  <a:gd name="T44" fmla="*/ 99 w 99"/>
                  <a:gd name="T45" fmla="*/ 47 h 77"/>
                  <a:gd name="T46" fmla="*/ 81 w 99"/>
                  <a:gd name="T47" fmla="*/ 67 h 77"/>
                  <a:gd name="T48" fmla="*/ 72 w 99"/>
                  <a:gd name="T49" fmla="*/ 68 h 77"/>
                  <a:gd name="T50" fmla="*/ 66 w 99"/>
                  <a:gd name="T51" fmla="*/ 73 h 77"/>
                  <a:gd name="T52" fmla="*/ 62 w 99"/>
                  <a:gd name="T53" fmla="*/ 73 h 77"/>
                  <a:gd name="T54" fmla="*/ 60 w 99"/>
                  <a:gd name="T55" fmla="*/ 74 h 77"/>
                  <a:gd name="T56" fmla="*/ 56 w 99"/>
                  <a:gd name="T57" fmla="*/ 74 h 77"/>
                  <a:gd name="T58" fmla="*/ 52 w 99"/>
                  <a:gd name="T59" fmla="*/ 73 h 77"/>
                  <a:gd name="T60" fmla="*/ 46 w 99"/>
                  <a:gd name="T61" fmla="*/ 75 h 77"/>
                  <a:gd name="T62" fmla="*/ 45 w 99"/>
                  <a:gd name="T63" fmla="*/ 77 h 77"/>
                  <a:gd name="T64" fmla="*/ 40 w 99"/>
                  <a:gd name="T65" fmla="*/ 77 h 77"/>
                  <a:gd name="T66" fmla="*/ 39 w 99"/>
                  <a:gd name="T67" fmla="*/ 76 h 77"/>
                  <a:gd name="T68" fmla="*/ 37 w 99"/>
                  <a:gd name="T69" fmla="*/ 76 h 77"/>
                  <a:gd name="T70" fmla="*/ 35 w 99"/>
                  <a:gd name="T71" fmla="*/ 76 h 77"/>
                  <a:gd name="T72" fmla="*/ 27 w 99"/>
                  <a:gd name="T73" fmla="*/ 71 h 77"/>
                  <a:gd name="T74" fmla="*/ 22 w 99"/>
                  <a:gd name="T75" fmla="*/ 71 h 77"/>
                  <a:gd name="T76" fmla="*/ 20 w 99"/>
                  <a:gd name="T77" fmla="*/ 69 h 77"/>
                  <a:gd name="T78" fmla="*/ 20 w 99"/>
                  <a:gd name="T79" fmla="*/ 65 h 77"/>
                  <a:gd name="T80" fmla="*/ 16 w 99"/>
                  <a:gd name="T81" fmla="*/ 64 h 77"/>
                  <a:gd name="T82" fmla="*/ 13 w 99"/>
                  <a:gd name="T83" fmla="*/ 57 h 77"/>
                  <a:gd name="T84" fmla="*/ 9 w 99"/>
                  <a:gd name="T85" fmla="*/ 55 h 77"/>
                  <a:gd name="T86" fmla="*/ 8 w 99"/>
                  <a:gd name="T87" fmla="*/ 52 h 77"/>
                  <a:gd name="T88" fmla="*/ 4 w 99"/>
                  <a:gd name="T89" fmla="*/ 48 h 77"/>
                  <a:gd name="T90" fmla="*/ 0 w 99"/>
                  <a:gd name="T91" fmla="*/ 48 h 77"/>
                  <a:gd name="T92" fmla="*/ 3 w 99"/>
                  <a:gd name="T93" fmla="*/ 45 h 77"/>
                  <a:gd name="T94" fmla="*/ 7 w 99"/>
                  <a:gd name="T95" fmla="*/ 45 h 77"/>
                  <a:gd name="T96" fmla="*/ 8 w 99"/>
                  <a:gd name="T97" fmla="*/ 42 h 77"/>
                  <a:gd name="T98" fmla="*/ 7 w 99"/>
                  <a:gd name="T99" fmla="*/ 36 h 77"/>
                  <a:gd name="T100" fmla="*/ 9 w 99"/>
                  <a:gd name="T101" fmla="*/ 29 h 77"/>
                  <a:gd name="T102" fmla="*/ 13 w 99"/>
                  <a:gd name="T103" fmla="*/ 28 h 77"/>
                  <a:gd name="T104" fmla="*/ 13 w 99"/>
                  <a:gd name="T105" fmla="*/ 24 h 77"/>
                  <a:gd name="T106" fmla="*/ 16 w 99"/>
                  <a:gd name="T107" fmla="*/ 19 h 77"/>
                  <a:gd name="T108" fmla="*/ 20 w 99"/>
                  <a:gd name="T109" fmla="*/ 16 h 77"/>
                  <a:gd name="T110" fmla="*/ 22 w 99"/>
                  <a:gd name="T111" fmla="*/ 10 h 77"/>
                  <a:gd name="T112" fmla="*/ 23 w 99"/>
                  <a:gd name="T113" fmla="*/ 4 h 77"/>
                  <a:gd name="T114" fmla="*/ 32 w 99"/>
                  <a:gd name="T115" fmla="*/ 5 h 77"/>
                  <a:gd name="T116" fmla="*/ 33 w 99"/>
                  <a:gd name="T1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9" h="77">
                    <a:moveTo>
                      <a:pt x="33" y="0"/>
                    </a:moveTo>
                    <a:lnTo>
                      <a:pt x="38" y="3"/>
                    </a:lnTo>
                    <a:lnTo>
                      <a:pt x="42" y="1"/>
                    </a:lnTo>
                    <a:lnTo>
                      <a:pt x="43" y="3"/>
                    </a:lnTo>
                    <a:lnTo>
                      <a:pt x="48" y="3"/>
                    </a:lnTo>
                    <a:lnTo>
                      <a:pt x="54" y="5"/>
                    </a:lnTo>
                    <a:lnTo>
                      <a:pt x="55" y="7"/>
                    </a:lnTo>
                    <a:lnTo>
                      <a:pt x="58" y="10"/>
                    </a:lnTo>
                    <a:lnTo>
                      <a:pt x="61" y="15"/>
                    </a:lnTo>
                    <a:lnTo>
                      <a:pt x="63" y="16"/>
                    </a:lnTo>
                    <a:lnTo>
                      <a:pt x="61" y="19"/>
                    </a:lnTo>
                    <a:lnTo>
                      <a:pt x="58" y="22"/>
                    </a:lnTo>
                    <a:lnTo>
                      <a:pt x="60" y="24"/>
                    </a:lnTo>
                    <a:lnTo>
                      <a:pt x="60" y="27"/>
                    </a:lnTo>
                    <a:lnTo>
                      <a:pt x="63" y="27"/>
                    </a:lnTo>
                    <a:lnTo>
                      <a:pt x="64" y="26"/>
                    </a:lnTo>
                    <a:lnTo>
                      <a:pt x="66" y="27"/>
                    </a:lnTo>
                    <a:lnTo>
                      <a:pt x="64" y="29"/>
                    </a:lnTo>
                    <a:lnTo>
                      <a:pt x="67" y="34"/>
                    </a:lnTo>
                    <a:lnTo>
                      <a:pt x="69" y="36"/>
                    </a:lnTo>
                    <a:lnTo>
                      <a:pt x="72" y="39"/>
                    </a:lnTo>
                    <a:lnTo>
                      <a:pt x="95" y="47"/>
                    </a:lnTo>
                    <a:lnTo>
                      <a:pt x="99" y="47"/>
                    </a:lnTo>
                    <a:lnTo>
                      <a:pt x="81" y="67"/>
                    </a:lnTo>
                    <a:lnTo>
                      <a:pt x="72" y="68"/>
                    </a:lnTo>
                    <a:lnTo>
                      <a:pt x="66" y="73"/>
                    </a:lnTo>
                    <a:lnTo>
                      <a:pt x="62" y="73"/>
                    </a:lnTo>
                    <a:lnTo>
                      <a:pt x="60" y="74"/>
                    </a:lnTo>
                    <a:lnTo>
                      <a:pt x="56" y="74"/>
                    </a:lnTo>
                    <a:lnTo>
                      <a:pt x="52" y="73"/>
                    </a:lnTo>
                    <a:lnTo>
                      <a:pt x="46" y="75"/>
                    </a:lnTo>
                    <a:lnTo>
                      <a:pt x="45" y="77"/>
                    </a:lnTo>
                    <a:lnTo>
                      <a:pt x="40" y="77"/>
                    </a:lnTo>
                    <a:lnTo>
                      <a:pt x="39" y="76"/>
                    </a:lnTo>
                    <a:lnTo>
                      <a:pt x="37" y="76"/>
                    </a:lnTo>
                    <a:lnTo>
                      <a:pt x="35" y="76"/>
                    </a:lnTo>
                    <a:lnTo>
                      <a:pt x="27" y="71"/>
                    </a:lnTo>
                    <a:lnTo>
                      <a:pt x="22" y="71"/>
                    </a:lnTo>
                    <a:lnTo>
                      <a:pt x="20" y="69"/>
                    </a:lnTo>
                    <a:lnTo>
                      <a:pt x="20" y="65"/>
                    </a:lnTo>
                    <a:lnTo>
                      <a:pt x="16" y="64"/>
                    </a:lnTo>
                    <a:lnTo>
                      <a:pt x="13" y="57"/>
                    </a:lnTo>
                    <a:lnTo>
                      <a:pt x="9" y="55"/>
                    </a:lnTo>
                    <a:lnTo>
                      <a:pt x="8" y="5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3" y="45"/>
                    </a:lnTo>
                    <a:lnTo>
                      <a:pt x="7" y="45"/>
                    </a:lnTo>
                    <a:lnTo>
                      <a:pt x="8" y="42"/>
                    </a:lnTo>
                    <a:lnTo>
                      <a:pt x="7" y="36"/>
                    </a:lnTo>
                    <a:lnTo>
                      <a:pt x="9" y="29"/>
                    </a:lnTo>
                    <a:lnTo>
                      <a:pt x="13" y="28"/>
                    </a:lnTo>
                    <a:lnTo>
                      <a:pt x="13" y="24"/>
                    </a:lnTo>
                    <a:lnTo>
                      <a:pt x="16" y="19"/>
                    </a:lnTo>
                    <a:lnTo>
                      <a:pt x="20" y="16"/>
                    </a:lnTo>
                    <a:lnTo>
                      <a:pt x="22" y="10"/>
                    </a:lnTo>
                    <a:lnTo>
                      <a:pt x="23" y="4"/>
                    </a:lnTo>
                    <a:lnTo>
                      <a:pt x="32" y="5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3" name="Freihandform 58">
                <a:extLst>
                  <a:ext uri="{FF2B5EF4-FFF2-40B4-BE49-F238E27FC236}">
                    <a16:creationId xmlns:a16="http://schemas.microsoft.com/office/drawing/2014/main" id="{D9DCC0A3-B9D8-F65E-2AA3-94166E2CA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5743575"/>
                <a:ext cx="58738" cy="66675"/>
              </a:xfrm>
              <a:custGeom>
                <a:avLst/>
                <a:gdLst>
                  <a:gd name="T0" fmla="*/ 15 w 37"/>
                  <a:gd name="T1" fmla="*/ 42 h 42"/>
                  <a:gd name="T2" fmla="*/ 8 w 37"/>
                  <a:gd name="T3" fmla="*/ 35 h 42"/>
                  <a:gd name="T4" fmla="*/ 3 w 37"/>
                  <a:gd name="T5" fmla="*/ 30 h 42"/>
                  <a:gd name="T6" fmla="*/ 0 w 37"/>
                  <a:gd name="T7" fmla="*/ 23 h 42"/>
                  <a:gd name="T8" fmla="*/ 0 w 37"/>
                  <a:gd name="T9" fmla="*/ 20 h 42"/>
                  <a:gd name="T10" fmla="*/ 1 w 37"/>
                  <a:gd name="T11" fmla="*/ 19 h 42"/>
                  <a:gd name="T12" fmla="*/ 3 w 37"/>
                  <a:gd name="T13" fmla="*/ 14 h 42"/>
                  <a:gd name="T14" fmla="*/ 4 w 37"/>
                  <a:gd name="T15" fmla="*/ 9 h 42"/>
                  <a:gd name="T16" fmla="*/ 7 w 37"/>
                  <a:gd name="T17" fmla="*/ 8 h 42"/>
                  <a:gd name="T18" fmla="*/ 17 w 37"/>
                  <a:gd name="T19" fmla="*/ 8 h 42"/>
                  <a:gd name="T20" fmla="*/ 17 w 37"/>
                  <a:gd name="T21" fmla="*/ 1 h 42"/>
                  <a:gd name="T22" fmla="*/ 19 w 37"/>
                  <a:gd name="T23" fmla="*/ 0 h 42"/>
                  <a:gd name="T24" fmla="*/ 24 w 37"/>
                  <a:gd name="T25" fmla="*/ 1 h 42"/>
                  <a:gd name="T26" fmla="*/ 27 w 37"/>
                  <a:gd name="T27" fmla="*/ 0 h 42"/>
                  <a:gd name="T28" fmla="*/ 29 w 37"/>
                  <a:gd name="T29" fmla="*/ 1 h 42"/>
                  <a:gd name="T30" fmla="*/ 27 w 37"/>
                  <a:gd name="T31" fmla="*/ 3 h 42"/>
                  <a:gd name="T32" fmla="*/ 30 w 37"/>
                  <a:gd name="T33" fmla="*/ 7 h 42"/>
                  <a:gd name="T34" fmla="*/ 35 w 37"/>
                  <a:gd name="T35" fmla="*/ 6 h 42"/>
                  <a:gd name="T36" fmla="*/ 36 w 37"/>
                  <a:gd name="T37" fmla="*/ 7 h 42"/>
                  <a:gd name="T38" fmla="*/ 33 w 37"/>
                  <a:gd name="T39" fmla="*/ 15 h 42"/>
                  <a:gd name="T40" fmla="*/ 36 w 37"/>
                  <a:gd name="T41" fmla="*/ 19 h 42"/>
                  <a:gd name="T42" fmla="*/ 37 w 37"/>
                  <a:gd name="T43" fmla="*/ 24 h 42"/>
                  <a:gd name="T44" fmla="*/ 36 w 37"/>
                  <a:gd name="T45" fmla="*/ 29 h 42"/>
                  <a:gd name="T46" fmla="*/ 35 w 37"/>
                  <a:gd name="T47" fmla="*/ 32 h 42"/>
                  <a:gd name="T48" fmla="*/ 29 w 37"/>
                  <a:gd name="T49" fmla="*/ 31 h 42"/>
                  <a:gd name="T50" fmla="*/ 25 w 37"/>
                  <a:gd name="T51" fmla="*/ 29 h 42"/>
                  <a:gd name="T52" fmla="*/ 24 w 37"/>
                  <a:gd name="T53" fmla="*/ 31 h 42"/>
                  <a:gd name="T54" fmla="*/ 20 w 37"/>
                  <a:gd name="T55" fmla="*/ 32 h 42"/>
                  <a:gd name="T56" fmla="*/ 18 w 37"/>
                  <a:gd name="T57" fmla="*/ 34 h 42"/>
                  <a:gd name="T58" fmla="*/ 20 w 37"/>
                  <a:gd name="T59" fmla="*/ 38 h 42"/>
                  <a:gd name="T60" fmla="*/ 15 w 37"/>
                  <a:gd name="T6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42">
                    <a:moveTo>
                      <a:pt x="15" y="42"/>
                    </a:moveTo>
                    <a:lnTo>
                      <a:pt x="8" y="35"/>
                    </a:lnTo>
                    <a:lnTo>
                      <a:pt x="3" y="30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9"/>
                    </a:lnTo>
                    <a:lnTo>
                      <a:pt x="7" y="8"/>
                    </a:lnTo>
                    <a:lnTo>
                      <a:pt x="17" y="8"/>
                    </a:lnTo>
                    <a:lnTo>
                      <a:pt x="17" y="1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27" y="3"/>
                    </a:lnTo>
                    <a:lnTo>
                      <a:pt x="30" y="7"/>
                    </a:lnTo>
                    <a:lnTo>
                      <a:pt x="35" y="6"/>
                    </a:lnTo>
                    <a:lnTo>
                      <a:pt x="36" y="7"/>
                    </a:lnTo>
                    <a:lnTo>
                      <a:pt x="33" y="15"/>
                    </a:lnTo>
                    <a:lnTo>
                      <a:pt x="36" y="19"/>
                    </a:lnTo>
                    <a:lnTo>
                      <a:pt x="37" y="24"/>
                    </a:lnTo>
                    <a:lnTo>
                      <a:pt x="36" y="29"/>
                    </a:lnTo>
                    <a:lnTo>
                      <a:pt x="35" y="32"/>
                    </a:lnTo>
                    <a:lnTo>
                      <a:pt x="29" y="31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20" y="38"/>
                    </a:lnTo>
                    <a:lnTo>
                      <a:pt x="15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4" name="Freihandform 62">
                <a:extLst>
                  <a:ext uri="{FF2B5EF4-FFF2-40B4-BE49-F238E27FC236}">
                    <a16:creationId xmlns:a16="http://schemas.microsoft.com/office/drawing/2014/main" id="{193EB9E0-9A41-6480-A2F2-1A781902E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3" y="5651500"/>
                <a:ext cx="46038" cy="66675"/>
              </a:xfrm>
              <a:custGeom>
                <a:avLst/>
                <a:gdLst>
                  <a:gd name="T0" fmla="*/ 29 w 29"/>
                  <a:gd name="T1" fmla="*/ 34 h 42"/>
                  <a:gd name="T2" fmla="*/ 18 w 29"/>
                  <a:gd name="T3" fmla="*/ 38 h 42"/>
                  <a:gd name="T4" fmla="*/ 14 w 29"/>
                  <a:gd name="T5" fmla="*/ 40 h 42"/>
                  <a:gd name="T6" fmla="*/ 8 w 29"/>
                  <a:gd name="T7" fmla="*/ 42 h 42"/>
                  <a:gd name="T8" fmla="*/ 2 w 29"/>
                  <a:gd name="T9" fmla="*/ 41 h 42"/>
                  <a:gd name="T10" fmla="*/ 2 w 29"/>
                  <a:gd name="T11" fmla="*/ 37 h 42"/>
                  <a:gd name="T12" fmla="*/ 0 w 29"/>
                  <a:gd name="T13" fmla="*/ 32 h 42"/>
                  <a:gd name="T14" fmla="*/ 1 w 29"/>
                  <a:gd name="T15" fmla="*/ 24 h 42"/>
                  <a:gd name="T16" fmla="*/ 5 w 29"/>
                  <a:gd name="T17" fmla="*/ 19 h 42"/>
                  <a:gd name="T18" fmla="*/ 2 w 29"/>
                  <a:gd name="T19" fmla="*/ 9 h 42"/>
                  <a:gd name="T20" fmla="*/ 1 w 29"/>
                  <a:gd name="T21" fmla="*/ 3 h 42"/>
                  <a:gd name="T22" fmla="*/ 2 w 29"/>
                  <a:gd name="T23" fmla="*/ 0 h 42"/>
                  <a:gd name="T24" fmla="*/ 13 w 29"/>
                  <a:gd name="T25" fmla="*/ 0 h 42"/>
                  <a:gd name="T26" fmla="*/ 17 w 29"/>
                  <a:gd name="T27" fmla="*/ 0 h 42"/>
                  <a:gd name="T28" fmla="*/ 19 w 29"/>
                  <a:gd name="T29" fmla="*/ 0 h 42"/>
                  <a:gd name="T30" fmla="*/ 21 w 29"/>
                  <a:gd name="T31" fmla="*/ 0 h 42"/>
                  <a:gd name="T32" fmla="*/ 21 w 29"/>
                  <a:gd name="T33" fmla="*/ 2 h 42"/>
                  <a:gd name="T34" fmla="*/ 24 w 29"/>
                  <a:gd name="T35" fmla="*/ 6 h 42"/>
                  <a:gd name="T36" fmla="*/ 24 w 29"/>
                  <a:gd name="T37" fmla="*/ 11 h 42"/>
                  <a:gd name="T38" fmla="*/ 25 w 29"/>
                  <a:gd name="T39" fmla="*/ 15 h 42"/>
                  <a:gd name="T40" fmla="*/ 26 w 29"/>
                  <a:gd name="T41" fmla="*/ 18 h 42"/>
                  <a:gd name="T42" fmla="*/ 25 w 29"/>
                  <a:gd name="T43" fmla="*/ 24 h 42"/>
                  <a:gd name="T44" fmla="*/ 25 w 29"/>
                  <a:gd name="T45" fmla="*/ 28 h 42"/>
                  <a:gd name="T46" fmla="*/ 27 w 29"/>
                  <a:gd name="T47" fmla="*/ 31 h 42"/>
                  <a:gd name="T48" fmla="*/ 29 w 29"/>
                  <a:gd name="T49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" h="42">
                    <a:moveTo>
                      <a:pt x="29" y="34"/>
                    </a:moveTo>
                    <a:lnTo>
                      <a:pt x="18" y="38"/>
                    </a:lnTo>
                    <a:lnTo>
                      <a:pt x="14" y="40"/>
                    </a:lnTo>
                    <a:lnTo>
                      <a:pt x="8" y="42"/>
                    </a:lnTo>
                    <a:lnTo>
                      <a:pt x="2" y="41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1" y="24"/>
                    </a:lnTo>
                    <a:lnTo>
                      <a:pt x="5" y="19"/>
                    </a:lnTo>
                    <a:lnTo>
                      <a:pt x="2" y="9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4" y="6"/>
                    </a:lnTo>
                    <a:lnTo>
                      <a:pt x="24" y="11"/>
                    </a:lnTo>
                    <a:lnTo>
                      <a:pt x="25" y="15"/>
                    </a:lnTo>
                    <a:lnTo>
                      <a:pt x="26" y="18"/>
                    </a:lnTo>
                    <a:lnTo>
                      <a:pt x="25" y="24"/>
                    </a:lnTo>
                    <a:lnTo>
                      <a:pt x="25" y="28"/>
                    </a:lnTo>
                    <a:lnTo>
                      <a:pt x="27" y="31"/>
                    </a:lnTo>
                    <a:lnTo>
                      <a:pt x="29" y="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5" name="Freihandform 64">
                <a:extLst>
                  <a:ext uri="{FF2B5EF4-FFF2-40B4-BE49-F238E27FC236}">
                    <a16:creationId xmlns:a16="http://schemas.microsoft.com/office/drawing/2014/main" id="{605E0FEF-4D45-B664-4CBB-B594F3F1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663" y="5619750"/>
                <a:ext cx="31750" cy="7938"/>
              </a:xfrm>
              <a:custGeom>
                <a:avLst/>
                <a:gdLst>
                  <a:gd name="T0" fmla="*/ 0 w 20"/>
                  <a:gd name="T1" fmla="*/ 5 h 5"/>
                  <a:gd name="T2" fmla="*/ 1 w 20"/>
                  <a:gd name="T3" fmla="*/ 2 h 5"/>
                  <a:gd name="T4" fmla="*/ 8 w 20"/>
                  <a:gd name="T5" fmla="*/ 2 h 5"/>
                  <a:gd name="T6" fmla="*/ 10 w 20"/>
                  <a:gd name="T7" fmla="*/ 0 h 5"/>
                  <a:gd name="T8" fmla="*/ 12 w 20"/>
                  <a:gd name="T9" fmla="*/ 0 h 5"/>
                  <a:gd name="T10" fmla="*/ 14 w 20"/>
                  <a:gd name="T11" fmla="*/ 2 h 5"/>
                  <a:gd name="T12" fmla="*/ 17 w 20"/>
                  <a:gd name="T13" fmla="*/ 2 h 5"/>
                  <a:gd name="T14" fmla="*/ 19 w 20"/>
                  <a:gd name="T15" fmla="*/ 0 h 5"/>
                  <a:gd name="T16" fmla="*/ 20 w 20"/>
                  <a:gd name="T17" fmla="*/ 3 h 5"/>
                  <a:gd name="T18" fmla="*/ 18 w 20"/>
                  <a:gd name="T19" fmla="*/ 4 h 5"/>
                  <a:gd name="T20" fmla="*/ 14 w 20"/>
                  <a:gd name="T21" fmla="*/ 4 h 5"/>
                  <a:gd name="T22" fmla="*/ 12 w 20"/>
                  <a:gd name="T23" fmla="*/ 3 h 5"/>
                  <a:gd name="T24" fmla="*/ 10 w 20"/>
                  <a:gd name="T25" fmla="*/ 4 h 5"/>
                  <a:gd name="T26" fmla="*/ 8 w 20"/>
                  <a:gd name="T27" fmla="*/ 4 h 5"/>
                  <a:gd name="T28" fmla="*/ 7 w 20"/>
                  <a:gd name="T29" fmla="*/ 5 h 5"/>
                  <a:gd name="T30" fmla="*/ 0 w 20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5">
                    <a:moveTo>
                      <a:pt x="0" y="5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0" y="3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6" name="Freihandform 65">
                <a:extLst>
                  <a:ext uri="{FF2B5EF4-FFF2-40B4-BE49-F238E27FC236}">
                    <a16:creationId xmlns:a16="http://schemas.microsoft.com/office/drawing/2014/main" id="{27E9CBAB-CF58-C269-ED53-B017A89B5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13" y="5634038"/>
                <a:ext cx="76200" cy="57150"/>
              </a:xfrm>
              <a:custGeom>
                <a:avLst/>
                <a:gdLst>
                  <a:gd name="T0" fmla="*/ 43 w 48"/>
                  <a:gd name="T1" fmla="*/ 32 h 36"/>
                  <a:gd name="T2" fmla="*/ 40 w 48"/>
                  <a:gd name="T3" fmla="*/ 36 h 36"/>
                  <a:gd name="T4" fmla="*/ 39 w 48"/>
                  <a:gd name="T5" fmla="*/ 31 h 36"/>
                  <a:gd name="T6" fmla="*/ 34 w 48"/>
                  <a:gd name="T7" fmla="*/ 28 h 36"/>
                  <a:gd name="T8" fmla="*/ 31 w 48"/>
                  <a:gd name="T9" fmla="*/ 29 h 36"/>
                  <a:gd name="T10" fmla="*/ 30 w 48"/>
                  <a:gd name="T11" fmla="*/ 24 h 36"/>
                  <a:gd name="T12" fmla="*/ 29 w 48"/>
                  <a:gd name="T13" fmla="*/ 19 h 36"/>
                  <a:gd name="T14" fmla="*/ 22 w 48"/>
                  <a:gd name="T15" fmla="*/ 17 h 36"/>
                  <a:gd name="T16" fmla="*/ 18 w 48"/>
                  <a:gd name="T17" fmla="*/ 19 h 36"/>
                  <a:gd name="T18" fmla="*/ 16 w 48"/>
                  <a:gd name="T19" fmla="*/ 22 h 36"/>
                  <a:gd name="T20" fmla="*/ 10 w 48"/>
                  <a:gd name="T21" fmla="*/ 20 h 36"/>
                  <a:gd name="T22" fmla="*/ 5 w 48"/>
                  <a:gd name="T23" fmla="*/ 18 h 36"/>
                  <a:gd name="T24" fmla="*/ 2 w 48"/>
                  <a:gd name="T25" fmla="*/ 13 h 36"/>
                  <a:gd name="T26" fmla="*/ 0 w 48"/>
                  <a:gd name="T27" fmla="*/ 11 h 36"/>
                  <a:gd name="T28" fmla="*/ 5 w 48"/>
                  <a:gd name="T29" fmla="*/ 7 h 36"/>
                  <a:gd name="T30" fmla="*/ 8 w 48"/>
                  <a:gd name="T31" fmla="*/ 6 h 36"/>
                  <a:gd name="T32" fmla="*/ 8 w 48"/>
                  <a:gd name="T33" fmla="*/ 3 h 36"/>
                  <a:gd name="T34" fmla="*/ 10 w 48"/>
                  <a:gd name="T35" fmla="*/ 0 h 36"/>
                  <a:gd name="T36" fmla="*/ 18 w 48"/>
                  <a:gd name="T37" fmla="*/ 2 h 36"/>
                  <a:gd name="T38" fmla="*/ 19 w 48"/>
                  <a:gd name="T39" fmla="*/ 1 h 36"/>
                  <a:gd name="T40" fmla="*/ 24 w 48"/>
                  <a:gd name="T41" fmla="*/ 1 h 36"/>
                  <a:gd name="T42" fmla="*/ 25 w 48"/>
                  <a:gd name="T43" fmla="*/ 3 h 36"/>
                  <a:gd name="T44" fmla="*/ 29 w 48"/>
                  <a:gd name="T45" fmla="*/ 2 h 36"/>
                  <a:gd name="T46" fmla="*/ 34 w 48"/>
                  <a:gd name="T47" fmla="*/ 5 h 36"/>
                  <a:gd name="T48" fmla="*/ 37 w 48"/>
                  <a:gd name="T49" fmla="*/ 2 h 36"/>
                  <a:gd name="T50" fmla="*/ 40 w 48"/>
                  <a:gd name="T51" fmla="*/ 2 h 36"/>
                  <a:gd name="T52" fmla="*/ 42 w 48"/>
                  <a:gd name="T53" fmla="*/ 5 h 36"/>
                  <a:gd name="T54" fmla="*/ 43 w 48"/>
                  <a:gd name="T55" fmla="*/ 10 h 36"/>
                  <a:gd name="T56" fmla="*/ 45 w 48"/>
                  <a:gd name="T57" fmla="*/ 12 h 36"/>
                  <a:gd name="T58" fmla="*/ 46 w 48"/>
                  <a:gd name="T59" fmla="*/ 14 h 36"/>
                  <a:gd name="T60" fmla="*/ 46 w 48"/>
                  <a:gd name="T61" fmla="*/ 17 h 36"/>
                  <a:gd name="T62" fmla="*/ 47 w 48"/>
                  <a:gd name="T63" fmla="*/ 22 h 36"/>
                  <a:gd name="T64" fmla="*/ 46 w 48"/>
                  <a:gd name="T65" fmla="*/ 28 h 36"/>
                  <a:gd name="T66" fmla="*/ 46 w 48"/>
                  <a:gd name="T67" fmla="*/ 30 h 36"/>
                  <a:gd name="T68" fmla="*/ 45 w 48"/>
                  <a:gd name="T6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" h="36">
                    <a:moveTo>
                      <a:pt x="45" y="34"/>
                    </a:moveTo>
                    <a:lnTo>
                      <a:pt x="43" y="32"/>
                    </a:lnTo>
                    <a:lnTo>
                      <a:pt x="41" y="36"/>
                    </a:lnTo>
                    <a:lnTo>
                      <a:pt x="40" y="36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3" y="29"/>
                    </a:lnTo>
                    <a:lnTo>
                      <a:pt x="31" y="29"/>
                    </a:lnTo>
                    <a:lnTo>
                      <a:pt x="31" y="26"/>
                    </a:lnTo>
                    <a:lnTo>
                      <a:pt x="30" y="24"/>
                    </a:lnTo>
                    <a:lnTo>
                      <a:pt x="30" y="23"/>
                    </a:lnTo>
                    <a:lnTo>
                      <a:pt x="29" y="19"/>
                    </a:lnTo>
                    <a:lnTo>
                      <a:pt x="27" y="17"/>
                    </a:lnTo>
                    <a:lnTo>
                      <a:pt x="22" y="17"/>
                    </a:lnTo>
                    <a:lnTo>
                      <a:pt x="21" y="18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6" y="22"/>
                    </a:lnTo>
                    <a:lnTo>
                      <a:pt x="12" y="25"/>
                    </a:lnTo>
                    <a:lnTo>
                      <a:pt x="10" y="20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10" y="5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8" y="2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5"/>
                    </a:lnTo>
                    <a:lnTo>
                      <a:pt x="34" y="5"/>
                    </a:lnTo>
                    <a:lnTo>
                      <a:pt x="35" y="3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5" y="8"/>
                    </a:lnTo>
                    <a:lnTo>
                      <a:pt x="43" y="10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7" y="17"/>
                    </a:lnTo>
                    <a:lnTo>
                      <a:pt x="46" y="17"/>
                    </a:lnTo>
                    <a:lnTo>
                      <a:pt x="46" y="19"/>
                    </a:lnTo>
                    <a:lnTo>
                      <a:pt x="47" y="22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46" y="29"/>
                    </a:lnTo>
                    <a:lnTo>
                      <a:pt x="46" y="30"/>
                    </a:lnTo>
                    <a:lnTo>
                      <a:pt x="46" y="34"/>
                    </a:lnTo>
                    <a:lnTo>
                      <a:pt x="45" y="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7" name="Freihandform 66">
                <a:extLst>
                  <a:ext uri="{FF2B5EF4-FFF2-40B4-BE49-F238E27FC236}">
                    <a16:creationId xmlns:a16="http://schemas.microsoft.com/office/drawing/2014/main" id="{AA160D9A-4EC7-9F12-71C3-7C22F273F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743575"/>
                <a:ext cx="22225" cy="14288"/>
              </a:xfrm>
              <a:custGeom>
                <a:avLst/>
                <a:gdLst>
                  <a:gd name="T0" fmla="*/ 1 w 14"/>
                  <a:gd name="T1" fmla="*/ 9 h 9"/>
                  <a:gd name="T2" fmla="*/ 0 w 14"/>
                  <a:gd name="T3" fmla="*/ 8 h 9"/>
                  <a:gd name="T4" fmla="*/ 3 w 14"/>
                  <a:gd name="T5" fmla="*/ 0 h 9"/>
                  <a:gd name="T6" fmla="*/ 14 w 14"/>
                  <a:gd name="T7" fmla="*/ 1 h 9"/>
                  <a:gd name="T8" fmla="*/ 14 w 14"/>
                  <a:gd name="T9" fmla="*/ 8 h 9"/>
                  <a:gd name="T10" fmla="*/ 4 w 14"/>
                  <a:gd name="T11" fmla="*/ 8 h 9"/>
                  <a:gd name="T12" fmla="*/ 1 w 1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1" y="9"/>
                    </a:moveTo>
                    <a:lnTo>
                      <a:pt x="0" y="8"/>
                    </a:lnTo>
                    <a:lnTo>
                      <a:pt x="3" y="0"/>
                    </a:lnTo>
                    <a:lnTo>
                      <a:pt x="14" y="1"/>
                    </a:lnTo>
                    <a:lnTo>
                      <a:pt x="14" y="8"/>
                    </a:lnTo>
                    <a:lnTo>
                      <a:pt x="4" y="8"/>
                    </a:lnTo>
                    <a:lnTo>
                      <a:pt x="1" y="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8" name="Freihandform 69">
                <a:extLst>
                  <a:ext uri="{FF2B5EF4-FFF2-40B4-BE49-F238E27FC236}">
                    <a16:creationId xmlns:a16="http://schemas.microsoft.com/office/drawing/2014/main" id="{615A94EB-2485-D940-00A3-E5B0E1EDA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250" y="5634038"/>
                <a:ext cx="33338" cy="17463"/>
              </a:xfrm>
              <a:custGeom>
                <a:avLst/>
                <a:gdLst>
                  <a:gd name="T0" fmla="*/ 11 w 21"/>
                  <a:gd name="T1" fmla="*/ 11 h 11"/>
                  <a:gd name="T2" fmla="*/ 7 w 21"/>
                  <a:gd name="T3" fmla="*/ 7 h 11"/>
                  <a:gd name="T4" fmla="*/ 5 w 21"/>
                  <a:gd name="T5" fmla="*/ 7 h 11"/>
                  <a:gd name="T6" fmla="*/ 3 w 21"/>
                  <a:gd name="T7" fmla="*/ 6 h 11"/>
                  <a:gd name="T8" fmla="*/ 3 w 21"/>
                  <a:gd name="T9" fmla="*/ 5 h 11"/>
                  <a:gd name="T10" fmla="*/ 1 w 21"/>
                  <a:gd name="T11" fmla="*/ 2 h 11"/>
                  <a:gd name="T12" fmla="*/ 0 w 21"/>
                  <a:gd name="T13" fmla="*/ 1 h 11"/>
                  <a:gd name="T14" fmla="*/ 4 w 21"/>
                  <a:gd name="T15" fmla="*/ 0 h 11"/>
                  <a:gd name="T16" fmla="*/ 6 w 21"/>
                  <a:gd name="T17" fmla="*/ 1 h 11"/>
                  <a:gd name="T18" fmla="*/ 9 w 21"/>
                  <a:gd name="T19" fmla="*/ 0 h 11"/>
                  <a:gd name="T20" fmla="*/ 21 w 21"/>
                  <a:gd name="T21" fmla="*/ 0 h 11"/>
                  <a:gd name="T22" fmla="*/ 21 w 21"/>
                  <a:gd name="T23" fmla="*/ 2 h 11"/>
                  <a:gd name="T24" fmla="*/ 19 w 21"/>
                  <a:gd name="T25" fmla="*/ 3 h 11"/>
                  <a:gd name="T26" fmla="*/ 21 w 21"/>
                  <a:gd name="T27" fmla="*/ 5 h 11"/>
                  <a:gd name="T28" fmla="*/ 19 w 21"/>
                  <a:gd name="T29" fmla="*/ 6 h 11"/>
                  <a:gd name="T30" fmla="*/ 18 w 21"/>
                  <a:gd name="T31" fmla="*/ 6 h 11"/>
                  <a:gd name="T32" fmla="*/ 16 w 21"/>
                  <a:gd name="T33" fmla="*/ 7 h 11"/>
                  <a:gd name="T34" fmla="*/ 13 w 21"/>
                  <a:gd name="T35" fmla="*/ 7 h 11"/>
                  <a:gd name="T36" fmla="*/ 11 w 21"/>
                  <a:gd name="T3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1">
                    <a:moveTo>
                      <a:pt x="11" y="11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19" y="6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9" name="Freihandform 77">
                <a:extLst>
                  <a:ext uri="{FF2B5EF4-FFF2-40B4-BE49-F238E27FC236}">
                    <a16:creationId xmlns:a16="http://schemas.microsoft.com/office/drawing/2014/main" id="{613FD926-63F3-2365-C6BC-8BE15F2C8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175" y="5394325"/>
                <a:ext cx="17463" cy="47625"/>
              </a:xfrm>
              <a:custGeom>
                <a:avLst/>
                <a:gdLst>
                  <a:gd name="T0" fmla="*/ 10 w 11"/>
                  <a:gd name="T1" fmla="*/ 5 h 30"/>
                  <a:gd name="T2" fmla="*/ 8 w 11"/>
                  <a:gd name="T3" fmla="*/ 7 h 30"/>
                  <a:gd name="T4" fmla="*/ 6 w 11"/>
                  <a:gd name="T5" fmla="*/ 6 h 30"/>
                  <a:gd name="T6" fmla="*/ 5 w 11"/>
                  <a:gd name="T7" fmla="*/ 11 h 30"/>
                  <a:gd name="T8" fmla="*/ 7 w 11"/>
                  <a:gd name="T9" fmla="*/ 12 h 30"/>
                  <a:gd name="T10" fmla="*/ 5 w 11"/>
                  <a:gd name="T11" fmla="*/ 13 h 30"/>
                  <a:gd name="T12" fmla="*/ 5 w 11"/>
                  <a:gd name="T13" fmla="*/ 16 h 30"/>
                  <a:gd name="T14" fmla="*/ 7 w 11"/>
                  <a:gd name="T15" fmla="*/ 14 h 30"/>
                  <a:gd name="T16" fmla="*/ 8 w 11"/>
                  <a:gd name="T17" fmla="*/ 17 h 30"/>
                  <a:gd name="T18" fmla="*/ 5 w 11"/>
                  <a:gd name="T19" fmla="*/ 30 h 30"/>
                  <a:gd name="T20" fmla="*/ 0 w 11"/>
                  <a:gd name="T21" fmla="*/ 17 h 30"/>
                  <a:gd name="T22" fmla="*/ 2 w 11"/>
                  <a:gd name="T23" fmla="*/ 13 h 30"/>
                  <a:gd name="T24" fmla="*/ 1 w 11"/>
                  <a:gd name="T25" fmla="*/ 13 h 30"/>
                  <a:gd name="T26" fmla="*/ 4 w 11"/>
                  <a:gd name="T27" fmla="*/ 9 h 30"/>
                  <a:gd name="T28" fmla="*/ 5 w 11"/>
                  <a:gd name="T29" fmla="*/ 3 h 30"/>
                  <a:gd name="T30" fmla="*/ 6 w 11"/>
                  <a:gd name="T31" fmla="*/ 1 h 30"/>
                  <a:gd name="T32" fmla="*/ 6 w 11"/>
                  <a:gd name="T33" fmla="*/ 1 h 30"/>
                  <a:gd name="T34" fmla="*/ 8 w 11"/>
                  <a:gd name="T35" fmla="*/ 1 h 30"/>
                  <a:gd name="T36" fmla="*/ 8 w 11"/>
                  <a:gd name="T37" fmla="*/ 0 h 30"/>
                  <a:gd name="T38" fmla="*/ 11 w 11"/>
                  <a:gd name="T39" fmla="*/ 0 h 30"/>
                  <a:gd name="T40" fmla="*/ 11 w 11"/>
                  <a:gd name="T41" fmla="*/ 3 h 30"/>
                  <a:gd name="T42" fmla="*/ 10 w 11"/>
                  <a:gd name="T43" fmla="*/ 5 h 30"/>
                  <a:gd name="T44" fmla="*/ 10 w 11"/>
                  <a:gd name="T45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30">
                    <a:moveTo>
                      <a:pt x="10" y="5"/>
                    </a:moveTo>
                    <a:lnTo>
                      <a:pt x="8" y="7"/>
                    </a:lnTo>
                    <a:lnTo>
                      <a:pt x="6" y="6"/>
                    </a:lnTo>
                    <a:lnTo>
                      <a:pt x="5" y="11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7" y="14"/>
                    </a:lnTo>
                    <a:lnTo>
                      <a:pt x="8" y="17"/>
                    </a:lnTo>
                    <a:lnTo>
                      <a:pt x="5" y="30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0" name="Freihandform 79">
                <a:extLst>
                  <a:ext uri="{FF2B5EF4-FFF2-40B4-BE49-F238E27FC236}">
                    <a16:creationId xmlns:a16="http://schemas.microsoft.com/office/drawing/2014/main" id="{0E35DA50-B6D7-F869-FB4F-371416049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800" y="5340350"/>
                <a:ext cx="106363" cy="104775"/>
              </a:xfrm>
              <a:custGeom>
                <a:avLst/>
                <a:gdLst>
                  <a:gd name="T0" fmla="*/ 45 w 67"/>
                  <a:gd name="T1" fmla="*/ 12 h 66"/>
                  <a:gd name="T2" fmla="*/ 50 w 67"/>
                  <a:gd name="T3" fmla="*/ 14 h 66"/>
                  <a:gd name="T4" fmla="*/ 50 w 67"/>
                  <a:gd name="T5" fmla="*/ 19 h 66"/>
                  <a:gd name="T6" fmla="*/ 46 w 67"/>
                  <a:gd name="T7" fmla="*/ 22 h 66"/>
                  <a:gd name="T8" fmla="*/ 45 w 67"/>
                  <a:gd name="T9" fmla="*/ 29 h 66"/>
                  <a:gd name="T10" fmla="*/ 50 w 67"/>
                  <a:gd name="T11" fmla="*/ 36 h 66"/>
                  <a:gd name="T12" fmla="*/ 58 w 67"/>
                  <a:gd name="T13" fmla="*/ 40 h 66"/>
                  <a:gd name="T14" fmla="*/ 62 w 67"/>
                  <a:gd name="T15" fmla="*/ 46 h 66"/>
                  <a:gd name="T16" fmla="*/ 60 w 67"/>
                  <a:gd name="T17" fmla="*/ 52 h 66"/>
                  <a:gd name="T18" fmla="*/ 62 w 67"/>
                  <a:gd name="T19" fmla="*/ 52 h 66"/>
                  <a:gd name="T20" fmla="*/ 63 w 67"/>
                  <a:gd name="T21" fmla="*/ 57 h 66"/>
                  <a:gd name="T22" fmla="*/ 67 w 67"/>
                  <a:gd name="T23" fmla="*/ 60 h 66"/>
                  <a:gd name="T24" fmla="*/ 62 w 67"/>
                  <a:gd name="T25" fmla="*/ 60 h 66"/>
                  <a:gd name="T26" fmla="*/ 58 w 67"/>
                  <a:gd name="T27" fmla="*/ 59 h 66"/>
                  <a:gd name="T28" fmla="*/ 52 w 67"/>
                  <a:gd name="T29" fmla="*/ 66 h 66"/>
                  <a:gd name="T30" fmla="*/ 40 w 67"/>
                  <a:gd name="T31" fmla="*/ 66 h 66"/>
                  <a:gd name="T32" fmla="*/ 22 w 67"/>
                  <a:gd name="T33" fmla="*/ 51 h 66"/>
                  <a:gd name="T34" fmla="*/ 11 w 67"/>
                  <a:gd name="T35" fmla="*/ 45 h 66"/>
                  <a:gd name="T36" fmla="*/ 4 w 67"/>
                  <a:gd name="T37" fmla="*/ 42 h 66"/>
                  <a:gd name="T38" fmla="*/ 0 w 67"/>
                  <a:gd name="T39" fmla="*/ 34 h 66"/>
                  <a:gd name="T40" fmla="*/ 16 w 67"/>
                  <a:gd name="T41" fmla="*/ 25 h 66"/>
                  <a:gd name="T42" fmla="*/ 18 w 67"/>
                  <a:gd name="T43" fmla="*/ 14 h 66"/>
                  <a:gd name="T44" fmla="*/ 17 w 67"/>
                  <a:gd name="T45" fmla="*/ 8 h 66"/>
                  <a:gd name="T46" fmla="*/ 21 w 67"/>
                  <a:gd name="T47" fmla="*/ 7 h 66"/>
                  <a:gd name="T48" fmla="*/ 24 w 67"/>
                  <a:gd name="T49" fmla="*/ 1 h 66"/>
                  <a:gd name="T50" fmla="*/ 27 w 67"/>
                  <a:gd name="T51" fmla="*/ 0 h 66"/>
                  <a:gd name="T52" fmla="*/ 35 w 67"/>
                  <a:gd name="T53" fmla="*/ 1 h 66"/>
                  <a:gd name="T54" fmla="*/ 38 w 67"/>
                  <a:gd name="T55" fmla="*/ 4 h 66"/>
                  <a:gd name="T56" fmla="*/ 41 w 67"/>
                  <a:gd name="T57" fmla="*/ 2 h 66"/>
                  <a:gd name="T58" fmla="*/ 45 w 67"/>
                  <a:gd name="T5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66">
                    <a:moveTo>
                      <a:pt x="45" y="12"/>
                    </a:moveTo>
                    <a:lnTo>
                      <a:pt x="50" y="14"/>
                    </a:lnTo>
                    <a:lnTo>
                      <a:pt x="50" y="19"/>
                    </a:lnTo>
                    <a:lnTo>
                      <a:pt x="46" y="22"/>
                    </a:lnTo>
                    <a:lnTo>
                      <a:pt x="45" y="29"/>
                    </a:lnTo>
                    <a:lnTo>
                      <a:pt x="50" y="36"/>
                    </a:lnTo>
                    <a:lnTo>
                      <a:pt x="58" y="40"/>
                    </a:lnTo>
                    <a:lnTo>
                      <a:pt x="62" y="46"/>
                    </a:lnTo>
                    <a:lnTo>
                      <a:pt x="60" y="52"/>
                    </a:lnTo>
                    <a:lnTo>
                      <a:pt x="62" y="52"/>
                    </a:lnTo>
                    <a:lnTo>
                      <a:pt x="63" y="57"/>
                    </a:lnTo>
                    <a:lnTo>
                      <a:pt x="67" y="60"/>
                    </a:lnTo>
                    <a:lnTo>
                      <a:pt x="62" y="60"/>
                    </a:lnTo>
                    <a:lnTo>
                      <a:pt x="58" y="59"/>
                    </a:lnTo>
                    <a:lnTo>
                      <a:pt x="52" y="66"/>
                    </a:lnTo>
                    <a:lnTo>
                      <a:pt x="40" y="66"/>
                    </a:lnTo>
                    <a:lnTo>
                      <a:pt x="22" y="51"/>
                    </a:lnTo>
                    <a:lnTo>
                      <a:pt x="11" y="45"/>
                    </a:lnTo>
                    <a:lnTo>
                      <a:pt x="4" y="42"/>
                    </a:lnTo>
                    <a:lnTo>
                      <a:pt x="0" y="34"/>
                    </a:lnTo>
                    <a:lnTo>
                      <a:pt x="16" y="25"/>
                    </a:lnTo>
                    <a:lnTo>
                      <a:pt x="18" y="14"/>
                    </a:lnTo>
                    <a:lnTo>
                      <a:pt x="17" y="8"/>
                    </a:lnTo>
                    <a:lnTo>
                      <a:pt x="21" y="7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35" y="1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5" y="1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1" name="Freihandform 84">
                <a:extLst>
                  <a:ext uri="{FF2B5EF4-FFF2-40B4-BE49-F238E27FC236}">
                    <a16:creationId xmlns:a16="http://schemas.microsoft.com/office/drawing/2014/main" id="{EC2C4993-D9D3-3FB2-F3F1-F09EB1529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113" y="5394325"/>
                <a:ext cx="46038" cy="50800"/>
              </a:xfrm>
              <a:custGeom>
                <a:avLst/>
                <a:gdLst>
                  <a:gd name="T0" fmla="*/ 3 w 29"/>
                  <a:gd name="T1" fmla="*/ 7 h 32"/>
                  <a:gd name="T2" fmla="*/ 5 w 29"/>
                  <a:gd name="T3" fmla="*/ 5 h 32"/>
                  <a:gd name="T4" fmla="*/ 12 w 29"/>
                  <a:gd name="T5" fmla="*/ 8 h 32"/>
                  <a:gd name="T6" fmla="*/ 25 w 29"/>
                  <a:gd name="T7" fmla="*/ 0 h 32"/>
                  <a:gd name="T8" fmla="*/ 29 w 29"/>
                  <a:gd name="T9" fmla="*/ 8 h 32"/>
                  <a:gd name="T10" fmla="*/ 26 w 29"/>
                  <a:gd name="T11" fmla="*/ 9 h 32"/>
                  <a:gd name="T12" fmla="*/ 13 w 29"/>
                  <a:gd name="T13" fmla="*/ 14 h 32"/>
                  <a:gd name="T14" fmla="*/ 20 w 29"/>
                  <a:gd name="T15" fmla="*/ 22 h 32"/>
                  <a:gd name="T16" fmla="*/ 18 w 29"/>
                  <a:gd name="T17" fmla="*/ 23 h 32"/>
                  <a:gd name="T18" fmla="*/ 17 w 29"/>
                  <a:gd name="T19" fmla="*/ 25 h 32"/>
                  <a:gd name="T20" fmla="*/ 12 w 29"/>
                  <a:gd name="T21" fmla="*/ 26 h 32"/>
                  <a:gd name="T22" fmla="*/ 11 w 29"/>
                  <a:gd name="T23" fmla="*/ 30 h 32"/>
                  <a:gd name="T24" fmla="*/ 7 w 29"/>
                  <a:gd name="T25" fmla="*/ 32 h 32"/>
                  <a:gd name="T26" fmla="*/ 0 w 29"/>
                  <a:gd name="T27" fmla="*/ 31 h 32"/>
                  <a:gd name="T28" fmla="*/ 0 w 29"/>
                  <a:gd name="T29" fmla="*/ 30 h 32"/>
                  <a:gd name="T30" fmla="*/ 3 w 29"/>
                  <a:gd name="T31" fmla="*/ 17 h 32"/>
                  <a:gd name="T32" fmla="*/ 2 w 29"/>
                  <a:gd name="T33" fmla="*/ 14 h 32"/>
                  <a:gd name="T34" fmla="*/ 3 w 29"/>
                  <a:gd name="T35" fmla="*/ 12 h 32"/>
                  <a:gd name="T36" fmla="*/ 3 w 29"/>
                  <a:gd name="T3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32">
                    <a:moveTo>
                      <a:pt x="3" y="7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5" y="0"/>
                    </a:lnTo>
                    <a:lnTo>
                      <a:pt x="29" y="8"/>
                    </a:lnTo>
                    <a:lnTo>
                      <a:pt x="26" y="9"/>
                    </a:lnTo>
                    <a:lnTo>
                      <a:pt x="13" y="14"/>
                    </a:lnTo>
                    <a:lnTo>
                      <a:pt x="20" y="22"/>
                    </a:lnTo>
                    <a:lnTo>
                      <a:pt x="18" y="23"/>
                    </a:lnTo>
                    <a:lnTo>
                      <a:pt x="17" y="25"/>
                    </a:lnTo>
                    <a:lnTo>
                      <a:pt x="12" y="26"/>
                    </a:lnTo>
                    <a:lnTo>
                      <a:pt x="11" y="30"/>
                    </a:lnTo>
                    <a:lnTo>
                      <a:pt x="7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3" y="17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2" name="Freihandform 86">
                <a:extLst>
                  <a:ext uri="{FF2B5EF4-FFF2-40B4-BE49-F238E27FC236}">
                    <a16:creationId xmlns:a16="http://schemas.microsoft.com/office/drawing/2014/main" id="{4033D942-8C5D-0FD7-A420-49BDF34F9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000" y="5710238"/>
                <a:ext cx="84138" cy="107950"/>
              </a:xfrm>
              <a:custGeom>
                <a:avLst/>
                <a:gdLst>
                  <a:gd name="T0" fmla="*/ 48 w 53"/>
                  <a:gd name="T1" fmla="*/ 42 h 68"/>
                  <a:gd name="T2" fmla="*/ 51 w 53"/>
                  <a:gd name="T3" fmla="*/ 47 h 68"/>
                  <a:gd name="T4" fmla="*/ 47 w 53"/>
                  <a:gd name="T5" fmla="*/ 51 h 68"/>
                  <a:gd name="T6" fmla="*/ 45 w 53"/>
                  <a:gd name="T7" fmla="*/ 53 h 68"/>
                  <a:gd name="T8" fmla="*/ 42 w 53"/>
                  <a:gd name="T9" fmla="*/ 53 h 68"/>
                  <a:gd name="T10" fmla="*/ 42 w 53"/>
                  <a:gd name="T11" fmla="*/ 58 h 68"/>
                  <a:gd name="T12" fmla="*/ 39 w 53"/>
                  <a:gd name="T13" fmla="*/ 61 h 68"/>
                  <a:gd name="T14" fmla="*/ 38 w 53"/>
                  <a:gd name="T15" fmla="*/ 65 h 68"/>
                  <a:gd name="T16" fmla="*/ 36 w 53"/>
                  <a:gd name="T17" fmla="*/ 68 h 68"/>
                  <a:gd name="T18" fmla="*/ 26 w 53"/>
                  <a:gd name="T19" fmla="*/ 61 h 68"/>
                  <a:gd name="T20" fmla="*/ 25 w 53"/>
                  <a:gd name="T21" fmla="*/ 57 h 68"/>
                  <a:gd name="T22" fmla="*/ 1 w 53"/>
                  <a:gd name="T23" fmla="*/ 44 h 68"/>
                  <a:gd name="T24" fmla="*/ 0 w 53"/>
                  <a:gd name="T25" fmla="*/ 42 h 68"/>
                  <a:gd name="T26" fmla="*/ 0 w 53"/>
                  <a:gd name="T27" fmla="*/ 35 h 68"/>
                  <a:gd name="T28" fmla="*/ 2 w 53"/>
                  <a:gd name="T29" fmla="*/ 33 h 68"/>
                  <a:gd name="T30" fmla="*/ 4 w 53"/>
                  <a:gd name="T31" fmla="*/ 29 h 68"/>
                  <a:gd name="T32" fmla="*/ 7 w 53"/>
                  <a:gd name="T33" fmla="*/ 24 h 68"/>
                  <a:gd name="T34" fmla="*/ 4 w 53"/>
                  <a:gd name="T35" fmla="*/ 16 h 68"/>
                  <a:gd name="T36" fmla="*/ 3 w 53"/>
                  <a:gd name="T37" fmla="*/ 12 h 68"/>
                  <a:gd name="T38" fmla="*/ 1 w 53"/>
                  <a:gd name="T39" fmla="*/ 9 h 68"/>
                  <a:gd name="T40" fmla="*/ 4 w 53"/>
                  <a:gd name="T41" fmla="*/ 4 h 68"/>
                  <a:gd name="T42" fmla="*/ 9 w 53"/>
                  <a:gd name="T43" fmla="*/ 0 h 68"/>
                  <a:gd name="T44" fmla="*/ 13 w 53"/>
                  <a:gd name="T45" fmla="*/ 1 h 68"/>
                  <a:gd name="T46" fmla="*/ 13 w 53"/>
                  <a:gd name="T47" fmla="*/ 5 h 68"/>
                  <a:gd name="T48" fmla="*/ 15 w 53"/>
                  <a:gd name="T49" fmla="*/ 7 h 68"/>
                  <a:gd name="T50" fmla="*/ 20 w 53"/>
                  <a:gd name="T51" fmla="*/ 7 h 68"/>
                  <a:gd name="T52" fmla="*/ 28 w 53"/>
                  <a:gd name="T53" fmla="*/ 12 h 68"/>
                  <a:gd name="T54" fmla="*/ 30 w 53"/>
                  <a:gd name="T55" fmla="*/ 12 h 68"/>
                  <a:gd name="T56" fmla="*/ 32 w 53"/>
                  <a:gd name="T57" fmla="*/ 12 h 68"/>
                  <a:gd name="T58" fmla="*/ 33 w 53"/>
                  <a:gd name="T59" fmla="*/ 13 h 68"/>
                  <a:gd name="T60" fmla="*/ 38 w 53"/>
                  <a:gd name="T61" fmla="*/ 13 h 68"/>
                  <a:gd name="T62" fmla="*/ 39 w 53"/>
                  <a:gd name="T63" fmla="*/ 11 h 68"/>
                  <a:gd name="T64" fmla="*/ 45 w 53"/>
                  <a:gd name="T65" fmla="*/ 9 h 68"/>
                  <a:gd name="T66" fmla="*/ 49 w 53"/>
                  <a:gd name="T67" fmla="*/ 10 h 68"/>
                  <a:gd name="T68" fmla="*/ 53 w 53"/>
                  <a:gd name="T69" fmla="*/ 10 h 68"/>
                  <a:gd name="T70" fmla="*/ 47 w 53"/>
                  <a:gd name="T71" fmla="*/ 18 h 68"/>
                  <a:gd name="T72" fmla="*/ 48 w 53"/>
                  <a:gd name="T73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" h="68">
                    <a:moveTo>
                      <a:pt x="48" y="42"/>
                    </a:moveTo>
                    <a:lnTo>
                      <a:pt x="51" y="47"/>
                    </a:lnTo>
                    <a:lnTo>
                      <a:pt x="47" y="51"/>
                    </a:lnTo>
                    <a:lnTo>
                      <a:pt x="45" y="53"/>
                    </a:lnTo>
                    <a:lnTo>
                      <a:pt x="42" y="53"/>
                    </a:lnTo>
                    <a:lnTo>
                      <a:pt x="42" y="58"/>
                    </a:lnTo>
                    <a:lnTo>
                      <a:pt x="39" y="61"/>
                    </a:lnTo>
                    <a:lnTo>
                      <a:pt x="38" y="65"/>
                    </a:lnTo>
                    <a:lnTo>
                      <a:pt x="36" y="68"/>
                    </a:lnTo>
                    <a:lnTo>
                      <a:pt x="26" y="61"/>
                    </a:lnTo>
                    <a:lnTo>
                      <a:pt x="25" y="5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4" y="29"/>
                    </a:lnTo>
                    <a:lnTo>
                      <a:pt x="7" y="24"/>
                    </a:lnTo>
                    <a:lnTo>
                      <a:pt x="4" y="16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20" y="7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8" y="13"/>
                    </a:lnTo>
                    <a:lnTo>
                      <a:pt x="39" y="11"/>
                    </a:lnTo>
                    <a:lnTo>
                      <a:pt x="45" y="9"/>
                    </a:lnTo>
                    <a:lnTo>
                      <a:pt x="49" y="10"/>
                    </a:lnTo>
                    <a:lnTo>
                      <a:pt x="53" y="10"/>
                    </a:lnTo>
                    <a:lnTo>
                      <a:pt x="47" y="18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3" name="Freihandform 92">
                <a:extLst>
                  <a:ext uri="{FF2B5EF4-FFF2-40B4-BE49-F238E27FC236}">
                    <a16:creationId xmlns:a16="http://schemas.microsoft.com/office/drawing/2014/main" id="{61E44E11-D95E-F103-1919-87BA57528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350" y="5434013"/>
                <a:ext cx="20638" cy="19050"/>
              </a:xfrm>
              <a:custGeom>
                <a:avLst/>
                <a:gdLst>
                  <a:gd name="T0" fmla="*/ 10 w 13"/>
                  <a:gd name="T1" fmla="*/ 1 h 12"/>
                  <a:gd name="T2" fmla="*/ 11 w 13"/>
                  <a:gd name="T3" fmla="*/ 4 h 12"/>
                  <a:gd name="T4" fmla="*/ 11 w 13"/>
                  <a:gd name="T5" fmla="*/ 6 h 12"/>
                  <a:gd name="T6" fmla="*/ 13 w 13"/>
                  <a:gd name="T7" fmla="*/ 12 h 12"/>
                  <a:gd name="T8" fmla="*/ 8 w 13"/>
                  <a:gd name="T9" fmla="*/ 12 h 12"/>
                  <a:gd name="T10" fmla="*/ 6 w 13"/>
                  <a:gd name="T11" fmla="*/ 9 h 12"/>
                  <a:gd name="T12" fmla="*/ 0 w 13"/>
                  <a:gd name="T13" fmla="*/ 7 h 12"/>
                  <a:gd name="T14" fmla="*/ 6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lnTo>
                      <a:pt x="11" y="4"/>
                    </a:lnTo>
                    <a:lnTo>
                      <a:pt x="11" y="6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6" y="9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10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4" name="Freihandform 95">
                <a:extLst>
                  <a:ext uri="{FF2B5EF4-FFF2-40B4-BE49-F238E27FC236}">
                    <a16:creationId xmlns:a16="http://schemas.microsoft.com/office/drawing/2014/main" id="{D0DC1A64-A507-E0FD-44BE-EE35B85F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700" y="5376863"/>
                <a:ext cx="15875" cy="19050"/>
              </a:xfrm>
              <a:custGeom>
                <a:avLst/>
                <a:gdLst>
                  <a:gd name="T0" fmla="*/ 5 w 10"/>
                  <a:gd name="T1" fmla="*/ 11 h 12"/>
                  <a:gd name="T2" fmla="*/ 2 w 10"/>
                  <a:gd name="T3" fmla="*/ 11 h 12"/>
                  <a:gd name="T4" fmla="*/ 2 w 10"/>
                  <a:gd name="T5" fmla="*/ 12 h 12"/>
                  <a:gd name="T6" fmla="*/ 0 w 10"/>
                  <a:gd name="T7" fmla="*/ 12 h 12"/>
                  <a:gd name="T8" fmla="*/ 2 w 10"/>
                  <a:gd name="T9" fmla="*/ 6 h 12"/>
                  <a:gd name="T10" fmla="*/ 6 w 10"/>
                  <a:gd name="T11" fmla="*/ 0 h 12"/>
                  <a:gd name="T12" fmla="*/ 6 w 10"/>
                  <a:gd name="T13" fmla="*/ 0 h 12"/>
                  <a:gd name="T14" fmla="*/ 8 w 10"/>
                  <a:gd name="T15" fmla="*/ 0 h 12"/>
                  <a:gd name="T16" fmla="*/ 10 w 10"/>
                  <a:gd name="T17" fmla="*/ 4 h 12"/>
                  <a:gd name="T18" fmla="*/ 6 w 10"/>
                  <a:gd name="T19" fmla="*/ 7 h 12"/>
                  <a:gd name="T20" fmla="*/ 5 w 10"/>
                  <a:gd name="T2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2">
                    <a:moveTo>
                      <a:pt x="5" y="11"/>
                    </a:moveTo>
                    <a:lnTo>
                      <a:pt x="2" y="11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5" name="Freihandform 97">
                <a:extLst>
                  <a:ext uri="{FF2B5EF4-FFF2-40B4-BE49-F238E27FC236}">
                    <a16:creationId xmlns:a16="http://schemas.microsoft.com/office/drawing/2014/main" id="{17016391-1CF3-4C8C-1EC3-5228E67E7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813" y="5678488"/>
                <a:ext cx="42863" cy="42863"/>
              </a:xfrm>
              <a:custGeom>
                <a:avLst/>
                <a:gdLst>
                  <a:gd name="T0" fmla="*/ 26 w 27"/>
                  <a:gd name="T1" fmla="*/ 27 h 27"/>
                  <a:gd name="T2" fmla="*/ 24 w 27"/>
                  <a:gd name="T3" fmla="*/ 27 h 27"/>
                  <a:gd name="T4" fmla="*/ 17 w 27"/>
                  <a:gd name="T5" fmla="*/ 24 h 27"/>
                  <a:gd name="T6" fmla="*/ 11 w 27"/>
                  <a:gd name="T7" fmla="*/ 19 h 27"/>
                  <a:gd name="T8" fmla="*/ 5 w 27"/>
                  <a:gd name="T9" fmla="*/ 15 h 27"/>
                  <a:gd name="T10" fmla="*/ 0 w 27"/>
                  <a:gd name="T11" fmla="*/ 12 h 27"/>
                  <a:gd name="T12" fmla="*/ 3 w 27"/>
                  <a:gd name="T13" fmla="*/ 9 h 27"/>
                  <a:gd name="T14" fmla="*/ 3 w 27"/>
                  <a:gd name="T15" fmla="*/ 7 h 27"/>
                  <a:gd name="T16" fmla="*/ 6 w 27"/>
                  <a:gd name="T17" fmla="*/ 3 h 27"/>
                  <a:gd name="T18" fmla="*/ 9 w 27"/>
                  <a:gd name="T19" fmla="*/ 1 h 27"/>
                  <a:gd name="T20" fmla="*/ 10 w 27"/>
                  <a:gd name="T21" fmla="*/ 0 h 27"/>
                  <a:gd name="T22" fmla="*/ 12 w 27"/>
                  <a:gd name="T23" fmla="*/ 0 h 27"/>
                  <a:gd name="T24" fmla="*/ 15 w 27"/>
                  <a:gd name="T25" fmla="*/ 3 h 27"/>
                  <a:gd name="T26" fmla="*/ 15 w 27"/>
                  <a:gd name="T27" fmla="*/ 6 h 27"/>
                  <a:gd name="T28" fmla="*/ 16 w 27"/>
                  <a:gd name="T29" fmla="*/ 8 h 27"/>
                  <a:gd name="T30" fmla="*/ 17 w 27"/>
                  <a:gd name="T31" fmla="*/ 8 h 27"/>
                  <a:gd name="T32" fmla="*/ 19 w 27"/>
                  <a:gd name="T33" fmla="*/ 4 h 27"/>
                  <a:gd name="T34" fmla="*/ 21 w 27"/>
                  <a:gd name="T35" fmla="*/ 6 h 27"/>
                  <a:gd name="T36" fmla="*/ 21 w 27"/>
                  <a:gd name="T37" fmla="*/ 7 h 27"/>
                  <a:gd name="T38" fmla="*/ 21 w 27"/>
                  <a:gd name="T39" fmla="*/ 11 h 27"/>
                  <a:gd name="T40" fmla="*/ 19 w 27"/>
                  <a:gd name="T41" fmla="*/ 13 h 27"/>
                  <a:gd name="T42" fmla="*/ 22 w 27"/>
                  <a:gd name="T43" fmla="*/ 15 h 27"/>
                  <a:gd name="T44" fmla="*/ 24 w 27"/>
                  <a:gd name="T45" fmla="*/ 15 h 27"/>
                  <a:gd name="T46" fmla="*/ 27 w 27"/>
                  <a:gd name="T47" fmla="*/ 19 h 27"/>
                  <a:gd name="T48" fmla="*/ 27 w 27"/>
                  <a:gd name="T49" fmla="*/ 21 h 27"/>
                  <a:gd name="T50" fmla="*/ 27 w 27"/>
                  <a:gd name="T51" fmla="*/ 21 h 27"/>
                  <a:gd name="T52" fmla="*/ 26 w 27"/>
                  <a:gd name="T5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" h="27">
                    <a:moveTo>
                      <a:pt x="26" y="27"/>
                    </a:moveTo>
                    <a:lnTo>
                      <a:pt x="24" y="27"/>
                    </a:lnTo>
                    <a:lnTo>
                      <a:pt x="17" y="24"/>
                    </a:lnTo>
                    <a:lnTo>
                      <a:pt x="11" y="19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9" y="4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7" y="19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6" y="2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6" name="Freihandform 98">
                <a:extLst>
                  <a:ext uri="{FF2B5EF4-FFF2-40B4-BE49-F238E27FC236}">
                    <a16:creationId xmlns:a16="http://schemas.microsoft.com/office/drawing/2014/main" id="{B2DB7EA1-BA69-7CBC-2043-5D10B33E0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975" y="6084888"/>
                <a:ext cx="23813" cy="25400"/>
              </a:xfrm>
              <a:custGeom>
                <a:avLst/>
                <a:gdLst>
                  <a:gd name="T0" fmla="*/ 13 w 15"/>
                  <a:gd name="T1" fmla="*/ 2 h 16"/>
                  <a:gd name="T2" fmla="*/ 15 w 15"/>
                  <a:gd name="T3" fmla="*/ 5 h 16"/>
                  <a:gd name="T4" fmla="*/ 13 w 15"/>
                  <a:gd name="T5" fmla="*/ 8 h 16"/>
                  <a:gd name="T6" fmla="*/ 12 w 15"/>
                  <a:gd name="T7" fmla="*/ 11 h 16"/>
                  <a:gd name="T8" fmla="*/ 8 w 15"/>
                  <a:gd name="T9" fmla="*/ 12 h 16"/>
                  <a:gd name="T10" fmla="*/ 7 w 15"/>
                  <a:gd name="T11" fmla="*/ 14 h 16"/>
                  <a:gd name="T12" fmla="*/ 4 w 15"/>
                  <a:gd name="T13" fmla="*/ 16 h 16"/>
                  <a:gd name="T14" fmla="*/ 0 w 15"/>
                  <a:gd name="T15" fmla="*/ 10 h 16"/>
                  <a:gd name="T16" fmla="*/ 3 w 15"/>
                  <a:gd name="T17" fmla="*/ 5 h 16"/>
                  <a:gd name="T18" fmla="*/ 7 w 15"/>
                  <a:gd name="T19" fmla="*/ 1 h 16"/>
                  <a:gd name="T20" fmla="*/ 9 w 15"/>
                  <a:gd name="T21" fmla="*/ 0 h 16"/>
                  <a:gd name="T22" fmla="*/ 13 w 1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6">
                    <a:moveTo>
                      <a:pt x="13" y="2"/>
                    </a:moveTo>
                    <a:lnTo>
                      <a:pt x="15" y="5"/>
                    </a:lnTo>
                    <a:lnTo>
                      <a:pt x="13" y="8"/>
                    </a:lnTo>
                    <a:lnTo>
                      <a:pt x="12" y="11"/>
                    </a:lnTo>
                    <a:lnTo>
                      <a:pt x="8" y="12"/>
                    </a:lnTo>
                    <a:lnTo>
                      <a:pt x="7" y="14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7" name="Freihandform 102">
                <a:extLst>
                  <a:ext uri="{FF2B5EF4-FFF2-40B4-BE49-F238E27FC236}">
                    <a16:creationId xmlns:a16="http://schemas.microsoft.com/office/drawing/2014/main" id="{CEF8427C-73D5-1E2A-095D-CE7452721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395913"/>
                <a:ext cx="169863" cy="161925"/>
              </a:xfrm>
              <a:custGeom>
                <a:avLst/>
                <a:gdLst>
                  <a:gd name="T0" fmla="*/ 36 w 107"/>
                  <a:gd name="T1" fmla="*/ 77 h 102"/>
                  <a:gd name="T2" fmla="*/ 32 w 107"/>
                  <a:gd name="T3" fmla="*/ 81 h 102"/>
                  <a:gd name="T4" fmla="*/ 28 w 107"/>
                  <a:gd name="T5" fmla="*/ 76 h 102"/>
                  <a:gd name="T6" fmla="*/ 18 w 107"/>
                  <a:gd name="T7" fmla="*/ 74 h 102"/>
                  <a:gd name="T8" fmla="*/ 15 w 107"/>
                  <a:gd name="T9" fmla="*/ 69 h 102"/>
                  <a:gd name="T10" fmla="*/ 10 w 107"/>
                  <a:gd name="T11" fmla="*/ 65 h 102"/>
                  <a:gd name="T12" fmla="*/ 6 w 107"/>
                  <a:gd name="T13" fmla="*/ 66 h 102"/>
                  <a:gd name="T14" fmla="*/ 4 w 107"/>
                  <a:gd name="T15" fmla="*/ 63 h 102"/>
                  <a:gd name="T16" fmla="*/ 4 w 107"/>
                  <a:gd name="T17" fmla="*/ 59 h 102"/>
                  <a:gd name="T18" fmla="*/ 0 w 107"/>
                  <a:gd name="T19" fmla="*/ 54 h 102"/>
                  <a:gd name="T20" fmla="*/ 3 w 107"/>
                  <a:gd name="T21" fmla="*/ 51 h 102"/>
                  <a:gd name="T22" fmla="*/ 1 w 107"/>
                  <a:gd name="T23" fmla="*/ 46 h 102"/>
                  <a:gd name="T24" fmla="*/ 3 w 107"/>
                  <a:gd name="T25" fmla="*/ 42 h 102"/>
                  <a:gd name="T26" fmla="*/ 3 w 107"/>
                  <a:gd name="T27" fmla="*/ 39 h 102"/>
                  <a:gd name="T28" fmla="*/ 4 w 107"/>
                  <a:gd name="T29" fmla="*/ 33 h 102"/>
                  <a:gd name="T30" fmla="*/ 3 w 107"/>
                  <a:gd name="T31" fmla="*/ 29 h 102"/>
                  <a:gd name="T32" fmla="*/ 1 w 107"/>
                  <a:gd name="T33" fmla="*/ 22 h 102"/>
                  <a:gd name="T34" fmla="*/ 4 w 107"/>
                  <a:gd name="T35" fmla="*/ 21 h 102"/>
                  <a:gd name="T36" fmla="*/ 5 w 107"/>
                  <a:gd name="T37" fmla="*/ 17 h 102"/>
                  <a:gd name="T38" fmla="*/ 4 w 107"/>
                  <a:gd name="T39" fmla="*/ 15 h 102"/>
                  <a:gd name="T40" fmla="*/ 9 w 107"/>
                  <a:gd name="T41" fmla="*/ 11 h 102"/>
                  <a:gd name="T42" fmla="*/ 11 w 107"/>
                  <a:gd name="T43" fmla="*/ 8 h 102"/>
                  <a:gd name="T44" fmla="*/ 14 w 107"/>
                  <a:gd name="T45" fmla="*/ 6 h 102"/>
                  <a:gd name="T46" fmla="*/ 15 w 107"/>
                  <a:gd name="T47" fmla="*/ 0 h 102"/>
                  <a:gd name="T48" fmla="*/ 22 w 107"/>
                  <a:gd name="T49" fmla="*/ 2 h 102"/>
                  <a:gd name="T50" fmla="*/ 26 w 107"/>
                  <a:gd name="T51" fmla="*/ 2 h 102"/>
                  <a:gd name="T52" fmla="*/ 30 w 107"/>
                  <a:gd name="T53" fmla="*/ 4 h 102"/>
                  <a:gd name="T54" fmla="*/ 40 w 107"/>
                  <a:gd name="T55" fmla="*/ 7 h 102"/>
                  <a:gd name="T56" fmla="*/ 43 w 107"/>
                  <a:gd name="T57" fmla="*/ 15 h 102"/>
                  <a:gd name="T58" fmla="*/ 49 w 107"/>
                  <a:gd name="T59" fmla="*/ 16 h 102"/>
                  <a:gd name="T60" fmla="*/ 58 w 107"/>
                  <a:gd name="T61" fmla="*/ 19 h 102"/>
                  <a:gd name="T62" fmla="*/ 65 w 107"/>
                  <a:gd name="T63" fmla="*/ 23 h 102"/>
                  <a:gd name="T64" fmla="*/ 69 w 107"/>
                  <a:gd name="T65" fmla="*/ 21 h 102"/>
                  <a:gd name="T66" fmla="*/ 72 w 107"/>
                  <a:gd name="T67" fmla="*/ 17 h 102"/>
                  <a:gd name="T68" fmla="*/ 70 w 107"/>
                  <a:gd name="T69" fmla="*/ 11 h 102"/>
                  <a:gd name="T70" fmla="*/ 73 w 107"/>
                  <a:gd name="T71" fmla="*/ 7 h 102"/>
                  <a:gd name="T72" fmla="*/ 78 w 107"/>
                  <a:gd name="T73" fmla="*/ 4 h 102"/>
                  <a:gd name="T74" fmla="*/ 82 w 107"/>
                  <a:gd name="T75" fmla="*/ 2 h 102"/>
                  <a:gd name="T76" fmla="*/ 91 w 107"/>
                  <a:gd name="T77" fmla="*/ 4 h 102"/>
                  <a:gd name="T78" fmla="*/ 93 w 107"/>
                  <a:gd name="T79" fmla="*/ 7 h 102"/>
                  <a:gd name="T80" fmla="*/ 96 w 107"/>
                  <a:gd name="T81" fmla="*/ 7 h 102"/>
                  <a:gd name="T82" fmla="*/ 98 w 107"/>
                  <a:gd name="T83" fmla="*/ 8 h 102"/>
                  <a:gd name="T84" fmla="*/ 104 w 107"/>
                  <a:gd name="T85" fmla="*/ 10 h 102"/>
                  <a:gd name="T86" fmla="*/ 107 w 107"/>
                  <a:gd name="T87" fmla="*/ 12 h 102"/>
                  <a:gd name="T88" fmla="*/ 104 w 107"/>
                  <a:gd name="T89" fmla="*/ 16 h 102"/>
                  <a:gd name="T90" fmla="*/ 105 w 107"/>
                  <a:gd name="T91" fmla="*/ 19 h 102"/>
                  <a:gd name="T92" fmla="*/ 103 w 107"/>
                  <a:gd name="T93" fmla="*/ 24 h 102"/>
                  <a:gd name="T94" fmla="*/ 105 w 107"/>
                  <a:gd name="T95" fmla="*/ 30 h 102"/>
                  <a:gd name="T96" fmla="*/ 105 w 107"/>
                  <a:gd name="T97" fmla="*/ 57 h 102"/>
                  <a:gd name="T98" fmla="*/ 105 w 107"/>
                  <a:gd name="T99" fmla="*/ 85 h 102"/>
                  <a:gd name="T100" fmla="*/ 105 w 107"/>
                  <a:gd name="T101" fmla="*/ 98 h 102"/>
                  <a:gd name="T102" fmla="*/ 97 w 107"/>
                  <a:gd name="T103" fmla="*/ 98 h 102"/>
                  <a:gd name="T104" fmla="*/ 97 w 107"/>
                  <a:gd name="T105" fmla="*/ 102 h 102"/>
                  <a:gd name="T106" fmla="*/ 70 w 107"/>
                  <a:gd name="T107" fmla="*/ 88 h 102"/>
                  <a:gd name="T108" fmla="*/ 44 w 107"/>
                  <a:gd name="T109" fmla="*/ 74 h 102"/>
                  <a:gd name="T110" fmla="*/ 36 w 107"/>
                  <a:gd name="T111" fmla="*/ 7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02">
                    <a:moveTo>
                      <a:pt x="36" y="77"/>
                    </a:moveTo>
                    <a:lnTo>
                      <a:pt x="32" y="81"/>
                    </a:lnTo>
                    <a:lnTo>
                      <a:pt x="28" y="76"/>
                    </a:lnTo>
                    <a:lnTo>
                      <a:pt x="18" y="74"/>
                    </a:lnTo>
                    <a:lnTo>
                      <a:pt x="15" y="69"/>
                    </a:lnTo>
                    <a:lnTo>
                      <a:pt x="10" y="65"/>
                    </a:lnTo>
                    <a:lnTo>
                      <a:pt x="6" y="66"/>
                    </a:lnTo>
                    <a:lnTo>
                      <a:pt x="4" y="63"/>
                    </a:lnTo>
                    <a:lnTo>
                      <a:pt x="4" y="59"/>
                    </a:lnTo>
                    <a:lnTo>
                      <a:pt x="0" y="54"/>
                    </a:lnTo>
                    <a:lnTo>
                      <a:pt x="3" y="51"/>
                    </a:lnTo>
                    <a:lnTo>
                      <a:pt x="1" y="46"/>
                    </a:lnTo>
                    <a:lnTo>
                      <a:pt x="3" y="42"/>
                    </a:lnTo>
                    <a:lnTo>
                      <a:pt x="3" y="39"/>
                    </a:lnTo>
                    <a:lnTo>
                      <a:pt x="4" y="33"/>
                    </a:lnTo>
                    <a:lnTo>
                      <a:pt x="3" y="29"/>
                    </a:lnTo>
                    <a:lnTo>
                      <a:pt x="1" y="22"/>
                    </a:lnTo>
                    <a:lnTo>
                      <a:pt x="4" y="21"/>
                    </a:lnTo>
                    <a:lnTo>
                      <a:pt x="5" y="17"/>
                    </a:lnTo>
                    <a:lnTo>
                      <a:pt x="4" y="15"/>
                    </a:lnTo>
                    <a:lnTo>
                      <a:pt x="9" y="11"/>
                    </a:lnTo>
                    <a:lnTo>
                      <a:pt x="11" y="8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40" y="7"/>
                    </a:lnTo>
                    <a:lnTo>
                      <a:pt x="43" y="15"/>
                    </a:lnTo>
                    <a:lnTo>
                      <a:pt x="49" y="16"/>
                    </a:lnTo>
                    <a:lnTo>
                      <a:pt x="58" y="19"/>
                    </a:lnTo>
                    <a:lnTo>
                      <a:pt x="65" y="23"/>
                    </a:lnTo>
                    <a:lnTo>
                      <a:pt x="69" y="21"/>
                    </a:lnTo>
                    <a:lnTo>
                      <a:pt x="72" y="17"/>
                    </a:lnTo>
                    <a:lnTo>
                      <a:pt x="70" y="11"/>
                    </a:lnTo>
                    <a:lnTo>
                      <a:pt x="73" y="7"/>
                    </a:lnTo>
                    <a:lnTo>
                      <a:pt x="78" y="4"/>
                    </a:lnTo>
                    <a:lnTo>
                      <a:pt x="82" y="2"/>
                    </a:lnTo>
                    <a:lnTo>
                      <a:pt x="91" y="4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8" y="8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04" y="16"/>
                    </a:lnTo>
                    <a:lnTo>
                      <a:pt x="105" y="19"/>
                    </a:lnTo>
                    <a:lnTo>
                      <a:pt x="103" y="24"/>
                    </a:lnTo>
                    <a:lnTo>
                      <a:pt x="105" y="30"/>
                    </a:lnTo>
                    <a:lnTo>
                      <a:pt x="105" y="57"/>
                    </a:lnTo>
                    <a:lnTo>
                      <a:pt x="105" y="85"/>
                    </a:lnTo>
                    <a:lnTo>
                      <a:pt x="105" y="98"/>
                    </a:lnTo>
                    <a:lnTo>
                      <a:pt x="97" y="98"/>
                    </a:lnTo>
                    <a:lnTo>
                      <a:pt x="97" y="102"/>
                    </a:lnTo>
                    <a:lnTo>
                      <a:pt x="70" y="88"/>
                    </a:lnTo>
                    <a:lnTo>
                      <a:pt x="44" y="74"/>
                    </a:lnTo>
                    <a:lnTo>
                      <a:pt x="36" y="7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8" name="Freihandform 103">
                <a:extLst>
                  <a:ext uri="{FF2B5EF4-FFF2-40B4-BE49-F238E27FC236}">
                    <a16:creationId xmlns:a16="http://schemas.microsoft.com/office/drawing/2014/main" id="{28D9F8EB-566A-2109-8B78-D72B7816F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5" y="5362575"/>
                <a:ext cx="169863" cy="179388"/>
              </a:xfrm>
              <a:custGeom>
                <a:avLst/>
                <a:gdLst>
                  <a:gd name="T0" fmla="*/ 105 w 107"/>
                  <a:gd name="T1" fmla="*/ 23 h 113"/>
                  <a:gd name="T2" fmla="*/ 102 w 107"/>
                  <a:gd name="T3" fmla="*/ 15 h 113"/>
                  <a:gd name="T4" fmla="*/ 102 w 107"/>
                  <a:gd name="T5" fmla="*/ 10 h 113"/>
                  <a:gd name="T6" fmla="*/ 100 w 107"/>
                  <a:gd name="T7" fmla="*/ 5 h 113"/>
                  <a:gd name="T8" fmla="*/ 96 w 107"/>
                  <a:gd name="T9" fmla="*/ 4 h 113"/>
                  <a:gd name="T10" fmla="*/ 90 w 107"/>
                  <a:gd name="T11" fmla="*/ 3 h 113"/>
                  <a:gd name="T12" fmla="*/ 83 w 107"/>
                  <a:gd name="T13" fmla="*/ 3 h 113"/>
                  <a:gd name="T14" fmla="*/ 79 w 107"/>
                  <a:gd name="T15" fmla="*/ 0 h 113"/>
                  <a:gd name="T16" fmla="*/ 75 w 107"/>
                  <a:gd name="T17" fmla="*/ 0 h 113"/>
                  <a:gd name="T18" fmla="*/ 72 w 107"/>
                  <a:gd name="T19" fmla="*/ 5 h 113"/>
                  <a:gd name="T20" fmla="*/ 69 w 107"/>
                  <a:gd name="T21" fmla="*/ 14 h 113"/>
                  <a:gd name="T22" fmla="*/ 63 w 107"/>
                  <a:gd name="T23" fmla="*/ 16 h 113"/>
                  <a:gd name="T24" fmla="*/ 56 w 107"/>
                  <a:gd name="T25" fmla="*/ 20 h 113"/>
                  <a:gd name="T26" fmla="*/ 52 w 107"/>
                  <a:gd name="T27" fmla="*/ 26 h 113"/>
                  <a:gd name="T28" fmla="*/ 52 w 107"/>
                  <a:gd name="T29" fmla="*/ 29 h 113"/>
                  <a:gd name="T30" fmla="*/ 48 w 107"/>
                  <a:gd name="T31" fmla="*/ 37 h 113"/>
                  <a:gd name="T32" fmla="*/ 50 w 107"/>
                  <a:gd name="T33" fmla="*/ 46 h 113"/>
                  <a:gd name="T34" fmla="*/ 44 w 107"/>
                  <a:gd name="T35" fmla="*/ 52 h 113"/>
                  <a:gd name="T36" fmla="*/ 41 w 107"/>
                  <a:gd name="T37" fmla="*/ 55 h 113"/>
                  <a:gd name="T38" fmla="*/ 36 w 107"/>
                  <a:gd name="T39" fmla="*/ 60 h 113"/>
                  <a:gd name="T40" fmla="*/ 30 w 107"/>
                  <a:gd name="T41" fmla="*/ 61 h 113"/>
                  <a:gd name="T42" fmla="*/ 26 w 107"/>
                  <a:gd name="T43" fmla="*/ 63 h 113"/>
                  <a:gd name="T44" fmla="*/ 26 w 107"/>
                  <a:gd name="T45" fmla="*/ 63 h 113"/>
                  <a:gd name="T46" fmla="*/ 21 w 107"/>
                  <a:gd name="T47" fmla="*/ 72 h 113"/>
                  <a:gd name="T48" fmla="*/ 18 w 107"/>
                  <a:gd name="T49" fmla="*/ 74 h 113"/>
                  <a:gd name="T50" fmla="*/ 15 w 107"/>
                  <a:gd name="T51" fmla="*/ 79 h 113"/>
                  <a:gd name="T52" fmla="*/ 15 w 107"/>
                  <a:gd name="T53" fmla="*/ 83 h 113"/>
                  <a:gd name="T54" fmla="*/ 13 w 107"/>
                  <a:gd name="T55" fmla="*/ 86 h 113"/>
                  <a:gd name="T56" fmla="*/ 11 w 107"/>
                  <a:gd name="T57" fmla="*/ 87 h 113"/>
                  <a:gd name="T58" fmla="*/ 7 w 107"/>
                  <a:gd name="T59" fmla="*/ 92 h 113"/>
                  <a:gd name="T60" fmla="*/ 5 w 107"/>
                  <a:gd name="T61" fmla="*/ 98 h 113"/>
                  <a:gd name="T62" fmla="*/ 6 w 107"/>
                  <a:gd name="T63" fmla="*/ 101 h 113"/>
                  <a:gd name="T64" fmla="*/ 3 w 107"/>
                  <a:gd name="T65" fmla="*/ 104 h 113"/>
                  <a:gd name="T66" fmla="*/ 1 w 107"/>
                  <a:gd name="T67" fmla="*/ 106 h 113"/>
                  <a:gd name="T68" fmla="*/ 0 w 107"/>
                  <a:gd name="T69" fmla="*/ 109 h 113"/>
                  <a:gd name="T70" fmla="*/ 0 w 107"/>
                  <a:gd name="T71" fmla="*/ 113 h 113"/>
                  <a:gd name="T72" fmla="*/ 1 w 107"/>
                  <a:gd name="T73" fmla="*/ 110 h 113"/>
                  <a:gd name="T74" fmla="*/ 28 w 107"/>
                  <a:gd name="T75" fmla="*/ 110 h 113"/>
                  <a:gd name="T76" fmla="*/ 26 w 107"/>
                  <a:gd name="T77" fmla="*/ 100 h 113"/>
                  <a:gd name="T78" fmla="*/ 28 w 107"/>
                  <a:gd name="T79" fmla="*/ 96 h 113"/>
                  <a:gd name="T80" fmla="*/ 35 w 107"/>
                  <a:gd name="T81" fmla="*/ 95 h 113"/>
                  <a:gd name="T82" fmla="*/ 35 w 107"/>
                  <a:gd name="T83" fmla="*/ 77 h 113"/>
                  <a:gd name="T84" fmla="*/ 56 w 107"/>
                  <a:gd name="T85" fmla="*/ 77 h 113"/>
                  <a:gd name="T86" fmla="*/ 56 w 107"/>
                  <a:gd name="T87" fmla="*/ 66 h 113"/>
                  <a:gd name="T88" fmla="*/ 56 w 107"/>
                  <a:gd name="T89" fmla="*/ 65 h 113"/>
                  <a:gd name="T90" fmla="*/ 56 w 107"/>
                  <a:gd name="T91" fmla="*/ 63 h 113"/>
                  <a:gd name="T92" fmla="*/ 56 w 107"/>
                  <a:gd name="T93" fmla="*/ 55 h 113"/>
                  <a:gd name="T94" fmla="*/ 67 w 107"/>
                  <a:gd name="T95" fmla="*/ 49 h 113"/>
                  <a:gd name="T96" fmla="*/ 73 w 107"/>
                  <a:gd name="T97" fmla="*/ 48 h 113"/>
                  <a:gd name="T98" fmla="*/ 79 w 107"/>
                  <a:gd name="T99" fmla="*/ 45 h 113"/>
                  <a:gd name="T100" fmla="*/ 82 w 107"/>
                  <a:gd name="T101" fmla="*/ 42 h 113"/>
                  <a:gd name="T102" fmla="*/ 89 w 107"/>
                  <a:gd name="T103" fmla="*/ 39 h 113"/>
                  <a:gd name="T104" fmla="*/ 90 w 107"/>
                  <a:gd name="T105" fmla="*/ 33 h 113"/>
                  <a:gd name="T106" fmla="*/ 94 w 107"/>
                  <a:gd name="T107" fmla="*/ 32 h 113"/>
                  <a:gd name="T108" fmla="*/ 96 w 107"/>
                  <a:gd name="T109" fmla="*/ 29 h 113"/>
                  <a:gd name="T110" fmla="*/ 106 w 107"/>
                  <a:gd name="T111" fmla="*/ 28 h 113"/>
                  <a:gd name="T112" fmla="*/ 107 w 107"/>
                  <a:gd name="T113" fmla="*/ 25 h 113"/>
                  <a:gd name="T114" fmla="*/ 105 w 107"/>
                  <a:gd name="T115" fmla="*/ 2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113">
                    <a:moveTo>
                      <a:pt x="105" y="23"/>
                    </a:moveTo>
                    <a:lnTo>
                      <a:pt x="102" y="15"/>
                    </a:lnTo>
                    <a:lnTo>
                      <a:pt x="102" y="10"/>
                    </a:lnTo>
                    <a:lnTo>
                      <a:pt x="100" y="5"/>
                    </a:lnTo>
                    <a:lnTo>
                      <a:pt x="96" y="4"/>
                    </a:lnTo>
                    <a:lnTo>
                      <a:pt x="90" y="3"/>
                    </a:lnTo>
                    <a:lnTo>
                      <a:pt x="83" y="3"/>
                    </a:lnTo>
                    <a:lnTo>
                      <a:pt x="79" y="0"/>
                    </a:lnTo>
                    <a:lnTo>
                      <a:pt x="75" y="0"/>
                    </a:lnTo>
                    <a:lnTo>
                      <a:pt x="72" y="5"/>
                    </a:lnTo>
                    <a:lnTo>
                      <a:pt x="69" y="14"/>
                    </a:lnTo>
                    <a:lnTo>
                      <a:pt x="63" y="16"/>
                    </a:lnTo>
                    <a:lnTo>
                      <a:pt x="56" y="20"/>
                    </a:lnTo>
                    <a:lnTo>
                      <a:pt x="52" y="26"/>
                    </a:lnTo>
                    <a:lnTo>
                      <a:pt x="52" y="29"/>
                    </a:lnTo>
                    <a:lnTo>
                      <a:pt x="48" y="37"/>
                    </a:lnTo>
                    <a:lnTo>
                      <a:pt x="50" y="46"/>
                    </a:lnTo>
                    <a:lnTo>
                      <a:pt x="44" y="52"/>
                    </a:lnTo>
                    <a:lnTo>
                      <a:pt x="41" y="55"/>
                    </a:lnTo>
                    <a:lnTo>
                      <a:pt x="36" y="60"/>
                    </a:lnTo>
                    <a:lnTo>
                      <a:pt x="30" y="61"/>
                    </a:lnTo>
                    <a:lnTo>
                      <a:pt x="26" y="63"/>
                    </a:lnTo>
                    <a:lnTo>
                      <a:pt x="26" y="63"/>
                    </a:lnTo>
                    <a:lnTo>
                      <a:pt x="21" y="72"/>
                    </a:lnTo>
                    <a:lnTo>
                      <a:pt x="18" y="74"/>
                    </a:lnTo>
                    <a:lnTo>
                      <a:pt x="15" y="79"/>
                    </a:lnTo>
                    <a:lnTo>
                      <a:pt x="15" y="83"/>
                    </a:lnTo>
                    <a:lnTo>
                      <a:pt x="13" y="86"/>
                    </a:lnTo>
                    <a:lnTo>
                      <a:pt x="11" y="87"/>
                    </a:lnTo>
                    <a:lnTo>
                      <a:pt x="7" y="92"/>
                    </a:lnTo>
                    <a:lnTo>
                      <a:pt x="5" y="98"/>
                    </a:lnTo>
                    <a:lnTo>
                      <a:pt x="6" y="101"/>
                    </a:lnTo>
                    <a:lnTo>
                      <a:pt x="3" y="104"/>
                    </a:lnTo>
                    <a:lnTo>
                      <a:pt x="1" y="106"/>
                    </a:lnTo>
                    <a:lnTo>
                      <a:pt x="0" y="109"/>
                    </a:lnTo>
                    <a:lnTo>
                      <a:pt x="0" y="113"/>
                    </a:lnTo>
                    <a:lnTo>
                      <a:pt x="1" y="110"/>
                    </a:lnTo>
                    <a:lnTo>
                      <a:pt x="28" y="110"/>
                    </a:lnTo>
                    <a:lnTo>
                      <a:pt x="26" y="100"/>
                    </a:lnTo>
                    <a:lnTo>
                      <a:pt x="28" y="96"/>
                    </a:lnTo>
                    <a:lnTo>
                      <a:pt x="35" y="95"/>
                    </a:lnTo>
                    <a:lnTo>
                      <a:pt x="35" y="77"/>
                    </a:lnTo>
                    <a:lnTo>
                      <a:pt x="56" y="77"/>
                    </a:lnTo>
                    <a:lnTo>
                      <a:pt x="56" y="66"/>
                    </a:lnTo>
                    <a:lnTo>
                      <a:pt x="56" y="65"/>
                    </a:lnTo>
                    <a:lnTo>
                      <a:pt x="56" y="63"/>
                    </a:lnTo>
                    <a:lnTo>
                      <a:pt x="56" y="55"/>
                    </a:lnTo>
                    <a:lnTo>
                      <a:pt x="67" y="49"/>
                    </a:lnTo>
                    <a:lnTo>
                      <a:pt x="73" y="48"/>
                    </a:lnTo>
                    <a:lnTo>
                      <a:pt x="79" y="45"/>
                    </a:lnTo>
                    <a:lnTo>
                      <a:pt x="82" y="42"/>
                    </a:lnTo>
                    <a:lnTo>
                      <a:pt x="89" y="39"/>
                    </a:lnTo>
                    <a:lnTo>
                      <a:pt x="90" y="33"/>
                    </a:lnTo>
                    <a:lnTo>
                      <a:pt x="94" y="32"/>
                    </a:lnTo>
                    <a:lnTo>
                      <a:pt x="96" y="29"/>
                    </a:lnTo>
                    <a:lnTo>
                      <a:pt x="106" y="28"/>
                    </a:lnTo>
                    <a:lnTo>
                      <a:pt x="107" y="25"/>
                    </a:lnTo>
                    <a:lnTo>
                      <a:pt x="105" y="2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9" name="Freihandform 106">
                <a:extLst>
                  <a:ext uri="{FF2B5EF4-FFF2-40B4-BE49-F238E27FC236}">
                    <a16:creationId xmlns:a16="http://schemas.microsoft.com/office/drawing/2014/main" id="{D117E188-6D93-1B9A-FC1A-30BBDA29F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425" y="5895975"/>
                <a:ext cx="77788" cy="152400"/>
              </a:xfrm>
              <a:custGeom>
                <a:avLst/>
                <a:gdLst>
                  <a:gd name="T0" fmla="*/ 43 w 49"/>
                  <a:gd name="T1" fmla="*/ 3 h 96"/>
                  <a:gd name="T2" fmla="*/ 44 w 49"/>
                  <a:gd name="T3" fmla="*/ 6 h 96"/>
                  <a:gd name="T4" fmla="*/ 46 w 49"/>
                  <a:gd name="T5" fmla="*/ 11 h 96"/>
                  <a:gd name="T6" fmla="*/ 47 w 49"/>
                  <a:gd name="T7" fmla="*/ 19 h 96"/>
                  <a:gd name="T8" fmla="*/ 49 w 49"/>
                  <a:gd name="T9" fmla="*/ 22 h 96"/>
                  <a:gd name="T10" fmla="*/ 49 w 49"/>
                  <a:gd name="T11" fmla="*/ 26 h 96"/>
                  <a:gd name="T12" fmla="*/ 47 w 49"/>
                  <a:gd name="T13" fmla="*/ 28 h 96"/>
                  <a:gd name="T14" fmla="*/ 45 w 49"/>
                  <a:gd name="T15" fmla="*/ 23 h 96"/>
                  <a:gd name="T16" fmla="*/ 44 w 49"/>
                  <a:gd name="T17" fmla="*/ 26 h 96"/>
                  <a:gd name="T18" fmla="*/ 45 w 49"/>
                  <a:gd name="T19" fmla="*/ 31 h 96"/>
                  <a:gd name="T20" fmla="*/ 44 w 49"/>
                  <a:gd name="T21" fmla="*/ 34 h 96"/>
                  <a:gd name="T22" fmla="*/ 43 w 49"/>
                  <a:gd name="T23" fmla="*/ 35 h 96"/>
                  <a:gd name="T24" fmla="*/ 41 w 49"/>
                  <a:gd name="T25" fmla="*/ 42 h 96"/>
                  <a:gd name="T26" fmla="*/ 39 w 49"/>
                  <a:gd name="T27" fmla="*/ 50 h 96"/>
                  <a:gd name="T28" fmla="*/ 35 w 49"/>
                  <a:gd name="T29" fmla="*/ 60 h 96"/>
                  <a:gd name="T30" fmla="*/ 32 w 49"/>
                  <a:gd name="T31" fmla="*/ 73 h 96"/>
                  <a:gd name="T32" fmla="*/ 29 w 49"/>
                  <a:gd name="T33" fmla="*/ 83 h 96"/>
                  <a:gd name="T34" fmla="*/ 26 w 49"/>
                  <a:gd name="T35" fmla="*/ 91 h 96"/>
                  <a:gd name="T36" fmla="*/ 21 w 49"/>
                  <a:gd name="T37" fmla="*/ 93 h 96"/>
                  <a:gd name="T38" fmla="*/ 15 w 49"/>
                  <a:gd name="T39" fmla="*/ 96 h 96"/>
                  <a:gd name="T40" fmla="*/ 11 w 49"/>
                  <a:gd name="T41" fmla="*/ 95 h 96"/>
                  <a:gd name="T42" fmla="*/ 5 w 49"/>
                  <a:gd name="T43" fmla="*/ 92 h 96"/>
                  <a:gd name="T44" fmla="*/ 4 w 49"/>
                  <a:gd name="T45" fmla="*/ 87 h 96"/>
                  <a:gd name="T46" fmla="*/ 4 w 49"/>
                  <a:gd name="T47" fmla="*/ 81 h 96"/>
                  <a:gd name="T48" fmla="*/ 2 w 49"/>
                  <a:gd name="T49" fmla="*/ 75 h 96"/>
                  <a:gd name="T50" fmla="*/ 0 w 49"/>
                  <a:gd name="T51" fmla="*/ 71 h 96"/>
                  <a:gd name="T52" fmla="*/ 2 w 49"/>
                  <a:gd name="T53" fmla="*/ 66 h 96"/>
                  <a:gd name="T54" fmla="*/ 5 w 49"/>
                  <a:gd name="T55" fmla="*/ 64 h 96"/>
                  <a:gd name="T56" fmla="*/ 5 w 49"/>
                  <a:gd name="T57" fmla="*/ 62 h 96"/>
                  <a:gd name="T58" fmla="*/ 8 w 49"/>
                  <a:gd name="T59" fmla="*/ 56 h 96"/>
                  <a:gd name="T60" fmla="*/ 9 w 49"/>
                  <a:gd name="T61" fmla="*/ 51 h 96"/>
                  <a:gd name="T62" fmla="*/ 6 w 49"/>
                  <a:gd name="T63" fmla="*/ 49 h 96"/>
                  <a:gd name="T64" fmla="*/ 5 w 49"/>
                  <a:gd name="T65" fmla="*/ 44 h 96"/>
                  <a:gd name="T66" fmla="*/ 5 w 49"/>
                  <a:gd name="T67" fmla="*/ 38 h 96"/>
                  <a:gd name="T68" fmla="*/ 8 w 49"/>
                  <a:gd name="T69" fmla="*/ 33 h 96"/>
                  <a:gd name="T70" fmla="*/ 9 w 49"/>
                  <a:gd name="T71" fmla="*/ 29 h 96"/>
                  <a:gd name="T72" fmla="*/ 11 w 49"/>
                  <a:gd name="T73" fmla="*/ 29 h 96"/>
                  <a:gd name="T74" fmla="*/ 16 w 49"/>
                  <a:gd name="T75" fmla="*/ 27 h 96"/>
                  <a:gd name="T76" fmla="*/ 18 w 49"/>
                  <a:gd name="T77" fmla="*/ 26 h 96"/>
                  <a:gd name="T78" fmla="*/ 21 w 49"/>
                  <a:gd name="T79" fmla="*/ 26 h 96"/>
                  <a:gd name="T80" fmla="*/ 24 w 49"/>
                  <a:gd name="T81" fmla="*/ 22 h 96"/>
                  <a:gd name="T82" fmla="*/ 30 w 49"/>
                  <a:gd name="T83" fmla="*/ 17 h 96"/>
                  <a:gd name="T84" fmla="*/ 32 w 49"/>
                  <a:gd name="T85" fmla="*/ 15 h 96"/>
                  <a:gd name="T86" fmla="*/ 32 w 49"/>
                  <a:gd name="T87" fmla="*/ 11 h 96"/>
                  <a:gd name="T88" fmla="*/ 34 w 49"/>
                  <a:gd name="T89" fmla="*/ 13 h 96"/>
                  <a:gd name="T90" fmla="*/ 38 w 49"/>
                  <a:gd name="T91" fmla="*/ 8 h 96"/>
                  <a:gd name="T92" fmla="*/ 38 w 49"/>
                  <a:gd name="T93" fmla="*/ 4 h 96"/>
                  <a:gd name="T94" fmla="*/ 40 w 49"/>
                  <a:gd name="T95" fmla="*/ 0 h 96"/>
                  <a:gd name="T96" fmla="*/ 43 w 49"/>
                  <a:gd name="T97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" h="96">
                    <a:moveTo>
                      <a:pt x="43" y="3"/>
                    </a:moveTo>
                    <a:lnTo>
                      <a:pt x="44" y="6"/>
                    </a:lnTo>
                    <a:lnTo>
                      <a:pt x="46" y="11"/>
                    </a:lnTo>
                    <a:lnTo>
                      <a:pt x="47" y="19"/>
                    </a:lnTo>
                    <a:lnTo>
                      <a:pt x="49" y="22"/>
                    </a:lnTo>
                    <a:lnTo>
                      <a:pt x="49" y="26"/>
                    </a:lnTo>
                    <a:lnTo>
                      <a:pt x="47" y="28"/>
                    </a:lnTo>
                    <a:lnTo>
                      <a:pt x="45" y="23"/>
                    </a:lnTo>
                    <a:lnTo>
                      <a:pt x="44" y="26"/>
                    </a:lnTo>
                    <a:lnTo>
                      <a:pt x="45" y="31"/>
                    </a:lnTo>
                    <a:lnTo>
                      <a:pt x="44" y="34"/>
                    </a:lnTo>
                    <a:lnTo>
                      <a:pt x="43" y="35"/>
                    </a:lnTo>
                    <a:lnTo>
                      <a:pt x="41" y="42"/>
                    </a:lnTo>
                    <a:lnTo>
                      <a:pt x="39" y="50"/>
                    </a:lnTo>
                    <a:lnTo>
                      <a:pt x="35" y="60"/>
                    </a:lnTo>
                    <a:lnTo>
                      <a:pt x="32" y="73"/>
                    </a:lnTo>
                    <a:lnTo>
                      <a:pt x="29" y="83"/>
                    </a:lnTo>
                    <a:lnTo>
                      <a:pt x="26" y="91"/>
                    </a:lnTo>
                    <a:lnTo>
                      <a:pt x="21" y="93"/>
                    </a:lnTo>
                    <a:lnTo>
                      <a:pt x="15" y="96"/>
                    </a:lnTo>
                    <a:lnTo>
                      <a:pt x="11" y="95"/>
                    </a:lnTo>
                    <a:lnTo>
                      <a:pt x="5" y="92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2" y="75"/>
                    </a:lnTo>
                    <a:lnTo>
                      <a:pt x="0" y="71"/>
                    </a:lnTo>
                    <a:lnTo>
                      <a:pt x="2" y="66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8" y="56"/>
                    </a:lnTo>
                    <a:lnTo>
                      <a:pt x="9" y="51"/>
                    </a:lnTo>
                    <a:lnTo>
                      <a:pt x="6" y="49"/>
                    </a:lnTo>
                    <a:lnTo>
                      <a:pt x="5" y="44"/>
                    </a:lnTo>
                    <a:lnTo>
                      <a:pt x="5" y="38"/>
                    </a:lnTo>
                    <a:lnTo>
                      <a:pt x="8" y="33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6" y="27"/>
                    </a:lnTo>
                    <a:lnTo>
                      <a:pt x="18" y="26"/>
                    </a:lnTo>
                    <a:lnTo>
                      <a:pt x="21" y="26"/>
                    </a:lnTo>
                    <a:lnTo>
                      <a:pt x="24" y="22"/>
                    </a:lnTo>
                    <a:lnTo>
                      <a:pt x="30" y="17"/>
                    </a:lnTo>
                    <a:lnTo>
                      <a:pt x="32" y="15"/>
                    </a:lnTo>
                    <a:lnTo>
                      <a:pt x="32" y="11"/>
                    </a:lnTo>
                    <a:lnTo>
                      <a:pt x="34" y="13"/>
                    </a:lnTo>
                    <a:lnTo>
                      <a:pt x="38" y="8"/>
                    </a:lnTo>
                    <a:lnTo>
                      <a:pt x="38" y="4"/>
                    </a:lnTo>
                    <a:lnTo>
                      <a:pt x="40" y="0"/>
                    </a:lnTo>
                    <a:lnTo>
                      <a:pt x="43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0" name="Freihandform 108">
                <a:extLst>
                  <a:ext uri="{FF2B5EF4-FFF2-40B4-BE49-F238E27FC236}">
                    <a16:creationId xmlns:a16="http://schemas.microsoft.com/office/drawing/2014/main" id="{6755A1C2-CD5F-38BB-4C81-7797ECB54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875" y="5495925"/>
                <a:ext cx="176213" cy="165100"/>
              </a:xfrm>
              <a:custGeom>
                <a:avLst/>
                <a:gdLst>
                  <a:gd name="T0" fmla="*/ 3 w 111"/>
                  <a:gd name="T1" fmla="*/ 72 h 104"/>
                  <a:gd name="T2" fmla="*/ 6 w 111"/>
                  <a:gd name="T3" fmla="*/ 68 h 104"/>
                  <a:gd name="T4" fmla="*/ 15 w 111"/>
                  <a:gd name="T5" fmla="*/ 69 h 104"/>
                  <a:gd name="T6" fmla="*/ 18 w 111"/>
                  <a:gd name="T7" fmla="*/ 68 h 104"/>
                  <a:gd name="T8" fmla="*/ 46 w 111"/>
                  <a:gd name="T9" fmla="*/ 63 h 104"/>
                  <a:gd name="T10" fmla="*/ 43 w 111"/>
                  <a:gd name="T11" fmla="*/ 31 h 104"/>
                  <a:gd name="T12" fmla="*/ 50 w 111"/>
                  <a:gd name="T13" fmla="*/ 0 h 104"/>
                  <a:gd name="T14" fmla="*/ 95 w 111"/>
                  <a:gd name="T15" fmla="*/ 31 h 104"/>
                  <a:gd name="T16" fmla="*/ 101 w 111"/>
                  <a:gd name="T17" fmla="*/ 36 h 104"/>
                  <a:gd name="T18" fmla="*/ 103 w 111"/>
                  <a:gd name="T19" fmla="*/ 42 h 104"/>
                  <a:gd name="T20" fmla="*/ 111 w 111"/>
                  <a:gd name="T21" fmla="*/ 58 h 104"/>
                  <a:gd name="T22" fmla="*/ 107 w 111"/>
                  <a:gd name="T23" fmla="*/ 66 h 104"/>
                  <a:gd name="T24" fmla="*/ 92 w 111"/>
                  <a:gd name="T25" fmla="*/ 69 h 104"/>
                  <a:gd name="T26" fmla="*/ 85 w 111"/>
                  <a:gd name="T27" fmla="*/ 71 h 104"/>
                  <a:gd name="T28" fmla="*/ 79 w 111"/>
                  <a:gd name="T29" fmla="*/ 70 h 104"/>
                  <a:gd name="T30" fmla="*/ 69 w 111"/>
                  <a:gd name="T31" fmla="*/ 74 h 104"/>
                  <a:gd name="T32" fmla="*/ 62 w 111"/>
                  <a:gd name="T33" fmla="*/ 78 h 104"/>
                  <a:gd name="T34" fmla="*/ 58 w 111"/>
                  <a:gd name="T35" fmla="*/ 82 h 104"/>
                  <a:gd name="T36" fmla="*/ 53 w 111"/>
                  <a:gd name="T37" fmla="*/ 82 h 104"/>
                  <a:gd name="T38" fmla="*/ 47 w 111"/>
                  <a:gd name="T39" fmla="*/ 93 h 104"/>
                  <a:gd name="T40" fmla="*/ 46 w 111"/>
                  <a:gd name="T41" fmla="*/ 98 h 104"/>
                  <a:gd name="T42" fmla="*/ 44 w 111"/>
                  <a:gd name="T43" fmla="*/ 103 h 104"/>
                  <a:gd name="T44" fmla="*/ 41 w 111"/>
                  <a:gd name="T45" fmla="*/ 101 h 104"/>
                  <a:gd name="T46" fmla="*/ 38 w 111"/>
                  <a:gd name="T47" fmla="*/ 101 h 104"/>
                  <a:gd name="T48" fmla="*/ 32 w 111"/>
                  <a:gd name="T49" fmla="*/ 104 h 104"/>
                  <a:gd name="T50" fmla="*/ 28 w 111"/>
                  <a:gd name="T51" fmla="*/ 104 h 104"/>
                  <a:gd name="T52" fmla="*/ 27 w 111"/>
                  <a:gd name="T53" fmla="*/ 99 h 104"/>
                  <a:gd name="T54" fmla="*/ 24 w 111"/>
                  <a:gd name="T55" fmla="*/ 99 h 104"/>
                  <a:gd name="T56" fmla="*/ 26 w 111"/>
                  <a:gd name="T57" fmla="*/ 95 h 104"/>
                  <a:gd name="T58" fmla="*/ 23 w 111"/>
                  <a:gd name="T59" fmla="*/ 90 h 104"/>
                  <a:gd name="T60" fmla="*/ 20 w 111"/>
                  <a:gd name="T61" fmla="*/ 89 h 104"/>
                  <a:gd name="T62" fmla="*/ 16 w 111"/>
                  <a:gd name="T63" fmla="*/ 90 h 104"/>
                  <a:gd name="T64" fmla="*/ 11 w 111"/>
                  <a:gd name="T65" fmla="*/ 92 h 104"/>
                  <a:gd name="T66" fmla="*/ 9 w 111"/>
                  <a:gd name="T67" fmla="*/ 89 h 104"/>
                  <a:gd name="T68" fmla="*/ 5 w 111"/>
                  <a:gd name="T69" fmla="*/ 90 h 104"/>
                  <a:gd name="T70" fmla="*/ 5 w 111"/>
                  <a:gd name="T71" fmla="*/ 86 h 104"/>
                  <a:gd name="T72" fmla="*/ 3 w 111"/>
                  <a:gd name="T73" fmla="*/ 81 h 104"/>
                  <a:gd name="T74" fmla="*/ 0 w 111"/>
                  <a:gd name="T75" fmla="*/ 7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1" h="104">
                    <a:moveTo>
                      <a:pt x="0" y="74"/>
                    </a:moveTo>
                    <a:lnTo>
                      <a:pt x="3" y="72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11" y="70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8" y="68"/>
                    </a:lnTo>
                    <a:lnTo>
                      <a:pt x="45" y="68"/>
                    </a:lnTo>
                    <a:lnTo>
                      <a:pt x="46" y="63"/>
                    </a:lnTo>
                    <a:lnTo>
                      <a:pt x="45" y="61"/>
                    </a:lnTo>
                    <a:lnTo>
                      <a:pt x="43" y="31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72" y="16"/>
                    </a:lnTo>
                    <a:lnTo>
                      <a:pt x="95" y="31"/>
                    </a:lnTo>
                    <a:lnTo>
                      <a:pt x="96" y="35"/>
                    </a:lnTo>
                    <a:lnTo>
                      <a:pt x="101" y="36"/>
                    </a:lnTo>
                    <a:lnTo>
                      <a:pt x="103" y="37"/>
                    </a:lnTo>
                    <a:lnTo>
                      <a:pt x="103" y="42"/>
                    </a:lnTo>
                    <a:lnTo>
                      <a:pt x="111" y="41"/>
                    </a:lnTo>
                    <a:lnTo>
                      <a:pt x="111" y="58"/>
                    </a:lnTo>
                    <a:lnTo>
                      <a:pt x="108" y="63"/>
                    </a:lnTo>
                    <a:lnTo>
                      <a:pt x="107" y="66"/>
                    </a:lnTo>
                    <a:lnTo>
                      <a:pt x="101" y="68"/>
                    </a:lnTo>
                    <a:lnTo>
                      <a:pt x="92" y="69"/>
                    </a:lnTo>
                    <a:lnTo>
                      <a:pt x="90" y="71"/>
                    </a:lnTo>
                    <a:lnTo>
                      <a:pt x="85" y="71"/>
                    </a:lnTo>
                    <a:lnTo>
                      <a:pt x="80" y="71"/>
                    </a:lnTo>
                    <a:lnTo>
                      <a:pt x="79" y="70"/>
                    </a:lnTo>
                    <a:lnTo>
                      <a:pt x="75" y="71"/>
                    </a:lnTo>
                    <a:lnTo>
                      <a:pt x="69" y="74"/>
                    </a:lnTo>
                    <a:lnTo>
                      <a:pt x="68" y="76"/>
                    </a:lnTo>
                    <a:lnTo>
                      <a:pt x="62" y="78"/>
                    </a:lnTo>
                    <a:lnTo>
                      <a:pt x="62" y="81"/>
                    </a:lnTo>
                    <a:lnTo>
                      <a:pt x="58" y="82"/>
                    </a:lnTo>
                    <a:lnTo>
                      <a:pt x="56" y="81"/>
                    </a:lnTo>
                    <a:lnTo>
                      <a:pt x="53" y="82"/>
                    </a:lnTo>
                    <a:lnTo>
                      <a:pt x="52" y="87"/>
                    </a:lnTo>
                    <a:lnTo>
                      <a:pt x="47" y="93"/>
                    </a:lnTo>
                    <a:lnTo>
                      <a:pt x="47" y="95"/>
                    </a:lnTo>
                    <a:lnTo>
                      <a:pt x="46" y="98"/>
                    </a:lnTo>
                    <a:lnTo>
                      <a:pt x="46" y="103"/>
                    </a:lnTo>
                    <a:lnTo>
                      <a:pt x="44" y="103"/>
                    </a:lnTo>
                    <a:lnTo>
                      <a:pt x="41" y="104"/>
                    </a:lnTo>
                    <a:lnTo>
                      <a:pt x="41" y="101"/>
                    </a:lnTo>
                    <a:lnTo>
                      <a:pt x="39" y="101"/>
                    </a:lnTo>
                    <a:lnTo>
                      <a:pt x="38" y="101"/>
                    </a:lnTo>
                    <a:lnTo>
                      <a:pt x="37" y="104"/>
                    </a:lnTo>
                    <a:lnTo>
                      <a:pt x="32" y="104"/>
                    </a:lnTo>
                    <a:lnTo>
                      <a:pt x="29" y="103"/>
                    </a:lnTo>
                    <a:lnTo>
                      <a:pt x="28" y="104"/>
                    </a:lnTo>
                    <a:lnTo>
                      <a:pt x="27" y="101"/>
                    </a:lnTo>
                    <a:lnTo>
                      <a:pt x="27" y="99"/>
                    </a:lnTo>
                    <a:lnTo>
                      <a:pt x="26" y="99"/>
                    </a:lnTo>
                    <a:lnTo>
                      <a:pt x="24" y="99"/>
                    </a:lnTo>
                    <a:lnTo>
                      <a:pt x="24" y="97"/>
                    </a:lnTo>
                    <a:lnTo>
                      <a:pt x="26" y="95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1" y="89"/>
                    </a:lnTo>
                    <a:lnTo>
                      <a:pt x="20" y="89"/>
                    </a:lnTo>
                    <a:lnTo>
                      <a:pt x="18" y="89"/>
                    </a:lnTo>
                    <a:lnTo>
                      <a:pt x="16" y="90"/>
                    </a:lnTo>
                    <a:lnTo>
                      <a:pt x="15" y="92"/>
                    </a:lnTo>
                    <a:lnTo>
                      <a:pt x="11" y="92"/>
                    </a:lnTo>
                    <a:lnTo>
                      <a:pt x="10" y="89"/>
                    </a:lnTo>
                    <a:lnTo>
                      <a:pt x="9" y="89"/>
                    </a:lnTo>
                    <a:lnTo>
                      <a:pt x="6" y="90"/>
                    </a:lnTo>
                    <a:lnTo>
                      <a:pt x="5" y="90"/>
                    </a:lnTo>
                    <a:lnTo>
                      <a:pt x="5" y="88"/>
                    </a:lnTo>
                    <a:lnTo>
                      <a:pt x="5" y="86"/>
                    </a:lnTo>
                    <a:lnTo>
                      <a:pt x="5" y="83"/>
                    </a:lnTo>
                    <a:lnTo>
                      <a:pt x="3" y="81"/>
                    </a:lnTo>
                    <a:lnTo>
                      <a:pt x="2" y="77"/>
                    </a:lnTo>
                    <a:lnTo>
                      <a:pt x="0" y="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1" name="Freihandform 111">
                <a:extLst>
                  <a:ext uri="{FF2B5EF4-FFF2-40B4-BE49-F238E27FC236}">
                    <a16:creationId xmlns:a16="http://schemas.microsoft.com/office/drawing/2014/main" id="{33334347-B535-4410-25D3-40FB9871B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5" y="5467350"/>
                <a:ext cx="130175" cy="146050"/>
              </a:xfrm>
              <a:custGeom>
                <a:avLst/>
                <a:gdLst>
                  <a:gd name="T0" fmla="*/ 32 w 82"/>
                  <a:gd name="T1" fmla="*/ 92 h 92"/>
                  <a:gd name="T2" fmla="*/ 29 w 82"/>
                  <a:gd name="T3" fmla="*/ 87 h 92"/>
                  <a:gd name="T4" fmla="*/ 24 w 82"/>
                  <a:gd name="T5" fmla="*/ 81 h 92"/>
                  <a:gd name="T6" fmla="*/ 20 w 82"/>
                  <a:gd name="T7" fmla="*/ 79 h 92"/>
                  <a:gd name="T8" fmla="*/ 17 w 82"/>
                  <a:gd name="T9" fmla="*/ 77 h 92"/>
                  <a:gd name="T10" fmla="*/ 13 w 82"/>
                  <a:gd name="T11" fmla="*/ 77 h 92"/>
                  <a:gd name="T12" fmla="*/ 9 w 82"/>
                  <a:gd name="T13" fmla="*/ 79 h 92"/>
                  <a:gd name="T14" fmla="*/ 6 w 82"/>
                  <a:gd name="T15" fmla="*/ 78 h 92"/>
                  <a:gd name="T16" fmla="*/ 5 w 82"/>
                  <a:gd name="T17" fmla="*/ 81 h 92"/>
                  <a:gd name="T18" fmla="*/ 3 w 82"/>
                  <a:gd name="T19" fmla="*/ 77 h 92"/>
                  <a:gd name="T20" fmla="*/ 6 w 82"/>
                  <a:gd name="T21" fmla="*/ 73 h 92"/>
                  <a:gd name="T22" fmla="*/ 6 w 82"/>
                  <a:gd name="T23" fmla="*/ 67 h 92"/>
                  <a:gd name="T24" fmla="*/ 6 w 82"/>
                  <a:gd name="T25" fmla="*/ 60 h 92"/>
                  <a:gd name="T26" fmla="*/ 5 w 82"/>
                  <a:gd name="T27" fmla="*/ 57 h 92"/>
                  <a:gd name="T28" fmla="*/ 6 w 82"/>
                  <a:gd name="T29" fmla="*/ 53 h 92"/>
                  <a:gd name="T30" fmla="*/ 3 w 82"/>
                  <a:gd name="T31" fmla="*/ 49 h 92"/>
                  <a:gd name="T32" fmla="*/ 0 w 82"/>
                  <a:gd name="T33" fmla="*/ 47 h 92"/>
                  <a:gd name="T34" fmla="*/ 1 w 82"/>
                  <a:gd name="T35" fmla="*/ 44 h 92"/>
                  <a:gd name="T36" fmla="*/ 28 w 82"/>
                  <a:gd name="T37" fmla="*/ 44 h 92"/>
                  <a:gd name="T38" fmla="*/ 26 w 82"/>
                  <a:gd name="T39" fmla="*/ 34 h 92"/>
                  <a:gd name="T40" fmla="*/ 28 w 82"/>
                  <a:gd name="T41" fmla="*/ 30 h 92"/>
                  <a:gd name="T42" fmla="*/ 35 w 82"/>
                  <a:gd name="T43" fmla="*/ 29 h 92"/>
                  <a:gd name="T44" fmla="*/ 35 w 82"/>
                  <a:gd name="T45" fmla="*/ 11 h 92"/>
                  <a:gd name="T46" fmla="*/ 56 w 82"/>
                  <a:gd name="T47" fmla="*/ 11 h 92"/>
                  <a:gd name="T48" fmla="*/ 56 w 82"/>
                  <a:gd name="T49" fmla="*/ 0 h 92"/>
                  <a:gd name="T50" fmla="*/ 82 w 82"/>
                  <a:gd name="T51" fmla="*/ 18 h 92"/>
                  <a:gd name="T52" fmla="*/ 71 w 82"/>
                  <a:gd name="T53" fmla="*/ 18 h 92"/>
                  <a:gd name="T54" fmla="*/ 75 w 82"/>
                  <a:gd name="T55" fmla="*/ 49 h 92"/>
                  <a:gd name="T56" fmla="*/ 77 w 82"/>
                  <a:gd name="T57" fmla="*/ 79 h 92"/>
                  <a:gd name="T58" fmla="*/ 78 w 82"/>
                  <a:gd name="T59" fmla="*/ 81 h 92"/>
                  <a:gd name="T60" fmla="*/ 77 w 82"/>
                  <a:gd name="T61" fmla="*/ 86 h 92"/>
                  <a:gd name="T62" fmla="*/ 50 w 82"/>
                  <a:gd name="T63" fmla="*/ 86 h 92"/>
                  <a:gd name="T64" fmla="*/ 49 w 82"/>
                  <a:gd name="T65" fmla="*/ 87 h 92"/>
                  <a:gd name="T66" fmla="*/ 47 w 82"/>
                  <a:gd name="T67" fmla="*/ 87 h 92"/>
                  <a:gd name="T68" fmla="*/ 43 w 82"/>
                  <a:gd name="T69" fmla="*/ 88 h 92"/>
                  <a:gd name="T70" fmla="*/ 38 w 82"/>
                  <a:gd name="T71" fmla="*/ 86 h 92"/>
                  <a:gd name="T72" fmla="*/ 36 w 82"/>
                  <a:gd name="T73" fmla="*/ 86 h 92"/>
                  <a:gd name="T74" fmla="*/ 35 w 82"/>
                  <a:gd name="T75" fmla="*/ 90 h 92"/>
                  <a:gd name="T76" fmla="*/ 32 w 82"/>
                  <a:gd name="T7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" h="92">
                    <a:moveTo>
                      <a:pt x="32" y="92"/>
                    </a:moveTo>
                    <a:lnTo>
                      <a:pt x="29" y="87"/>
                    </a:lnTo>
                    <a:lnTo>
                      <a:pt x="24" y="81"/>
                    </a:lnTo>
                    <a:lnTo>
                      <a:pt x="20" y="79"/>
                    </a:lnTo>
                    <a:lnTo>
                      <a:pt x="17" y="77"/>
                    </a:lnTo>
                    <a:lnTo>
                      <a:pt x="13" y="77"/>
                    </a:lnTo>
                    <a:lnTo>
                      <a:pt x="9" y="79"/>
                    </a:lnTo>
                    <a:lnTo>
                      <a:pt x="6" y="78"/>
                    </a:lnTo>
                    <a:lnTo>
                      <a:pt x="5" y="81"/>
                    </a:lnTo>
                    <a:lnTo>
                      <a:pt x="3" y="77"/>
                    </a:lnTo>
                    <a:lnTo>
                      <a:pt x="6" y="73"/>
                    </a:lnTo>
                    <a:lnTo>
                      <a:pt x="6" y="67"/>
                    </a:lnTo>
                    <a:lnTo>
                      <a:pt x="6" y="60"/>
                    </a:lnTo>
                    <a:lnTo>
                      <a:pt x="5" y="57"/>
                    </a:lnTo>
                    <a:lnTo>
                      <a:pt x="6" y="53"/>
                    </a:lnTo>
                    <a:lnTo>
                      <a:pt x="3" y="49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28" y="44"/>
                    </a:lnTo>
                    <a:lnTo>
                      <a:pt x="26" y="34"/>
                    </a:lnTo>
                    <a:lnTo>
                      <a:pt x="28" y="30"/>
                    </a:lnTo>
                    <a:lnTo>
                      <a:pt x="35" y="29"/>
                    </a:lnTo>
                    <a:lnTo>
                      <a:pt x="35" y="11"/>
                    </a:lnTo>
                    <a:lnTo>
                      <a:pt x="56" y="11"/>
                    </a:lnTo>
                    <a:lnTo>
                      <a:pt x="56" y="0"/>
                    </a:lnTo>
                    <a:lnTo>
                      <a:pt x="82" y="18"/>
                    </a:lnTo>
                    <a:lnTo>
                      <a:pt x="71" y="18"/>
                    </a:lnTo>
                    <a:lnTo>
                      <a:pt x="75" y="49"/>
                    </a:lnTo>
                    <a:lnTo>
                      <a:pt x="77" y="79"/>
                    </a:lnTo>
                    <a:lnTo>
                      <a:pt x="78" y="81"/>
                    </a:lnTo>
                    <a:lnTo>
                      <a:pt x="77" y="86"/>
                    </a:lnTo>
                    <a:lnTo>
                      <a:pt x="50" y="86"/>
                    </a:lnTo>
                    <a:lnTo>
                      <a:pt x="49" y="87"/>
                    </a:lnTo>
                    <a:lnTo>
                      <a:pt x="47" y="87"/>
                    </a:lnTo>
                    <a:lnTo>
                      <a:pt x="43" y="88"/>
                    </a:lnTo>
                    <a:lnTo>
                      <a:pt x="38" y="86"/>
                    </a:lnTo>
                    <a:lnTo>
                      <a:pt x="36" y="86"/>
                    </a:lnTo>
                    <a:lnTo>
                      <a:pt x="35" y="90"/>
                    </a:lnTo>
                    <a:lnTo>
                      <a:pt x="32" y="9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2" name="Freihandform 112">
                <a:extLst>
                  <a:ext uri="{FF2B5EF4-FFF2-40B4-BE49-F238E27FC236}">
                    <a16:creationId xmlns:a16="http://schemas.microsoft.com/office/drawing/2014/main" id="{286ABF76-8A59-44B7-8E9E-C17B57460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713" y="5865813"/>
                <a:ext cx="34925" cy="82550"/>
              </a:xfrm>
              <a:custGeom>
                <a:avLst/>
                <a:gdLst>
                  <a:gd name="T0" fmla="*/ 13 w 22"/>
                  <a:gd name="T1" fmla="*/ 16 h 52"/>
                  <a:gd name="T2" fmla="*/ 11 w 22"/>
                  <a:gd name="T3" fmla="*/ 21 h 52"/>
                  <a:gd name="T4" fmla="*/ 13 w 22"/>
                  <a:gd name="T5" fmla="*/ 30 h 52"/>
                  <a:gd name="T6" fmla="*/ 16 w 22"/>
                  <a:gd name="T7" fmla="*/ 30 h 52"/>
                  <a:gd name="T8" fmla="*/ 18 w 22"/>
                  <a:gd name="T9" fmla="*/ 32 h 52"/>
                  <a:gd name="T10" fmla="*/ 21 w 22"/>
                  <a:gd name="T11" fmla="*/ 38 h 52"/>
                  <a:gd name="T12" fmla="*/ 22 w 22"/>
                  <a:gd name="T13" fmla="*/ 46 h 52"/>
                  <a:gd name="T14" fmla="*/ 18 w 22"/>
                  <a:gd name="T15" fmla="*/ 47 h 52"/>
                  <a:gd name="T16" fmla="*/ 16 w 22"/>
                  <a:gd name="T17" fmla="*/ 52 h 52"/>
                  <a:gd name="T18" fmla="*/ 12 w 22"/>
                  <a:gd name="T19" fmla="*/ 48 h 52"/>
                  <a:gd name="T20" fmla="*/ 11 w 22"/>
                  <a:gd name="T21" fmla="*/ 44 h 52"/>
                  <a:gd name="T22" fmla="*/ 13 w 22"/>
                  <a:gd name="T23" fmla="*/ 40 h 52"/>
                  <a:gd name="T24" fmla="*/ 12 w 22"/>
                  <a:gd name="T25" fmla="*/ 38 h 52"/>
                  <a:gd name="T26" fmla="*/ 10 w 22"/>
                  <a:gd name="T27" fmla="*/ 35 h 52"/>
                  <a:gd name="T28" fmla="*/ 9 w 22"/>
                  <a:gd name="T29" fmla="*/ 36 h 52"/>
                  <a:gd name="T30" fmla="*/ 4 w 22"/>
                  <a:gd name="T31" fmla="*/ 33 h 52"/>
                  <a:gd name="T32" fmla="*/ 0 w 22"/>
                  <a:gd name="T33" fmla="*/ 30 h 52"/>
                  <a:gd name="T34" fmla="*/ 2 w 22"/>
                  <a:gd name="T35" fmla="*/ 24 h 52"/>
                  <a:gd name="T36" fmla="*/ 5 w 22"/>
                  <a:gd name="T37" fmla="*/ 22 h 52"/>
                  <a:gd name="T38" fmla="*/ 4 w 22"/>
                  <a:gd name="T39" fmla="*/ 17 h 52"/>
                  <a:gd name="T40" fmla="*/ 5 w 22"/>
                  <a:gd name="T41" fmla="*/ 11 h 52"/>
                  <a:gd name="T42" fmla="*/ 6 w 22"/>
                  <a:gd name="T43" fmla="*/ 9 h 52"/>
                  <a:gd name="T44" fmla="*/ 4 w 22"/>
                  <a:gd name="T45" fmla="*/ 4 h 52"/>
                  <a:gd name="T46" fmla="*/ 1 w 22"/>
                  <a:gd name="T47" fmla="*/ 0 h 52"/>
                  <a:gd name="T48" fmla="*/ 7 w 22"/>
                  <a:gd name="T49" fmla="*/ 1 h 52"/>
                  <a:gd name="T50" fmla="*/ 9 w 22"/>
                  <a:gd name="T51" fmla="*/ 4 h 52"/>
                  <a:gd name="T52" fmla="*/ 11 w 22"/>
                  <a:gd name="T53" fmla="*/ 6 h 52"/>
                  <a:gd name="T54" fmla="*/ 13 w 22"/>
                  <a:gd name="T5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" h="52">
                    <a:moveTo>
                      <a:pt x="13" y="16"/>
                    </a:moveTo>
                    <a:lnTo>
                      <a:pt x="11" y="21"/>
                    </a:lnTo>
                    <a:lnTo>
                      <a:pt x="13" y="30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21" y="38"/>
                    </a:lnTo>
                    <a:lnTo>
                      <a:pt x="22" y="46"/>
                    </a:lnTo>
                    <a:lnTo>
                      <a:pt x="18" y="47"/>
                    </a:lnTo>
                    <a:lnTo>
                      <a:pt x="16" y="52"/>
                    </a:lnTo>
                    <a:lnTo>
                      <a:pt x="12" y="48"/>
                    </a:lnTo>
                    <a:lnTo>
                      <a:pt x="11" y="44"/>
                    </a:lnTo>
                    <a:lnTo>
                      <a:pt x="13" y="40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6"/>
                    </a:lnTo>
                    <a:lnTo>
                      <a:pt x="4" y="33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5" y="22"/>
                    </a:lnTo>
                    <a:lnTo>
                      <a:pt x="4" y="17"/>
                    </a:lnTo>
                    <a:lnTo>
                      <a:pt x="5" y="11"/>
                    </a:lnTo>
                    <a:lnTo>
                      <a:pt x="6" y="9"/>
                    </a:lnTo>
                    <a:lnTo>
                      <a:pt x="4" y="4"/>
                    </a:lnTo>
                    <a:lnTo>
                      <a:pt x="1" y="0"/>
                    </a:lnTo>
                    <a:lnTo>
                      <a:pt x="7" y="1"/>
                    </a:lnTo>
                    <a:lnTo>
                      <a:pt x="9" y="4"/>
                    </a:lnTo>
                    <a:lnTo>
                      <a:pt x="11" y="6"/>
                    </a:lnTo>
                    <a:lnTo>
                      <a:pt x="13" y="1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3" name="Freihandform 115">
                <a:extLst>
                  <a:ext uri="{FF2B5EF4-FFF2-40B4-BE49-F238E27FC236}">
                    <a16:creationId xmlns:a16="http://schemas.microsoft.com/office/drawing/2014/main" id="{B78243B8-4B6E-A377-C428-B319C9065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5876925"/>
                <a:ext cx="112713" cy="184150"/>
              </a:xfrm>
              <a:custGeom>
                <a:avLst/>
                <a:gdLst>
                  <a:gd name="T0" fmla="*/ 35 w 71"/>
                  <a:gd name="T1" fmla="*/ 9 h 116"/>
                  <a:gd name="T2" fmla="*/ 45 w 71"/>
                  <a:gd name="T3" fmla="*/ 9 h 116"/>
                  <a:gd name="T4" fmla="*/ 52 w 71"/>
                  <a:gd name="T5" fmla="*/ 8 h 116"/>
                  <a:gd name="T6" fmla="*/ 63 w 71"/>
                  <a:gd name="T7" fmla="*/ 5 h 116"/>
                  <a:gd name="T8" fmla="*/ 70 w 71"/>
                  <a:gd name="T9" fmla="*/ 4 h 116"/>
                  <a:gd name="T10" fmla="*/ 70 w 71"/>
                  <a:gd name="T11" fmla="*/ 16 h 116"/>
                  <a:gd name="T12" fmla="*/ 71 w 71"/>
                  <a:gd name="T13" fmla="*/ 31 h 116"/>
                  <a:gd name="T14" fmla="*/ 68 w 71"/>
                  <a:gd name="T15" fmla="*/ 40 h 116"/>
                  <a:gd name="T16" fmla="*/ 57 w 71"/>
                  <a:gd name="T17" fmla="*/ 47 h 116"/>
                  <a:gd name="T18" fmla="*/ 41 w 71"/>
                  <a:gd name="T19" fmla="*/ 58 h 116"/>
                  <a:gd name="T20" fmla="*/ 34 w 71"/>
                  <a:gd name="T21" fmla="*/ 64 h 116"/>
                  <a:gd name="T22" fmla="*/ 32 w 71"/>
                  <a:gd name="T23" fmla="*/ 72 h 116"/>
                  <a:gd name="T24" fmla="*/ 35 w 71"/>
                  <a:gd name="T25" fmla="*/ 81 h 116"/>
                  <a:gd name="T26" fmla="*/ 36 w 71"/>
                  <a:gd name="T27" fmla="*/ 83 h 116"/>
                  <a:gd name="T28" fmla="*/ 35 w 71"/>
                  <a:gd name="T29" fmla="*/ 93 h 116"/>
                  <a:gd name="T30" fmla="*/ 36 w 71"/>
                  <a:gd name="T31" fmla="*/ 97 h 116"/>
                  <a:gd name="T32" fmla="*/ 28 w 71"/>
                  <a:gd name="T33" fmla="*/ 102 h 116"/>
                  <a:gd name="T34" fmla="*/ 17 w 71"/>
                  <a:gd name="T35" fmla="*/ 109 h 116"/>
                  <a:gd name="T36" fmla="*/ 19 w 71"/>
                  <a:gd name="T37" fmla="*/ 113 h 116"/>
                  <a:gd name="T38" fmla="*/ 13 w 71"/>
                  <a:gd name="T39" fmla="*/ 116 h 116"/>
                  <a:gd name="T40" fmla="*/ 12 w 71"/>
                  <a:gd name="T41" fmla="*/ 110 h 116"/>
                  <a:gd name="T42" fmla="*/ 12 w 71"/>
                  <a:gd name="T43" fmla="*/ 99 h 116"/>
                  <a:gd name="T44" fmla="*/ 7 w 71"/>
                  <a:gd name="T45" fmla="*/ 84 h 116"/>
                  <a:gd name="T46" fmla="*/ 16 w 71"/>
                  <a:gd name="T47" fmla="*/ 70 h 116"/>
                  <a:gd name="T48" fmla="*/ 18 w 71"/>
                  <a:gd name="T49" fmla="*/ 66 h 116"/>
                  <a:gd name="T50" fmla="*/ 17 w 71"/>
                  <a:gd name="T51" fmla="*/ 58 h 116"/>
                  <a:gd name="T52" fmla="*/ 18 w 71"/>
                  <a:gd name="T53" fmla="*/ 45 h 116"/>
                  <a:gd name="T54" fmla="*/ 12 w 71"/>
                  <a:gd name="T55" fmla="*/ 41 h 116"/>
                  <a:gd name="T56" fmla="*/ 7 w 71"/>
                  <a:gd name="T57" fmla="*/ 39 h 116"/>
                  <a:gd name="T58" fmla="*/ 1 w 71"/>
                  <a:gd name="T59" fmla="*/ 37 h 116"/>
                  <a:gd name="T60" fmla="*/ 21 w 71"/>
                  <a:gd name="T61" fmla="*/ 26 h 116"/>
                  <a:gd name="T62" fmla="*/ 27 w 71"/>
                  <a:gd name="T63" fmla="*/ 28 h 116"/>
                  <a:gd name="T64" fmla="*/ 30 w 71"/>
                  <a:gd name="T65" fmla="*/ 33 h 116"/>
                  <a:gd name="T66" fmla="*/ 29 w 71"/>
                  <a:gd name="T67" fmla="*/ 41 h 116"/>
                  <a:gd name="T68" fmla="*/ 35 w 71"/>
                  <a:gd name="T69" fmla="*/ 40 h 116"/>
                  <a:gd name="T70" fmla="*/ 38 w 71"/>
                  <a:gd name="T71" fmla="*/ 31 h 116"/>
                  <a:gd name="T72" fmla="*/ 33 w 71"/>
                  <a:gd name="T73" fmla="*/ 23 h 116"/>
                  <a:gd name="T74" fmla="*/ 28 w 71"/>
                  <a:gd name="T75" fmla="*/ 1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116">
                    <a:moveTo>
                      <a:pt x="30" y="9"/>
                    </a:moveTo>
                    <a:lnTo>
                      <a:pt x="35" y="9"/>
                    </a:lnTo>
                    <a:lnTo>
                      <a:pt x="44" y="10"/>
                    </a:lnTo>
                    <a:lnTo>
                      <a:pt x="45" y="9"/>
                    </a:lnTo>
                    <a:lnTo>
                      <a:pt x="50" y="9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3" y="5"/>
                    </a:lnTo>
                    <a:lnTo>
                      <a:pt x="69" y="0"/>
                    </a:lnTo>
                    <a:lnTo>
                      <a:pt x="70" y="4"/>
                    </a:lnTo>
                    <a:lnTo>
                      <a:pt x="69" y="10"/>
                    </a:lnTo>
                    <a:lnTo>
                      <a:pt x="70" y="16"/>
                    </a:lnTo>
                    <a:lnTo>
                      <a:pt x="70" y="27"/>
                    </a:lnTo>
                    <a:lnTo>
                      <a:pt x="71" y="31"/>
                    </a:lnTo>
                    <a:lnTo>
                      <a:pt x="70" y="35"/>
                    </a:lnTo>
                    <a:lnTo>
                      <a:pt x="68" y="40"/>
                    </a:lnTo>
                    <a:lnTo>
                      <a:pt x="63" y="45"/>
                    </a:lnTo>
                    <a:lnTo>
                      <a:pt x="57" y="47"/>
                    </a:lnTo>
                    <a:lnTo>
                      <a:pt x="50" y="51"/>
                    </a:lnTo>
                    <a:lnTo>
                      <a:pt x="41" y="58"/>
                    </a:lnTo>
                    <a:lnTo>
                      <a:pt x="39" y="60"/>
                    </a:lnTo>
                    <a:lnTo>
                      <a:pt x="34" y="64"/>
                    </a:lnTo>
                    <a:lnTo>
                      <a:pt x="32" y="66"/>
                    </a:lnTo>
                    <a:lnTo>
                      <a:pt x="32" y="72"/>
                    </a:lnTo>
                    <a:lnTo>
                      <a:pt x="34" y="76"/>
                    </a:lnTo>
                    <a:lnTo>
                      <a:pt x="35" y="81"/>
                    </a:lnTo>
                    <a:lnTo>
                      <a:pt x="35" y="83"/>
                    </a:lnTo>
                    <a:lnTo>
                      <a:pt x="36" y="83"/>
                    </a:lnTo>
                    <a:lnTo>
                      <a:pt x="36" y="90"/>
                    </a:lnTo>
                    <a:lnTo>
                      <a:pt x="35" y="93"/>
                    </a:lnTo>
                    <a:lnTo>
                      <a:pt x="38" y="95"/>
                    </a:lnTo>
                    <a:lnTo>
                      <a:pt x="36" y="97"/>
                    </a:lnTo>
                    <a:lnTo>
                      <a:pt x="33" y="99"/>
                    </a:lnTo>
                    <a:lnTo>
                      <a:pt x="28" y="102"/>
                    </a:lnTo>
                    <a:lnTo>
                      <a:pt x="19" y="107"/>
                    </a:lnTo>
                    <a:lnTo>
                      <a:pt x="17" y="109"/>
                    </a:lnTo>
                    <a:lnTo>
                      <a:pt x="17" y="113"/>
                    </a:lnTo>
                    <a:lnTo>
                      <a:pt x="19" y="113"/>
                    </a:lnTo>
                    <a:lnTo>
                      <a:pt x="18" y="116"/>
                    </a:lnTo>
                    <a:lnTo>
                      <a:pt x="13" y="116"/>
                    </a:lnTo>
                    <a:lnTo>
                      <a:pt x="13" y="114"/>
                    </a:lnTo>
                    <a:lnTo>
                      <a:pt x="12" y="110"/>
                    </a:lnTo>
                    <a:lnTo>
                      <a:pt x="11" y="108"/>
                    </a:lnTo>
                    <a:lnTo>
                      <a:pt x="12" y="99"/>
                    </a:lnTo>
                    <a:lnTo>
                      <a:pt x="11" y="93"/>
                    </a:lnTo>
                    <a:lnTo>
                      <a:pt x="7" y="84"/>
                    </a:lnTo>
                    <a:lnTo>
                      <a:pt x="15" y="75"/>
                    </a:lnTo>
                    <a:lnTo>
                      <a:pt x="16" y="70"/>
                    </a:lnTo>
                    <a:lnTo>
                      <a:pt x="17" y="69"/>
                    </a:lnTo>
                    <a:lnTo>
                      <a:pt x="18" y="66"/>
                    </a:lnTo>
                    <a:lnTo>
                      <a:pt x="17" y="63"/>
                    </a:lnTo>
                    <a:lnTo>
                      <a:pt x="17" y="58"/>
                    </a:lnTo>
                    <a:lnTo>
                      <a:pt x="18" y="54"/>
                    </a:lnTo>
                    <a:lnTo>
                      <a:pt x="18" y="45"/>
                    </a:lnTo>
                    <a:lnTo>
                      <a:pt x="15" y="43"/>
                    </a:lnTo>
                    <a:lnTo>
                      <a:pt x="12" y="41"/>
                    </a:lnTo>
                    <a:lnTo>
                      <a:pt x="11" y="40"/>
                    </a:lnTo>
                    <a:lnTo>
                      <a:pt x="7" y="39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21" y="26"/>
                    </a:lnTo>
                    <a:lnTo>
                      <a:pt x="26" y="29"/>
                    </a:lnTo>
                    <a:lnTo>
                      <a:pt x="27" y="28"/>
                    </a:lnTo>
                    <a:lnTo>
                      <a:pt x="29" y="31"/>
                    </a:lnTo>
                    <a:lnTo>
                      <a:pt x="30" y="33"/>
                    </a:lnTo>
                    <a:lnTo>
                      <a:pt x="28" y="37"/>
                    </a:lnTo>
                    <a:lnTo>
                      <a:pt x="29" y="41"/>
                    </a:lnTo>
                    <a:lnTo>
                      <a:pt x="33" y="45"/>
                    </a:lnTo>
                    <a:lnTo>
                      <a:pt x="35" y="40"/>
                    </a:lnTo>
                    <a:lnTo>
                      <a:pt x="39" y="39"/>
                    </a:lnTo>
                    <a:lnTo>
                      <a:pt x="38" y="31"/>
                    </a:lnTo>
                    <a:lnTo>
                      <a:pt x="35" y="25"/>
                    </a:lnTo>
                    <a:lnTo>
                      <a:pt x="33" y="23"/>
                    </a:lnTo>
                    <a:lnTo>
                      <a:pt x="30" y="23"/>
                    </a:lnTo>
                    <a:lnTo>
                      <a:pt x="28" y="14"/>
                    </a:lnTo>
                    <a:lnTo>
                      <a:pt x="30" y="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4" name="Freihandform 116">
                <a:extLst>
                  <a:ext uri="{FF2B5EF4-FFF2-40B4-BE49-F238E27FC236}">
                    <a16:creationId xmlns:a16="http://schemas.microsoft.com/office/drawing/2014/main" id="{128A5555-A6A2-9648-5EF2-C74478AF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63" y="5949950"/>
                <a:ext cx="141288" cy="139700"/>
              </a:xfrm>
              <a:custGeom>
                <a:avLst/>
                <a:gdLst>
                  <a:gd name="T0" fmla="*/ 31 w 89"/>
                  <a:gd name="T1" fmla="*/ 85 h 88"/>
                  <a:gd name="T2" fmla="*/ 27 w 89"/>
                  <a:gd name="T3" fmla="*/ 79 h 88"/>
                  <a:gd name="T4" fmla="*/ 23 w 89"/>
                  <a:gd name="T5" fmla="*/ 73 h 88"/>
                  <a:gd name="T6" fmla="*/ 22 w 89"/>
                  <a:gd name="T7" fmla="*/ 66 h 88"/>
                  <a:gd name="T8" fmla="*/ 20 w 89"/>
                  <a:gd name="T9" fmla="*/ 61 h 88"/>
                  <a:gd name="T10" fmla="*/ 18 w 89"/>
                  <a:gd name="T11" fmla="*/ 50 h 88"/>
                  <a:gd name="T12" fmla="*/ 18 w 89"/>
                  <a:gd name="T13" fmla="*/ 40 h 88"/>
                  <a:gd name="T14" fmla="*/ 17 w 89"/>
                  <a:gd name="T15" fmla="*/ 37 h 88"/>
                  <a:gd name="T16" fmla="*/ 14 w 89"/>
                  <a:gd name="T17" fmla="*/ 34 h 88"/>
                  <a:gd name="T18" fmla="*/ 11 w 89"/>
                  <a:gd name="T19" fmla="*/ 28 h 88"/>
                  <a:gd name="T20" fmla="*/ 7 w 89"/>
                  <a:gd name="T21" fmla="*/ 20 h 88"/>
                  <a:gd name="T22" fmla="*/ 6 w 89"/>
                  <a:gd name="T23" fmla="*/ 15 h 88"/>
                  <a:gd name="T24" fmla="*/ 0 w 89"/>
                  <a:gd name="T25" fmla="*/ 8 h 88"/>
                  <a:gd name="T26" fmla="*/ 0 w 89"/>
                  <a:gd name="T27" fmla="*/ 3 h 88"/>
                  <a:gd name="T28" fmla="*/ 4 w 89"/>
                  <a:gd name="T29" fmla="*/ 1 h 88"/>
                  <a:gd name="T30" fmla="*/ 7 w 89"/>
                  <a:gd name="T31" fmla="*/ 0 h 88"/>
                  <a:gd name="T32" fmla="*/ 12 w 89"/>
                  <a:gd name="T33" fmla="*/ 0 h 88"/>
                  <a:gd name="T34" fmla="*/ 16 w 89"/>
                  <a:gd name="T35" fmla="*/ 4 h 88"/>
                  <a:gd name="T36" fmla="*/ 17 w 89"/>
                  <a:gd name="T37" fmla="*/ 3 h 88"/>
                  <a:gd name="T38" fmla="*/ 43 w 89"/>
                  <a:gd name="T39" fmla="*/ 3 h 88"/>
                  <a:gd name="T40" fmla="*/ 48 w 89"/>
                  <a:gd name="T41" fmla="*/ 6 h 88"/>
                  <a:gd name="T42" fmla="*/ 65 w 89"/>
                  <a:gd name="T43" fmla="*/ 8 h 88"/>
                  <a:gd name="T44" fmla="*/ 77 w 89"/>
                  <a:gd name="T45" fmla="*/ 4 h 88"/>
                  <a:gd name="T46" fmla="*/ 82 w 89"/>
                  <a:gd name="T47" fmla="*/ 3 h 88"/>
                  <a:gd name="T48" fmla="*/ 87 w 89"/>
                  <a:gd name="T49" fmla="*/ 3 h 88"/>
                  <a:gd name="T50" fmla="*/ 89 w 89"/>
                  <a:gd name="T51" fmla="*/ 5 h 88"/>
                  <a:gd name="T52" fmla="*/ 89 w 89"/>
                  <a:gd name="T53" fmla="*/ 5 h 88"/>
                  <a:gd name="T54" fmla="*/ 86 w 89"/>
                  <a:gd name="T55" fmla="*/ 6 h 88"/>
                  <a:gd name="T56" fmla="*/ 83 w 89"/>
                  <a:gd name="T57" fmla="*/ 6 h 88"/>
                  <a:gd name="T58" fmla="*/ 80 w 89"/>
                  <a:gd name="T59" fmla="*/ 10 h 88"/>
                  <a:gd name="T60" fmla="*/ 77 w 89"/>
                  <a:gd name="T61" fmla="*/ 6 h 88"/>
                  <a:gd name="T62" fmla="*/ 66 w 89"/>
                  <a:gd name="T63" fmla="*/ 9 h 88"/>
                  <a:gd name="T64" fmla="*/ 62 w 89"/>
                  <a:gd name="T65" fmla="*/ 9 h 88"/>
                  <a:gd name="T66" fmla="*/ 62 w 89"/>
                  <a:gd name="T67" fmla="*/ 34 h 88"/>
                  <a:gd name="T68" fmla="*/ 54 w 89"/>
                  <a:gd name="T69" fmla="*/ 35 h 88"/>
                  <a:gd name="T70" fmla="*/ 54 w 89"/>
                  <a:gd name="T71" fmla="*/ 56 h 88"/>
                  <a:gd name="T72" fmla="*/ 54 w 89"/>
                  <a:gd name="T73" fmla="*/ 84 h 88"/>
                  <a:gd name="T74" fmla="*/ 48 w 89"/>
                  <a:gd name="T75" fmla="*/ 87 h 88"/>
                  <a:gd name="T76" fmla="*/ 45 w 89"/>
                  <a:gd name="T77" fmla="*/ 88 h 88"/>
                  <a:gd name="T78" fmla="*/ 41 w 89"/>
                  <a:gd name="T79" fmla="*/ 86 h 88"/>
                  <a:gd name="T80" fmla="*/ 37 w 89"/>
                  <a:gd name="T81" fmla="*/ 86 h 88"/>
                  <a:gd name="T82" fmla="*/ 37 w 89"/>
                  <a:gd name="T83" fmla="*/ 82 h 88"/>
                  <a:gd name="T84" fmla="*/ 34 w 89"/>
                  <a:gd name="T85" fmla="*/ 81 h 88"/>
                  <a:gd name="T86" fmla="*/ 31 w 89"/>
                  <a:gd name="T87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9" h="88">
                    <a:moveTo>
                      <a:pt x="31" y="85"/>
                    </a:moveTo>
                    <a:lnTo>
                      <a:pt x="27" y="79"/>
                    </a:lnTo>
                    <a:lnTo>
                      <a:pt x="23" y="73"/>
                    </a:lnTo>
                    <a:lnTo>
                      <a:pt x="22" y="66"/>
                    </a:lnTo>
                    <a:lnTo>
                      <a:pt x="20" y="61"/>
                    </a:lnTo>
                    <a:lnTo>
                      <a:pt x="18" y="50"/>
                    </a:lnTo>
                    <a:lnTo>
                      <a:pt x="18" y="40"/>
                    </a:lnTo>
                    <a:lnTo>
                      <a:pt x="17" y="37"/>
                    </a:lnTo>
                    <a:lnTo>
                      <a:pt x="14" y="34"/>
                    </a:lnTo>
                    <a:lnTo>
                      <a:pt x="11" y="28"/>
                    </a:lnTo>
                    <a:lnTo>
                      <a:pt x="7" y="20"/>
                    </a:lnTo>
                    <a:lnTo>
                      <a:pt x="6" y="15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43" y="3"/>
                    </a:lnTo>
                    <a:lnTo>
                      <a:pt x="48" y="6"/>
                    </a:lnTo>
                    <a:lnTo>
                      <a:pt x="65" y="8"/>
                    </a:lnTo>
                    <a:lnTo>
                      <a:pt x="77" y="4"/>
                    </a:lnTo>
                    <a:lnTo>
                      <a:pt x="82" y="3"/>
                    </a:lnTo>
                    <a:lnTo>
                      <a:pt x="87" y="3"/>
                    </a:lnTo>
                    <a:lnTo>
                      <a:pt x="89" y="5"/>
                    </a:lnTo>
                    <a:lnTo>
                      <a:pt x="89" y="5"/>
                    </a:lnTo>
                    <a:lnTo>
                      <a:pt x="86" y="6"/>
                    </a:lnTo>
                    <a:lnTo>
                      <a:pt x="83" y="6"/>
                    </a:lnTo>
                    <a:lnTo>
                      <a:pt x="80" y="10"/>
                    </a:lnTo>
                    <a:lnTo>
                      <a:pt x="77" y="6"/>
                    </a:lnTo>
                    <a:lnTo>
                      <a:pt x="66" y="9"/>
                    </a:lnTo>
                    <a:lnTo>
                      <a:pt x="62" y="9"/>
                    </a:lnTo>
                    <a:lnTo>
                      <a:pt x="62" y="34"/>
                    </a:lnTo>
                    <a:lnTo>
                      <a:pt x="54" y="35"/>
                    </a:lnTo>
                    <a:lnTo>
                      <a:pt x="54" y="56"/>
                    </a:lnTo>
                    <a:lnTo>
                      <a:pt x="54" y="84"/>
                    </a:lnTo>
                    <a:lnTo>
                      <a:pt x="48" y="87"/>
                    </a:lnTo>
                    <a:lnTo>
                      <a:pt x="45" y="88"/>
                    </a:lnTo>
                    <a:lnTo>
                      <a:pt x="41" y="86"/>
                    </a:lnTo>
                    <a:lnTo>
                      <a:pt x="37" y="86"/>
                    </a:lnTo>
                    <a:lnTo>
                      <a:pt x="37" y="82"/>
                    </a:lnTo>
                    <a:lnTo>
                      <a:pt x="34" y="81"/>
                    </a:lnTo>
                    <a:lnTo>
                      <a:pt x="31" y="8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5" name="Freihandform 118">
                <a:extLst>
                  <a:ext uri="{FF2B5EF4-FFF2-40B4-BE49-F238E27FC236}">
                    <a16:creationId xmlns:a16="http://schemas.microsoft.com/office/drawing/2014/main" id="{DAA4E7EC-BBF5-6F17-FB82-486BD1201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813" y="5513388"/>
                <a:ext cx="165100" cy="130175"/>
              </a:xfrm>
              <a:custGeom>
                <a:avLst/>
                <a:gdLst>
                  <a:gd name="T0" fmla="*/ 12 w 104"/>
                  <a:gd name="T1" fmla="*/ 81 h 82"/>
                  <a:gd name="T2" fmla="*/ 12 w 104"/>
                  <a:gd name="T3" fmla="*/ 76 h 82"/>
                  <a:gd name="T4" fmla="*/ 5 w 104"/>
                  <a:gd name="T5" fmla="*/ 75 h 82"/>
                  <a:gd name="T6" fmla="*/ 3 w 104"/>
                  <a:gd name="T7" fmla="*/ 71 h 82"/>
                  <a:gd name="T8" fmla="*/ 0 w 104"/>
                  <a:gd name="T9" fmla="*/ 66 h 82"/>
                  <a:gd name="T10" fmla="*/ 0 w 104"/>
                  <a:gd name="T11" fmla="*/ 64 h 82"/>
                  <a:gd name="T12" fmla="*/ 0 w 104"/>
                  <a:gd name="T13" fmla="*/ 60 h 82"/>
                  <a:gd name="T14" fmla="*/ 5 w 104"/>
                  <a:gd name="T15" fmla="*/ 60 h 82"/>
                  <a:gd name="T16" fmla="*/ 7 w 104"/>
                  <a:gd name="T17" fmla="*/ 58 h 82"/>
                  <a:gd name="T18" fmla="*/ 16 w 104"/>
                  <a:gd name="T19" fmla="*/ 57 h 82"/>
                  <a:gd name="T20" fmla="*/ 22 w 104"/>
                  <a:gd name="T21" fmla="*/ 55 h 82"/>
                  <a:gd name="T22" fmla="*/ 23 w 104"/>
                  <a:gd name="T23" fmla="*/ 52 h 82"/>
                  <a:gd name="T24" fmla="*/ 26 w 104"/>
                  <a:gd name="T25" fmla="*/ 47 h 82"/>
                  <a:gd name="T26" fmla="*/ 26 w 104"/>
                  <a:gd name="T27" fmla="*/ 30 h 82"/>
                  <a:gd name="T28" fmla="*/ 35 w 104"/>
                  <a:gd name="T29" fmla="*/ 28 h 82"/>
                  <a:gd name="T30" fmla="*/ 55 w 104"/>
                  <a:gd name="T31" fmla="*/ 13 h 82"/>
                  <a:gd name="T32" fmla="*/ 78 w 104"/>
                  <a:gd name="T33" fmla="*/ 0 h 82"/>
                  <a:gd name="T34" fmla="*/ 88 w 104"/>
                  <a:gd name="T35" fmla="*/ 2 h 82"/>
                  <a:gd name="T36" fmla="*/ 92 w 104"/>
                  <a:gd name="T37" fmla="*/ 7 h 82"/>
                  <a:gd name="T38" fmla="*/ 96 w 104"/>
                  <a:gd name="T39" fmla="*/ 3 h 82"/>
                  <a:gd name="T40" fmla="*/ 99 w 104"/>
                  <a:gd name="T41" fmla="*/ 15 h 82"/>
                  <a:gd name="T42" fmla="*/ 101 w 104"/>
                  <a:gd name="T43" fmla="*/ 17 h 82"/>
                  <a:gd name="T44" fmla="*/ 101 w 104"/>
                  <a:gd name="T45" fmla="*/ 19 h 82"/>
                  <a:gd name="T46" fmla="*/ 104 w 104"/>
                  <a:gd name="T47" fmla="*/ 21 h 82"/>
                  <a:gd name="T48" fmla="*/ 103 w 104"/>
                  <a:gd name="T49" fmla="*/ 25 h 82"/>
                  <a:gd name="T50" fmla="*/ 100 w 104"/>
                  <a:gd name="T51" fmla="*/ 40 h 82"/>
                  <a:gd name="T52" fmla="*/ 100 w 104"/>
                  <a:gd name="T53" fmla="*/ 48 h 82"/>
                  <a:gd name="T54" fmla="*/ 92 w 104"/>
                  <a:gd name="T55" fmla="*/ 54 h 82"/>
                  <a:gd name="T56" fmla="*/ 88 w 104"/>
                  <a:gd name="T57" fmla="*/ 64 h 82"/>
                  <a:gd name="T58" fmla="*/ 90 w 104"/>
                  <a:gd name="T59" fmla="*/ 66 h 82"/>
                  <a:gd name="T60" fmla="*/ 90 w 104"/>
                  <a:gd name="T61" fmla="*/ 71 h 82"/>
                  <a:gd name="T62" fmla="*/ 95 w 104"/>
                  <a:gd name="T63" fmla="*/ 71 h 82"/>
                  <a:gd name="T64" fmla="*/ 94 w 104"/>
                  <a:gd name="T65" fmla="*/ 75 h 82"/>
                  <a:gd name="T66" fmla="*/ 93 w 104"/>
                  <a:gd name="T67" fmla="*/ 75 h 82"/>
                  <a:gd name="T68" fmla="*/ 93 w 104"/>
                  <a:gd name="T69" fmla="*/ 77 h 82"/>
                  <a:gd name="T70" fmla="*/ 92 w 104"/>
                  <a:gd name="T71" fmla="*/ 77 h 82"/>
                  <a:gd name="T72" fmla="*/ 87 w 104"/>
                  <a:gd name="T73" fmla="*/ 70 h 82"/>
                  <a:gd name="T74" fmla="*/ 86 w 104"/>
                  <a:gd name="T75" fmla="*/ 69 h 82"/>
                  <a:gd name="T76" fmla="*/ 80 w 104"/>
                  <a:gd name="T77" fmla="*/ 73 h 82"/>
                  <a:gd name="T78" fmla="*/ 75 w 104"/>
                  <a:gd name="T79" fmla="*/ 71 h 82"/>
                  <a:gd name="T80" fmla="*/ 71 w 104"/>
                  <a:gd name="T81" fmla="*/ 71 h 82"/>
                  <a:gd name="T82" fmla="*/ 69 w 104"/>
                  <a:gd name="T83" fmla="*/ 71 h 82"/>
                  <a:gd name="T84" fmla="*/ 65 w 104"/>
                  <a:gd name="T85" fmla="*/ 71 h 82"/>
                  <a:gd name="T86" fmla="*/ 61 w 104"/>
                  <a:gd name="T87" fmla="*/ 75 h 82"/>
                  <a:gd name="T88" fmla="*/ 58 w 104"/>
                  <a:gd name="T89" fmla="*/ 75 h 82"/>
                  <a:gd name="T90" fmla="*/ 49 w 104"/>
                  <a:gd name="T91" fmla="*/ 71 h 82"/>
                  <a:gd name="T92" fmla="*/ 47 w 104"/>
                  <a:gd name="T93" fmla="*/ 72 h 82"/>
                  <a:gd name="T94" fmla="*/ 43 w 104"/>
                  <a:gd name="T95" fmla="*/ 72 h 82"/>
                  <a:gd name="T96" fmla="*/ 41 w 104"/>
                  <a:gd name="T97" fmla="*/ 70 h 82"/>
                  <a:gd name="T98" fmla="*/ 34 w 104"/>
                  <a:gd name="T99" fmla="*/ 67 h 82"/>
                  <a:gd name="T100" fmla="*/ 26 w 104"/>
                  <a:gd name="T101" fmla="*/ 69 h 82"/>
                  <a:gd name="T102" fmla="*/ 25 w 104"/>
                  <a:gd name="T103" fmla="*/ 70 h 82"/>
                  <a:gd name="T104" fmla="*/ 24 w 104"/>
                  <a:gd name="T105" fmla="*/ 73 h 82"/>
                  <a:gd name="T106" fmla="*/ 22 w 104"/>
                  <a:gd name="T107" fmla="*/ 76 h 82"/>
                  <a:gd name="T108" fmla="*/ 22 w 104"/>
                  <a:gd name="T109" fmla="*/ 82 h 82"/>
                  <a:gd name="T110" fmla="*/ 17 w 104"/>
                  <a:gd name="T111" fmla="*/ 78 h 82"/>
                  <a:gd name="T112" fmla="*/ 14 w 104"/>
                  <a:gd name="T113" fmla="*/ 78 h 82"/>
                  <a:gd name="T114" fmla="*/ 12 w 104"/>
                  <a:gd name="T115" fmla="*/ 8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82">
                    <a:moveTo>
                      <a:pt x="12" y="81"/>
                    </a:moveTo>
                    <a:lnTo>
                      <a:pt x="12" y="76"/>
                    </a:lnTo>
                    <a:lnTo>
                      <a:pt x="5" y="75"/>
                    </a:lnTo>
                    <a:lnTo>
                      <a:pt x="3" y="71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5" y="60"/>
                    </a:lnTo>
                    <a:lnTo>
                      <a:pt x="7" y="58"/>
                    </a:lnTo>
                    <a:lnTo>
                      <a:pt x="16" y="57"/>
                    </a:lnTo>
                    <a:lnTo>
                      <a:pt x="22" y="55"/>
                    </a:lnTo>
                    <a:lnTo>
                      <a:pt x="23" y="52"/>
                    </a:lnTo>
                    <a:lnTo>
                      <a:pt x="26" y="47"/>
                    </a:lnTo>
                    <a:lnTo>
                      <a:pt x="26" y="30"/>
                    </a:lnTo>
                    <a:lnTo>
                      <a:pt x="35" y="28"/>
                    </a:lnTo>
                    <a:lnTo>
                      <a:pt x="55" y="13"/>
                    </a:lnTo>
                    <a:lnTo>
                      <a:pt x="78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6" y="3"/>
                    </a:lnTo>
                    <a:lnTo>
                      <a:pt x="99" y="15"/>
                    </a:lnTo>
                    <a:lnTo>
                      <a:pt x="101" y="17"/>
                    </a:lnTo>
                    <a:lnTo>
                      <a:pt x="101" y="19"/>
                    </a:lnTo>
                    <a:lnTo>
                      <a:pt x="104" y="21"/>
                    </a:lnTo>
                    <a:lnTo>
                      <a:pt x="103" y="25"/>
                    </a:lnTo>
                    <a:lnTo>
                      <a:pt x="100" y="40"/>
                    </a:lnTo>
                    <a:lnTo>
                      <a:pt x="100" y="48"/>
                    </a:lnTo>
                    <a:lnTo>
                      <a:pt x="92" y="54"/>
                    </a:lnTo>
                    <a:lnTo>
                      <a:pt x="88" y="64"/>
                    </a:lnTo>
                    <a:lnTo>
                      <a:pt x="90" y="66"/>
                    </a:lnTo>
                    <a:lnTo>
                      <a:pt x="90" y="71"/>
                    </a:lnTo>
                    <a:lnTo>
                      <a:pt x="95" y="71"/>
                    </a:lnTo>
                    <a:lnTo>
                      <a:pt x="94" y="75"/>
                    </a:lnTo>
                    <a:lnTo>
                      <a:pt x="93" y="75"/>
                    </a:lnTo>
                    <a:lnTo>
                      <a:pt x="93" y="77"/>
                    </a:lnTo>
                    <a:lnTo>
                      <a:pt x="92" y="77"/>
                    </a:lnTo>
                    <a:lnTo>
                      <a:pt x="87" y="70"/>
                    </a:lnTo>
                    <a:lnTo>
                      <a:pt x="86" y="69"/>
                    </a:lnTo>
                    <a:lnTo>
                      <a:pt x="80" y="73"/>
                    </a:lnTo>
                    <a:lnTo>
                      <a:pt x="75" y="71"/>
                    </a:lnTo>
                    <a:lnTo>
                      <a:pt x="71" y="71"/>
                    </a:lnTo>
                    <a:lnTo>
                      <a:pt x="69" y="71"/>
                    </a:lnTo>
                    <a:lnTo>
                      <a:pt x="65" y="71"/>
                    </a:lnTo>
                    <a:lnTo>
                      <a:pt x="61" y="75"/>
                    </a:lnTo>
                    <a:lnTo>
                      <a:pt x="58" y="75"/>
                    </a:lnTo>
                    <a:lnTo>
                      <a:pt x="49" y="71"/>
                    </a:lnTo>
                    <a:lnTo>
                      <a:pt x="47" y="72"/>
                    </a:lnTo>
                    <a:lnTo>
                      <a:pt x="43" y="72"/>
                    </a:lnTo>
                    <a:lnTo>
                      <a:pt x="41" y="70"/>
                    </a:lnTo>
                    <a:lnTo>
                      <a:pt x="34" y="67"/>
                    </a:lnTo>
                    <a:lnTo>
                      <a:pt x="26" y="69"/>
                    </a:lnTo>
                    <a:lnTo>
                      <a:pt x="25" y="70"/>
                    </a:lnTo>
                    <a:lnTo>
                      <a:pt x="24" y="73"/>
                    </a:lnTo>
                    <a:lnTo>
                      <a:pt x="22" y="76"/>
                    </a:lnTo>
                    <a:lnTo>
                      <a:pt x="22" y="82"/>
                    </a:lnTo>
                    <a:lnTo>
                      <a:pt x="17" y="78"/>
                    </a:lnTo>
                    <a:lnTo>
                      <a:pt x="14" y="78"/>
                    </a:lnTo>
                    <a:lnTo>
                      <a:pt x="12" y="8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6" name="Freihandform 119">
                <a:extLst>
                  <a:ext uri="{FF2B5EF4-FFF2-40B4-BE49-F238E27FC236}">
                    <a16:creationId xmlns:a16="http://schemas.microsoft.com/office/drawing/2014/main" id="{8F9AC369-5CE0-55A2-B0E0-A63B48561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213" y="5619750"/>
                <a:ext cx="125413" cy="104775"/>
              </a:xfrm>
              <a:custGeom>
                <a:avLst/>
                <a:gdLst>
                  <a:gd name="T0" fmla="*/ 38 w 79"/>
                  <a:gd name="T1" fmla="*/ 62 h 66"/>
                  <a:gd name="T2" fmla="*/ 31 w 79"/>
                  <a:gd name="T3" fmla="*/ 64 h 66"/>
                  <a:gd name="T4" fmla="*/ 29 w 79"/>
                  <a:gd name="T5" fmla="*/ 63 h 66"/>
                  <a:gd name="T6" fmla="*/ 26 w 79"/>
                  <a:gd name="T7" fmla="*/ 66 h 66"/>
                  <a:gd name="T8" fmla="*/ 21 w 79"/>
                  <a:gd name="T9" fmla="*/ 66 h 66"/>
                  <a:gd name="T10" fmla="*/ 18 w 79"/>
                  <a:gd name="T11" fmla="*/ 61 h 66"/>
                  <a:gd name="T12" fmla="*/ 15 w 79"/>
                  <a:gd name="T13" fmla="*/ 56 h 66"/>
                  <a:gd name="T14" fmla="*/ 10 w 79"/>
                  <a:gd name="T15" fmla="*/ 51 h 66"/>
                  <a:gd name="T16" fmla="*/ 6 w 79"/>
                  <a:gd name="T17" fmla="*/ 52 h 66"/>
                  <a:gd name="T18" fmla="*/ 0 w 79"/>
                  <a:gd name="T19" fmla="*/ 52 h 66"/>
                  <a:gd name="T20" fmla="*/ 0 w 79"/>
                  <a:gd name="T21" fmla="*/ 41 h 66"/>
                  <a:gd name="T22" fmla="*/ 0 w 79"/>
                  <a:gd name="T23" fmla="*/ 37 h 66"/>
                  <a:gd name="T24" fmla="*/ 1 w 79"/>
                  <a:gd name="T25" fmla="*/ 32 h 66"/>
                  <a:gd name="T26" fmla="*/ 3 w 79"/>
                  <a:gd name="T27" fmla="*/ 31 h 66"/>
                  <a:gd name="T28" fmla="*/ 7 w 79"/>
                  <a:gd name="T29" fmla="*/ 26 h 66"/>
                  <a:gd name="T30" fmla="*/ 6 w 79"/>
                  <a:gd name="T31" fmla="*/ 25 h 66"/>
                  <a:gd name="T32" fmla="*/ 7 w 79"/>
                  <a:gd name="T33" fmla="*/ 22 h 66"/>
                  <a:gd name="T34" fmla="*/ 6 w 79"/>
                  <a:gd name="T35" fmla="*/ 17 h 66"/>
                  <a:gd name="T36" fmla="*/ 6 w 79"/>
                  <a:gd name="T37" fmla="*/ 15 h 66"/>
                  <a:gd name="T38" fmla="*/ 6 w 79"/>
                  <a:gd name="T39" fmla="*/ 9 h 66"/>
                  <a:gd name="T40" fmla="*/ 8 w 79"/>
                  <a:gd name="T41" fmla="*/ 6 h 66"/>
                  <a:gd name="T42" fmla="*/ 9 w 79"/>
                  <a:gd name="T43" fmla="*/ 3 h 66"/>
                  <a:gd name="T44" fmla="*/ 10 w 79"/>
                  <a:gd name="T45" fmla="*/ 2 h 66"/>
                  <a:gd name="T46" fmla="*/ 18 w 79"/>
                  <a:gd name="T47" fmla="*/ 0 h 66"/>
                  <a:gd name="T48" fmla="*/ 25 w 79"/>
                  <a:gd name="T49" fmla="*/ 3 h 66"/>
                  <a:gd name="T50" fmla="*/ 27 w 79"/>
                  <a:gd name="T51" fmla="*/ 5 h 66"/>
                  <a:gd name="T52" fmla="*/ 31 w 79"/>
                  <a:gd name="T53" fmla="*/ 5 h 66"/>
                  <a:gd name="T54" fmla="*/ 33 w 79"/>
                  <a:gd name="T55" fmla="*/ 4 h 66"/>
                  <a:gd name="T56" fmla="*/ 42 w 79"/>
                  <a:gd name="T57" fmla="*/ 8 h 66"/>
                  <a:gd name="T58" fmla="*/ 45 w 79"/>
                  <a:gd name="T59" fmla="*/ 8 h 66"/>
                  <a:gd name="T60" fmla="*/ 49 w 79"/>
                  <a:gd name="T61" fmla="*/ 4 h 66"/>
                  <a:gd name="T62" fmla="*/ 53 w 79"/>
                  <a:gd name="T63" fmla="*/ 4 h 66"/>
                  <a:gd name="T64" fmla="*/ 55 w 79"/>
                  <a:gd name="T65" fmla="*/ 4 h 66"/>
                  <a:gd name="T66" fmla="*/ 59 w 79"/>
                  <a:gd name="T67" fmla="*/ 4 h 66"/>
                  <a:gd name="T68" fmla="*/ 64 w 79"/>
                  <a:gd name="T69" fmla="*/ 6 h 66"/>
                  <a:gd name="T70" fmla="*/ 70 w 79"/>
                  <a:gd name="T71" fmla="*/ 2 h 66"/>
                  <a:gd name="T72" fmla="*/ 71 w 79"/>
                  <a:gd name="T73" fmla="*/ 3 h 66"/>
                  <a:gd name="T74" fmla="*/ 76 w 79"/>
                  <a:gd name="T75" fmla="*/ 10 h 66"/>
                  <a:gd name="T76" fmla="*/ 77 w 79"/>
                  <a:gd name="T77" fmla="*/ 10 h 66"/>
                  <a:gd name="T78" fmla="*/ 79 w 79"/>
                  <a:gd name="T79" fmla="*/ 12 h 66"/>
                  <a:gd name="T80" fmla="*/ 78 w 79"/>
                  <a:gd name="T81" fmla="*/ 14 h 66"/>
                  <a:gd name="T82" fmla="*/ 78 w 79"/>
                  <a:gd name="T83" fmla="*/ 16 h 66"/>
                  <a:gd name="T84" fmla="*/ 72 w 79"/>
                  <a:gd name="T85" fmla="*/ 21 h 66"/>
                  <a:gd name="T86" fmla="*/ 71 w 79"/>
                  <a:gd name="T87" fmla="*/ 26 h 66"/>
                  <a:gd name="T88" fmla="*/ 70 w 79"/>
                  <a:gd name="T89" fmla="*/ 29 h 66"/>
                  <a:gd name="T90" fmla="*/ 68 w 79"/>
                  <a:gd name="T91" fmla="*/ 31 h 66"/>
                  <a:gd name="T92" fmla="*/ 67 w 79"/>
                  <a:gd name="T93" fmla="*/ 35 h 66"/>
                  <a:gd name="T94" fmla="*/ 64 w 79"/>
                  <a:gd name="T95" fmla="*/ 38 h 66"/>
                  <a:gd name="T96" fmla="*/ 62 w 79"/>
                  <a:gd name="T97" fmla="*/ 41 h 66"/>
                  <a:gd name="T98" fmla="*/ 61 w 79"/>
                  <a:gd name="T99" fmla="*/ 44 h 66"/>
                  <a:gd name="T100" fmla="*/ 60 w 79"/>
                  <a:gd name="T101" fmla="*/ 46 h 66"/>
                  <a:gd name="T102" fmla="*/ 55 w 79"/>
                  <a:gd name="T103" fmla="*/ 49 h 66"/>
                  <a:gd name="T104" fmla="*/ 52 w 79"/>
                  <a:gd name="T105" fmla="*/ 46 h 66"/>
                  <a:gd name="T106" fmla="*/ 49 w 79"/>
                  <a:gd name="T107" fmla="*/ 46 h 66"/>
                  <a:gd name="T108" fmla="*/ 45 w 79"/>
                  <a:gd name="T109" fmla="*/ 50 h 66"/>
                  <a:gd name="T110" fmla="*/ 43 w 79"/>
                  <a:gd name="T111" fmla="*/ 50 h 66"/>
                  <a:gd name="T112" fmla="*/ 41 w 79"/>
                  <a:gd name="T113" fmla="*/ 57 h 66"/>
                  <a:gd name="T114" fmla="*/ 38 w 79"/>
                  <a:gd name="T115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9" h="66">
                    <a:moveTo>
                      <a:pt x="38" y="62"/>
                    </a:moveTo>
                    <a:lnTo>
                      <a:pt x="31" y="64"/>
                    </a:lnTo>
                    <a:lnTo>
                      <a:pt x="29" y="63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1"/>
                    </a:lnTo>
                    <a:lnTo>
                      <a:pt x="15" y="56"/>
                    </a:lnTo>
                    <a:lnTo>
                      <a:pt x="10" y="51"/>
                    </a:lnTo>
                    <a:lnTo>
                      <a:pt x="6" y="52"/>
                    </a:lnTo>
                    <a:lnTo>
                      <a:pt x="0" y="52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1" y="32"/>
                    </a:lnTo>
                    <a:lnTo>
                      <a:pt x="3" y="31"/>
                    </a:lnTo>
                    <a:lnTo>
                      <a:pt x="7" y="26"/>
                    </a:lnTo>
                    <a:lnTo>
                      <a:pt x="6" y="25"/>
                    </a:lnTo>
                    <a:lnTo>
                      <a:pt x="7" y="22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8" y="0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3" y="4"/>
                    </a:lnTo>
                    <a:lnTo>
                      <a:pt x="42" y="8"/>
                    </a:lnTo>
                    <a:lnTo>
                      <a:pt x="45" y="8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5" y="4"/>
                    </a:lnTo>
                    <a:lnTo>
                      <a:pt x="59" y="4"/>
                    </a:lnTo>
                    <a:lnTo>
                      <a:pt x="64" y="6"/>
                    </a:lnTo>
                    <a:lnTo>
                      <a:pt x="70" y="2"/>
                    </a:lnTo>
                    <a:lnTo>
                      <a:pt x="71" y="3"/>
                    </a:lnTo>
                    <a:lnTo>
                      <a:pt x="76" y="10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8" y="14"/>
                    </a:lnTo>
                    <a:lnTo>
                      <a:pt x="78" y="16"/>
                    </a:lnTo>
                    <a:lnTo>
                      <a:pt x="72" y="21"/>
                    </a:lnTo>
                    <a:lnTo>
                      <a:pt x="71" y="26"/>
                    </a:lnTo>
                    <a:lnTo>
                      <a:pt x="70" y="29"/>
                    </a:lnTo>
                    <a:lnTo>
                      <a:pt x="68" y="31"/>
                    </a:lnTo>
                    <a:lnTo>
                      <a:pt x="67" y="35"/>
                    </a:lnTo>
                    <a:lnTo>
                      <a:pt x="64" y="38"/>
                    </a:lnTo>
                    <a:lnTo>
                      <a:pt x="62" y="41"/>
                    </a:lnTo>
                    <a:lnTo>
                      <a:pt x="61" y="44"/>
                    </a:lnTo>
                    <a:lnTo>
                      <a:pt x="60" y="46"/>
                    </a:lnTo>
                    <a:lnTo>
                      <a:pt x="55" y="49"/>
                    </a:lnTo>
                    <a:lnTo>
                      <a:pt x="52" y="46"/>
                    </a:lnTo>
                    <a:lnTo>
                      <a:pt x="49" y="46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1" y="57"/>
                    </a:lnTo>
                    <a:lnTo>
                      <a:pt x="38" y="6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7" name="Freihandform 133">
                <a:extLst>
                  <a:ext uri="{FF2B5EF4-FFF2-40B4-BE49-F238E27FC236}">
                    <a16:creationId xmlns:a16="http://schemas.microsoft.com/office/drawing/2014/main" id="{39BBDEBF-F525-2474-C576-8070BFE94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113" y="5403850"/>
                <a:ext cx="4763" cy="15875"/>
              </a:xfrm>
              <a:custGeom>
                <a:avLst/>
                <a:gdLst>
                  <a:gd name="T0" fmla="*/ 3 w 3"/>
                  <a:gd name="T1" fmla="*/ 1 h 10"/>
                  <a:gd name="T2" fmla="*/ 3 w 3"/>
                  <a:gd name="T3" fmla="*/ 6 h 10"/>
                  <a:gd name="T4" fmla="*/ 2 w 3"/>
                  <a:gd name="T5" fmla="*/ 8 h 10"/>
                  <a:gd name="T6" fmla="*/ 0 w 3"/>
                  <a:gd name="T7" fmla="*/ 10 h 10"/>
                  <a:gd name="T8" fmla="*/ 0 w 3"/>
                  <a:gd name="T9" fmla="*/ 7 h 10"/>
                  <a:gd name="T10" fmla="*/ 2 w 3"/>
                  <a:gd name="T11" fmla="*/ 6 h 10"/>
                  <a:gd name="T12" fmla="*/ 0 w 3"/>
                  <a:gd name="T13" fmla="*/ 5 h 10"/>
                  <a:gd name="T14" fmla="*/ 1 w 3"/>
                  <a:gd name="T15" fmla="*/ 0 h 10"/>
                  <a:gd name="T16" fmla="*/ 3 w 3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0">
                    <a:moveTo>
                      <a:pt x="3" y="1"/>
                    </a:moveTo>
                    <a:lnTo>
                      <a:pt x="3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8" name="Freihandform 136">
                <a:extLst>
                  <a:ext uri="{FF2B5EF4-FFF2-40B4-BE49-F238E27FC236}">
                    <a16:creationId xmlns:a16="http://schemas.microsoft.com/office/drawing/2014/main" id="{F7BD0303-2ADA-E148-3C1E-3BBDE1932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388" y="5481638"/>
                <a:ext cx="7938" cy="17463"/>
              </a:xfrm>
              <a:custGeom>
                <a:avLst/>
                <a:gdLst>
                  <a:gd name="T0" fmla="*/ 0 w 5"/>
                  <a:gd name="T1" fmla="*/ 10 h 11"/>
                  <a:gd name="T2" fmla="*/ 0 w 5"/>
                  <a:gd name="T3" fmla="*/ 5 h 11"/>
                  <a:gd name="T4" fmla="*/ 1 w 5"/>
                  <a:gd name="T5" fmla="*/ 0 h 11"/>
                  <a:gd name="T6" fmla="*/ 4 w 5"/>
                  <a:gd name="T7" fmla="*/ 0 h 11"/>
                  <a:gd name="T8" fmla="*/ 5 w 5"/>
                  <a:gd name="T9" fmla="*/ 3 h 11"/>
                  <a:gd name="T10" fmla="*/ 5 w 5"/>
                  <a:gd name="T11" fmla="*/ 6 h 11"/>
                  <a:gd name="T12" fmla="*/ 4 w 5"/>
                  <a:gd name="T13" fmla="*/ 11 h 11"/>
                  <a:gd name="T14" fmla="*/ 2 w 5"/>
                  <a:gd name="T15" fmla="*/ 11 h 11"/>
                  <a:gd name="T16" fmla="*/ 0 w 5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1">
                    <a:moveTo>
                      <a:pt x="0" y="10"/>
                    </a:moveTo>
                    <a:lnTo>
                      <a:pt x="0" y="5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9" name="Freihandform 141">
                <a:extLst>
                  <a:ext uri="{FF2B5EF4-FFF2-40B4-BE49-F238E27FC236}">
                    <a16:creationId xmlns:a16="http://schemas.microsoft.com/office/drawing/2014/main" id="{39BC3B63-934A-7C84-C0C2-074846381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613" y="5780088"/>
                <a:ext cx="19050" cy="19050"/>
              </a:xfrm>
              <a:custGeom>
                <a:avLst/>
                <a:gdLst>
                  <a:gd name="T0" fmla="*/ 10 w 12"/>
                  <a:gd name="T1" fmla="*/ 0 h 12"/>
                  <a:gd name="T2" fmla="*/ 12 w 12"/>
                  <a:gd name="T3" fmla="*/ 3 h 12"/>
                  <a:gd name="T4" fmla="*/ 12 w 12"/>
                  <a:gd name="T5" fmla="*/ 8 h 12"/>
                  <a:gd name="T6" fmla="*/ 10 w 12"/>
                  <a:gd name="T7" fmla="*/ 8 h 12"/>
                  <a:gd name="T8" fmla="*/ 6 w 12"/>
                  <a:gd name="T9" fmla="*/ 8 h 12"/>
                  <a:gd name="T10" fmla="*/ 4 w 12"/>
                  <a:gd name="T11" fmla="*/ 12 h 12"/>
                  <a:gd name="T12" fmla="*/ 0 w 12"/>
                  <a:gd name="T13" fmla="*/ 12 h 12"/>
                  <a:gd name="T14" fmla="*/ 1 w 12"/>
                  <a:gd name="T15" fmla="*/ 8 h 12"/>
                  <a:gd name="T16" fmla="*/ 1 w 12"/>
                  <a:gd name="T17" fmla="*/ 7 h 12"/>
                  <a:gd name="T18" fmla="*/ 2 w 12"/>
                  <a:gd name="T19" fmla="*/ 3 h 12"/>
                  <a:gd name="T20" fmla="*/ 4 w 12"/>
                  <a:gd name="T21" fmla="*/ 1 h 12"/>
                  <a:gd name="T22" fmla="*/ 6 w 12"/>
                  <a:gd name="T23" fmla="*/ 2 h 12"/>
                  <a:gd name="T24" fmla="*/ 10 w 12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12" y="3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0" name="Freihandform 142">
                <a:extLst>
                  <a:ext uri="{FF2B5EF4-FFF2-40B4-BE49-F238E27FC236}">
                    <a16:creationId xmlns:a16="http://schemas.microsoft.com/office/drawing/2014/main" id="{78A877BB-5C3D-15D6-07CB-973436CE6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350" y="5407025"/>
                <a:ext cx="225425" cy="185738"/>
              </a:xfrm>
              <a:custGeom>
                <a:avLst/>
                <a:gdLst>
                  <a:gd name="T0" fmla="*/ 55 w 142"/>
                  <a:gd name="T1" fmla="*/ 114 h 117"/>
                  <a:gd name="T2" fmla="*/ 52 w 142"/>
                  <a:gd name="T3" fmla="*/ 109 h 117"/>
                  <a:gd name="T4" fmla="*/ 45 w 142"/>
                  <a:gd name="T5" fmla="*/ 101 h 117"/>
                  <a:gd name="T6" fmla="*/ 38 w 142"/>
                  <a:gd name="T7" fmla="*/ 90 h 117"/>
                  <a:gd name="T8" fmla="*/ 31 w 142"/>
                  <a:gd name="T9" fmla="*/ 82 h 117"/>
                  <a:gd name="T10" fmla="*/ 31 w 142"/>
                  <a:gd name="T11" fmla="*/ 73 h 117"/>
                  <a:gd name="T12" fmla="*/ 23 w 142"/>
                  <a:gd name="T13" fmla="*/ 62 h 117"/>
                  <a:gd name="T14" fmla="*/ 17 w 142"/>
                  <a:gd name="T15" fmla="*/ 56 h 117"/>
                  <a:gd name="T16" fmla="*/ 16 w 142"/>
                  <a:gd name="T17" fmla="*/ 51 h 117"/>
                  <a:gd name="T18" fmla="*/ 11 w 142"/>
                  <a:gd name="T19" fmla="*/ 44 h 117"/>
                  <a:gd name="T20" fmla="*/ 4 w 142"/>
                  <a:gd name="T21" fmla="*/ 33 h 117"/>
                  <a:gd name="T22" fmla="*/ 2 w 142"/>
                  <a:gd name="T23" fmla="*/ 28 h 117"/>
                  <a:gd name="T24" fmla="*/ 3 w 142"/>
                  <a:gd name="T25" fmla="*/ 23 h 117"/>
                  <a:gd name="T26" fmla="*/ 14 w 142"/>
                  <a:gd name="T27" fmla="*/ 22 h 117"/>
                  <a:gd name="T28" fmla="*/ 20 w 142"/>
                  <a:gd name="T29" fmla="*/ 17 h 117"/>
                  <a:gd name="T30" fmla="*/ 23 w 142"/>
                  <a:gd name="T31" fmla="*/ 14 h 117"/>
                  <a:gd name="T32" fmla="*/ 29 w 142"/>
                  <a:gd name="T33" fmla="*/ 1 h 117"/>
                  <a:gd name="T34" fmla="*/ 39 w 142"/>
                  <a:gd name="T35" fmla="*/ 3 h 117"/>
                  <a:gd name="T36" fmla="*/ 68 w 142"/>
                  <a:gd name="T37" fmla="*/ 24 h 117"/>
                  <a:gd name="T38" fmla="*/ 86 w 142"/>
                  <a:gd name="T39" fmla="*/ 26 h 117"/>
                  <a:gd name="T40" fmla="*/ 93 w 142"/>
                  <a:gd name="T41" fmla="*/ 29 h 117"/>
                  <a:gd name="T42" fmla="*/ 99 w 142"/>
                  <a:gd name="T43" fmla="*/ 37 h 117"/>
                  <a:gd name="T44" fmla="*/ 104 w 142"/>
                  <a:gd name="T45" fmla="*/ 43 h 117"/>
                  <a:gd name="T46" fmla="*/ 104 w 142"/>
                  <a:gd name="T47" fmla="*/ 49 h 117"/>
                  <a:gd name="T48" fmla="*/ 107 w 142"/>
                  <a:gd name="T49" fmla="*/ 53 h 117"/>
                  <a:gd name="T50" fmla="*/ 109 w 142"/>
                  <a:gd name="T51" fmla="*/ 57 h 117"/>
                  <a:gd name="T52" fmla="*/ 113 w 142"/>
                  <a:gd name="T53" fmla="*/ 58 h 117"/>
                  <a:gd name="T54" fmla="*/ 115 w 142"/>
                  <a:gd name="T55" fmla="*/ 63 h 117"/>
                  <a:gd name="T56" fmla="*/ 137 w 142"/>
                  <a:gd name="T57" fmla="*/ 74 h 117"/>
                  <a:gd name="T58" fmla="*/ 142 w 142"/>
                  <a:gd name="T59" fmla="*/ 78 h 117"/>
                  <a:gd name="T60" fmla="*/ 117 w 142"/>
                  <a:gd name="T61" fmla="*/ 98 h 117"/>
                  <a:gd name="T62" fmla="*/ 91 w 142"/>
                  <a:gd name="T63" fmla="*/ 104 h 117"/>
                  <a:gd name="T64" fmla="*/ 84 w 142"/>
                  <a:gd name="T65" fmla="*/ 113 h 117"/>
                  <a:gd name="T66" fmla="*/ 79 w 142"/>
                  <a:gd name="T67" fmla="*/ 111 h 117"/>
                  <a:gd name="T68" fmla="*/ 72 w 142"/>
                  <a:gd name="T69" fmla="*/ 109 h 117"/>
                  <a:gd name="T70" fmla="*/ 62 w 142"/>
                  <a:gd name="T71" fmla="*/ 110 h 117"/>
                  <a:gd name="T72" fmla="*/ 57 w 142"/>
                  <a:gd name="T73" fmla="*/ 111 h 117"/>
                  <a:gd name="T74" fmla="*/ 55 w 142"/>
                  <a:gd name="T7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17">
                    <a:moveTo>
                      <a:pt x="55" y="117"/>
                    </a:moveTo>
                    <a:lnTo>
                      <a:pt x="55" y="114"/>
                    </a:lnTo>
                    <a:lnTo>
                      <a:pt x="52" y="111"/>
                    </a:lnTo>
                    <a:lnTo>
                      <a:pt x="52" y="109"/>
                    </a:lnTo>
                    <a:lnTo>
                      <a:pt x="49" y="107"/>
                    </a:lnTo>
                    <a:lnTo>
                      <a:pt x="45" y="101"/>
                    </a:lnTo>
                    <a:lnTo>
                      <a:pt x="43" y="95"/>
                    </a:lnTo>
                    <a:lnTo>
                      <a:pt x="38" y="90"/>
                    </a:lnTo>
                    <a:lnTo>
                      <a:pt x="35" y="88"/>
                    </a:lnTo>
                    <a:lnTo>
                      <a:pt x="31" y="82"/>
                    </a:lnTo>
                    <a:lnTo>
                      <a:pt x="31" y="78"/>
                    </a:lnTo>
                    <a:lnTo>
                      <a:pt x="31" y="73"/>
                    </a:lnTo>
                    <a:lnTo>
                      <a:pt x="27" y="66"/>
                    </a:lnTo>
                    <a:lnTo>
                      <a:pt x="23" y="62"/>
                    </a:lnTo>
                    <a:lnTo>
                      <a:pt x="20" y="61"/>
                    </a:lnTo>
                    <a:lnTo>
                      <a:pt x="17" y="56"/>
                    </a:lnTo>
                    <a:lnTo>
                      <a:pt x="18" y="55"/>
                    </a:lnTo>
                    <a:lnTo>
                      <a:pt x="16" y="51"/>
                    </a:lnTo>
                    <a:lnTo>
                      <a:pt x="14" y="50"/>
                    </a:lnTo>
                    <a:lnTo>
                      <a:pt x="11" y="44"/>
                    </a:lnTo>
                    <a:lnTo>
                      <a:pt x="8" y="38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3" y="23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5" y="18"/>
                    </a:lnTo>
                    <a:lnTo>
                      <a:pt x="20" y="17"/>
                    </a:lnTo>
                    <a:lnTo>
                      <a:pt x="21" y="15"/>
                    </a:lnTo>
                    <a:lnTo>
                      <a:pt x="23" y="14"/>
                    </a:lnTo>
                    <a:lnTo>
                      <a:pt x="16" y="6"/>
                    </a:lnTo>
                    <a:lnTo>
                      <a:pt x="29" y="1"/>
                    </a:lnTo>
                    <a:lnTo>
                      <a:pt x="32" y="0"/>
                    </a:lnTo>
                    <a:lnTo>
                      <a:pt x="39" y="3"/>
                    </a:lnTo>
                    <a:lnTo>
                      <a:pt x="50" y="9"/>
                    </a:lnTo>
                    <a:lnTo>
                      <a:pt x="68" y="24"/>
                    </a:lnTo>
                    <a:lnTo>
                      <a:pt x="80" y="24"/>
                    </a:lnTo>
                    <a:lnTo>
                      <a:pt x="86" y="26"/>
                    </a:lnTo>
                    <a:lnTo>
                      <a:pt x="88" y="29"/>
                    </a:lnTo>
                    <a:lnTo>
                      <a:pt x="93" y="29"/>
                    </a:lnTo>
                    <a:lnTo>
                      <a:pt x="96" y="35"/>
                    </a:lnTo>
                    <a:lnTo>
                      <a:pt x="99" y="37"/>
                    </a:lnTo>
                    <a:lnTo>
                      <a:pt x="101" y="40"/>
                    </a:lnTo>
                    <a:lnTo>
                      <a:pt x="104" y="43"/>
                    </a:lnTo>
                    <a:lnTo>
                      <a:pt x="105" y="46"/>
                    </a:lnTo>
                    <a:lnTo>
                      <a:pt x="104" y="49"/>
                    </a:lnTo>
                    <a:lnTo>
                      <a:pt x="105" y="51"/>
                    </a:lnTo>
                    <a:lnTo>
                      <a:pt x="107" y="53"/>
                    </a:lnTo>
                    <a:lnTo>
                      <a:pt x="108" y="56"/>
                    </a:lnTo>
                    <a:lnTo>
                      <a:pt x="109" y="57"/>
                    </a:lnTo>
                    <a:lnTo>
                      <a:pt x="111" y="58"/>
                    </a:lnTo>
                    <a:lnTo>
                      <a:pt x="113" y="58"/>
                    </a:lnTo>
                    <a:lnTo>
                      <a:pt x="114" y="61"/>
                    </a:lnTo>
                    <a:lnTo>
                      <a:pt x="115" y="63"/>
                    </a:lnTo>
                    <a:lnTo>
                      <a:pt x="117" y="70"/>
                    </a:lnTo>
                    <a:lnTo>
                      <a:pt x="137" y="74"/>
                    </a:lnTo>
                    <a:lnTo>
                      <a:pt x="138" y="72"/>
                    </a:lnTo>
                    <a:lnTo>
                      <a:pt x="142" y="78"/>
                    </a:lnTo>
                    <a:lnTo>
                      <a:pt x="137" y="91"/>
                    </a:lnTo>
                    <a:lnTo>
                      <a:pt x="117" y="98"/>
                    </a:lnTo>
                    <a:lnTo>
                      <a:pt x="98" y="102"/>
                    </a:lnTo>
                    <a:lnTo>
                      <a:pt x="91" y="104"/>
                    </a:lnTo>
                    <a:lnTo>
                      <a:pt x="86" y="111"/>
                    </a:lnTo>
                    <a:lnTo>
                      <a:pt x="84" y="113"/>
                    </a:lnTo>
                    <a:lnTo>
                      <a:pt x="81" y="110"/>
                    </a:lnTo>
                    <a:lnTo>
                      <a:pt x="79" y="111"/>
                    </a:lnTo>
                    <a:lnTo>
                      <a:pt x="73" y="110"/>
                    </a:lnTo>
                    <a:lnTo>
                      <a:pt x="72" y="109"/>
                    </a:lnTo>
                    <a:lnTo>
                      <a:pt x="64" y="110"/>
                    </a:lnTo>
                    <a:lnTo>
                      <a:pt x="62" y="110"/>
                    </a:lnTo>
                    <a:lnTo>
                      <a:pt x="60" y="109"/>
                    </a:lnTo>
                    <a:lnTo>
                      <a:pt x="57" y="111"/>
                    </a:lnTo>
                    <a:lnTo>
                      <a:pt x="58" y="115"/>
                    </a:lnTo>
                    <a:lnTo>
                      <a:pt x="55" y="1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1" name="Freihandform 144">
                <a:extLst>
                  <a:ext uri="{FF2B5EF4-FFF2-40B4-BE49-F238E27FC236}">
                    <a16:creationId xmlns:a16="http://schemas.microsoft.com/office/drawing/2014/main" id="{135553F6-797A-51A0-A483-670266EE8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000" y="5530850"/>
                <a:ext cx="174625" cy="144463"/>
              </a:xfrm>
              <a:custGeom>
                <a:avLst/>
                <a:gdLst>
                  <a:gd name="T0" fmla="*/ 80 w 110"/>
                  <a:gd name="T1" fmla="*/ 87 h 91"/>
                  <a:gd name="T2" fmla="*/ 78 w 110"/>
                  <a:gd name="T3" fmla="*/ 81 h 91"/>
                  <a:gd name="T4" fmla="*/ 75 w 110"/>
                  <a:gd name="T5" fmla="*/ 73 h 91"/>
                  <a:gd name="T6" fmla="*/ 72 w 110"/>
                  <a:gd name="T7" fmla="*/ 67 h 91"/>
                  <a:gd name="T8" fmla="*/ 67 w 110"/>
                  <a:gd name="T9" fmla="*/ 70 h 91"/>
                  <a:gd name="T10" fmla="*/ 70 w 110"/>
                  <a:gd name="T11" fmla="*/ 76 h 91"/>
                  <a:gd name="T12" fmla="*/ 63 w 110"/>
                  <a:gd name="T13" fmla="*/ 84 h 91"/>
                  <a:gd name="T14" fmla="*/ 53 w 110"/>
                  <a:gd name="T15" fmla="*/ 81 h 91"/>
                  <a:gd name="T16" fmla="*/ 51 w 110"/>
                  <a:gd name="T17" fmla="*/ 84 h 91"/>
                  <a:gd name="T18" fmla="*/ 47 w 110"/>
                  <a:gd name="T19" fmla="*/ 87 h 91"/>
                  <a:gd name="T20" fmla="*/ 38 w 110"/>
                  <a:gd name="T21" fmla="*/ 85 h 91"/>
                  <a:gd name="T22" fmla="*/ 31 w 110"/>
                  <a:gd name="T23" fmla="*/ 87 h 91"/>
                  <a:gd name="T24" fmla="*/ 26 w 110"/>
                  <a:gd name="T25" fmla="*/ 82 h 91"/>
                  <a:gd name="T26" fmla="*/ 20 w 110"/>
                  <a:gd name="T27" fmla="*/ 81 h 91"/>
                  <a:gd name="T28" fmla="*/ 17 w 110"/>
                  <a:gd name="T29" fmla="*/ 90 h 91"/>
                  <a:gd name="T30" fmla="*/ 13 w 110"/>
                  <a:gd name="T31" fmla="*/ 91 h 91"/>
                  <a:gd name="T32" fmla="*/ 9 w 110"/>
                  <a:gd name="T33" fmla="*/ 89 h 91"/>
                  <a:gd name="T34" fmla="*/ 11 w 110"/>
                  <a:gd name="T35" fmla="*/ 84 h 91"/>
                  <a:gd name="T36" fmla="*/ 7 w 110"/>
                  <a:gd name="T37" fmla="*/ 78 h 91"/>
                  <a:gd name="T38" fmla="*/ 6 w 110"/>
                  <a:gd name="T39" fmla="*/ 73 h 91"/>
                  <a:gd name="T40" fmla="*/ 3 w 110"/>
                  <a:gd name="T41" fmla="*/ 67 h 91"/>
                  <a:gd name="T42" fmla="*/ 0 w 110"/>
                  <a:gd name="T43" fmla="*/ 65 h 91"/>
                  <a:gd name="T44" fmla="*/ 2 w 110"/>
                  <a:gd name="T45" fmla="*/ 60 h 91"/>
                  <a:gd name="T46" fmla="*/ 3 w 110"/>
                  <a:gd name="T47" fmla="*/ 55 h 91"/>
                  <a:gd name="T48" fmla="*/ 3 w 110"/>
                  <a:gd name="T49" fmla="*/ 49 h 91"/>
                  <a:gd name="T50" fmla="*/ 13 w 110"/>
                  <a:gd name="T51" fmla="*/ 44 h 91"/>
                  <a:gd name="T52" fmla="*/ 12 w 110"/>
                  <a:gd name="T53" fmla="*/ 13 h 91"/>
                  <a:gd name="T54" fmla="*/ 20 w 110"/>
                  <a:gd name="T55" fmla="*/ 0 h 91"/>
                  <a:gd name="T56" fmla="*/ 73 w 110"/>
                  <a:gd name="T57" fmla="*/ 0 h 91"/>
                  <a:gd name="T58" fmla="*/ 101 w 110"/>
                  <a:gd name="T59" fmla="*/ 6 h 91"/>
                  <a:gd name="T60" fmla="*/ 101 w 110"/>
                  <a:gd name="T61" fmla="*/ 15 h 91"/>
                  <a:gd name="T62" fmla="*/ 106 w 110"/>
                  <a:gd name="T63" fmla="*/ 25 h 91"/>
                  <a:gd name="T64" fmla="*/ 106 w 110"/>
                  <a:gd name="T65" fmla="*/ 31 h 91"/>
                  <a:gd name="T66" fmla="*/ 100 w 110"/>
                  <a:gd name="T67" fmla="*/ 35 h 91"/>
                  <a:gd name="T68" fmla="*/ 96 w 110"/>
                  <a:gd name="T69" fmla="*/ 49 h 91"/>
                  <a:gd name="T70" fmla="*/ 95 w 110"/>
                  <a:gd name="T71" fmla="*/ 59 h 91"/>
                  <a:gd name="T72" fmla="*/ 89 w 110"/>
                  <a:gd name="T73" fmla="*/ 68 h 91"/>
                  <a:gd name="T74" fmla="*/ 86 w 110"/>
                  <a:gd name="T75" fmla="*/ 77 h 91"/>
                  <a:gd name="T76" fmla="*/ 80 w 110"/>
                  <a:gd name="T77" fmla="*/ 8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0" h="91">
                    <a:moveTo>
                      <a:pt x="80" y="87"/>
                    </a:moveTo>
                    <a:lnTo>
                      <a:pt x="80" y="87"/>
                    </a:lnTo>
                    <a:lnTo>
                      <a:pt x="80" y="83"/>
                    </a:lnTo>
                    <a:lnTo>
                      <a:pt x="78" y="81"/>
                    </a:lnTo>
                    <a:lnTo>
                      <a:pt x="75" y="78"/>
                    </a:lnTo>
                    <a:lnTo>
                      <a:pt x="75" y="73"/>
                    </a:lnTo>
                    <a:lnTo>
                      <a:pt x="75" y="67"/>
                    </a:lnTo>
                    <a:lnTo>
                      <a:pt x="72" y="67"/>
                    </a:lnTo>
                    <a:lnTo>
                      <a:pt x="71" y="68"/>
                    </a:lnTo>
                    <a:lnTo>
                      <a:pt x="67" y="70"/>
                    </a:lnTo>
                    <a:lnTo>
                      <a:pt x="69" y="71"/>
                    </a:lnTo>
                    <a:lnTo>
                      <a:pt x="70" y="76"/>
                    </a:lnTo>
                    <a:lnTo>
                      <a:pt x="66" y="79"/>
                    </a:lnTo>
                    <a:lnTo>
                      <a:pt x="63" y="84"/>
                    </a:lnTo>
                    <a:lnTo>
                      <a:pt x="59" y="84"/>
                    </a:lnTo>
                    <a:lnTo>
                      <a:pt x="53" y="81"/>
                    </a:lnTo>
                    <a:lnTo>
                      <a:pt x="51" y="82"/>
                    </a:lnTo>
                    <a:lnTo>
                      <a:pt x="51" y="84"/>
                    </a:lnTo>
                    <a:lnTo>
                      <a:pt x="47" y="85"/>
                    </a:lnTo>
                    <a:lnTo>
                      <a:pt x="47" y="87"/>
                    </a:lnTo>
                    <a:lnTo>
                      <a:pt x="40" y="87"/>
                    </a:lnTo>
                    <a:lnTo>
                      <a:pt x="38" y="85"/>
                    </a:lnTo>
                    <a:lnTo>
                      <a:pt x="34" y="85"/>
                    </a:lnTo>
                    <a:lnTo>
                      <a:pt x="31" y="87"/>
                    </a:lnTo>
                    <a:lnTo>
                      <a:pt x="30" y="85"/>
                    </a:lnTo>
                    <a:lnTo>
                      <a:pt x="26" y="82"/>
                    </a:lnTo>
                    <a:lnTo>
                      <a:pt x="25" y="79"/>
                    </a:lnTo>
                    <a:lnTo>
                      <a:pt x="20" y="81"/>
                    </a:lnTo>
                    <a:lnTo>
                      <a:pt x="19" y="84"/>
                    </a:lnTo>
                    <a:lnTo>
                      <a:pt x="17" y="90"/>
                    </a:lnTo>
                    <a:lnTo>
                      <a:pt x="14" y="91"/>
                    </a:lnTo>
                    <a:lnTo>
                      <a:pt x="13" y="91"/>
                    </a:lnTo>
                    <a:lnTo>
                      <a:pt x="12" y="91"/>
                    </a:lnTo>
                    <a:lnTo>
                      <a:pt x="9" y="89"/>
                    </a:lnTo>
                    <a:lnTo>
                      <a:pt x="9" y="88"/>
                    </a:lnTo>
                    <a:lnTo>
                      <a:pt x="11" y="84"/>
                    </a:lnTo>
                    <a:lnTo>
                      <a:pt x="11" y="82"/>
                    </a:lnTo>
                    <a:lnTo>
                      <a:pt x="7" y="78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3" y="71"/>
                    </a:lnTo>
                    <a:lnTo>
                      <a:pt x="3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2" y="60"/>
                    </a:lnTo>
                    <a:lnTo>
                      <a:pt x="1" y="56"/>
                    </a:lnTo>
                    <a:lnTo>
                      <a:pt x="3" y="55"/>
                    </a:lnTo>
                    <a:lnTo>
                      <a:pt x="2" y="53"/>
                    </a:lnTo>
                    <a:lnTo>
                      <a:pt x="3" y="49"/>
                    </a:lnTo>
                    <a:lnTo>
                      <a:pt x="7" y="44"/>
                    </a:lnTo>
                    <a:lnTo>
                      <a:pt x="13" y="44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20" y="13"/>
                    </a:lnTo>
                    <a:lnTo>
                      <a:pt x="20" y="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00" y="0"/>
                    </a:lnTo>
                    <a:lnTo>
                      <a:pt x="101" y="6"/>
                    </a:lnTo>
                    <a:lnTo>
                      <a:pt x="100" y="8"/>
                    </a:lnTo>
                    <a:lnTo>
                      <a:pt x="101" y="15"/>
                    </a:lnTo>
                    <a:lnTo>
                      <a:pt x="104" y="24"/>
                    </a:lnTo>
                    <a:lnTo>
                      <a:pt x="106" y="25"/>
                    </a:lnTo>
                    <a:lnTo>
                      <a:pt x="110" y="27"/>
                    </a:lnTo>
                    <a:lnTo>
                      <a:pt x="106" y="31"/>
                    </a:lnTo>
                    <a:lnTo>
                      <a:pt x="101" y="32"/>
                    </a:lnTo>
                    <a:lnTo>
                      <a:pt x="100" y="35"/>
                    </a:lnTo>
                    <a:lnTo>
                      <a:pt x="99" y="39"/>
                    </a:lnTo>
                    <a:lnTo>
                      <a:pt x="96" y="49"/>
                    </a:lnTo>
                    <a:lnTo>
                      <a:pt x="96" y="53"/>
                    </a:lnTo>
                    <a:lnTo>
                      <a:pt x="95" y="59"/>
                    </a:lnTo>
                    <a:lnTo>
                      <a:pt x="93" y="65"/>
                    </a:lnTo>
                    <a:lnTo>
                      <a:pt x="89" y="68"/>
                    </a:lnTo>
                    <a:lnTo>
                      <a:pt x="86" y="73"/>
                    </a:lnTo>
                    <a:lnTo>
                      <a:pt x="86" y="77"/>
                    </a:lnTo>
                    <a:lnTo>
                      <a:pt x="82" y="78"/>
                    </a:lnTo>
                    <a:lnTo>
                      <a:pt x="80" y="85"/>
                    </a:lnTo>
                    <a:lnTo>
                      <a:pt x="80" y="8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2" name="Freihandform 149">
                <a:extLst>
                  <a:ext uri="{FF2B5EF4-FFF2-40B4-BE49-F238E27FC236}">
                    <a16:creationId xmlns:a16="http://schemas.microsoft.com/office/drawing/2014/main" id="{64ED4952-92A5-6687-6154-C8BB30F5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763" y="5661025"/>
                <a:ext cx="33338" cy="36513"/>
              </a:xfrm>
              <a:custGeom>
                <a:avLst/>
                <a:gdLst>
                  <a:gd name="T0" fmla="*/ 12 w 21"/>
                  <a:gd name="T1" fmla="*/ 23 h 23"/>
                  <a:gd name="T2" fmla="*/ 11 w 21"/>
                  <a:gd name="T3" fmla="*/ 22 h 23"/>
                  <a:gd name="T4" fmla="*/ 6 w 21"/>
                  <a:gd name="T5" fmla="*/ 19 h 23"/>
                  <a:gd name="T6" fmla="*/ 3 w 21"/>
                  <a:gd name="T7" fmla="*/ 15 h 23"/>
                  <a:gd name="T8" fmla="*/ 1 w 21"/>
                  <a:gd name="T9" fmla="*/ 13 h 23"/>
                  <a:gd name="T10" fmla="*/ 0 w 21"/>
                  <a:gd name="T11" fmla="*/ 8 h 23"/>
                  <a:gd name="T12" fmla="*/ 4 w 21"/>
                  <a:gd name="T13" fmla="*/ 5 h 23"/>
                  <a:gd name="T14" fmla="*/ 5 w 21"/>
                  <a:gd name="T15" fmla="*/ 3 h 23"/>
                  <a:gd name="T16" fmla="*/ 6 w 21"/>
                  <a:gd name="T17" fmla="*/ 2 h 23"/>
                  <a:gd name="T18" fmla="*/ 9 w 21"/>
                  <a:gd name="T19" fmla="*/ 1 h 23"/>
                  <a:gd name="T20" fmla="*/ 10 w 21"/>
                  <a:gd name="T21" fmla="*/ 0 h 23"/>
                  <a:gd name="T22" fmla="*/ 15 w 21"/>
                  <a:gd name="T23" fmla="*/ 0 h 23"/>
                  <a:gd name="T24" fmla="*/ 17 w 21"/>
                  <a:gd name="T25" fmla="*/ 2 h 23"/>
                  <a:gd name="T26" fmla="*/ 18 w 21"/>
                  <a:gd name="T27" fmla="*/ 6 h 23"/>
                  <a:gd name="T28" fmla="*/ 18 w 21"/>
                  <a:gd name="T29" fmla="*/ 7 h 23"/>
                  <a:gd name="T30" fmla="*/ 19 w 21"/>
                  <a:gd name="T31" fmla="*/ 9 h 23"/>
                  <a:gd name="T32" fmla="*/ 19 w 21"/>
                  <a:gd name="T33" fmla="*/ 12 h 23"/>
                  <a:gd name="T34" fmla="*/ 21 w 21"/>
                  <a:gd name="T35" fmla="*/ 12 h 23"/>
                  <a:gd name="T36" fmla="*/ 18 w 21"/>
                  <a:gd name="T37" fmla="*/ 14 h 23"/>
                  <a:gd name="T38" fmla="*/ 15 w 21"/>
                  <a:gd name="T39" fmla="*/ 18 h 23"/>
                  <a:gd name="T40" fmla="*/ 15 w 21"/>
                  <a:gd name="T41" fmla="*/ 20 h 23"/>
                  <a:gd name="T42" fmla="*/ 12 w 21"/>
                  <a:gd name="T4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3">
                    <a:moveTo>
                      <a:pt x="12" y="23"/>
                    </a:moveTo>
                    <a:lnTo>
                      <a:pt x="11" y="22"/>
                    </a:lnTo>
                    <a:lnTo>
                      <a:pt x="6" y="19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5" y="18"/>
                    </a:lnTo>
                    <a:lnTo>
                      <a:pt x="15" y="20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3" name="Freihandform 150">
                <a:extLst>
                  <a:ext uri="{FF2B5EF4-FFF2-40B4-BE49-F238E27FC236}">
                    <a16:creationId xmlns:a16="http://schemas.microsoft.com/office/drawing/2014/main" id="{EDE49701-87B8-A05C-FA69-6B4D95962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725" y="5589588"/>
                <a:ext cx="65088" cy="47625"/>
              </a:xfrm>
              <a:custGeom>
                <a:avLst/>
                <a:gdLst>
                  <a:gd name="T0" fmla="*/ 6 w 41"/>
                  <a:gd name="T1" fmla="*/ 21 h 30"/>
                  <a:gd name="T2" fmla="*/ 4 w 41"/>
                  <a:gd name="T3" fmla="*/ 16 h 30"/>
                  <a:gd name="T4" fmla="*/ 0 w 41"/>
                  <a:gd name="T5" fmla="*/ 13 h 30"/>
                  <a:gd name="T6" fmla="*/ 4 w 41"/>
                  <a:gd name="T7" fmla="*/ 12 h 30"/>
                  <a:gd name="T8" fmla="*/ 6 w 41"/>
                  <a:gd name="T9" fmla="*/ 7 h 30"/>
                  <a:gd name="T10" fmla="*/ 9 w 41"/>
                  <a:gd name="T11" fmla="*/ 4 h 30"/>
                  <a:gd name="T12" fmla="*/ 10 w 41"/>
                  <a:gd name="T13" fmla="*/ 1 h 30"/>
                  <a:gd name="T14" fmla="*/ 13 w 41"/>
                  <a:gd name="T15" fmla="*/ 2 h 30"/>
                  <a:gd name="T16" fmla="*/ 17 w 41"/>
                  <a:gd name="T17" fmla="*/ 0 h 30"/>
                  <a:gd name="T18" fmla="*/ 21 w 41"/>
                  <a:gd name="T19" fmla="*/ 0 h 30"/>
                  <a:gd name="T20" fmla="*/ 24 w 41"/>
                  <a:gd name="T21" fmla="*/ 2 h 30"/>
                  <a:gd name="T22" fmla="*/ 28 w 41"/>
                  <a:gd name="T23" fmla="*/ 4 h 30"/>
                  <a:gd name="T24" fmla="*/ 33 w 41"/>
                  <a:gd name="T25" fmla="*/ 10 h 30"/>
                  <a:gd name="T26" fmla="*/ 36 w 41"/>
                  <a:gd name="T27" fmla="*/ 15 h 30"/>
                  <a:gd name="T28" fmla="*/ 38 w 41"/>
                  <a:gd name="T29" fmla="*/ 18 h 30"/>
                  <a:gd name="T30" fmla="*/ 39 w 41"/>
                  <a:gd name="T31" fmla="*/ 22 h 30"/>
                  <a:gd name="T32" fmla="*/ 41 w 41"/>
                  <a:gd name="T33" fmla="*/ 24 h 30"/>
                  <a:gd name="T34" fmla="*/ 41 w 41"/>
                  <a:gd name="T35" fmla="*/ 27 h 30"/>
                  <a:gd name="T36" fmla="*/ 41 w 41"/>
                  <a:gd name="T37" fmla="*/ 29 h 30"/>
                  <a:gd name="T38" fmla="*/ 40 w 41"/>
                  <a:gd name="T39" fmla="*/ 29 h 30"/>
                  <a:gd name="T40" fmla="*/ 36 w 41"/>
                  <a:gd name="T41" fmla="*/ 29 h 30"/>
                  <a:gd name="T42" fmla="*/ 36 w 41"/>
                  <a:gd name="T43" fmla="*/ 29 h 30"/>
                  <a:gd name="T44" fmla="*/ 35 w 41"/>
                  <a:gd name="T45" fmla="*/ 30 h 30"/>
                  <a:gd name="T46" fmla="*/ 30 w 41"/>
                  <a:gd name="T47" fmla="*/ 28 h 30"/>
                  <a:gd name="T48" fmla="*/ 27 w 41"/>
                  <a:gd name="T49" fmla="*/ 28 h 30"/>
                  <a:gd name="T50" fmla="*/ 15 w 41"/>
                  <a:gd name="T51" fmla="*/ 28 h 30"/>
                  <a:gd name="T52" fmla="*/ 12 w 41"/>
                  <a:gd name="T53" fmla="*/ 29 h 30"/>
                  <a:gd name="T54" fmla="*/ 10 w 41"/>
                  <a:gd name="T55" fmla="*/ 28 h 30"/>
                  <a:gd name="T56" fmla="*/ 6 w 41"/>
                  <a:gd name="T57" fmla="*/ 29 h 30"/>
                  <a:gd name="T58" fmla="*/ 5 w 41"/>
                  <a:gd name="T59" fmla="*/ 24 h 30"/>
                  <a:gd name="T60" fmla="*/ 12 w 41"/>
                  <a:gd name="T61" fmla="*/ 24 h 30"/>
                  <a:gd name="T62" fmla="*/ 13 w 41"/>
                  <a:gd name="T63" fmla="*/ 23 h 30"/>
                  <a:gd name="T64" fmla="*/ 15 w 41"/>
                  <a:gd name="T65" fmla="*/ 23 h 30"/>
                  <a:gd name="T66" fmla="*/ 17 w 41"/>
                  <a:gd name="T67" fmla="*/ 22 h 30"/>
                  <a:gd name="T68" fmla="*/ 19 w 41"/>
                  <a:gd name="T69" fmla="*/ 23 h 30"/>
                  <a:gd name="T70" fmla="*/ 23 w 41"/>
                  <a:gd name="T71" fmla="*/ 23 h 30"/>
                  <a:gd name="T72" fmla="*/ 25 w 41"/>
                  <a:gd name="T73" fmla="*/ 22 h 30"/>
                  <a:gd name="T74" fmla="*/ 24 w 41"/>
                  <a:gd name="T75" fmla="*/ 19 h 30"/>
                  <a:gd name="T76" fmla="*/ 22 w 41"/>
                  <a:gd name="T77" fmla="*/ 21 h 30"/>
                  <a:gd name="T78" fmla="*/ 19 w 41"/>
                  <a:gd name="T79" fmla="*/ 21 h 30"/>
                  <a:gd name="T80" fmla="*/ 17 w 41"/>
                  <a:gd name="T81" fmla="*/ 19 h 30"/>
                  <a:gd name="T82" fmla="*/ 15 w 41"/>
                  <a:gd name="T83" fmla="*/ 19 h 30"/>
                  <a:gd name="T84" fmla="*/ 13 w 41"/>
                  <a:gd name="T85" fmla="*/ 21 h 30"/>
                  <a:gd name="T86" fmla="*/ 6 w 41"/>
                  <a:gd name="T8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0">
                    <a:moveTo>
                      <a:pt x="6" y="21"/>
                    </a:moveTo>
                    <a:lnTo>
                      <a:pt x="4" y="16"/>
                    </a:lnTo>
                    <a:lnTo>
                      <a:pt x="0" y="13"/>
                    </a:lnTo>
                    <a:lnTo>
                      <a:pt x="4" y="12"/>
                    </a:lnTo>
                    <a:lnTo>
                      <a:pt x="6" y="7"/>
                    </a:lnTo>
                    <a:lnTo>
                      <a:pt x="9" y="4"/>
                    </a:lnTo>
                    <a:lnTo>
                      <a:pt x="10" y="1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33" y="10"/>
                    </a:lnTo>
                    <a:lnTo>
                      <a:pt x="36" y="15"/>
                    </a:lnTo>
                    <a:lnTo>
                      <a:pt x="38" y="18"/>
                    </a:lnTo>
                    <a:lnTo>
                      <a:pt x="39" y="22"/>
                    </a:lnTo>
                    <a:lnTo>
                      <a:pt x="41" y="24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29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30" y="28"/>
                    </a:lnTo>
                    <a:lnTo>
                      <a:pt x="27" y="28"/>
                    </a:lnTo>
                    <a:lnTo>
                      <a:pt x="15" y="28"/>
                    </a:lnTo>
                    <a:lnTo>
                      <a:pt x="12" y="29"/>
                    </a:lnTo>
                    <a:lnTo>
                      <a:pt x="10" y="28"/>
                    </a:lnTo>
                    <a:lnTo>
                      <a:pt x="6" y="29"/>
                    </a:lnTo>
                    <a:lnTo>
                      <a:pt x="5" y="24"/>
                    </a:lnTo>
                    <a:lnTo>
                      <a:pt x="12" y="24"/>
                    </a:lnTo>
                    <a:lnTo>
                      <a:pt x="13" y="23"/>
                    </a:lnTo>
                    <a:lnTo>
                      <a:pt x="15" y="23"/>
                    </a:lnTo>
                    <a:lnTo>
                      <a:pt x="17" y="22"/>
                    </a:lnTo>
                    <a:lnTo>
                      <a:pt x="19" y="23"/>
                    </a:lnTo>
                    <a:lnTo>
                      <a:pt x="23" y="23"/>
                    </a:lnTo>
                    <a:lnTo>
                      <a:pt x="25" y="22"/>
                    </a:lnTo>
                    <a:lnTo>
                      <a:pt x="24" y="19"/>
                    </a:lnTo>
                    <a:lnTo>
                      <a:pt x="22" y="21"/>
                    </a:lnTo>
                    <a:lnTo>
                      <a:pt x="19" y="21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6" y="2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4" name="Freihandform 151">
                <a:extLst>
                  <a:ext uri="{FF2B5EF4-FFF2-40B4-BE49-F238E27FC236}">
                    <a16:creationId xmlns:a16="http://schemas.microsoft.com/office/drawing/2014/main" id="{31D9CE4F-F3B1-0685-4B82-91B35E7E8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613" y="5638800"/>
                <a:ext cx="107950" cy="146050"/>
              </a:xfrm>
              <a:custGeom>
                <a:avLst/>
                <a:gdLst>
                  <a:gd name="T0" fmla="*/ 68 w 68"/>
                  <a:gd name="T1" fmla="*/ 3 h 92"/>
                  <a:gd name="T2" fmla="*/ 68 w 68"/>
                  <a:gd name="T3" fmla="*/ 0 h 92"/>
                  <a:gd name="T4" fmla="*/ 66 w 68"/>
                  <a:gd name="T5" fmla="*/ 0 h 92"/>
                  <a:gd name="T6" fmla="*/ 62 w 68"/>
                  <a:gd name="T7" fmla="*/ 3 h 92"/>
                  <a:gd name="T8" fmla="*/ 59 w 68"/>
                  <a:gd name="T9" fmla="*/ 4 h 92"/>
                  <a:gd name="T10" fmla="*/ 55 w 68"/>
                  <a:gd name="T11" fmla="*/ 5 h 92"/>
                  <a:gd name="T12" fmla="*/ 54 w 68"/>
                  <a:gd name="T13" fmla="*/ 5 h 92"/>
                  <a:gd name="T14" fmla="*/ 50 w 68"/>
                  <a:gd name="T15" fmla="*/ 5 h 92"/>
                  <a:gd name="T16" fmla="*/ 48 w 68"/>
                  <a:gd name="T17" fmla="*/ 7 h 92"/>
                  <a:gd name="T18" fmla="*/ 44 w 68"/>
                  <a:gd name="T19" fmla="*/ 7 h 92"/>
                  <a:gd name="T20" fmla="*/ 38 w 68"/>
                  <a:gd name="T21" fmla="*/ 9 h 92"/>
                  <a:gd name="T22" fmla="*/ 31 w 68"/>
                  <a:gd name="T23" fmla="*/ 10 h 92"/>
                  <a:gd name="T24" fmla="*/ 25 w 68"/>
                  <a:gd name="T25" fmla="*/ 11 h 92"/>
                  <a:gd name="T26" fmla="*/ 21 w 68"/>
                  <a:gd name="T27" fmla="*/ 11 h 92"/>
                  <a:gd name="T28" fmla="*/ 18 w 68"/>
                  <a:gd name="T29" fmla="*/ 9 h 92"/>
                  <a:gd name="T30" fmla="*/ 17 w 68"/>
                  <a:gd name="T31" fmla="*/ 5 h 92"/>
                  <a:gd name="T32" fmla="*/ 14 w 68"/>
                  <a:gd name="T33" fmla="*/ 4 h 92"/>
                  <a:gd name="T34" fmla="*/ 12 w 68"/>
                  <a:gd name="T35" fmla="*/ 8 h 92"/>
                  <a:gd name="T36" fmla="*/ 10 w 68"/>
                  <a:gd name="T37" fmla="*/ 10 h 92"/>
                  <a:gd name="T38" fmla="*/ 13 w 68"/>
                  <a:gd name="T39" fmla="*/ 15 h 92"/>
                  <a:gd name="T40" fmla="*/ 15 w 68"/>
                  <a:gd name="T41" fmla="*/ 17 h 92"/>
                  <a:gd name="T42" fmla="*/ 18 w 68"/>
                  <a:gd name="T43" fmla="*/ 20 h 92"/>
                  <a:gd name="T44" fmla="*/ 41 w 68"/>
                  <a:gd name="T45" fmla="*/ 28 h 92"/>
                  <a:gd name="T46" fmla="*/ 45 w 68"/>
                  <a:gd name="T47" fmla="*/ 28 h 92"/>
                  <a:gd name="T48" fmla="*/ 27 w 68"/>
                  <a:gd name="T49" fmla="*/ 48 h 92"/>
                  <a:gd name="T50" fmla="*/ 18 w 68"/>
                  <a:gd name="T51" fmla="*/ 49 h 92"/>
                  <a:gd name="T52" fmla="*/ 12 w 68"/>
                  <a:gd name="T53" fmla="*/ 54 h 92"/>
                  <a:gd name="T54" fmla="*/ 8 w 68"/>
                  <a:gd name="T55" fmla="*/ 54 h 92"/>
                  <a:gd name="T56" fmla="*/ 6 w 68"/>
                  <a:gd name="T57" fmla="*/ 55 h 92"/>
                  <a:gd name="T58" fmla="*/ 0 w 68"/>
                  <a:gd name="T59" fmla="*/ 63 h 92"/>
                  <a:gd name="T60" fmla="*/ 1 w 68"/>
                  <a:gd name="T61" fmla="*/ 87 h 92"/>
                  <a:gd name="T62" fmla="*/ 4 w 68"/>
                  <a:gd name="T63" fmla="*/ 92 h 92"/>
                  <a:gd name="T64" fmla="*/ 6 w 68"/>
                  <a:gd name="T65" fmla="*/ 91 h 92"/>
                  <a:gd name="T66" fmla="*/ 7 w 68"/>
                  <a:gd name="T67" fmla="*/ 87 h 92"/>
                  <a:gd name="T68" fmla="*/ 14 w 68"/>
                  <a:gd name="T69" fmla="*/ 79 h 92"/>
                  <a:gd name="T70" fmla="*/ 21 w 68"/>
                  <a:gd name="T71" fmla="*/ 74 h 92"/>
                  <a:gd name="T72" fmla="*/ 31 w 68"/>
                  <a:gd name="T73" fmla="*/ 68 h 92"/>
                  <a:gd name="T74" fmla="*/ 37 w 68"/>
                  <a:gd name="T75" fmla="*/ 62 h 92"/>
                  <a:gd name="T76" fmla="*/ 45 w 68"/>
                  <a:gd name="T77" fmla="*/ 54 h 92"/>
                  <a:gd name="T78" fmla="*/ 52 w 68"/>
                  <a:gd name="T79" fmla="*/ 46 h 92"/>
                  <a:gd name="T80" fmla="*/ 56 w 68"/>
                  <a:gd name="T81" fmla="*/ 36 h 92"/>
                  <a:gd name="T82" fmla="*/ 61 w 68"/>
                  <a:gd name="T83" fmla="*/ 27 h 92"/>
                  <a:gd name="T84" fmla="*/ 65 w 68"/>
                  <a:gd name="T85" fmla="*/ 20 h 92"/>
                  <a:gd name="T86" fmla="*/ 66 w 68"/>
                  <a:gd name="T87" fmla="*/ 13 h 92"/>
                  <a:gd name="T88" fmla="*/ 67 w 68"/>
                  <a:gd name="T89" fmla="*/ 10 h 92"/>
                  <a:gd name="T90" fmla="*/ 67 w 68"/>
                  <a:gd name="T91" fmla="*/ 7 h 92"/>
                  <a:gd name="T92" fmla="*/ 68 w 68"/>
                  <a:gd name="T93" fmla="*/ 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92">
                    <a:moveTo>
                      <a:pt x="68" y="3"/>
                    </a:moveTo>
                    <a:lnTo>
                      <a:pt x="68" y="0"/>
                    </a:lnTo>
                    <a:lnTo>
                      <a:pt x="66" y="0"/>
                    </a:lnTo>
                    <a:lnTo>
                      <a:pt x="62" y="3"/>
                    </a:lnTo>
                    <a:lnTo>
                      <a:pt x="59" y="4"/>
                    </a:lnTo>
                    <a:lnTo>
                      <a:pt x="55" y="5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8" y="7"/>
                    </a:lnTo>
                    <a:lnTo>
                      <a:pt x="44" y="7"/>
                    </a:lnTo>
                    <a:lnTo>
                      <a:pt x="38" y="9"/>
                    </a:lnTo>
                    <a:lnTo>
                      <a:pt x="31" y="10"/>
                    </a:lnTo>
                    <a:lnTo>
                      <a:pt x="25" y="11"/>
                    </a:lnTo>
                    <a:lnTo>
                      <a:pt x="21" y="11"/>
                    </a:lnTo>
                    <a:lnTo>
                      <a:pt x="18" y="9"/>
                    </a:lnTo>
                    <a:lnTo>
                      <a:pt x="17" y="5"/>
                    </a:lnTo>
                    <a:lnTo>
                      <a:pt x="14" y="4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13" y="15"/>
                    </a:lnTo>
                    <a:lnTo>
                      <a:pt x="15" y="17"/>
                    </a:lnTo>
                    <a:lnTo>
                      <a:pt x="18" y="20"/>
                    </a:lnTo>
                    <a:lnTo>
                      <a:pt x="41" y="28"/>
                    </a:lnTo>
                    <a:lnTo>
                      <a:pt x="45" y="28"/>
                    </a:lnTo>
                    <a:lnTo>
                      <a:pt x="27" y="48"/>
                    </a:lnTo>
                    <a:lnTo>
                      <a:pt x="18" y="49"/>
                    </a:lnTo>
                    <a:lnTo>
                      <a:pt x="12" y="54"/>
                    </a:lnTo>
                    <a:lnTo>
                      <a:pt x="8" y="54"/>
                    </a:lnTo>
                    <a:lnTo>
                      <a:pt x="6" y="55"/>
                    </a:lnTo>
                    <a:lnTo>
                      <a:pt x="0" y="63"/>
                    </a:lnTo>
                    <a:lnTo>
                      <a:pt x="1" y="87"/>
                    </a:lnTo>
                    <a:lnTo>
                      <a:pt x="4" y="92"/>
                    </a:lnTo>
                    <a:lnTo>
                      <a:pt x="6" y="91"/>
                    </a:lnTo>
                    <a:lnTo>
                      <a:pt x="7" y="87"/>
                    </a:lnTo>
                    <a:lnTo>
                      <a:pt x="14" y="79"/>
                    </a:lnTo>
                    <a:lnTo>
                      <a:pt x="21" y="74"/>
                    </a:lnTo>
                    <a:lnTo>
                      <a:pt x="31" y="68"/>
                    </a:lnTo>
                    <a:lnTo>
                      <a:pt x="37" y="62"/>
                    </a:lnTo>
                    <a:lnTo>
                      <a:pt x="45" y="54"/>
                    </a:lnTo>
                    <a:lnTo>
                      <a:pt x="52" y="46"/>
                    </a:lnTo>
                    <a:lnTo>
                      <a:pt x="56" y="36"/>
                    </a:lnTo>
                    <a:lnTo>
                      <a:pt x="61" y="27"/>
                    </a:lnTo>
                    <a:lnTo>
                      <a:pt x="65" y="20"/>
                    </a:lnTo>
                    <a:lnTo>
                      <a:pt x="66" y="13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8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5" name="Freihandform 153">
                <a:extLst>
                  <a:ext uri="{FF2B5EF4-FFF2-40B4-BE49-F238E27FC236}">
                    <a16:creationId xmlns:a16="http://schemas.microsoft.com/office/drawing/2014/main" id="{F174510A-318B-B653-C7D5-100FEE41C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638" y="5637213"/>
                <a:ext cx="120650" cy="93663"/>
              </a:xfrm>
              <a:custGeom>
                <a:avLst/>
                <a:gdLst>
                  <a:gd name="T0" fmla="*/ 67 w 76"/>
                  <a:gd name="T1" fmla="*/ 20 h 59"/>
                  <a:gd name="T2" fmla="*/ 68 w 76"/>
                  <a:gd name="T3" fmla="*/ 24 h 59"/>
                  <a:gd name="T4" fmla="*/ 67 w 76"/>
                  <a:gd name="T5" fmla="*/ 27 h 59"/>
                  <a:gd name="T6" fmla="*/ 63 w 76"/>
                  <a:gd name="T7" fmla="*/ 27 h 59"/>
                  <a:gd name="T8" fmla="*/ 60 w 76"/>
                  <a:gd name="T9" fmla="*/ 30 h 59"/>
                  <a:gd name="T10" fmla="*/ 64 w 76"/>
                  <a:gd name="T11" fmla="*/ 30 h 59"/>
                  <a:gd name="T12" fmla="*/ 68 w 76"/>
                  <a:gd name="T13" fmla="*/ 34 h 59"/>
                  <a:gd name="T14" fmla="*/ 69 w 76"/>
                  <a:gd name="T15" fmla="*/ 37 h 59"/>
                  <a:gd name="T16" fmla="*/ 73 w 76"/>
                  <a:gd name="T17" fmla="*/ 39 h 59"/>
                  <a:gd name="T18" fmla="*/ 76 w 76"/>
                  <a:gd name="T19" fmla="*/ 46 h 59"/>
                  <a:gd name="T20" fmla="*/ 71 w 76"/>
                  <a:gd name="T21" fmla="*/ 50 h 59"/>
                  <a:gd name="T22" fmla="*/ 68 w 76"/>
                  <a:gd name="T23" fmla="*/ 55 h 59"/>
                  <a:gd name="T24" fmla="*/ 63 w 76"/>
                  <a:gd name="T25" fmla="*/ 57 h 59"/>
                  <a:gd name="T26" fmla="*/ 58 w 76"/>
                  <a:gd name="T27" fmla="*/ 57 h 59"/>
                  <a:gd name="T28" fmla="*/ 53 w 76"/>
                  <a:gd name="T29" fmla="*/ 58 h 59"/>
                  <a:gd name="T30" fmla="*/ 48 w 76"/>
                  <a:gd name="T31" fmla="*/ 57 h 59"/>
                  <a:gd name="T32" fmla="*/ 46 w 76"/>
                  <a:gd name="T33" fmla="*/ 59 h 59"/>
                  <a:gd name="T34" fmla="*/ 40 w 76"/>
                  <a:gd name="T35" fmla="*/ 55 h 59"/>
                  <a:gd name="T36" fmla="*/ 39 w 76"/>
                  <a:gd name="T37" fmla="*/ 52 h 59"/>
                  <a:gd name="T38" fmla="*/ 35 w 76"/>
                  <a:gd name="T39" fmla="*/ 53 h 59"/>
                  <a:gd name="T40" fmla="*/ 31 w 76"/>
                  <a:gd name="T41" fmla="*/ 52 h 59"/>
                  <a:gd name="T42" fmla="*/ 30 w 76"/>
                  <a:gd name="T43" fmla="*/ 53 h 59"/>
                  <a:gd name="T44" fmla="*/ 27 w 76"/>
                  <a:gd name="T45" fmla="*/ 53 h 59"/>
                  <a:gd name="T46" fmla="*/ 23 w 76"/>
                  <a:gd name="T47" fmla="*/ 47 h 59"/>
                  <a:gd name="T48" fmla="*/ 22 w 76"/>
                  <a:gd name="T49" fmla="*/ 45 h 59"/>
                  <a:gd name="T50" fmla="*/ 17 w 76"/>
                  <a:gd name="T51" fmla="*/ 43 h 59"/>
                  <a:gd name="T52" fmla="*/ 15 w 76"/>
                  <a:gd name="T53" fmla="*/ 39 h 59"/>
                  <a:gd name="T54" fmla="*/ 12 w 76"/>
                  <a:gd name="T55" fmla="*/ 37 h 59"/>
                  <a:gd name="T56" fmla="*/ 7 w 76"/>
                  <a:gd name="T57" fmla="*/ 33 h 59"/>
                  <a:gd name="T58" fmla="*/ 7 w 76"/>
                  <a:gd name="T59" fmla="*/ 30 h 59"/>
                  <a:gd name="T60" fmla="*/ 4 w 76"/>
                  <a:gd name="T61" fmla="*/ 28 h 59"/>
                  <a:gd name="T62" fmla="*/ 0 w 76"/>
                  <a:gd name="T63" fmla="*/ 24 h 59"/>
                  <a:gd name="T64" fmla="*/ 1 w 76"/>
                  <a:gd name="T65" fmla="*/ 24 h 59"/>
                  <a:gd name="T66" fmla="*/ 4 w 76"/>
                  <a:gd name="T67" fmla="*/ 23 h 59"/>
                  <a:gd name="T68" fmla="*/ 6 w 76"/>
                  <a:gd name="T69" fmla="*/ 17 h 59"/>
                  <a:gd name="T70" fmla="*/ 7 w 76"/>
                  <a:gd name="T71" fmla="*/ 14 h 59"/>
                  <a:gd name="T72" fmla="*/ 12 w 76"/>
                  <a:gd name="T73" fmla="*/ 12 h 59"/>
                  <a:gd name="T74" fmla="*/ 13 w 76"/>
                  <a:gd name="T75" fmla="*/ 15 h 59"/>
                  <a:gd name="T76" fmla="*/ 17 w 76"/>
                  <a:gd name="T77" fmla="*/ 18 h 59"/>
                  <a:gd name="T78" fmla="*/ 18 w 76"/>
                  <a:gd name="T79" fmla="*/ 20 h 59"/>
                  <a:gd name="T80" fmla="*/ 21 w 76"/>
                  <a:gd name="T81" fmla="*/ 18 h 59"/>
                  <a:gd name="T82" fmla="*/ 25 w 76"/>
                  <a:gd name="T83" fmla="*/ 18 h 59"/>
                  <a:gd name="T84" fmla="*/ 27 w 76"/>
                  <a:gd name="T85" fmla="*/ 20 h 59"/>
                  <a:gd name="T86" fmla="*/ 34 w 76"/>
                  <a:gd name="T87" fmla="*/ 20 h 59"/>
                  <a:gd name="T88" fmla="*/ 34 w 76"/>
                  <a:gd name="T89" fmla="*/ 18 h 59"/>
                  <a:gd name="T90" fmla="*/ 38 w 76"/>
                  <a:gd name="T91" fmla="*/ 17 h 59"/>
                  <a:gd name="T92" fmla="*/ 38 w 76"/>
                  <a:gd name="T93" fmla="*/ 15 h 59"/>
                  <a:gd name="T94" fmla="*/ 40 w 76"/>
                  <a:gd name="T95" fmla="*/ 14 h 59"/>
                  <a:gd name="T96" fmla="*/ 46 w 76"/>
                  <a:gd name="T97" fmla="*/ 17 h 59"/>
                  <a:gd name="T98" fmla="*/ 50 w 76"/>
                  <a:gd name="T99" fmla="*/ 17 h 59"/>
                  <a:gd name="T100" fmla="*/ 53 w 76"/>
                  <a:gd name="T101" fmla="*/ 12 h 59"/>
                  <a:gd name="T102" fmla="*/ 57 w 76"/>
                  <a:gd name="T103" fmla="*/ 9 h 59"/>
                  <a:gd name="T104" fmla="*/ 56 w 76"/>
                  <a:gd name="T105" fmla="*/ 4 h 59"/>
                  <a:gd name="T106" fmla="*/ 54 w 76"/>
                  <a:gd name="T107" fmla="*/ 3 h 59"/>
                  <a:gd name="T108" fmla="*/ 58 w 76"/>
                  <a:gd name="T109" fmla="*/ 1 h 59"/>
                  <a:gd name="T110" fmla="*/ 59 w 76"/>
                  <a:gd name="T111" fmla="*/ 0 h 59"/>
                  <a:gd name="T112" fmla="*/ 62 w 76"/>
                  <a:gd name="T113" fmla="*/ 0 h 59"/>
                  <a:gd name="T114" fmla="*/ 62 w 76"/>
                  <a:gd name="T115" fmla="*/ 6 h 59"/>
                  <a:gd name="T116" fmla="*/ 62 w 76"/>
                  <a:gd name="T117" fmla="*/ 11 h 59"/>
                  <a:gd name="T118" fmla="*/ 65 w 76"/>
                  <a:gd name="T119" fmla="*/ 14 h 59"/>
                  <a:gd name="T120" fmla="*/ 67 w 76"/>
                  <a:gd name="T121" fmla="*/ 16 h 59"/>
                  <a:gd name="T122" fmla="*/ 67 w 76"/>
                  <a:gd name="T123" fmla="*/ 20 h 59"/>
                  <a:gd name="T124" fmla="*/ 67 w 76"/>
                  <a:gd name="T125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6" h="59">
                    <a:moveTo>
                      <a:pt x="67" y="20"/>
                    </a:moveTo>
                    <a:lnTo>
                      <a:pt x="68" y="24"/>
                    </a:lnTo>
                    <a:lnTo>
                      <a:pt x="67" y="27"/>
                    </a:lnTo>
                    <a:lnTo>
                      <a:pt x="63" y="27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8" y="34"/>
                    </a:lnTo>
                    <a:lnTo>
                      <a:pt x="69" y="37"/>
                    </a:lnTo>
                    <a:lnTo>
                      <a:pt x="73" y="39"/>
                    </a:lnTo>
                    <a:lnTo>
                      <a:pt x="76" y="46"/>
                    </a:lnTo>
                    <a:lnTo>
                      <a:pt x="71" y="50"/>
                    </a:lnTo>
                    <a:lnTo>
                      <a:pt x="68" y="55"/>
                    </a:lnTo>
                    <a:lnTo>
                      <a:pt x="63" y="57"/>
                    </a:lnTo>
                    <a:lnTo>
                      <a:pt x="58" y="57"/>
                    </a:lnTo>
                    <a:lnTo>
                      <a:pt x="53" y="58"/>
                    </a:lnTo>
                    <a:lnTo>
                      <a:pt x="48" y="57"/>
                    </a:lnTo>
                    <a:lnTo>
                      <a:pt x="46" y="59"/>
                    </a:lnTo>
                    <a:lnTo>
                      <a:pt x="40" y="55"/>
                    </a:lnTo>
                    <a:lnTo>
                      <a:pt x="39" y="52"/>
                    </a:lnTo>
                    <a:lnTo>
                      <a:pt x="35" y="53"/>
                    </a:lnTo>
                    <a:lnTo>
                      <a:pt x="31" y="52"/>
                    </a:lnTo>
                    <a:lnTo>
                      <a:pt x="30" y="53"/>
                    </a:lnTo>
                    <a:lnTo>
                      <a:pt x="27" y="53"/>
                    </a:lnTo>
                    <a:lnTo>
                      <a:pt x="23" y="47"/>
                    </a:lnTo>
                    <a:lnTo>
                      <a:pt x="22" y="45"/>
                    </a:lnTo>
                    <a:lnTo>
                      <a:pt x="17" y="43"/>
                    </a:lnTo>
                    <a:lnTo>
                      <a:pt x="15" y="39"/>
                    </a:lnTo>
                    <a:lnTo>
                      <a:pt x="12" y="37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28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4" y="23"/>
                    </a:lnTo>
                    <a:lnTo>
                      <a:pt x="6" y="17"/>
                    </a:lnTo>
                    <a:lnTo>
                      <a:pt x="7" y="14"/>
                    </a:lnTo>
                    <a:lnTo>
                      <a:pt x="12" y="12"/>
                    </a:lnTo>
                    <a:lnTo>
                      <a:pt x="13" y="15"/>
                    </a:lnTo>
                    <a:lnTo>
                      <a:pt x="17" y="18"/>
                    </a:lnTo>
                    <a:lnTo>
                      <a:pt x="18" y="20"/>
                    </a:lnTo>
                    <a:lnTo>
                      <a:pt x="21" y="18"/>
                    </a:lnTo>
                    <a:lnTo>
                      <a:pt x="25" y="18"/>
                    </a:lnTo>
                    <a:lnTo>
                      <a:pt x="27" y="20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40" y="14"/>
                    </a:lnTo>
                    <a:lnTo>
                      <a:pt x="46" y="17"/>
                    </a:lnTo>
                    <a:lnTo>
                      <a:pt x="50" y="17"/>
                    </a:lnTo>
                    <a:lnTo>
                      <a:pt x="53" y="12"/>
                    </a:lnTo>
                    <a:lnTo>
                      <a:pt x="57" y="9"/>
                    </a:lnTo>
                    <a:lnTo>
                      <a:pt x="56" y="4"/>
                    </a:lnTo>
                    <a:lnTo>
                      <a:pt x="54" y="3"/>
                    </a:lnTo>
                    <a:lnTo>
                      <a:pt x="58" y="1"/>
                    </a:lnTo>
                    <a:lnTo>
                      <a:pt x="59" y="0"/>
                    </a:lnTo>
                    <a:lnTo>
                      <a:pt x="62" y="0"/>
                    </a:lnTo>
                    <a:lnTo>
                      <a:pt x="62" y="6"/>
                    </a:lnTo>
                    <a:lnTo>
                      <a:pt x="62" y="11"/>
                    </a:lnTo>
                    <a:lnTo>
                      <a:pt x="65" y="14"/>
                    </a:lnTo>
                    <a:lnTo>
                      <a:pt x="67" y="16"/>
                    </a:lnTo>
                    <a:lnTo>
                      <a:pt x="67" y="20"/>
                    </a:lnTo>
                    <a:lnTo>
                      <a:pt x="67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6" name="Freihandform 155">
                <a:extLst>
                  <a:ext uri="{FF2B5EF4-FFF2-40B4-BE49-F238E27FC236}">
                    <a16:creationId xmlns:a16="http://schemas.microsoft.com/office/drawing/2014/main" id="{4AC467EC-3920-F778-6E3E-46CBD69B3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050" y="5341938"/>
                <a:ext cx="69850" cy="65088"/>
              </a:xfrm>
              <a:custGeom>
                <a:avLst/>
                <a:gdLst>
                  <a:gd name="T0" fmla="*/ 20 w 44"/>
                  <a:gd name="T1" fmla="*/ 33 h 41"/>
                  <a:gd name="T2" fmla="*/ 7 w 44"/>
                  <a:gd name="T3" fmla="*/ 41 h 41"/>
                  <a:gd name="T4" fmla="*/ 0 w 44"/>
                  <a:gd name="T5" fmla="*/ 38 h 41"/>
                  <a:gd name="T6" fmla="*/ 0 w 44"/>
                  <a:gd name="T7" fmla="*/ 38 h 41"/>
                  <a:gd name="T8" fmla="*/ 1 w 44"/>
                  <a:gd name="T9" fmla="*/ 36 h 41"/>
                  <a:gd name="T10" fmla="*/ 1 w 44"/>
                  <a:gd name="T11" fmla="*/ 33 h 41"/>
                  <a:gd name="T12" fmla="*/ 2 w 44"/>
                  <a:gd name="T13" fmla="*/ 29 h 41"/>
                  <a:gd name="T14" fmla="*/ 6 w 44"/>
                  <a:gd name="T15" fmla="*/ 26 h 41"/>
                  <a:gd name="T16" fmla="*/ 4 w 44"/>
                  <a:gd name="T17" fmla="*/ 22 h 41"/>
                  <a:gd name="T18" fmla="*/ 2 w 44"/>
                  <a:gd name="T19" fmla="*/ 22 h 41"/>
                  <a:gd name="T20" fmla="*/ 1 w 44"/>
                  <a:gd name="T21" fmla="*/ 16 h 41"/>
                  <a:gd name="T22" fmla="*/ 3 w 44"/>
                  <a:gd name="T23" fmla="*/ 12 h 41"/>
                  <a:gd name="T24" fmla="*/ 4 w 44"/>
                  <a:gd name="T25" fmla="*/ 11 h 41"/>
                  <a:gd name="T26" fmla="*/ 7 w 44"/>
                  <a:gd name="T27" fmla="*/ 9 h 41"/>
                  <a:gd name="T28" fmla="*/ 7 w 44"/>
                  <a:gd name="T29" fmla="*/ 4 h 41"/>
                  <a:gd name="T30" fmla="*/ 9 w 44"/>
                  <a:gd name="T31" fmla="*/ 6 h 41"/>
                  <a:gd name="T32" fmla="*/ 16 w 44"/>
                  <a:gd name="T33" fmla="*/ 4 h 41"/>
                  <a:gd name="T34" fmla="*/ 20 w 44"/>
                  <a:gd name="T35" fmla="*/ 5 h 41"/>
                  <a:gd name="T36" fmla="*/ 25 w 44"/>
                  <a:gd name="T37" fmla="*/ 5 h 41"/>
                  <a:gd name="T38" fmla="*/ 33 w 44"/>
                  <a:gd name="T39" fmla="*/ 1 h 41"/>
                  <a:gd name="T40" fmla="*/ 37 w 44"/>
                  <a:gd name="T41" fmla="*/ 1 h 41"/>
                  <a:gd name="T42" fmla="*/ 44 w 44"/>
                  <a:gd name="T43" fmla="*/ 0 h 41"/>
                  <a:gd name="T44" fmla="*/ 41 w 44"/>
                  <a:gd name="T45" fmla="*/ 6 h 41"/>
                  <a:gd name="T46" fmla="*/ 37 w 44"/>
                  <a:gd name="T47" fmla="*/ 7 h 41"/>
                  <a:gd name="T48" fmla="*/ 38 w 44"/>
                  <a:gd name="T49" fmla="*/ 13 h 41"/>
                  <a:gd name="T50" fmla="*/ 36 w 44"/>
                  <a:gd name="T51" fmla="*/ 24 h 41"/>
                  <a:gd name="T52" fmla="*/ 20 w 44"/>
                  <a:gd name="T53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1">
                    <a:moveTo>
                      <a:pt x="20" y="33"/>
                    </a:moveTo>
                    <a:lnTo>
                      <a:pt x="7" y="41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2" y="29"/>
                    </a:lnTo>
                    <a:lnTo>
                      <a:pt x="6" y="26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6" y="4"/>
                    </a:lnTo>
                    <a:lnTo>
                      <a:pt x="20" y="5"/>
                    </a:lnTo>
                    <a:lnTo>
                      <a:pt x="25" y="5"/>
                    </a:lnTo>
                    <a:lnTo>
                      <a:pt x="33" y="1"/>
                    </a:lnTo>
                    <a:lnTo>
                      <a:pt x="37" y="1"/>
                    </a:lnTo>
                    <a:lnTo>
                      <a:pt x="44" y="0"/>
                    </a:lnTo>
                    <a:lnTo>
                      <a:pt x="41" y="6"/>
                    </a:lnTo>
                    <a:lnTo>
                      <a:pt x="37" y="7"/>
                    </a:lnTo>
                    <a:lnTo>
                      <a:pt x="38" y="13"/>
                    </a:lnTo>
                    <a:lnTo>
                      <a:pt x="36" y="24"/>
                    </a:lnTo>
                    <a:lnTo>
                      <a:pt x="20" y="3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7" name="Freihandform 156">
                <a:extLst>
                  <a:ext uri="{FF2B5EF4-FFF2-40B4-BE49-F238E27FC236}">
                    <a16:creationId xmlns:a16="http://schemas.microsoft.com/office/drawing/2014/main" id="{644FF64D-75C7-8FB6-C19D-C04F5C50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7075" y="6049963"/>
                <a:ext cx="14288" cy="19050"/>
              </a:xfrm>
              <a:custGeom>
                <a:avLst/>
                <a:gdLst>
                  <a:gd name="T0" fmla="*/ 9 w 9"/>
                  <a:gd name="T1" fmla="*/ 7 h 12"/>
                  <a:gd name="T2" fmla="*/ 8 w 9"/>
                  <a:gd name="T3" fmla="*/ 11 h 12"/>
                  <a:gd name="T4" fmla="*/ 5 w 9"/>
                  <a:gd name="T5" fmla="*/ 12 h 12"/>
                  <a:gd name="T6" fmla="*/ 0 w 9"/>
                  <a:gd name="T7" fmla="*/ 7 h 12"/>
                  <a:gd name="T8" fmla="*/ 0 w 9"/>
                  <a:gd name="T9" fmla="*/ 5 h 12"/>
                  <a:gd name="T10" fmla="*/ 2 w 9"/>
                  <a:gd name="T11" fmla="*/ 3 h 12"/>
                  <a:gd name="T12" fmla="*/ 2 w 9"/>
                  <a:gd name="T13" fmla="*/ 0 h 12"/>
                  <a:gd name="T14" fmla="*/ 5 w 9"/>
                  <a:gd name="T15" fmla="*/ 0 h 12"/>
                  <a:gd name="T16" fmla="*/ 8 w 9"/>
                  <a:gd name="T17" fmla="*/ 1 h 12"/>
                  <a:gd name="T18" fmla="*/ 9 w 9"/>
                  <a:gd name="T19" fmla="*/ 5 h 12"/>
                  <a:gd name="T20" fmla="*/ 9 w 9"/>
                  <a:gd name="T2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8" y="11"/>
                    </a:lnTo>
                    <a:lnTo>
                      <a:pt x="5" y="12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9" y="5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8" name="Freihandform 157">
                <a:extLst>
                  <a:ext uri="{FF2B5EF4-FFF2-40B4-BE49-F238E27FC236}">
                    <a16:creationId xmlns:a16="http://schemas.microsoft.com/office/drawing/2014/main" id="{C5F08E8D-9A78-AF23-F5D1-C14DAEFCD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5513388"/>
                <a:ext cx="111125" cy="176213"/>
              </a:xfrm>
              <a:custGeom>
                <a:avLst/>
                <a:gdLst>
                  <a:gd name="T0" fmla="*/ 6 w 70"/>
                  <a:gd name="T1" fmla="*/ 75 h 111"/>
                  <a:gd name="T2" fmla="*/ 7 w 70"/>
                  <a:gd name="T3" fmla="*/ 71 h 111"/>
                  <a:gd name="T4" fmla="*/ 2 w 70"/>
                  <a:gd name="T5" fmla="*/ 71 h 111"/>
                  <a:gd name="T6" fmla="*/ 2 w 70"/>
                  <a:gd name="T7" fmla="*/ 66 h 111"/>
                  <a:gd name="T8" fmla="*/ 0 w 70"/>
                  <a:gd name="T9" fmla="*/ 64 h 111"/>
                  <a:gd name="T10" fmla="*/ 4 w 70"/>
                  <a:gd name="T11" fmla="*/ 54 h 111"/>
                  <a:gd name="T12" fmla="*/ 12 w 70"/>
                  <a:gd name="T13" fmla="*/ 48 h 111"/>
                  <a:gd name="T14" fmla="*/ 12 w 70"/>
                  <a:gd name="T15" fmla="*/ 40 h 111"/>
                  <a:gd name="T16" fmla="*/ 15 w 70"/>
                  <a:gd name="T17" fmla="*/ 25 h 111"/>
                  <a:gd name="T18" fmla="*/ 16 w 70"/>
                  <a:gd name="T19" fmla="*/ 21 h 111"/>
                  <a:gd name="T20" fmla="*/ 13 w 70"/>
                  <a:gd name="T21" fmla="*/ 19 h 111"/>
                  <a:gd name="T22" fmla="*/ 13 w 70"/>
                  <a:gd name="T23" fmla="*/ 17 h 111"/>
                  <a:gd name="T24" fmla="*/ 11 w 70"/>
                  <a:gd name="T25" fmla="*/ 15 h 111"/>
                  <a:gd name="T26" fmla="*/ 8 w 70"/>
                  <a:gd name="T27" fmla="*/ 3 h 111"/>
                  <a:gd name="T28" fmla="*/ 16 w 70"/>
                  <a:gd name="T29" fmla="*/ 0 h 111"/>
                  <a:gd name="T30" fmla="*/ 42 w 70"/>
                  <a:gd name="T31" fmla="*/ 14 h 111"/>
                  <a:gd name="T32" fmla="*/ 69 w 70"/>
                  <a:gd name="T33" fmla="*/ 28 h 111"/>
                  <a:gd name="T34" fmla="*/ 70 w 70"/>
                  <a:gd name="T35" fmla="*/ 55 h 111"/>
                  <a:gd name="T36" fmla="*/ 64 w 70"/>
                  <a:gd name="T37" fmla="*/ 55 h 111"/>
                  <a:gd name="T38" fmla="*/ 60 w 70"/>
                  <a:gd name="T39" fmla="*/ 60 h 111"/>
                  <a:gd name="T40" fmla="*/ 59 w 70"/>
                  <a:gd name="T41" fmla="*/ 64 h 111"/>
                  <a:gd name="T42" fmla="*/ 60 w 70"/>
                  <a:gd name="T43" fmla="*/ 66 h 111"/>
                  <a:gd name="T44" fmla="*/ 58 w 70"/>
                  <a:gd name="T45" fmla="*/ 67 h 111"/>
                  <a:gd name="T46" fmla="*/ 59 w 70"/>
                  <a:gd name="T47" fmla="*/ 71 h 111"/>
                  <a:gd name="T48" fmla="*/ 57 w 70"/>
                  <a:gd name="T49" fmla="*/ 73 h 111"/>
                  <a:gd name="T50" fmla="*/ 57 w 70"/>
                  <a:gd name="T51" fmla="*/ 76 h 111"/>
                  <a:gd name="T52" fmla="*/ 59 w 70"/>
                  <a:gd name="T53" fmla="*/ 76 h 111"/>
                  <a:gd name="T54" fmla="*/ 60 w 70"/>
                  <a:gd name="T55" fmla="*/ 78 h 111"/>
                  <a:gd name="T56" fmla="*/ 60 w 70"/>
                  <a:gd name="T57" fmla="*/ 82 h 111"/>
                  <a:gd name="T58" fmla="*/ 63 w 70"/>
                  <a:gd name="T59" fmla="*/ 84 h 111"/>
                  <a:gd name="T60" fmla="*/ 63 w 70"/>
                  <a:gd name="T61" fmla="*/ 86 h 111"/>
                  <a:gd name="T62" fmla="*/ 58 w 70"/>
                  <a:gd name="T63" fmla="*/ 87 h 111"/>
                  <a:gd name="T64" fmla="*/ 56 w 70"/>
                  <a:gd name="T65" fmla="*/ 89 h 111"/>
                  <a:gd name="T66" fmla="*/ 51 w 70"/>
                  <a:gd name="T67" fmla="*/ 98 h 111"/>
                  <a:gd name="T68" fmla="*/ 44 w 70"/>
                  <a:gd name="T69" fmla="*/ 100 h 111"/>
                  <a:gd name="T70" fmla="*/ 37 w 70"/>
                  <a:gd name="T71" fmla="*/ 100 h 111"/>
                  <a:gd name="T72" fmla="*/ 35 w 70"/>
                  <a:gd name="T73" fmla="*/ 100 h 111"/>
                  <a:gd name="T74" fmla="*/ 36 w 70"/>
                  <a:gd name="T75" fmla="*/ 102 h 111"/>
                  <a:gd name="T76" fmla="*/ 33 w 70"/>
                  <a:gd name="T77" fmla="*/ 105 h 111"/>
                  <a:gd name="T78" fmla="*/ 30 w 70"/>
                  <a:gd name="T79" fmla="*/ 107 h 111"/>
                  <a:gd name="T80" fmla="*/ 22 w 70"/>
                  <a:gd name="T81" fmla="*/ 111 h 111"/>
                  <a:gd name="T82" fmla="*/ 19 w 70"/>
                  <a:gd name="T83" fmla="*/ 108 h 111"/>
                  <a:gd name="T84" fmla="*/ 18 w 70"/>
                  <a:gd name="T85" fmla="*/ 108 h 111"/>
                  <a:gd name="T86" fmla="*/ 17 w 70"/>
                  <a:gd name="T87" fmla="*/ 111 h 111"/>
                  <a:gd name="T88" fmla="*/ 12 w 70"/>
                  <a:gd name="T89" fmla="*/ 111 h 111"/>
                  <a:gd name="T90" fmla="*/ 13 w 70"/>
                  <a:gd name="T91" fmla="*/ 110 h 111"/>
                  <a:gd name="T92" fmla="*/ 11 w 70"/>
                  <a:gd name="T93" fmla="*/ 105 h 111"/>
                  <a:gd name="T94" fmla="*/ 10 w 70"/>
                  <a:gd name="T95" fmla="*/ 101 h 111"/>
                  <a:gd name="T96" fmla="*/ 7 w 70"/>
                  <a:gd name="T97" fmla="*/ 100 h 111"/>
                  <a:gd name="T98" fmla="*/ 2 w 70"/>
                  <a:gd name="T99" fmla="*/ 96 h 111"/>
                  <a:gd name="T100" fmla="*/ 5 w 70"/>
                  <a:gd name="T101" fmla="*/ 94 h 111"/>
                  <a:gd name="T102" fmla="*/ 7 w 70"/>
                  <a:gd name="T103" fmla="*/ 94 h 111"/>
                  <a:gd name="T104" fmla="*/ 10 w 70"/>
                  <a:gd name="T105" fmla="*/ 94 h 111"/>
                  <a:gd name="T106" fmla="*/ 13 w 70"/>
                  <a:gd name="T107" fmla="*/ 94 h 111"/>
                  <a:gd name="T108" fmla="*/ 10 w 70"/>
                  <a:gd name="T109" fmla="*/ 88 h 111"/>
                  <a:gd name="T110" fmla="*/ 10 w 70"/>
                  <a:gd name="T111" fmla="*/ 83 h 111"/>
                  <a:gd name="T112" fmla="*/ 10 w 70"/>
                  <a:gd name="T113" fmla="*/ 78 h 111"/>
                  <a:gd name="T114" fmla="*/ 6 w 70"/>
                  <a:gd name="T115" fmla="*/ 7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0" h="111">
                    <a:moveTo>
                      <a:pt x="6" y="75"/>
                    </a:moveTo>
                    <a:lnTo>
                      <a:pt x="7" y="71"/>
                    </a:lnTo>
                    <a:lnTo>
                      <a:pt x="2" y="71"/>
                    </a:lnTo>
                    <a:lnTo>
                      <a:pt x="2" y="66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12" y="48"/>
                    </a:lnTo>
                    <a:lnTo>
                      <a:pt x="12" y="40"/>
                    </a:lnTo>
                    <a:lnTo>
                      <a:pt x="15" y="25"/>
                    </a:lnTo>
                    <a:lnTo>
                      <a:pt x="16" y="21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1" y="15"/>
                    </a:lnTo>
                    <a:lnTo>
                      <a:pt x="8" y="3"/>
                    </a:lnTo>
                    <a:lnTo>
                      <a:pt x="16" y="0"/>
                    </a:lnTo>
                    <a:lnTo>
                      <a:pt x="42" y="14"/>
                    </a:lnTo>
                    <a:lnTo>
                      <a:pt x="69" y="28"/>
                    </a:lnTo>
                    <a:lnTo>
                      <a:pt x="70" y="55"/>
                    </a:lnTo>
                    <a:lnTo>
                      <a:pt x="64" y="55"/>
                    </a:lnTo>
                    <a:lnTo>
                      <a:pt x="60" y="60"/>
                    </a:lnTo>
                    <a:lnTo>
                      <a:pt x="59" y="64"/>
                    </a:lnTo>
                    <a:lnTo>
                      <a:pt x="60" y="66"/>
                    </a:lnTo>
                    <a:lnTo>
                      <a:pt x="58" y="67"/>
                    </a:lnTo>
                    <a:lnTo>
                      <a:pt x="59" y="71"/>
                    </a:lnTo>
                    <a:lnTo>
                      <a:pt x="57" y="73"/>
                    </a:lnTo>
                    <a:lnTo>
                      <a:pt x="57" y="76"/>
                    </a:lnTo>
                    <a:lnTo>
                      <a:pt x="59" y="76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3" y="84"/>
                    </a:lnTo>
                    <a:lnTo>
                      <a:pt x="63" y="86"/>
                    </a:lnTo>
                    <a:lnTo>
                      <a:pt x="58" y="87"/>
                    </a:lnTo>
                    <a:lnTo>
                      <a:pt x="56" y="89"/>
                    </a:lnTo>
                    <a:lnTo>
                      <a:pt x="51" y="98"/>
                    </a:lnTo>
                    <a:lnTo>
                      <a:pt x="44" y="100"/>
                    </a:lnTo>
                    <a:lnTo>
                      <a:pt x="37" y="100"/>
                    </a:lnTo>
                    <a:lnTo>
                      <a:pt x="35" y="100"/>
                    </a:lnTo>
                    <a:lnTo>
                      <a:pt x="36" y="102"/>
                    </a:lnTo>
                    <a:lnTo>
                      <a:pt x="33" y="105"/>
                    </a:lnTo>
                    <a:lnTo>
                      <a:pt x="30" y="107"/>
                    </a:lnTo>
                    <a:lnTo>
                      <a:pt x="22" y="111"/>
                    </a:lnTo>
                    <a:lnTo>
                      <a:pt x="19" y="108"/>
                    </a:lnTo>
                    <a:lnTo>
                      <a:pt x="18" y="108"/>
                    </a:lnTo>
                    <a:lnTo>
                      <a:pt x="17" y="111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1" y="105"/>
                    </a:lnTo>
                    <a:lnTo>
                      <a:pt x="10" y="101"/>
                    </a:lnTo>
                    <a:lnTo>
                      <a:pt x="7" y="100"/>
                    </a:lnTo>
                    <a:lnTo>
                      <a:pt x="2" y="96"/>
                    </a:lnTo>
                    <a:lnTo>
                      <a:pt x="5" y="94"/>
                    </a:lnTo>
                    <a:lnTo>
                      <a:pt x="7" y="94"/>
                    </a:lnTo>
                    <a:lnTo>
                      <a:pt x="10" y="94"/>
                    </a:lnTo>
                    <a:lnTo>
                      <a:pt x="13" y="94"/>
                    </a:lnTo>
                    <a:lnTo>
                      <a:pt x="10" y="88"/>
                    </a:lnTo>
                    <a:lnTo>
                      <a:pt x="10" y="83"/>
                    </a:lnTo>
                    <a:lnTo>
                      <a:pt x="10" y="78"/>
                    </a:lnTo>
                    <a:lnTo>
                      <a:pt x="6" y="7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9" name="Freihandform 159">
                <a:extLst>
                  <a:ext uri="{FF2B5EF4-FFF2-40B4-BE49-F238E27FC236}">
                    <a16:creationId xmlns:a16="http://schemas.microsoft.com/office/drawing/2014/main" id="{98A738DD-B6DE-FA84-84C4-98EF91436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050" y="5651500"/>
                <a:ext cx="20638" cy="53975"/>
              </a:xfrm>
              <a:custGeom>
                <a:avLst/>
                <a:gdLst>
                  <a:gd name="T0" fmla="*/ 13 w 13"/>
                  <a:gd name="T1" fmla="*/ 32 h 34"/>
                  <a:gd name="T2" fmla="*/ 8 w 13"/>
                  <a:gd name="T3" fmla="*/ 34 h 34"/>
                  <a:gd name="T4" fmla="*/ 6 w 13"/>
                  <a:gd name="T5" fmla="*/ 31 h 34"/>
                  <a:gd name="T6" fmla="*/ 4 w 13"/>
                  <a:gd name="T7" fmla="*/ 28 h 34"/>
                  <a:gd name="T8" fmla="*/ 4 w 13"/>
                  <a:gd name="T9" fmla="*/ 24 h 34"/>
                  <a:gd name="T10" fmla="*/ 5 w 13"/>
                  <a:gd name="T11" fmla="*/ 18 h 34"/>
                  <a:gd name="T12" fmla="*/ 4 w 13"/>
                  <a:gd name="T13" fmla="*/ 15 h 34"/>
                  <a:gd name="T14" fmla="*/ 3 w 13"/>
                  <a:gd name="T15" fmla="*/ 11 h 34"/>
                  <a:gd name="T16" fmla="*/ 3 w 13"/>
                  <a:gd name="T17" fmla="*/ 6 h 34"/>
                  <a:gd name="T18" fmla="*/ 0 w 13"/>
                  <a:gd name="T19" fmla="*/ 2 h 34"/>
                  <a:gd name="T20" fmla="*/ 0 w 13"/>
                  <a:gd name="T21" fmla="*/ 0 h 34"/>
                  <a:gd name="T22" fmla="*/ 6 w 13"/>
                  <a:gd name="T23" fmla="*/ 0 h 34"/>
                  <a:gd name="T24" fmla="*/ 5 w 13"/>
                  <a:gd name="T25" fmla="*/ 3 h 34"/>
                  <a:gd name="T26" fmla="*/ 8 w 13"/>
                  <a:gd name="T27" fmla="*/ 6 h 34"/>
                  <a:gd name="T28" fmla="*/ 10 w 13"/>
                  <a:gd name="T29" fmla="*/ 8 h 34"/>
                  <a:gd name="T30" fmla="*/ 10 w 13"/>
                  <a:gd name="T31" fmla="*/ 11 h 34"/>
                  <a:gd name="T32" fmla="*/ 11 w 13"/>
                  <a:gd name="T33" fmla="*/ 13 h 34"/>
                  <a:gd name="T34" fmla="*/ 11 w 13"/>
                  <a:gd name="T35" fmla="*/ 28 h 34"/>
                  <a:gd name="T36" fmla="*/ 13 w 13"/>
                  <a:gd name="T3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34">
                    <a:moveTo>
                      <a:pt x="13" y="32"/>
                    </a:moveTo>
                    <a:lnTo>
                      <a:pt x="8" y="34"/>
                    </a:lnTo>
                    <a:lnTo>
                      <a:pt x="6" y="31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5" y="18"/>
                    </a:lnTo>
                    <a:lnTo>
                      <a:pt x="4" y="15"/>
                    </a:lnTo>
                    <a:lnTo>
                      <a:pt x="3" y="11"/>
                    </a:lnTo>
                    <a:lnTo>
                      <a:pt x="3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11"/>
                    </a:lnTo>
                    <a:lnTo>
                      <a:pt x="11" y="13"/>
                    </a:lnTo>
                    <a:lnTo>
                      <a:pt x="11" y="28"/>
                    </a:lnTo>
                    <a:lnTo>
                      <a:pt x="13" y="3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0" name="Freihandform 164">
                <a:extLst>
                  <a:ext uri="{FF2B5EF4-FFF2-40B4-BE49-F238E27FC236}">
                    <a16:creationId xmlns:a16="http://schemas.microsoft.com/office/drawing/2014/main" id="{A45C41DF-04B2-E0C8-5B54-D7A1083FD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013" y="5341938"/>
                <a:ext cx="42863" cy="88900"/>
              </a:xfrm>
              <a:custGeom>
                <a:avLst/>
                <a:gdLst>
                  <a:gd name="T0" fmla="*/ 13 w 27"/>
                  <a:gd name="T1" fmla="*/ 56 h 56"/>
                  <a:gd name="T2" fmla="*/ 10 w 27"/>
                  <a:gd name="T3" fmla="*/ 42 h 56"/>
                  <a:gd name="T4" fmla="*/ 6 w 27"/>
                  <a:gd name="T5" fmla="*/ 39 h 56"/>
                  <a:gd name="T6" fmla="*/ 6 w 27"/>
                  <a:gd name="T7" fmla="*/ 38 h 56"/>
                  <a:gd name="T8" fmla="*/ 0 w 27"/>
                  <a:gd name="T9" fmla="*/ 33 h 56"/>
                  <a:gd name="T10" fmla="*/ 0 w 27"/>
                  <a:gd name="T11" fmla="*/ 27 h 56"/>
                  <a:gd name="T12" fmla="*/ 4 w 27"/>
                  <a:gd name="T13" fmla="*/ 22 h 56"/>
                  <a:gd name="T14" fmla="*/ 5 w 27"/>
                  <a:gd name="T15" fmla="*/ 15 h 56"/>
                  <a:gd name="T16" fmla="*/ 5 w 27"/>
                  <a:gd name="T17" fmla="*/ 7 h 56"/>
                  <a:gd name="T18" fmla="*/ 6 w 27"/>
                  <a:gd name="T19" fmla="*/ 3 h 56"/>
                  <a:gd name="T20" fmla="*/ 13 w 27"/>
                  <a:gd name="T21" fmla="*/ 0 h 56"/>
                  <a:gd name="T22" fmla="*/ 18 w 27"/>
                  <a:gd name="T23" fmla="*/ 0 h 56"/>
                  <a:gd name="T24" fmla="*/ 17 w 27"/>
                  <a:gd name="T25" fmla="*/ 5 h 56"/>
                  <a:gd name="T26" fmla="*/ 23 w 27"/>
                  <a:gd name="T27" fmla="*/ 1 h 56"/>
                  <a:gd name="T28" fmla="*/ 24 w 27"/>
                  <a:gd name="T29" fmla="*/ 4 h 56"/>
                  <a:gd name="T30" fmla="*/ 21 w 27"/>
                  <a:gd name="T31" fmla="*/ 7 h 56"/>
                  <a:gd name="T32" fmla="*/ 21 w 27"/>
                  <a:gd name="T33" fmla="*/ 11 h 56"/>
                  <a:gd name="T34" fmla="*/ 23 w 27"/>
                  <a:gd name="T35" fmla="*/ 13 h 56"/>
                  <a:gd name="T36" fmla="*/ 22 w 27"/>
                  <a:gd name="T37" fmla="*/ 21 h 56"/>
                  <a:gd name="T38" fmla="*/ 17 w 27"/>
                  <a:gd name="T39" fmla="*/ 24 h 56"/>
                  <a:gd name="T40" fmla="*/ 18 w 27"/>
                  <a:gd name="T41" fmla="*/ 29 h 56"/>
                  <a:gd name="T42" fmla="*/ 22 w 27"/>
                  <a:gd name="T43" fmla="*/ 29 h 56"/>
                  <a:gd name="T44" fmla="*/ 24 w 27"/>
                  <a:gd name="T45" fmla="*/ 33 h 56"/>
                  <a:gd name="T46" fmla="*/ 27 w 27"/>
                  <a:gd name="T47" fmla="*/ 34 h 56"/>
                  <a:gd name="T48" fmla="*/ 26 w 27"/>
                  <a:gd name="T49" fmla="*/ 40 h 56"/>
                  <a:gd name="T50" fmla="*/ 23 w 27"/>
                  <a:gd name="T51" fmla="*/ 42 h 56"/>
                  <a:gd name="T52" fmla="*/ 21 w 27"/>
                  <a:gd name="T53" fmla="*/ 45 h 56"/>
                  <a:gd name="T54" fmla="*/ 16 w 27"/>
                  <a:gd name="T55" fmla="*/ 49 h 56"/>
                  <a:gd name="T56" fmla="*/ 17 w 27"/>
                  <a:gd name="T57" fmla="*/ 51 h 56"/>
                  <a:gd name="T58" fmla="*/ 16 w 27"/>
                  <a:gd name="T59" fmla="*/ 55 h 56"/>
                  <a:gd name="T60" fmla="*/ 13 w 27"/>
                  <a:gd name="T6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" h="56">
                    <a:moveTo>
                      <a:pt x="13" y="56"/>
                    </a:moveTo>
                    <a:lnTo>
                      <a:pt x="10" y="42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4" y="22"/>
                    </a:lnTo>
                    <a:lnTo>
                      <a:pt x="5" y="15"/>
                    </a:lnTo>
                    <a:lnTo>
                      <a:pt x="5" y="7"/>
                    </a:lnTo>
                    <a:lnTo>
                      <a:pt x="6" y="3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7" y="5"/>
                    </a:lnTo>
                    <a:lnTo>
                      <a:pt x="23" y="1"/>
                    </a:lnTo>
                    <a:lnTo>
                      <a:pt x="24" y="4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23" y="13"/>
                    </a:lnTo>
                    <a:lnTo>
                      <a:pt x="22" y="21"/>
                    </a:lnTo>
                    <a:lnTo>
                      <a:pt x="17" y="24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4" y="33"/>
                    </a:lnTo>
                    <a:lnTo>
                      <a:pt x="27" y="34"/>
                    </a:lnTo>
                    <a:lnTo>
                      <a:pt x="26" y="40"/>
                    </a:lnTo>
                    <a:lnTo>
                      <a:pt x="23" y="42"/>
                    </a:lnTo>
                    <a:lnTo>
                      <a:pt x="21" y="45"/>
                    </a:lnTo>
                    <a:lnTo>
                      <a:pt x="16" y="49"/>
                    </a:lnTo>
                    <a:lnTo>
                      <a:pt x="17" y="51"/>
                    </a:lnTo>
                    <a:lnTo>
                      <a:pt x="16" y="55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1" name="Freihandform 168">
                <a:extLst>
                  <a:ext uri="{FF2B5EF4-FFF2-40B4-BE49-F238E27FC236}">
                    <a16:creationId xmlns:a16="http://schemas.microsoft.com/office/drawing/2014/main" id="{C45FBAB2-252E-FD3B-E5DB-15FFA826B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788" y="5776913"/>
                <a:ext cx="117475" cy="115888"/>
              </a:xfrm>
              <a:custGeom>
                <a:avLst/>
                <a:gdLst>
                  <a:gd name="T0" fmla="*/ 31 w 74"/>
                  <a:gd name="T1" fmla="*/ 0 h 73"/>
                  <a:gd name="T2" fmla="*/ 32 w 74"/>
                  <a:gd name="T3" fmla="*/ 2 h 73"/>
                  <a:gd name="T4" fmla="*/ 56 w 74"/>
                  <a:gd name="T5" fmla="*/ 15 h 73"/>
                  <a:gd name="T6" fmla="*/ 57 w 74"/>
                  <a:gd name="T7" fmla="*/ 19 h 73"/>
                  <a:gd name="T8" fmla="*/ 67 w 74"/>
                  <a:gd name="T9" fmla="*/ 26 h 73"/>
                  <a:gd name="T10" fmla="*/ 63 w 74"/>
                  <a:gd name="T11" fmla="*/ 34 h 73"/>
                  <a:gd name="T12" fmla="*/ 63 w 74"/>
                  <a:gd name="T13" fmla="*/ 38 h 73"/>
                  <a:gd name="T14" fmla="*/ 68 w 74"/>
                  <a:gd name="T15" fmla="*/ 40 h 73"/>
                  <a:gd name="T16" fmla="*/ 68 w 74"/>
                  <a:gd name="T17" fmla="*/ 42 h 73"/>
                  <a:gd name="T18" fmla="*/ 67 w 74"/>
                  <a:gd name="T19" fmla="*/ 46 h 73"/>
                  <a:gd name="T20" fmla="*/ 67 w 74"/>
                  <a:gd name="T21" fmla="*/ 48 h 73"/>
                  <a:gd name="T22" fmla="*/ 67 w 74"/>
                  <a:gd name="T23" fmla="*/ 51 h 73"/>
                  <a:gd name="T24" fmla="*/ 68 w 74"/>
                  <a:gd name="T25" fmla="*/ 56 h 73"/>
                  <a:gd name="T26" fmla="*/ 72 w 74"/>
                  <a:gd name="T27" fmla="*/ 62 h 73"/>
                  <a:gd name="T28" fmla="*/ 74 w 74"/>
                  <a:gd name="T29" fmla="*/ 63 h 73"/>
                  <a:gd name="T30" fmla="*/ 68 w 74"/>
                  <a:gd name="T31" fmla="*/ 68 h 73"/>
                  <a:gd name="T32" fmla="*/ 61 w 74"/>
                  <a:gd name="T33" fmla="*/ 71 h 73"/>
                  <a:gd name="T34" fmla="*/ 57 w 74"/>
                  <a:gd name="T35" fmla="*/ 71 h 73"/>
                  <a:gd name="T36" fmla="*/ 55 w 74"/>
                  <a:gd name="T37" fmla="*/ 72 h 73"/>
                  <a:gd name="T38" fmla="*/ 50 w 74"/>
                  <a:gd name="T39" fmla="*/ 72 h 73"/>
                  <a:gd name="T40" fmla="*/ 49 w 74"/>
                  <a:gd name="T41" fmla="*/ 73 h 73"/>
                  <a:gd name="T42" fmla="*/ 40 w 74"/>
                  <a:gd name="T43" fmla="*/ 72 h 73"/>
                  <a:gd name="T44" fmla="*/ 35 w 74"/>
                  <a:gd name="T45" fmla="*/ 72 h 73"/>
                  <a:gd name="T46" fmla="*/ 33 w 74"/>
                  <a:gd name="T47" fmla="*/ 62 h 73"/>
                  <a:gd name="T48" fmla="*/ 31 w 74"/>
                  <a:gd name="T49" fmla="*/ 60 h 73"/>
                  <a:gd name="T50" fmla="*/ 29 w 74"/>
                  <a:gd name="T51" fmla="*/ 57 h 73"/>
                  <a:gd name="T52" fmla="*/ 23 w 74"/>
                  <a:gd name="T53" fmla="*/ 56 h 73"/>
                  <a:gd name="T54" fmla="*/ 20 w 74"/>
                  <a:gd name="T55" fmla="*/ 55 h 73"/>
                  <a:gd name="T56" fmla="*/ 15 w 74"/>
                  <a:gd name="T57" fmla="*/ 54 h 73"/>
                  <a:gd name="T58" fmla="*/ 12 w 74"/>
                  <a:gd name="T59" fmla="*/ 52 h 73"/>
                  <a:gd name="T60" fmla="*/ 10 w 74"/>
                  <a:gd name="T61" fmla="*/ 50 h 73"/>
                  <a:gd name="T62" fmla="*/ 6 w 74"/>
                  <a:gd name="T63" fmla="*/ 42 h 73"/>
                  <a:gd name="T64" fmla="*/ 2 w 74"/>
                  <a:gd name="T65" fmla="*/ 38 h 73"/>
                  <a:gd name="T66" fmla="*/ 0 w 74"/>
                  <a:gd name="T67" fmla="*/ 34 h 73"/>
                  <a:gd name="T68" fmla="*/ 2 w 74"/>
                  <a:gd name="T69" fmla="*/ 31 h 73"/>
                  <a:gd name="T70" fmla="*/ 0 w 74"/>
                  <a:gd name="T71" fmla="*/ 25 h 73"/>
                  <a:gd name="T72" fmla="*/ 3 w 74"/>
                  <a:gd name="T73" fmla="*/ 25 h 73"/>
                  <a:gd name="T74" fmla="*/ 5 w 74"/>
                  <a:gd name="T75" fmla="*/ 22 h 73"/>
                  <a:gd name="T76" fmla="*/ 8 w 74"/>
                  <a:gd name="T77" fmla="*/ 19 h 73"/>
                  <a:gd name="T78" fmla="*/ 10 w 74"/>
                  <a:gd name="T79" fmla="*/ 17 h 73"/>
                  <a:gd name="T80" fmla="*/ 10 w 74"/>
                  <a:gd name="T81" fmla="*/ 15 h 73"/>
                  <a:gd name="T82" fmla="*/ 8 w 74"/>
                  <a:gd name="T83" fmla="*/ 14 h 73"/>
                  <a:gd name="T84" fmla="*/ 8 w 74"/>
                  <a:gd name="T85" fmla="*/ 10 h 73"/>
                  <a:gd name="T86" fmla="*/ 10 w 74"/>
                  <a:gd name="T87" fmla="*/ 10 h 73"/>
                  <a:gd name="T88" fmla="*/ 10 w 74"/>
                  <a:gd name="T89" fmla="*/ 5 h 73"/>
                  <a:gd name="T90" fmla="*/ 8 w 74"/>
                  <a:gd name="T91" fmla="*/ 2 h 73"/>
                  <a:gd name="T92" fmla="*/ 10 w 74"/>
                  <a:gd name="T93" fmla="*/ 2 h 73"/>
                  <a:gd name="T94" fmla="*/ 17 w 74"/>
                  <a:gd name="T95" fmla="*/ 2 h 73"/>
                  <a:gd name="T96" fmla="*/ 31 w 74"/>
                  <a:gd name="T9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" h="73">
                    <a:moveTo>
                      <a:pt x="31" y="0"/>
                    </a:moveTo>
                    <a:lnTo>
                      <a:pt x="32" y="2"/>
                    </a:lnTo>
                    <a:lnTo>
                      <a:pt x="56" y="15"/>
                    </a:lnTo>
                    <a:lnTo>
                      <a:pt x="57" y="19"/>
                    </a:lnTo>
                    <a:lnTo>
                      <a:pt x="67" y="26"/>
                    </a:lnTo>
                    <a:lnTo>
                      <a:pt x="63" y="34"/>
                    </a:lnTo>
                    <a:lnTo>
                      <a:pt x="63" y="38"/>
                    </a:lnTo>
                    <a:lnTo>
                      <a:pt x="68" y="40"/>
                    </a:lnTo>
                    <a:lnTo>
                      <a:pt x="68" y="42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51"/>
                    </a:lnTo>
                    <a:lnTo>
                      <a:pt x="68" y="56"/>
                    </a:lnTo>
                    <a:lnTo>
                      <a:pt x="72" y="62"/>
                    </a:lnTo>
                    <a:lnTo>
                      <a:pt x="74" y="63"/>
                    </a:lnTo>
                    <a:lnTo>
                      <a:pt x="68" y="68"/>
                    </a:lnTo>
                    <a:lnTo>
                      <a:pt x="61" y="71"/>
                    </a:lnTo>
                    <a:lnTo>
                      <a:pt x="57" y="71"/>
                    </a:lnTo>
                    <a:lnTo>
                      <a:pt x="55" y="72"/>
                    </a:lnTo>
                    <a:lnTo>
                      <a:pt x="50" y="72"/>
                    </a:lnTo>
                    <a:lnTo>
                      <a:pt x="49" y="73"/>
                    </a:lnTo>
                    <a:lnTo>
                      <a:pt x="40" y="72"/>
                    </a:lnTo>
                    <a:lnTo>
                      <a:pt x="35" y="72"/>
                    </a:lnTo>
                    <a:lnTo>
                      <a:pt x="33" y="62"/>
                    </a:lnTo>
                    <a:lnTo>
                      <a:pt x="31" y="60"/>
                    </a:lnTo>
                    <a:lnTo>
                      <a:pt x="29" y="57"/>
                    </a:lnTo>
                    <a:lnTo>
                      <a:pt x="23" y="56"/>
                    </a:lnTo>
                    <a:lnTo>
                      <a:pt x="20" y="55"/>
                    </a:lnTo>
                    <a:lnTo>
                      <a:pt x="15" y="54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2" y="31"/>
                    </a:lnTo>
                    <a:lnTo>
                      <a:pt x="0" y="25"/>
                    </a:lnTo>
                    <a:lnTo>
                      <a:pt x="3" y="25"/>
                    </a:lnTo>
                    <a:lnTo>
                      <a:pt x="5" y="22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7" y="2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2" name="Freihandform 170">
                <a:extLst>
                  <a:ext uri="{FF2B5EF4-FFF2-40B4-BE49-F238E27FC236}">
                    <a16:creationId xmlns:a16="http://schemas.microsoft.com/office/drawing/2014/main" id="{97901068-852D-FFD2-9EF3-02AF7697D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63" y="5724525"/>
                <a:ext cx="57150" cy="58738"/>
              </a:xfrm>
              <a:custGeom>
                <a:avLst/>
                <a:gdLst>
                  <a:gd name="T0" fmla="*/ 15 w 36"/>
                  <a:gd name="T1" fmla="*/ 35 h 37"/>
                  <a:gd name="T2" fmla="*/ 8 w 36"/>
                  <a:gd name="T3" fmla="*/ 35 h 37"/>
                  <a:gd name="T4" fmla="*/ 6 w 36"/>
                  <a:gd name="T5" fmla="*/ 35 h 37"/>
                  <a:gd name="T6" fmla="*/ 2 w 36"/>
                  <a:gd name="T7" fmla="*/ 37 h 37"/>
                  <a:gd name="T8" fmla="*/ 0 w 36"/>
                  <a:gd name="T9" fmla="*/ 36 h 37"/>
                  <a:gd name="T10" fmla="*/ 0 w 36"/>
                  <a:gd name="T11" fmla="*/ 31 h 37"/>
                  <a:gd name="T12" fmla="*/ 1 w 36"/>
                  <a:gd name="T13" fmla="*/ 29 h 37"/>
                  <a:gd name="T14" fmla="*/ 2 w 36"/>
                  <a:gd name="T15" fmla="*/ 24 h 37"/>
                  <a:gd name="T16" fmla="*/ 3 w 36"/>
                  <a:gd name="T17" fmla="*/ 20 h 37"/>
                  <a:gd name="T18" fmla="*/ 6 w 36"/>
                  <a:gd name="T19" fmla="*/ 17 h 37"/>
                  <a:gd name="T20" fmla="*/ 8 w 36"/>
                  <a:gd name="T21" fmla="*/ 15 h 37"/>
                  <a:gd name="T22" fmla="*/ 10 w 36"/>
                  <a:gd name="T23" fmla="*/ 13 h 37"/>
                  <a:gd name="T24" fmla="*/ 8 w 36"/>
                  <a:gd name="T25" fmla="*/ 12 h 37"/>
                  <a:gd name="T26" fmla="*/ 8 w 36"/>
                  <a:gd name="T27" fmla="*/ 4 h 37"/>
                  <a:gd name="T28" fmla="*/ 10 w 36"/>
                  <a:gd name="T29" fmla="*/ 2 h 37"/>
                  <a:gd name="T30" fmla="*/ 15 w 36"/>
                  <a:gd name="T31" fmla="*/ 3 h 37"/>
                  <a:gd name="T32" fmla="*/ 20 w 36"/>
                  <a:gd name="T33" fmla="*/ 2 h 37"/>
                  <a:gd name="T34" fmla="*/ 25 w 36"/>
                  <a:gd name="T35" fmla="*/ 2 h 37"/>
                  <a:gd name="T36" fmla="*/ 30 w 36"/>
                  <a:gd name="T37" fmla="*/ 0 h 37"/>
                  <a:gd name="T38" fmla="*/ 32 w 36"/>
                  <a:gd name="T39" fmla="*/ 3 h 37"/>
                  <a:gd name="T40" fmla="*/ 33 w 36"/>
                  <a:gd name="T41" fmla="*/ 7 h 37"/>
                  <a:gd name="T42" fmla="*/ 36 w 36"/>
                  <a:gd name="T43" fmla="*/ 15 h 37"/>
                  <a:gd name="T44" fmla="*/ 33 w 36"/>
                  <a:gd name="T45" fmla="*/ 20 h 37"/>
                  <a:gd name="T46" fmla="*/ 31 w 36"/>
                  <a:gd name="T47" fmla="*/ 24 h 37"/>
                  <a:gd name="T48" fmla="*/ 29 w 36"/>
                  <a:gd name="T49" fmla="*/ 26 h 37"/>
                  <a:gd name="T50" fmla="*/ 29 w 36"/>
                  <a:gd name="T51" fmla="*/ 33 h 37"/>
                  <a:gd name="T52" fmla="*/ 15 w 36"/>
                  <a:gd name="T5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37">
                    <a:moveTo>
                      <a:pt x="15" y="35"/>
                    </a:moveTo>
                    <a:lnTo>
                      <a:pt x="8" y="35"/>
                    </a:lnTo>
                    <a:lnTo>
                      <a:pt x="6" y="35"/>
                    </a:lnTo>
                    <a:lnTo>
                      <a:pt x="2" y="37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1" y="29"/>
                    </a:lnTo>
                    <a:lnTo>
                      <a:pt x="2" y="24"/>
                    </a:lnTo>
                    <a:lnTo>
                      <a:pt x="3" y="20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8" y="12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5" y="3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3" y="7"/>
                    </a:lnTo>
                    <a:lnTo>
                      <a:pt x="36" y="15"/>
                    </a:lnTo>
                    <a:lnTo>
                      <a:pt x="33" y="20"/>
                    </a:lnTo>
                    <a:lnTo>
                      <a:pt x="31" y="24"/>
                    </a:lnTo>
                    <a:lnTo>
                      <a:pt x="29" y="26"/>
                    </a:lnTo>
                    <a:lnTo>
                      <a:pt x="29" y="33"/>
                    </a:lnTo>
                    <a:lnTo>
                      <a:pt x="15" y="3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3" name="Freihandform 177">
                <a:extLst>
                  <a:ext uri="{FF2B5EF4-FFF2-40B4-BE49-F238E27FC236}">
                    <a16:creationId xmlns:a16="http://schemas.microsoft.com/office/drawing/2014/main" id="{88DAB9D8-ECDD-A2CC-9F92-D2722BBF8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488" y="5562600"/>
                <a:ext cx="114300" cy="71438"/>
              </a:xfrm>
              <a:custGeom>
                <a:avLst/>
                <a:gdLst>
                  <a:gd name="T0" fmla="*/ 72 w 72"/>
                  <a:gd name="T1" fmla="*/ 17 h 45"/>
                  <a:gd name="T2" fmla="*/ 67 w 72"/>
                  <a:gd name="T3" fmla="*/ 18 h 45"/>
                  <a:gd name="T4" fmla="*/ 66 w 72"/>
                  <a:gd name="T5" fmla="*/ 22 h 45"/>
                  <a:gd name="T6" fmla="*/ 66 w 72"/>
                  <a:gd name="T7" fmla="*/ 24 h 45"/>
                  <a:gd name="T8" fmla="*/ 58 w 72"/>
                  <a:gd name="T9" fmla="*/ 27 h 45"/>
                  <a:gd name="T10" fmla="*/ 48 w 72"/>
                  <a:gd name="T11" fmla="*/ 30 h 45"/>
                  <a:gd name="T12" fmla="*/ 42 w 72"/>
                  <a:gd name="T13" fmla="*/ 35 h 45"/>
                  <a:gd name="T14" fmla="*/ 39 w 72"/>
                  <a:gd name="T15" fmla="*/ 35 h 45"/>
                  <a:gd name="T16" fmla="*/ 37 w 72"/>
                  <a:gd name="T17" fmla="*/ 35 h 45"/>
                  <a:gd name="T18" fmla="*/ 33 w 72"/>
                  <a:gd name="T19" fmla="*/ 38 h 45"/>
                  <a:gd name="T20" fmla="*/ 28 w 72"/>
                  <a:gd name="T21" fmla="*/ 40 h 45"/>
                  <a:gd name="T22" fmla="*/ 23 w 72"/>
                  <a:gd name="T23" fmla="*/ 40 h 45"/>
                  <a:gd name="T24" fmla="*/ 21 w 72"/>
                  <a:gd name="T25" fmla="*/ 40 h 45"/>
                  <a:gd name="T26" fmla="*/ 20 w 72"/>
                  <a:gd name="T27" fmla="*/ 42 h 45"/>
                  <a:gd name="T28" fmla="*/ 19 w 72"/>
                  <a:gd name="T29" fmla="*/ 42 h 45"/>
                  <a:gd name="T30" fmla="*/ 17 w 72"/>
                  <a:gd name="T31" fmla="*/ 44 h 45"/>
                  <a:gd name="T32" fmla="*/ 14 w 72"/>
                  <a:gd name="T33" fmla="*/ 44 h 45"/>
                  <a:gd name="T34" fmla="*/ 11 w 72"/>
                  <a:gd name="T35" fmla="*/ 45 h 45"/>
                  <a:gd name="T36" fmla="*/ 7 w 72"/>
                  <a:gd name="T37" fmla="*/ 45 h 45"/>
                  <a:gd name="T38" fmla="*/ 5 w 72"/>
                  <a:gd name="T39" fmla="*/ 41 h 45"/>
                  <a:gd name="T40" fmla="*/ 5 w 72"/>
                  <a:gd name="T41" fmla="*/ 36 h 45"/>
                  <a:gd name="T42" fmla="*/ 4 w 72"/>
                  <a:gd name="T43" fmla="*/ 35 h 45"/>
                  <a:gd name="T44" fmla="*/ 3 w 72"/>
                  <a:gd name="T45" fmla="*/ 30 h 45"/>
                  <a:gd name="T46" fmla="*/ 0 w 72"/>
                  <a:gd name="T47" fmla="*/ 27 h 45"/>
                  <a:gd name="T48" fmla="*/ 3 w 72"/>
                  <a:gd name="T49" fmla="*/ 27 h 45"/>
                  <a:gd name="T50" fmla="*/ 2 w 72"/>
                  <a:gd name="T51" fmla="*/ 23 h 45"/>
                  <a:gd name="T52" fmla="*/ 3 w 72"/>
                  <a:gd name="T53" fmla="*/ 22 h 45"/>
                  <a:gd name="T54" fmla="*/ 2 w 72"/>
                  <a:gd name="T55" fmla="*/ 19 h 45"/>
                  <a:gd name="T56" fmla="*/ 5 w 72"/>
                  <a:gd name="T57" fmla="*/ 17 h 45"/>
                  <a:gd name="T58" fmla="*/ 4 w 72"/>
                  <a:gd name="T59" fmla="*/ 13 h 45"/>
                  <a:gd name="T60" fmla="*/ 7 w 72"/>
                  <a:gd name="T61" fmla="*/ 11 h 45"/>
                  <a:gd name="T62" fmla="*/ 9 w 72"/>
                  <a:gd name="T63" fmla="*/ 12 h 45"/>
                  <a:gd name="T64" fmla="*/ 11 w 72"/>
                  <a:gd name="T65" fmla="*/ 12 h 45"/>
                  <a:gd name="T66" fmla="*/ 19 w 72"/>
                  <a:gd name="T67" fmla="*/ 11 h 45"/>
                  <a:gd name="T68" fmla="*/ 20 w 72"/>
                  <a:gd name="T69" fmla="*/ 12 h 45"/>
                  <a:gd name="T70" fmla="*/ 26 w 72"/>
                  <a:gd name="T71" fmla="*/ 13 h 45"/>
                  <a:gd name="T72" fmla="*/ 28 w 72"/>
                  <a:gd name="T73" fmla="*/ 12 h 45"/>
                  <a:gd name="T74" fmla="*/ 31 w 72"/>
                  <a:gd name="T75" fmla="*/ 15 h 45"/>
                  <a:gd name="T76" fmla="*/ 33 w 72"/>
                  <a:gd name="T77" fmla="*/ 13 h 45"/>
                  <a:gd name="T78" fmla="*/ 38 w 72"/>
                  <a:gd name="T79" fmla="*/ 6 h 45"/>
                  <a:gd name="T80" fmla="*/ 45 w 72"/>
                  <a:gd name="T81" fmla="*/ 4 h 45"/>
                  <a:gd name="T82" fmla="*/ 64 w 72"/>
                  <a:gd name="T83" fmla="*/ 0 h 45"/>
                  <a:gd name="T84" fmla="*/ 69 w 72"/>
                  <a:gd name="T85" fmla="*/ 12 h 45"/>
                  <a:gd name="T86" fmla="*/ 72 w 72"/>
                  <a:gd name="T87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2" h="45">
                    <a:moveTo>
                      <a:pt x="72" y="17"/>
                    </a:moveTo>
                    <a:lnTo>
                      <a:pt x="67" y="18"/>
                    </a:lnTo>
                    <a:lnTo>
                      <a:pt x="66" y="22"/>
                    </a:lnTo>
                    <a:lnTo>
                      <a:pt x="66" y="24"/>
                    </a:lnTo>
                    <a:lnTo>
                      <a:pt x="58" y="27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3" y="38"/>
                    </a:lnTo>
                    <a:lnTo>
                      <a:pt x="28" y="40"/>
                    </a:lnTo>
                    <a:lnTo>
                      <a:pt x="23" y="40"/>
                    </a:lnTo>
                    <a:lnTo>
                      <a:pt x="21" y="40"/>
                    </a:lnTo>
                    <a:lnTo>
                      <a:pt x="20" y="42"/>
                    </a:lnTo>
                    <a:lnTo>
                      <a:pt x="19" y="42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1" y="45"/>
                    </a:lnTo>
                    <a:lnTo>
                      <a:pt x="7" y="45"/>
                    </a:lnTo>
                    <a:lnTo>
                      <a:pt x="5" y="41"/>
                    </a:lnTo>
                    <a:lnTo>
                      <a:pt x="5" y="36"/>
                    </a:lnTo>
                    <a:lnTo>
                      <a:pt x="4" y="35"/>
                    </a:lnTo>
                    <a:lnTo>
                      <a:pt x="3" y="30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2" y="23"/>
                    </a:lnTo>
                    <a:lnTo>
                      <a:pt x="3" y="22"/>
                    </a:lnTo>
                    <a:lnTo>
                      <a:pt x="2" y="19"/>
                    </a:lnTo>
                    <a:lnTo>
                      <a:pt x="5" y="17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9" y="11"/>
                    </a:lnTo>
                    <a:lnTo>
                      <a:pt x="20" y="12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31" y="15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45" y="4"/>
                    </a:lnTo>
                    <a:lnTo>
                      <a:pt x="64" y="0"/>
                    </a:lnTo>
                    <a:lnTo>
                      <a:pt x="69" y="12"/>
                    </a:lnTo>
                    <a:lnTo>
                      <a:pt x="72" y="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4" name="Freihandform 178">
                <a:extLst>
                  <a:ext uri="{FF2B5EF4-FFF2-40B4-BE49-F238E27FC236}">
                    <a16:creationId xmlns:a16="http://schemas.microsoft.com/office/drawing/2014/main" id="{CDF77A18-AB8F-3733-8C99-60E0B86816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4675" y="6008688"/>
                <a:ext cx="174625" cy="152400"/>
              </a:xfrm>
              <a:custGeom>
                <a:avLst/>
                <a:gdLst>
                  <a:gd name="T0" fmla="*/ 101 w 110"/>
                  <a:gd name="T1" fmla="*/ 54 h 96"/>
                  <a:gd name="T2" fmla="*/ 96 w 110"/>
                  <a:gd name="T3" fmla="*/ 61 h 96"/>
                  <a:gd name="T4" fmla="*/ 85 w 110"/>
                  <a:gd name="T5" fmla="*/ 76 h 96"/>
                  <a:gd name="T6" fmla="*/ 74 w 110"/>
                  <a:gd name="T7" fmla="*/ 84 h 96"/>
                  <a:gd name="T8" fmla="*/ 64 w 110"/>
                  <a:gd name="T9" fmla="*/ 88 h 96"/>
                  <a:gd name="T10" fmla="*/ 60 w 110"/>
                  <a:gd name="T11" fmla="*/ 88 h 96"/>
                  <a:gd name="T12" fmla="*/ 49 w 110"/>
                  <a:gd name="T13" fmla="*/ 88 h 96"/>
                  <a:gd name="T14" fmla="*/ 41 w 110"/>
                  <a:gd name="T15" fmla="*/ 89 h 96"/>
                  <a:gd name="T16" fmla="*/ 29 w 110"/>
                  <a:gd name="T17" fmla="*/ 94 h 96"/>
                  <a:gd name="T18" fmla="*/ 22 w 110"/>
                  <a:gd name="T19" fmla="*/ 96 h 96"/>
                  <a:gd name="T20" fmla="*/ 17 w 110"/>
                  <a:gd name="T21" fmla="*/ 94 h 96"/>
                  <a:gd name="T22" fmla="*/ 14 w 110"/>
                  <a:gd name="T23" fmla="*/ 91 h 96"/>
                  <a:gd name="T24" fmla="*/ 12 w 110"/>
                  <a:gd name="T25" fmla="*/ 84 h 96"/>
                  <a:gd name="T26" fmla="*/ 12 w 110"/>
                  <a:gd name="T27" fmla="*/ 77 h 96"/>
                  <a:gd name="T28" fmla="*/ 8 w 110"/>
                  <a:gd name="T29" fmla="*/ 64 h 96"/>
                  <a:gd name="T30" fmla="*/ 5 w 110"/>
                  <a:gd name="T31" fmla="*/ 58 h 96"/>
                  <a:gd name="T32" fmla="*/ 3 w 110"/>
                  <a:gd name="T33" fmla="*/ 44 h 96"/>
                  <a:gd name="T34" fmla="*/ 6 w 110"/>
                  <a:gd name="T35" fmla="*/ 49 h 96"/>
                  <a:gd name="T36" fmla="*/ 14 w 110"/>
                  <a:gd name="T37" fmla="*/ 51 h 96"/>
                  <a:gd name="T38" fmla="*/ 23 w 110"/>
                  <a:gd name="T39" fmla="*/ 47 h 96"/>
                  <a:gd name="T40" fmla="*/ 26 w 110"/>
                  <a:gd name="T41" fmla="*/ 20 h 96"/>
                  <a:gd name="T42" fmla="*/ 29 w 110"/>
                  <a:gd name="T43" fmla="*/ 32 h 96"/>
                  <a:gd name="T44" fmla="*/ 35 w 110"/>
                  <a:gd name="T45" fmla="*/ 33 h 96"/>
                  <a:gd name="T46" fmla="*/ 41 w 110"/>
                  <a:gd name="T47" fmla="*/ 29 h 96"/>
                  <a:gd name="T48" fmla="*/ 46 w 110"/>
                  <a:gd name="T49" fmla="*/ 22 h 96"/>
                  <a:gd name="T50" fmla="*/ 52 w 110"/>
                  <a:gd name="T51" fmla="*/ 26 h 96"/>
                  <a:gd name="T52" fmla="*/ 62 w 110"/>
                  <a:gd name="T53" fmla="*/ 25 h 96"/>
                  <a:gd name="T54" fmla="*/ 64 w 110"/>
                  <a:gd name="T55" fmla="*/ 19 h 96"/>
                  <a:gd name="T56" fmla="*/ 70 w 110"/>
                  <a:gd name="T57" fmla="*/ 15 h 96"/>
                  <a:gd name="T58" fmla="*/ 78 w 110"/>
                  <a:gd name="T59" fmla="*/ 4 h 96"/>
                  <a:gd name="T60" fmla="*/ 91 w 110"/>
                  <a:gd name="T61" fmla="*/ 0 h 96"/>
                  <a:gd name="T62" fmla="*/ 96 w 110"/>
                  <a:gd name="T63" fmla="*/ 0 h 96"/>
                  <a:gd name="T64" fmla="*/ 103 w 110"/>
                  <a:gd name="T65" fmla="*/ 10 h 96"/>
                  <a:gd name="T66" fmla="*/ 103 w 110"/>
                  <a:gd name="T67" fmla="*/ 25 h 96"/>
                  <a:gd name="T68" fmla="*/ 101 w 110"/>
                  <a:gd name="T69" fmla="*/ 26 h 96"/>
                  <a:gd name="T70" fmla="*/ 98 w 110"/>
                  <a:gd name="T71" fmla="*/ 29 h 96"/>
                  <a:gd name="T72" fmla="*/ 96 w 110"/>
                  <a:gd name="T73" fmla="*/ 33 h 96"/>
                  <a:gd name="T74" fmla="*/ 104 w 110"/>
                  <a:gd name="T75" fmla="*/ 37 h 96"/>
                  <a:gd name="T76" fmla="*/ 110 w 110"/>
                  <a:gd name="T77" fmla="*/ 33 h 96"/>
                  <a:gd name="T78" fmla="*/ 108 w 110"/>
                  <a:gd name="T79" fmla="*/ 45 h 96"/>
                  <a:gd name="T80" fmla="*/ 102 w 110"/>
                  <a:gd name="T81" fmla="*/ 53 h 96"/>
                  <a:gd name="T82" fmla="*/ 81 w 110"/>
                  <a:gd name="T83" fmla="*/ 48 h 96"/>
                  <a:gd name="T84" fmla="*/ 75 w 110"/>
                  <a:gd name="T85" fmla="*/ 53 h 96"/>
                  <a:gd name="T86" fmla="*/ 76 w 110"/>
                  <a:gd name="T87" fmla="*/ 64 h 96"/>
                  <a:gd name="T88" fmla="*/ 80 w 110"/>
                  <a:gd name="T89" fmla="*/ 60 h 96"/>
                  <a:gd name="T90" fmla="*/ 85 w 110"/>
                  <a:gd name="T91" fmla="*/ 56 h 96"/>
                  <a:gd name="T92" fmla="*/ 85 w 110"/>
                  <a:gd name="T93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" h="96">
                    <a:moveTo>
                      <a:pt x="102" y="53"/>
                    </a:moveTo>
                    <a:lnTo>
                      <a:pt x="101" y="54"/>
                    </a:lnTo>
                    <a:lnTo>
                      <a:pt x="97" y="58"/>
                    </a:lnTo>
                    <a:lnTo>
                      <a:pt x="96" y="61"/>
                    </a:lnTo>
                    <a:lnTo>
                      <a:pt x="92" y="67"/>
                    </a:lnTo>
                    <a:lnTo>
                      <a:pt x="85" y="76"/>
                    </a:lnTo>
                    <a:lnTo>
                      <a:pt x="80" y="80"/>
                    </a:lnTo>
                    <a:lnTo>
                      <a:pt x="74" y="84"/>
                    </a:lnTo>
                    <a:lnTo>
                      <a:pt x="68" y="87"/>
                    </a:lnTo>
                    <a:lnTo>
                      <a:pt x="64" y="88"/>
                    </a:lnTo>
                    <a:lnTo>
                      <a:pt x="63" y="89"/>
                    </a:lnTo>
                    <a:lnTo>
                      <a:pt x="60" y="88"/>
                    </a:lnTo>
                    <a:lnTo>
                      <a:pt x="56" y="90"/>
                    </a:lnTo>
                    <a:lnTo>
                      <a:pt x="49" y="88"/>
                    </a:lnTo>
                    <a:lnTo>
                      <a:pt x="45" y="89"/>
                    </a:lnTo>
                    <a:lnTo>
                      <a:pt x="41" y="89"/>
                    </a:lnTo>
                    <a:lnTo>
                      <a:pt x="35" y="91"/>
                    </a:lnTo>
                    <a:lnTo>
                      <a:pt x="29" y="94"/>
                    </a:lnTo>
                    <a:lnTo>
                      <a:pt x="25" y="96"/>
                    </a:lnTo>
                    <a:lnTo>
                      <a:pt x="22" y="96"/>
                    </a:lnTo>
                    <a:lnTo>
                      <a:pt x="18" y="94"/>
                    </a:lnTo>
                    <a:lnTo>
                      <a:pt x="17" y="94"/>
                    </a:lnTo>
                    <a:lnTo>
                      <a:pt x="14" y="90"/>
                    </a:lnTo>
                    <a:lnTo>
                      <a:pt x="14" y="91"/>
                    </a:lnTo>
                    <a:lnTo>
                      <a:pt x="12" y="89"/>
                    </a:lnTo>
                    <a:lnTo>
                      <a:pt x="12" y="84"/>
                    </a:lnTo>
                    <a:lnTo>
                      <a:pt x="10" y="79"/>
                    </a:lnTo>
                    <a:lnTo>
                      <a:pt x="12" y="77"/>
                    </a:lnTo>
                    <a:lnTo>
                      <a:pt x="12" y="71"/>
                    </a:lnTo>
                    <a:lnTo>
                      <a:pt x="8" y="64"/>
                    </a:lnTo>
                    <a:lnTo>
                      <a:pt x="5" y="58"/>
                    </a:lnTo>
                    <a:lnTo>
                      <a:pt x="5" y="58"/>
                    </a:lnTo>
                    <a:lnTo>
                      <a:pt x="0" y="48"/>
                    </a:lnTo>
                    <a:lnTo>
                      <a:pt x="3" y="44"/>
                    </a:lnTo>
                    <a:lnTo>
                      <a:pt x="6" y="45"/>
                    </a:lnTo>
                    <a:lnTo>
                      <a:pt x="6" y="49"/>
                    </a:lnTo>
                    <a:lnTo>
                      <a:pt x="10" y="49"/>
                    </a:lnTo>
                    <a:lnTo>
                      <a:pt x="14" y="51"/>
                    </a:lnTo>
                    <a:lnTo>
                      <a:pt x="17" y="50"/>
                    </a:lnTo>
                    <a:lnTo>
                      <a:pt x="23" y="47"/>
                    </a:lnTo>
                    <a:lnTo>
                      <a:pt x="23" y="19"/>
                    </a:lnTo>
                    <a:lnTo>
                      <a:pt x="26" y="20"/>
                    </a:lnTo>
                    <a:lnTo>
                      <a:pt x="29" y="27"/>
                    </a:lnTo>
                    <a:lnTo>
                      <a:pt x="29" y="32"/>
                    </a:lnTo>
                    <a:lnTo>
                      <a:pt x="31" y="35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6" y="22"/>
                    </a:lnTo>
                    <a:lnTo>
                      <a:pt x="50" y="24"/>
                    </a:lnTo>
                    <a:lnTo>
                      <a:pt x="52" y="26"/>
                    </a:lnTo>
                    <a:lnTo>
                      <a:pt x="58" y="26"/>
                    </a:lnTo>
                    <a:lnTo>
                      <a:pt x="62" y="25"/>
                    </a:lnTo>
                    <a:lnTo>
                      <a:pt x="63" y="22"/>
                    </a:lnTo>
                    <a:lnTo>
                      <a:pt x="64" y="19"/>
                    </a:lnTo>
                    <a:lnTo>
                      <a:pt x="68" y="18"/>
                    </a:lnTo>
                    <a:lnTo>
                      <a:pt x="70" y="15"/>
                    </a:lnTo>
                    <a:lnTo>
                      <a:pt x="72" y="10"/>
                    </a:lnTo>
                    <a:lnTo>
                      <a:pt x="78" y="4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3" y="1"/>
                    </a:lnTo>
                    <a:lnTo>
                      <a:pt x="96" y="0"/>
                    </a:lnTo>
                    <a:lnTo>
                      <a:pt x="99" y="1"/>
                    </a:lnTo>
                    <a:lnTo>
                      <a:pt x="103" y="10"/>
                    </a:lnTo>
                    <a:lnTo>
                      <a:pt x="104" y="16"/>
                    </a:lnTo>
                    <a:lnTo>
                      <a:pt x="103" y="25"/>
                    </a:lnTo>
                    <a:lnTo>
                      <a:pt x="104" y="27"/>
                    </a:lnTo>
                    <a:lnTo>
                      <a:pt x="101" y="26"/>
                    </a:lnTo>
                    <a:lnTo>
                      <a:pt x="98" y="26"/>
                    </a:lnTo>
                    <a:lnTo>
                      <a:pt x="98" y="29"/>
                    </a:lnTo>
                    <a:lnTo>
                      <a:pt x="96" y="31"/>
                    </a:lnTo>
                    <a:lnTo>
                      <a:pt x="96" y="33"/>
                    </a:lnTo>
                    <a:lnTo>
                      <a:pt x="101" y="38"/>
                    </a:lnTo>
                    <a:lnTo>
                      <a:pt x="104" y="37"/>
                    </a:lnTo>
                    <a:lnTo>
                      <a:pt x="105" y="33"/>
                    </a:lnTo>
                    <a:lnTo>
                      <a:pt x="110" y="33"/>
                    </a:lnTo>
                    <a:lnTo>
                      <a:pt x="109" y="39"/>
                    </a:lnTo>
                    <a:lnTo>
                      <a:pt x="108" y="45"/>
                    </a:lnTo>
                    <a:lnTo>
                      <a:pt x="107" y="49"/>
                    </a:lnTo>
                    <a:lnTo>
                      <a:pt x="102" y="53"/>
                    </a:lnTo>
                    <a:close/>
                    <a:moveTo>
                      <a:pt x="85" y="50"/>
                    </a:moveTo>
                    <a:lnTo>
                      <a:pt x="81" y="48"/>
                    </a:lnTo>
                    <a:lnTo>
                      <a:pt x="79" y="49"/>
                    </a:lnTo>
                    <a:lnTo>
                      <a:pt x="75" y="53"/>
                    </a:lnTo>
                    <a:lnTo>
                      <a:pt x="72" y="58"/>
                    </a:lnTo>
                    <a:lnTo>
                      <a:pt x="76" y="64"/>
                    </a:lnTo>
                    <a:lnTo>
                      <a:pt x="79" y="62"/>
                    </a:lnTo>
                    <a:lnTo>
                      <a:pt x="80" y="60"/>
                    </a:lnTo>
                    <a:lnTo>
                      <a:pt x="84" y="59"/>
                    </a:lnTo>
                    <a:lnTo>
                      <a:pt x="85" y="56"/>
                    </a:lnTo>
                    <a:lnTo>
                      <a:pt x="87" y="53"/>
                    </a:lnTo>
                    <a:lnTo>
                      <a:pt x="85" y="5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5" name="Freihandform 179">
                <a:extLst>
                  <a:ext uri="{FF2B5EF4-FFF2-40B4-BE49-F238E27FC236}">
                    <a16:creationId xmlns:a16="http://schemas.microsoft.com/office/drawing/2014/main" id="{1B2DB451-7E4F-7976-B2EC-B8BBF5F1C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413" y="5856288"/>
                <a:ext cx="123825" cy="106363"/>
              </a:xfrm>
              <a:custGeom>
                <a:avLst/>
                <a:gdLst>
                  <a:gd name="T0" fmla="*/ 73 w 78"/>
                  <a:gd name="T1" fmla="*/ 6 h 67"/>
                  <a:gd name="T2" fmla="*/ 76 w 78"/>
                  <a:gd name="T3" fmla="*/ 10 h 67"/>
                  <a:gd name="T4" fmla="*/ 78 w 78"/>
                  <a:gd name="T5" fmla="*/ 15 h 67"/>
                  <a:gd name="T6" fmla="*/ 77 w 78"/>
                  <a:gd name="T7" fmla="*/ 17 h 67"/>
                  <a:gd name="T8" fmla="*/ 76 w 78"/>
                  <a:gd name="T9" fmla="*/ 23 h 67"/>
                  <a:gd name="T10" fmla="*/ 77 w 78"/>
                  <a:gd name="T11" fmla="*/ 28 h 67"/>
                  <a:gd name="T12" fmla="*/ 74 w 78"/>
                  <a:gd name="T13" fmla="*/ 30 h 67"/>
                  <a:gd name="T14" fmla="*/ 72 w 78"/>
                  <a:gd name="T15" fmla="*/ 36 h 67"/>
                  <a:gd name="T16" fmla="*/ 76 w 78"/>
                  <a:gd name="T17" fmla="*/ 39 h 67"/>
                  <a:gd name="T18" fmla="*/ 55 w 78"/>
                  <a:gd name="T19" fmla="*/ 45 h 67"/>
                  <a:gd name="T20" fmla="*/ 56 w 78"/>
                  <a:gd name="T21" fmla="*/ 50 h 67"/>
                  <a:gd name="T22" fmla="*/ 52 w 78"/>
                  <a:gd name="T23" fmla="*/ 50 h 67"/>
                  <a:gd name="T24" fmla="*/ 48 w 78"/>
                  <a:gd name="T25" fmla="*/ 53 h 67"/>
                  <a:gd name="T26" fmla="*/ 47 w 78"/>
                  <a:gd name="T27" fmla="*/ 56 h 67"/>
                  <a:gd name="T28" fmla="*/ 44 w 78"/>
                  <a:gd name="T29" fmla="*/ 56 h 67"/>
                  <a:gd name="T30" fmla="*/ 38 w 78"/>
                  <a:gd name="T31" fmla="*/ 62 h 67"/>
                  <a:gd name="T32" fmla="*/ 35 w 78"/>
                  <a:gd name="T33" fmla="*/ 67 h 67"/>
                  <a:gd name="T34" fmla="*/ 32 w 78"/>
                  <a:gd name="T35" fmla="*/ 67 h 67"/>
                  <a:gd name="T36" fmla="*/ 30 w 78"/>
                  <a:gd name="T37" fmla="*/ 65 h 67"/>
                  <a:gd name="T38" fmla="*/ 23 w 78"/>
                  <a:gd name="T39" fmla="*/ 65 h 67"/>
                  <a:gd name="T40" fmla="*/ 21 w 78"/>
                  <a:gd name="T41" fmla="*/ 64 h 67"/>
                  <a:gd name="T42" fmla="*/ 21 w 78"/>
                  <a:gd name="T43" fmla="*/ 64 h 67"/>
                  <a:gd name="T44" fmla="*/ 19 w 78"/>
                  <a:gd name="T45" fmla="*/ 62 h 67"/>
                  <a:gd name="T46" fmla="*/ 14 w 78"/>
                  <a:gd name="T47" fmla="*/ 62 h 67"/>
                  <a:gd name="T48" fmla="*/ 9 w 78"/>
                  <a:gd name="T49" fmla="*/ 63 h 67"/>
                  <a:gd name="T50" fmla="*/ 4 w 78"/>
                  <a:gd name="T51" fmla="*/ 59 h 67"/>
                  <a:gd name="T52" fmla="*/ 0 w 78"/>
                  <a:gd name="T53" fmla="*/ 53 h 67"/>
                  <a:gd name="T54" fmla="*/ 1 w 78"/>
                  <a:gd name="T55" fmla="*/ 31 h 67"/>
                  <a:gd name="T56" fmla="*/ 14 w 78"/>
                  <a:gd name="T57" fmla="*/ 31 h 67"/>
                  <a:gd name="T58" fmla="*/ 14 w 78"/>
                  <a:gd name="T59" fmla="*/ 29 h 67"/>
                  <a:gd name="T60" fmla="*/ 15 w 78"/>
                  <a:gd name="T61" fmla="*/ 27 h 67"/>
                  <a:gd name="T62" fmla="*/ 14 w 78"/>
                  <a:gd name="T63" fmla="*/ 23 h 67"/>
                  <a:gd name="T64" fmla="*/ 14 w 78"/>
                  <a:gd name="T65" fmla="*/ 19 h 67"/>
                  <a:gd name="T66" fmla="*/ 14 w 78"/>
                  <a:gd name="T67" fmla="*/ 18 h 67"/>
                  <a:gd name="T68" fmla="*/ 16 w 78"/>
                  <a:gd name="T69" fmla="*/ 18 h 67"/>
                  <a:gd name="T70" fmla="*/ 16 w 78"/>
                  <a:gd name="T71" fmla="*/ 21 h 67"/>
                  <a:gd name="T72" fmla="*/ 20 w 78"/>
                  <a:gd name="T73" fmla="*/ 19 h 67"/>
                  <a:gd name="T74" fmla="*/ 24 w 78"/>
                  <a:gd name="T75" fmla="*/ 21 h 67"/>
                  <a:gd name="T76" fmla="*/ 26 w 78"/>
                  <a:gd name="T77" fmla="*/ 24 h 67"/>
                  <a:gd name="T78" fmla="*/ 31 w 78"/>
                  <a:gd name="T79" fmla="*/ 24 h 67"/>
                  <a:gd name="T80" fmla="*/ 36 w 78"/>
                  <a:gd name="T81" fmla="*/ 23 h 67"/>
                  <a:gd name="T82" fmla="*/ 37 w 78"/>
                  <a:gd name="T83" fmla="*/ 25 h 67"/>
                  <a:gd name="T84" fmla="*/ 42 w 78"/>
                  <a:gd name="T85" fmla="*/ 27 h 67"/>
                  <a:gd name="T86" fmla="*/ 44 w 78"/>
                  <a:gd name="T87" fmla="*/ 30 h 67"/>
                  <a:gd name="T88" fmla="*/ 48 w 78"/>
                  <a:gd name="T89" fmla="*/ 34 h 67"/>
                  <a:gd name="T90" fmla="*/ 53 w 78"/>
                  <a:gd name="T91" fmla="*/ 34 h 67"/>
                  <a:gd name="T92" fmla="*/ 52 w 78"/>
                  <a:gd name="T93" fmla="*/ 27 h 67"/>
                  <a:gd name="T94" fmla="*/ 50 w 78"/>
                  <a:gd name="T95" fmla="*/ 28 h 67"/>
                  <a:gd name="T96" fmla="*/ 45 w 78"/>
                  <a:gd name="T97" fmla="*/ 25 h 67"/>
                  <a:gd name="T98" fmla="*/ 43 w 78"/>
                  <a:gd name="T99" fmla="*/ 24 h 67"/>
                  <a:gd name="T100" fmla="*/ 44 w 78"/>
                  <a:gd name="T101" fmla="*/ 17 h 67"/>
                  <a:gd name="T102" fmla="*/ 45 w 78"/>
                  <a:gd name="T103" fmla="*/ 9 h 67"/>
                  <a:gd name="T104" fmla="*/ 44 w 78"/>
                  <a:gd name="T105" fmla="*/ 6 h 67"/>
                  <a:gd name="T106" fmla="*/ 45 w 78"/>
                  <a:gd name="T107" fmla="*/ 1 h 67"/>
                  <a:gd name="T108" fmla="*/ 48 w 78"/>
                  <a:gd name="T109" fmla="*/ 1 h 67"/>
                  <a:gd name="T110" fmla="*/ 56 w 78"/>
                  <a:gd name="T111" fmla="*/ 0 h 67"/>
                  <a:gd name="T112" fmla="*/ 60 w 78"/>
                  <a:gd name="T113" fmla="*/ 0 h 67"/>
                  <a:gd name="T114" fmla="*/ 62 w 78"/>
                  <a:gd name="T115" fmla="*/ 2 h 67"/>
                  <a:gd name="T116" fmla="*/ 65 w 78"/>
                  <a:gd name="T117" fmla="*/ 4 h 67"/>
                  <a:gd name="T118" fmla="*/ 70 w 78"/>
                  <a:gd name="T119" fmla="*/ 5 h 67"/>
                  <a:gd name="T120" fmla="*/ 73 w 78"/>
                  <a:gd name="T121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67">
                    <a:moveTo>
                      <a:pt x="73" y="6"/>
                    </a:moveTo>
                    <a:lnTo>
                      <a:pt x="76" y="10"/>
                    </a:lnTo>
                    <a:lnTo>
                      <a:pt x="78" y="15"/>
                    </a:lnTo>
                    <a:lnTo>
                      <a:pt x="77" y="17"/>
                    </a:lnTo>
                    <a:lnTo>
                      <a:pt x="76" y="23"/>
                    </a:lnTo>
                    <a:lnTo>
                      <a:pt x="77" y="28"/>
                    </a:lnTo>
                    <a:lnTo>
                      <a:pt x="74" y="30"/>
                    </a:lnTo>
                    <a:lnTo>
                      <a:pt x="72" y="36"/>
                    </a:lnTo>
                    <a:lnTo>
                      <a:pt x="76" y="39"/>
                    </a:lnTo>
                    <a:lnTo>
                      <a:pt x="55" y="45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48" y="53"/>
                    </a:lnTo>
                    <a:lnTo>
                      <a:pt x="47" y="56"/>
                    </a:lnTo>
                    <a:lnTo>
                      <a:pt x="44" y="56"/>
                    </a:lnTo>
                    <a:lnTo>
                      <a:pt x="38" y="62"/>
                    </a:lnTo>
                    <a:lnTo>
                      <a:pt x="35" y="67"/>
                    </a:lnTo>
                    <a:lnTo>
                      <a:pt x="32" y="67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19" y="62"/>
                    </a:lnTo>
                    <a:lnTo>
                      <a:pt x="14" y="62"/>
                    </a:lnTo>
                    <a:lnTo>
                      <a:pt x="9" y="63"/>
                    </a:lnTo>
                    <a:lnTo>
                      <a:pt x="4" y="59"/>
                    </a:lnTo>
                    <a:lnTo>
                      <a:pt x="0" y="53"/>
                    </a:lnTo>
                    <a:lnTo>
                      <a:pt x="1" y="31"/>
                    </a:lnTo>
                    <a:lnTo>
                      <a:pt x="14" y="31"/>
                    </a:lnTo>
                    <a:lnTo>
                      <a:pt x="14" y="29"/>
                    </a:lnTo>
                    <a:lnTo>
                      <a:pt x="15" y="27"/>
                    </a:lnTo>
                    <a:lnTo>
                      <a:pt x="14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6" y="21"/>
                    </a:lnTo>
                    <a:lnTo>
                      <a:pt x="20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31" y="24"/>
                    </a:lnTo>
                    <a:lnTo>
                      <a:pt x="36" y="23"/>
                    </a:lnTo>
                    <a:lnTo>
                      <a:pt x="37" y="25"/>
                    </a:lnTo>
                    <a:lnTo>
                      <a:pt x="42" y="27"/>
                    </a:lnTo>
                    <a:lnTo>
                      <a:pt x="44" y="30"/>
                    </a:lnTo>
                    <a:lnTo>
                      <a:pt x="48" y="34"/>
                    </a:lnTo>
                    <a:lnTo>
                      <a:pt x="53" y="34"/>
                    </a:lnTo>
                    <a:lnTo>
                      <a:pt x="52" y="27"/>
                    </a:lnTo>
                    <a:lnTo>
                      <a:pt x="50" y="28"/>
                    </a:lnTo>
                    <a:lnTo>
                      <a:pt x="45" y="25"/>
                    </a:lnTo>
                    <a:lnTo>
                      <a:pt x="43" y="24"/>
                    </a:lnTo>
                    <a:lnTo>
                      <a:pt x="44" y="17"/>
                    </a:lnTo>
                    <a:lnTo>
                      <a:pt x="45" y="9"/>
                    </a:lnTo>
                    <a:lnTo>
                      <a:pt x="44" y="6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5" y="4"/>
                    </a:lnTo>
                    <a:lnTo>
                      <a:pt x="70" y="5"/>
                    </a:lnTo>
                    <a:lnTo>
                      <a:pt x="73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6" name="Freihandform 180">
                <a:extLst>
                  <a:ext uri="{FF2B5EF4-FFF2-40B4-BE49-F238E27FC236}">
                    <a16:creationId xmlns:a16="http://schemas.microsoft.com/office/drawing/2014/main" id="{8384BE9B-73C3-990D-A681-6D6E576B0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925" y="5935663"/>
                <a:ext cx="79375" cy="74613"/>
              </a:xfrm>
              <a:custGeom>
                <a:avLst/>
                <a:gdLst>
                  <a:gd name="T0" fmla="*/ 39 w 50"/>
                  <a:gd name="T1" fmla="*/ 47 h 47"/>
                  <a:gd name="T2" fmla="*/ 36 w 50"/>
                  <a:gd name="T3" fmla="*/ 46 h 47"/>
                  <a:gd name="T4" fmla="*/ 33 w 50"/>
                  <a:gd name="T5" fmla="*/ 47 h 47"/>
                  <a:gd name="T6" fmla="*/ 31 w 50"/>
                  <a:gd name="T7" fmla="*/ 46 h 47"/>
                  <a:gd name="T8" fmla="*/ 27 w 50"/>
                  <a:gd name="T9" fmla="*/ 46 h 47"/>
                  <a:gd name="T10" fmla="*/ 24 w 50"/>
                  <a:gd name="T11" fmla="*/ 42 h 47"/>
                  <a:gd name="T12" fmla="*/ 19 w 50"/>
                  <a:gd name="T13" fmla="*/ 41 h 47"/>
                  <a:gd name="T14" fmla="*/ 16 w 50"/>
                  <a:gd name="T15" fmla="*/ 37 h 47"/>
                  <a:gd name="T16" fmla="*/ 16 w 50"/>
                  <a:gd name="T17" fmla="*/ 35 h 47"/>
                  <a:gd name="T18" fmla="*/ 13 w 50"/>
                  <a:gd name="T19" fmla="*/ 33 h 47"/>
                  <a:gd name="T20" fmla="*/ 6 w 50"/>
                  <a:gd name="T21" fmla="*/ 26 h 47"/>
                  <a:gd name="T22" fmla="*/ 3 w 50"/>
                  <a:gd name="T23" fmla="*/ 21 h 47"/>
                  <a:gd name="T24" fmla="*/ 2 w 50"/>
                  <a:gd name="T25" fmla="*/ 20 h 47"/>
                  <a:gd name="T26" fmla="*/ 0 w 50"/>
                  <a:gd name="T27" fmla="*/ 15 h 47"/>
                  <a:gd name="T28" fmla="*/ 7 w 50"/>
                  <a:gd name="T29" fmla="*/ 15 h 47"/>
                  <a:gd name="T30" fmla="*/ 9 w 50"/>
                  <a:gd name="T31" fmla="*/ 17 h 47"/>
                  <a:gd name="T32" fmla="*/ 12 w 50"/>
                  <a:gd name="T33" fmla="*/ 17 h 47"/>
                  <a:gd name="T34" fmla="*/ 15 w 50"/>
                  <a:gd name="T35" fmla="*/ 12 h 47"/>
                  <a:gd name="T36" fmla="*/ 21 w 50"/>
                  <a:gd name="T37" fmla="*/ 6 h 47"/>
                  <a:gd name="T38" fmla="*/ 24 w 50"/>
                  <a:gd name="T39" fmla="*/ 6 h 47"/>
                  <a:gd name="T40" fmla="*/ 25 w 50"/>
                  <a:gd name="T41" fmla="*/ 3 h 47"/>
                  <a:gd name="T42" fmla="*/ 29 w 50"/>
                  <a:gd name="T43" fmla="*/ 0 h 47"/>
                  <a:gd name="T44" fmla="*/ 33 w 50"/>
                  <a:gd name="T45" fmla="*/ 0 h 47"/>
                  <a:gd name="T46" fmla="*/ 33 w 50"/>
                  <a:gd name="T47" fmla="*/ 2 h 47"/>
                  <a:gd name="T48" fmla="*/ 39 w 50"/>
                  <a:gd name="T49" fmla="*/ 2 h 47"/>
                  <a:gd name="T50" fmla="*/ 43 w 50"/>
                  <a:gd name="T51" fmla="*/ 3 h 47"/>
                  <a:gd name="T52" fmla="*/ 44 w 50"/>
                  <a:gd name="T53" fmla="*/ 4 h 47"/>
                  <a:gd name="T54" fmla="*/ 47 w 50"/>
                  <a:gd name="T55" fmla="*/ 6 h 47"/>
                  <a:gd name="T56" fmla="*/ 50 w 50"/>
                  <a:gd name="T57" fmla="*/ 8 h 47"/>
                  <a:gd name="T58" fmla="*/ 50 w 50"/>
                  <a:gd name="T59" fmla="*/ 17 h 47"/>
                  <a:gd name="T60" fmla="*/ 49 w 50"/>
                  <a:gd name="T61" fmla="*/ 21 h 47"/>
                  <a:gd name="T62" fmla="*/ 49 w 50"/>
                  <a:gd name="T63" fmla="*/ 26 h 47"/>
                  <a:gd name="T64" fmla="*/ 50 w 50"/>
                  <a:gd name="T65" fmla="*/ 29 h 47"/>
                  <a:gd name="T66" fmla="*/ 49 w 50"/>
                  <a:gd name="T67" fmla="*/ 32 h 47"/>
                  <a:gd name="T68" fmla="*/ 48 w 50"/>
                  <a:gd name="T69" fmla="*/ 33 h 47"/>
                  <a:gd name="T70" fmla="*/ 47 w 50"/>
                  <a:gd name="T71" fmla="*/ 38 h 47"/>
                  <a:gd name="T72" fmla="*/ 39 w 50"/>
                  <a:gd name="T7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47">
                    <a:moveTo>
                      <a:pt x="39" y="47"/>
                    </a:moveTo>
                    <a:lnTo>
                      <a:pt x="36" y="46"/>
                    </a:lnTo>
                    <a:lnTo>
                      <a:pt x="33" y="47"/>
                    </a:lnTo>
                    <a:lnTo>
                      <a:pt x="31" y="46"/>
                    </a:lnTo>
                    <a:lnTo>
                      <a:pt x="27" y="46"/>
                    </a:lnTo>
                    <a:lnTo>
                      <a:pt x="24" y="42"/>
                    </a:lnTo>
                    <a:lnTo>
                      <a:pt x="19" y="41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3" y="33"/>
                    </a:lnTo>
                    <a:lnTo>
                      <a:pt x="6" y="26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5" y="12"/>
                    </a:lnTo>
                    <a:lnTo>
                      <a:pt x="21" y="6"/>
                    </a:lnTo>
                    <a:lnTo>
                      <a:pt x="24" y="6"/>
                    </a:lnTo>
                    <a:lnTo>
                      <a:pt x="25" y="3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9" y="2"/>
                    </a:lnTo>
                    <a:lnTo>
                      <a:pt x="43" y="3"/>
                    </a:lnTo>
                    <a:lnTo>
                      <a:pt x="44" y="4"/>
                    </a:lnTo>
                    <a:lnTo>
                      <a:pt x="47" y="6"/>
                    </a:lnTo>
                    <a:lnTo>
                      <a:pt x="50" y="8"/>
                    </a:lnTo>
                    <a:lnTo>
                      <a:pt x="50" y="17"/>
                    </a:lnTo>
                    <a:lnTo>
                      <a:pt x="49" y="21"/>
                    </a:lnTo>
                    <a:lnTo>
                      <a:pt x="49" y="26"/>
                    </a:lnTo>
                    <a:lnTo>
                      <a:pt x="50" y="29"/>
                    </a:lnTo>
                    <a:lnTo>
                      <a:pt x="49" y="32"/>
                    </a:lnTo>
                    <a:lnTo>
                      <a:pt x="48" y="33"/>
                    </a:lnTo>
                    <a:lnTo>
                      <a:pt x="47" y="38"/>
                    </a:lnTo>
                    <a:lnTo>
                      <a:pt x="39" y="4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</p:grpSp>
      <p:sp>
        <p:nvSpPr>
          <p:cNvPr id="292" name="Textfeld 291">
            <a:extLst>
              <a:ext uri="{FF2B5EF4-FFF2-40B4-BE49-F238E27FC236}">
                <a16:creationId xmlns:a16="http://schemas.microsoft.com/office/drawing/2014/main" id="{45BEC45A-73BA-8A3A-42F9-2718958908B7}"/>
              </a:ext>
            </a:extLst>
          </p:cNvPr>
          <p:cNvSpPr txBox="1"/>
          <p:nvPr/>
        </p:nvSpPr>
        <p:spPr>
          <a:xfrm>
            <a:off x="1194996" y="2399212"/>
            <a:ext cx="175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Wie?</a:t>
            </a:r>
          </a:p>
        </p:txBody>
      </p:sp>
      <p:sp>
        <p:nvSpPr>
          <p:cNvPr id="295" name="Textfeld 294">
            <a:extLst>
              <a:ext uri="{FF2B5EF4-FFF2-40B4-BE49-F238E27FC236}">
                <a16:creationId xmlns:a16="http://schemas.microsoft.com/office/drawing/2014/main" id="{27024445-0EAE-4410-6BBC-8622AA968873}"/>
              </a:ext>
            </a:extLst>
          </p:cNvPr>
          <p:cNvSpPr txBox="1"/>
          <p:nvPr/>
        </p:nvSpPr>
        <p:spPr>
          <a:xfrm>
            <a:off x="1194235" y="2798218"/>
            <a:ext cx="43836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Partnerhochschulen der </a:t>
            </a:r>
            <a:r>
              <a:rPr lang="de-DE" sz="1400" b="1" dirty="0"/>
              <a:t>Fakultäten</a:t>
            </a:r>
            <a:br>
              <a:rPr lang="de-DE" sz="1400" dirty="0"/>
            </a:br>
            <a:r>
              <a:rPr lang="de-DE" sz="1400" dirty="0"/>
              <a:t>(Ansprechpartner: Auslandsbeauftragte der Fakultäten)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Fakultätsübergreifende</a:t>
            </a:r>
            <a:r>
              <a:rPr lang="de-DE" sz="1400" dirty="0"/>
              <a:t> Partnerhochschulen der LMU (Ansprechpartner: International Office der LMU)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Selbst organisiert an einer anerkannten Hochschule - vgl. </a:t>
            </a:r>
            <a:r>
              <a:rPr lang="de-DE" sz="1400" dirty="0">
                <a:hlinkClick r:id="rId3"/>
              </a:rPr>
              <a:t>www.anabin.de</a:t>
            </a:r>
            <a:endParaRPr lang="de-DE" sz="1400" dirty="0"/>
          </a:p>
        </p:txBody>
      </p:sp>
      <p:cxnSp>
        <p:nvCxnSpPr>
          <p:cNvPr id="296" name="Gerader Verbinder 295">
            <a:extLst>
              <a:ext uri="{FF2B5EF4-FFF2-40B4-BE49-F238E27FC236}">
                <a16:creationId xmlns:a16="http://schemas.microsoft.com/office/drawing/2014/main" id="{19F30900-4E11-A56F-3B9C-C3AA3D1F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700367" y="3429000"/>
            <a:ext cx="3580061" cy="2443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Ellipse 297">
            <a:extLst>
              <a:ext uri="{FF2B5EF4-FFF2-40B4-BE49-F238E27FC236}">
                <a16:creationId xmlns:a16="http://schemas.microsoft.com/office/drawing/2014/main" id="{D8444BC6-8BE8-47DF-B472-91B99CFFD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7600" y="3065693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99" name="Textfeld 298">
            <a:extLst>
              <a:ext uri="{FF2B5EF4-FFF2-40B4-BE49-F238E27FC236}">
                <a16:creationId xmlns:a16="http://schemas.microsoft.com/office/drawing/2014/main" id="{056A0C95-37FC-7C57-15C5-70AA16D6CC53}"/>
              </a:ext>
            </a:extLst>
          </p:cNvPr>
          <p:cNvSpPr txBox="1"/>
          <p:nvPr/>
        </p:nvSpPr>
        <p:spPr>
          <a:xfrm>
            <a:off x="8102735" y="3084725"/>
            <a:ext cx="111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Wohin?</a:t>
            </a:r>
          </a:p>
        </p:txBody>
      </p:sp>
      <p:sp>
        <p:nvSpPr>
          <p:cNvPr id="301" name="Textfeld 300">
            <a:extLst>
              <a:ext uri="{FF2B5EF4-FFF2-40B4-BE49-F238E27FC236}">
                <a16:creationId xmlns:a16="http://schemas.microsoft.com/office/drawing/2014/main" id="{E5AF24D2-B876-BB69-48B4-2FF16B4BABCB}"/>
              </a:ext>
            </a:extLst>
          </p:cNvPr>
          <p:cNvSpPr txBox="1"/>
          <p:nvPr/>
        </p:nvSpPr>
        <p:spPr>
          <a:xfrm>
            <a:off x="5779170" y="3530863"/>
            <a:ext cx="49114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Europa</a:t>
            </a:r>
            <a:r>
              <a:rPr lang="de-DE" sz="1400" dirty="0"/>
              <a:t> (ERASMUS) </a:t>
            </a:r>
            <a:br>
              <a:rPr lang="de-DE" sz="1400" dirty="0"/>
            </a:br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sz="1400" dirty="0"/>
              <a:t> ausschließlich Fakultätspartnerschaften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Rest der Welt </a:t>
            </a:r>
            <a:r>
              <a:rPr lang="de-DE" sz="1400" dirty="0"/>
              <a:t>(LMU Exchange) </a:t>
            </a:r>
            <a:br>
              <a:rPr lang="de-DE" sz="1400" dirty="0"/>
            </a:br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sz="1400" dirty="0"/>
              <a:t> Fakultätspartnerschaften und fakultätsübergreifende Partnerschaften </a:t>
            </a:r>
          </a:p>
        </p:txBody>
      </p:sp>
      <p:sp>
        <p:nvSpPr>
          <p:cNvPr id="303" name="Textfeld 302">
            <a:extLst>
              <a:ext uri="{FF2B5EF4-FFF2-40B4-BE49-F238E27FC236}">
                <a16:creationId xmlns:a16="http://schemas.microsoft.com/office/drawing/2014/main" id="{8E75089F-1B60-0975-E26F-F649639A6278}"/>
              </a:ext>
            </a:extLst>
          </p:cNvPr>
          <p:cNvSpPr txBox="1"/>
          <p:nvPr/>
        </p:nvSpPr>
        <p:spPr>
          <a:xfrm>
            <a:off x="1781886" y="5086399"/>
            <a:ext cx="3844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i.d.R. im Herbst (Wintersemester)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Bachelor im 5. FS und Master im 3.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Zeitlicher Vorlauf für Organisation: ca. 9 Monate</a:t>
            </a:r>
          </a:p>
        </p:txBody>
      </p:sp>
      <p:cxnSp>
        <p:nvCxnSpPr>
          <p:cNvPr id="304" name="Gerader Verbinder 303">
            <a:extLst>
              <a:ext uri="{FF2B5EF4-FFF2-40B4-BE49-F238E27FC236}">
                <a16:creationId xmlns:a16="http://schemas.microsoft.com/office/drawing/2014/main" id="{DD7D58E9-8660-1179-53D7-F61667E58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627093" y="5069881"/>
            <a:ext cx="3957185" cy="0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Ellipse 304">
            <a:extLst>
              <a:ext uri="{FF2B5EF4-FFF2-40B4-BE49-F238E27FC236}">
                <a16:creationId xmlns:a16="http://schemas.microsoft.com/office/drawing/2014/main" id="{115B9BAF-9B2F-AAA2-97A6-08DD5038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2202" y="4742555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06" name="Textfeld 305">
            <a:extLst>
              <a:ext uri="{FF2B5EF4-FFF2-40B4-BE49-F238E27FC236}">
                <a16:creationId xmlns:a16="http://schemas.microsoft.com/office/drawing/2014/main" id="{9A3B2D97-86D2-B586-5065-664C3EE3CF92}"/>
              </a:ext>
            </a:extLst>
          </p:cNvPr>
          <p:cNvSpPr txBox="1"/>
          <p:nvPr/>
        </p:nvSpPr>
        <p:spPr>
          <a:xfrm>
            <a:off x="1818937" y="4698623"/>
            <a:ext cx="175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Wann?</a:t>
            </a:r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7FF6CEA9-3207-CDDD-CED4-3164E0F09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6711" y="2696823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10" name="Ellipse 309">
            <a:extLst>
              <a:ext uri="{FF2B5EF4-FFF2-40B4-BE49-F238E27FC236}">
                <a16:creationId xmlns:a16="http://schemas.microsoft.com/office/drawing/2014/main" id="{2A6039B1-071A-7EA8-AD76-E74DC93D3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6711" y="3368065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62A821E1-AD60-26E0-05D7-A6183480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6711" y="4980878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314" name="Grafik 313" descr="Ein Bild, das Kreis, weiß enthält.&#10;&#10;Automatisch generierte Beschreibung">
            <a:extLst>
              <a:ext uri="{FF2B5EF4-FFF2-40B4-BE49-F238E27FC236}">
                <a16:creationId xmlns:a16="http://schemas.microsoft.com/office/drawing/2014/main" id="{F613AFE4-CF10-E581-75A7-E4A778BD7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843" y="3149680"/>
            <a:ext cx="432000" cy="432000"/>
          </a:xfrm>
          <a:prstGeom prst="rect">
            <a:avLst/>
          </a:prstGeom>
        </p:spPr>
      </p:pic>
      <p:pic>
        <p:nvPicPr>
          <p:cNvPr id="316" name="Grafik 315" descr="Ein Bild, das Schwarz, Grafiken enthält.&#10;&#10;Automatisch generierte Beschreibung">
            <a:extLst>
              <a:ext uri="{FF2B5EF4-FFF2-40B4-BE49-F238E27FC236}">
                <a16:creationId xmlns:a16="http://schemas.microsoft.com/office/drawing/2014/main" id="{3875352C-59AB-2FD8-311E-A1DBC18EC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16" y="2483980"/>
            <a:ext cx="540000" cy="540000"/>
          </a:xfrm>
          <a:prstGeom prst="rect">
            <a:avLst/>
          </a:prstGeom>
        </p:spPr>
      </p:pic>
      <p:pic>
        <p:nvPicPr>
          <p:cNvPr id="318" name="Grafik 317" descr="Ein Bild, das Symbol, Kreis, Logo, Grafiken enthält.&#10;&#10;Automatisch generierte Beschreibung">
            <a:extLst>
              <a:ext uri="{FF2B5EF4-FFF2-40B4-BE49-F238E27FC236}">
                <a16:creationId xmlns:a16="http://schemas.microsoft.com/office/drawing/2014/main" id="{A9037E61-08B1-B458-594B-0E118386E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200" y="4826120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08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73BB68-08E6-4A5D-B636-2268D0AE7C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99" y="5184000"/>
            <a:ext cx="7200000" cy="1276350"/>
          </a:xfrm>
        </p:spPr>
        <p:txBody>
          <a:bodyPr/>
          <a:lstStyle/>
          <a:p>
            <a:r>
              <a:rPr lang="de-DE" sz="2800" dirty="0">
                <a:latin typeface="Arial"/>
                <a:cs typeface="Arial"/>
              </a:rPr>
              <a:t>Vielen Dank für eure Aufmerksamkeit!</a:t>
            </a:r>
            <a:br>
              <a:rPr lang="de-DE" sz="2800" dirty="0">
                <a:latin typeface="Arial"/>
                <a:cs typeface="Arial"/>
              </a:rPr>
            </a:br>
            <a:r>
              <a:rPr lang="de-DE" sz="2800" dirty="0">
                <a:latin typeface="Arial"/>
                <a:cs typeface="Arial"/>
              </a:rPr>
              <a:t>Habt ihr noch Fragen? </a:t>
            </a:r>
            <a:endParaRPr lang="de-DE" sz="2800" dirty="0">
              <a:cs typeface="Arial" panose="020B0604020202020204" pitchFamily="34" charset="0"/>
            </a:endParaRPr>
          </a:p>
          <a:p>
            <a:endParaRPr lang="de-DE" sz="2800" dirty="0">
              <a:cs typeface="Arial"/>
            </a:endParaRPr>
          </a:p>
          <a:p>
            <a:endParaRPr lang="de-DE" sz="2800" dirty="0">
              <a:cs typeface="Arial"/>
            </a:endParaRPr>
          </a:p>
          <a:p>
            <a:endParaRPr lang="de-DE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6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A8B50-6403-D27F-6C07-9D2367BEB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platzhalter 286">
            <a:extLst>
              <a:ext uri="{FF2B5EF4-FFF2-40B4-BE49-F238E27FC236}">
                <a16:creationId xmlns:a16="http://schemas.microsoft.com/office/drawing/2014/main" id="{1383080C-7592-D24E-A3AF-586AE0E8E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6C4B4C-AB98-5B53-7F45-8B5BECA1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Study </a:t>
            </a:r>
            <a:r>
              <a:rPr lang="de-DE" dirty="0" err="1"/>
              <a:t>Abroad</a:t>
            </a:r>
            <a:r>
              <a:rPr lang="de-DE" dirty="0"/>
              <a:t>: Perspektiven im </a:t>
            </a:r>
            <a:r>
              <a:rPr lang="de-DE" dirty="0" err="1"/>
              <a:t>WiWi</a:t>
            </a:r>
            <a:r>
              <a:rPr lang="de-DE" dirty="0"/>
              <a:t>-Studium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308B373-B406-6C3F-2D56-059E941F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05.05.2025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63EE9B-E55C-5AB9-55B9-2488AC15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International Relations Center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D69A1D-7765-0E1F-FDB0-3C58172A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5150B-0CEE-4773-8AAA-22F479C02EE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88" name="Textplatzhalter 287">
            <a:extLst>
              <a:ext uri="{FF2B5EF4-FFF2-40B4-BE49-F238E27FC236}">
                <a16:creationId xmlns:a16="http://schemas.microsoft.com/office/drawing/2014/main" id="{8DC24654-51B8-9231-E4B0-70D975981A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89" name="Textplatzhalter 288">
            <a:extLst>
              <a:ext uri="{FF2B5EF4-FFF2-40B4-BE49-F238E27FC236}">
                <a16:creationId xmlns:a16="http://schemas.microsoft.com/office/drawing/2014/main" id="{D566C39C-C79D-4E66-A5AB-DE5A38FCF4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870" y="6275024"/>
            <a:ext cx="11296730" cy="138499"/>
          </a:xfrm>
        </p:spPr>
        <p:txBody>
          <a:bodyPr/>
          <a:lstStyle/>
          <a:p>
            <a:r>
              <a:rPr lang="de-DE" sz="900" i="1" dirty="0"/>
              <a:t>Icons8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2300428-EF18-0704-CB49-556D8514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3754774" y="4248802"/>
            <a:ext cx="3788374" cy="45721"/>
          </a:xfrm>
          <a:prstGeom prst="rect">
            <a:avLst/>
          </a:prstGeom>
          <a:solidFill>
            <a:srgbClr val="303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BC90F4B-F801-6932-73F5-ED6DA35E9E90}"/>
              </a:ext>
            </a:extLst>
          </p:cNvPr>
          <p:cNvSpPr/>
          <p:nvPr/>
        </p:nvSpPr>
        <p:spPr>
          <a:xfrm>
            <a:off x="5596978" y="2321003"/>
            <a:ext cx="112944" cy="112944"/>
          </a:xfrm>
          <a:prstGeom prst="ellipse">
            <a:avLst/>
          </a:prstGeom>
          <a:solidFill>
            <a:srgbClr val="202321"/>
          </a:solidFill>
          <a:ln>
            <a:solidFill>
              <a:srgbClr val="2023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4805FBD-6E36-3F64-A9DD-30B40BD567FD}"/>
              </a:ext>
            </a:extLst>
          </p:cNvPr>
          <p:cNvSpPr/>
          <p:nvPr/>
        </p:nvSpPr>
        <p:spPr>
          <a:xfrm>
            <a:off x="5584278" y="6096000"/>
            <a:ext cx="112944" cy="112944"/>
          </a:xfrm>
          <a:prstGeom prst="ellipse">
            <a:avLst/>
          </a:prstGeom>
          <a:solidFill>
            <a:srgbClr val="202321"/>
          </a:solidFill>
          <a:ln>
            <a:solidFill>
              <a:srgbClr val="2023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542E652F-15C6-F4F8-BC7B-83D1C2B414A7}"/>
              </a:ext>
            </a:extLst>
          </p:cNvPr>
          <p:cNvGrpSpPr/>
          <p:nvPr/>
        </p:nvGrpSpPr>
        <p:grpSpPr>
          <a:xfrm>
            <a:off x="9120563" y="2443144"/>
            <a:ext cx="1326233" cy="685152"/>
            <a:chOff x="2081211" y="1108153"/>
            <a:chExt cx="1488008" cy="768727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E864DA87-8C8F-95E5-2AF2-1AF2C0944407}"/>
                </a:ext>
              </a:extLst>
            </p:cNvPr>
            <p:cNvSpPr txBox="1"/>
            <p:nvPr/>
          </p:nvSpPr>
          <p:spPr>
            <a:xfrm>
              <a:off x="2081212" y="1108153"/>
              <a:ext cx="665459" cy="5525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rtl="0"/>
              <a:r>
                <a:rPr lang="de-DE" sz="3200" b="1" dirty="0">
                  <a:solidFill>
                    <a:schemeClr val="bg1"/>
                  </a:solidFill>
                </a:rPr>
                <a:t>8%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21589F92-C142-CED9-2214-8BC351022A91}"/>
                </a:ext>
              </a:extLst>
            </p:cNvPr>
            <p:cNvSpPr txBox="1"/>
            <p:nvPr/>
          </p:nvSpPr>
          <p:spPr>
            <a:xfrm>
              <a:off x="2081211" y="1600625"/>
              <a:ext cx="1488008" cy="2762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rtl="0"/>
              <a:r>
                <a:rPr lang="de-DE" sz="1600" b="1" dirty="0">
                  <a:solidFill>
                    <a:schemeClr val="bg1"/>
                  </a:solidFill>
                </a:rPr>
                <a:t>ZEITPLANUNG</a:t>
              </a:r>
            </a:p>
          </p:txBody>
        </p:sp>
      </p:grpSp>
      <p:grpSp>
        <p:nvGrpSpPr>
          <p:cNvPr id="102" name="Gruppieren 101" descr="Dies ist eine Weltkarte. ">
            <a:extLst>
              <a:ext uri="{FF2B5EF4-FFF2-40B4-BE49-F238E27FC236}">
                <a16:creationId xmlns:a16="http://schemas.microsoft.com/office/drawing/2014/main" id="{A33C6D8D-D64B-803C-C8ED-09A22098CCE7}"/>
              </a:ext>
            </a:extLst>
          </p:cNvPr>
          <p:cNvGrpSpPr/>
          <p:nvPr/>
        </p:nvGrpSpPr>
        <p:grpSpPr>
          <a:xfrm>
            <a:off x="8165557" y="3781318"/>
            <a:ext cx="3525188" cy="2276532"/>
            <a:chOff x="889853" y="4094287"/>
            <a:chExt cx="4172670" cy="2694670"/>
          </a:xfrm>
          <a:solidFill>
            <a:srgbClr val="C0C1C3"/>
          </a:solidFill>
        </p:grpSpPr>
        <p:sp>
          <p:nvSpPr>
            <p:cNvPr id="103" name="Freihandform 6">
              <a:extLst>
                <a:ext uri="{FF2B5EF4-FFF2-40B4-BE49-F238E27FC236}">
                  <a16:creationId xmlns:a16="http://schemas.microsoft.com/office/drawing/2014/main" id="{BB5E2DC6-2DEA-5D6B-16DF-652A79AAC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562" y="5532482"/>
              <a:ext cx="169607" cy="126340"/>
            </a:xfrm>
            <a:custGeom>
              <a:avLst/>
              <a:gdLst>
                <a:gd name="T0" fmla="*/ 11 w 98"/>
                <a:gd name="T1" fmla="*/ 26 h 73"/>
                <a:gd name="T2" fmla="*/ 18 w 98"/>
                <a:gd name="T3" fmla="*/ 21 h 73"/>
                <a:gd name="T4" fmla="*/ 27 w 98"/>
                <a:gd name="T5" fmla="*/ 18 h 73"/>
                <a:gd name="T6" fmla="*/ 34 w 98"/>
                <a:gd name="T7" fmla="*/ 9 h 73"/>
                <a:gd name="T8" fmla="*/ 39 w 98"/>
                <a:gd name="T9" fmla="*/ 8 h 73"/>
                <a:gd name="T10" fmla="*/ 44 w 98"/>
                <a:gd name="T11" fmla="*/ 9 h 73"/>
                <a:gd name="T12" fmla="*/ 51 w 98"/>
                <a:gd name="T13" fmla="*/ 12 h 73"/>
                <a:gd name="T14" fmla="*/ 58 w 98"/>
                <a:gd name="T15" fmla="*/ 10 h 73"/>
                <a:gd name="T16" fmla="*/ 64 w 98"/>
                <a:gd name="T17" fmla="*/ 7 h 73"/>
                <a:gd name="T18" fmla="*/ 67 w 98"/>
                <a:gd name="T19" fmla="*/ 2 h 73"/>
                <a:gd name="T20" fmla="*/ 73 w 98"/>
                <a:gd name="T21" fmla="*/ 1 h 73"/>
                <a:gd name="T22" fmla="*/ 74 w 98"/>
                <a:gd name="T23" fmla="*/ 4 h 73"/>
                <a:gd name="T24" fmla="*/ 76 w 98"/>
                <a:gd name="T25" fmla="*/ 14 h 73"/>
                <a:gd name="T26" fmla="*/ 81 w 98"/>
                <a:gd name="T27" fmla="*/ 12 h 73"/>
                <a:gd name="T28" fmla="*/ 90 w 98"/>
                <a:gd name="T29" fmla="*/ 8 h 73"/>
                <a:gd name="T30" fmla="*/ 98 w 98"/>
                <a:gd name="T31" fmla="*/ 10 h 73"/>
                <a:gd name="T32" fmla="*/ 91 w 98"/>
                <a:gd name="T33" fmla="*/ 13 h 73"/>
                <a:gd name="T34" fmla="*/ 76 w 98"/>
                <a:gd name="T35" fmla="*/ 15 h 73"/>
                <a:gd name="T36" fmla="*/ 74 w 98"/>
                <a:gd name="T37" fmla="*/ 22 h 73"/>
                <a:gd name="T38" fmla="*/ 71 w 98"/>
                <a:gd name="T39" fmla="*/ 30 h 73"/>
                <a:gd name="T40" fmla="*/ 69 w 98"/>
                <a:gd name="T41" fmla="*/ 36 h 73"/>
                <a:gd name="T42" fmla="*/ 65 w 98"/>
                <a:gd name="T43" fmla="*/ 42 h 73"/>
                <a:gd name="T44" fmla="*/ 58 w 98"/>
                <a:gd name="T45" fmla="*/ 48 h 73"/>
                <a:gd name="T46" fmla="*/ 57 w 98"/>
                <a:gd name="T47" fmla="*/ 55 h 73"/>
                <a:gd name="T48" fmla="*/ 49 w 98"/>
                <a:gd name="T49" fmla="*/ 55 h 73"/>
                <a:gd name="T50" fmla="*/ 44 w 98"/>
                <a:gd name="T51" fmla="*/ 58 h 73"/>
                <a:gd name="T52" fmla="*/ 39 w 98"/>
                <a:gd name="T53" fmla="*/ 68 h 73"/>
                <a:gd name="T54" fmla="*/ 26 w 98"/>
                <a:gd name="T55" fmla="*/ 71 h 73"/>
                <a:gd name="T56" fmla="*/ 21 w 98"/>
                <a:gd name="T57" fmla="*/ 72 h 73"/>
                <a:gd name="T58" fmla="*/ 3 w 98"/>
                <a:gd name="T59" fmla="*/ 70 h 73"/>
                <a:gd name="T60" fmla="*/ 7 w 98"/>
                <a:gd name="T61" fmla="*/ 58 h 73"/>
                <a:gd name="T62" fmla="*/ 3 w 98"/>
                <a:gd name="T63" fmla="*/ 50 h 73"/>
                <a:gd name="T64" fmla="*/ 3 w 98"/>
                <a:gd name="T65" fmla="*/ 39 h 73"/>
                <a:gd name="T66" fmla="*/ 3 w 98"/>
                <a:gd name="T67" fmla="*/ 3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3">
                  <a:moveTo>
                    <a:pt x="5" y="22"/>
                  </a:moveTo>
                  <a:lnTo>
                    <a:pt x="11" y="26"/>
                  </a:lnTo>
                  <a:lnTo>
                    <a:pt x="17" y="25"/>
                  </a:lnTo>
                  <a:lnTo>
                    <a:pt x="18" y="21"/>
                  </a:lnTo>
                  <a:lnTo>
                    <a:pt x="23" y="20"/>
                  </a:lnTo>
                  <a:lnTo>
                    <a:pt x="27" y="18"/>
                  </a:lnTo>
                  <a:lnTo>
                    <a:pt x="28" y="10"/>
                  </a:lnTo>
                  <a:lnTo>
                    <a:pt x="34" y="9"/>
                  </a:lnTo>
                  <a:lnTo>
                    <a:pt x="35" y="6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4" y="9"/>
                  </a:lnTo>
                  <a:lnTo>
                    <a:pt x="50" y="10"/>
                  </a:lnTo>
                  <a:lnTo>
                    <a:pt x="51" y="12"/>
                  </a:lnTo>
                  <a:lnTo>
                    <a:pt x="56" y="9"/>
                  </a:lnTo>
                  <a:lnTo>
                    <a:pt x="58" y="10"/>
                  </a:lnTo>
                  <a:lnTo>
                    <a:pt x="61" y="7"/>
                  </a:lnTo>
                  <a:lnTo>
                    <a:pt x="64" y="7"/>
                  </a:lnTo>
                  <a:lnTo>
                    <a:pt x="65" y="6"/>
                  </a:lnTo>
                  <a:lnTo>
                    <a:pt x="67" y="2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1" y="3"/>
                  </a:lnTo>
                  <a:lnTo>
                    <a:pt x="74" y="4"/>
                  </a:lnTo>
                  <a:lnTo>
                    <a:pt x="74" y="12"/>
                  </a:lnTo>
                  <a:lnTo>
                    <a:pt x="76" y="14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6" y="8"/>
                  </a:lnTo>
                  <a:lnTo>
                    <a:pt x="90" y="8"/>
                  </a:lnTo>
                  <a:lnTo>
                    <a:pt x="97" y="8"/>
                  </a:lnTo>
                  <a:lnTo>
                    <a:pt x="98" y="10"/>
                  </a:lnTo>
                  <a:lnTo>
                    <a:pt x="94" y="12"/>
                  </a:lnTo>
                  <a:lnTo>
                    <a:pt x="91" y="13"/>
                  </a:lnTo>
                  <a:lnTo>
                    <a:pt x="84" y="14"/>
                  </a:lnTo>
                  <a:lnTo>
                    <a:pt x="76" y="15"/>
                  </a:lnTo>
                  <a:lnTo>
                    <a:pt x="73" y="19"/>
                  </a:lnTo>
                  <a:lnTo>
                    <a:pt x="74" y="22"/>
                  </a:lnTo>
                  <a:lnTo>
                    <a:pt x="75" y="27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69" y="36"/>
                  </a:lnTo>
                  <a:lnTo>
                    <a:pt x="63" y="36"/>
                  </a:lnTo>
                  <a:lnTo>
                    <a:pt x="65" y="42"/>
                  </a:lnTo>
                  <a:lnTo>
                    <a:pt x="62" y="43"/>
                  </a:lnTo>
                  <a:lnTo>
                    <a:pt x="58" y="48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4"/>
                  </a:lnTo>
                  <a:lnTo>
                    <a:pt x="49" y="55"/>
                  </a:lnTo>
                  <a:lnTo>
                    <a:pt x="49" y="58"/>
                  </a:lnTo>
                  <a:lnTo>
                    <a:pt x="44" y="58"/>
                  </a:lnTo>
                  <a:lnTo>
                    <a:pt x="39" y="62"/>
                  </a:lnTo>
                  <a:lnTo>
                    <a:pt x="39" y="68"/>
                  </a:lnTo>
                  <a:lnTo>
                    <a:pt x="30" y="72"/>
                  </a:lnTo>
                  <a:lnTo>
                    <a:pt x="26" y="71"/>
                  </a:lnTo>
                  <a:lnTo>
                    <a:pt x="24" y="73"/>
                  </a:lnTo>
                  <a:lnTo>
                    <a:pt x="21" y="72"/>
                  </a:lnTo>
                  <a:lnTo>
                    <a:pt x="14" y="73"/>
                  </a:lnTo>
                  <a:lnTo>
                    <a:pt x="3" y="70"/>
                  </a:lnTo>
                  <a:lnTo>
                    <a:pt x="9" y="62"/>
                  </a:lnTo>
                  <a:lnTo>
                    <a:pt x="7" y="58"/>
                  </a:lnTo>
                  <a:lnTo>
                    <a:pt x="3" y="55"/>
                  </a:lnTo>
                  <a:lnTo>
                    <a:pt x="3" y="50"/>
                  </a:lnTo>
                  <a:lnTo>
                    <a:pt x="0" y="44"/>
                  </a:lnTo>
                  <a:lnTo>
                    <a:pt x="3" y="39"/>
                  </a:lnTo>
                  <a:lnTo>
                    <a:pt x="0" y="39"/>
                  </a:lnTo>
                  <a:lnTo>
                    <a:pt x="3" y="33"/>
                  </a:lnTo>
                  <a:lnTo>
                    <a:pt x="5" y="2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4" name="Freihandform 37">
              <a:extLst>
                <a:ext uri="{FF2B5EF4-FFF2-40B4-BE49-F238E27FC236}">
                  <a16:creationId xmlns:a16="http://schemas.microsoft.com/office/drawing/2014/main" id="{B32EFAEC-48F4-A946-258E-EAE231CD65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0862" y="5278072"/>
              <a:ext cx="713040" cy="520935"/>
            </a:xfrm>
            <a:custGeom>
              <a:avLst/>
              <a:gdLst>
                <a:gd name="T0" fmla="*/ 246 w 412"/>
                <a:gd name="T1" fmla="*/ 298 h 301"/>
                <a:gd name="T2" fmla="*/ 238 w 412"/>
                <a:gd name="T3" fmla="*/ 290 h 301"/>
                <a:gd name="T4" fmla="*/ 395 w 412"/>
                <a:gd name="T5" fmla="*/ 61 h 301"/>
                <a:gd name="T6" fmla="*/ 363 w 412"/>
                <a:gd name="T7" fmla="*/ 40 h 301"/>
                <a:gd name="T8" fmla="*/ 351 w 412"/>
                <a:gd name="T9" fmla="*/ 8 h 301"/>
                <a:gd name="T10" fmla="*/ 318 w 412"/>
                <a:gd name="T11" fmla="*/ 3 h 301"/>
                <a:gd name="T12" fmla="*/ 312 w 412"/>
                <a:gd name="T13" fmla="*/ 21 h 301"/>
                <a:gd name="T14" fmla="*/ 289 w 412"/>
                <a:gd name="T15" fmla="*/ 39 h 301"/>
                <a:gd name="T16" fmla="*/ 287 w 412"/>
                <a:gd name="T17" fmla="*/ 59 h 301"/>
                <a:gd name="T18" fmla="*/ 310 w 412"/>
                <a:gd name="T19" fmla="*/ 68 h 301"/>
                <a:gd name="T20" fmla="*/ 289 w 412"/>
                <a:gd name="T21" fmla="*/ 74 h 301"/>
                <a:gd name="T22" fmla="*/ 260 w 412"/>
                <a:gd name="T23" fmla="*/ 87 h 301"/>
                <a:gd name="T24" fmla="*/ 256 w 412"/>
                <a:gd name="T25" fmla="*/ 99 h 301"/>
                <a:gd name="T26" fmla="*/ 229 w 412"/>
                <a:gd name="T27" fmla="*/ 111 h 301"/>
                <a:gd name="T28" fmla="*/ 200 w 412"/>
                <a:gd name="T29" fmla="*/ 116 h 301"/>
                <a:gd name="T30" fmla="*/ 160 w 412"/>
                <a:gd name="T31" fmla="*/ 109 h 301"/>
                <a:gd name="T32" fmla="*/ 142 w 412"/>
                <a:gd name="T33" fmla="*/ 93 h 301"/>
                <a:gd name="T34" fmla="*/ 114 w 412"/>
                <a:gd name="T35" fmla="*/ 81 h 301"/>
                <a:gd name="T36" fmla="*/ 97 w 412"/>
                <a:gd name="T37" fmla="*/ 52 h 301"/>
                <a:gd name="T38" fmla="*/ 81 w 412"/>
                <a:gd name="T39" fmla="*/ 53 h 301"/>
                <a:gd name="T40" fmla="*/ 60 w 412"/>
                <a:gd name="T41" fmla="*/ 82 h 301"/>
                <a:gd name="T42" fmla="*/ 44 w 412"/>
                <a:gd name="T43" fmla="*/ 107 h 301"/>
                <a:gd name="T44" fmla="*/ 31 w 412"/>
                <a:gd name="T45" fmla="*/ 122 h 301"/>
                <a:gd name="T46" fmla="*/ 8 w 412"/>
                <a:gd name="T47" fmla="*/ 130 h 301"/>
                <a:gd name="T48" fmla="*/ 2 w 412"/>
                <a:gd name="T49" fmla="*/ 147 h 301"/>
                <a:gd name="T50" fmla="*/ 9 w 412"/>
                <a:gd name="T51" fmla="*/ 155 h 301"/>
                <a:gd name="T52" fmla="*/ 28 w 412"/>
                <a:gd name="T53" fmla="*/ 171 h 301"/>
                <a:gd name="T54" fmla="*/ 43 w 412"/>
                <a:gd name="T55" fmla="*/ 178 h 301"/>
                <a:gd name="T56" fmla="*/ 34 w 412"/>
                <a:gd name="T57" fmla="*/ 188 h 301"/>
                <a:gd name="T58" fmla="*/ 34 w 412"/>
                <a:gd name="T59" fmla="*/ 203 h 301"/>
                <a:gd name="T60" fmla="*/ 58 w 412"/>
                <a:gd name="T61" fmla="*/ 214 h 301"/>
                <a:gd name="T62" fmla="*/ 76 w 412"/>
                <a:gd name="T63" fmla="*/ 225 h 301"/>
                <a:gd name="T64" fmla="*/ 102 w 412"/>
                <a:gd name="T65" fmla="*/ 230 h 301"/>
                <a:gd name="T66" fmla="*/ 115 w 412"/>
                <a:gd name="T67" fmla="*/ 230 h 301"/>
                <a:gd name="T68" fmla="*/ 133 w 412"/>
                <a:gd name="T69" fmla="*/ 225 h 301"/>
                <a:gd name="T70" fmla="*/ 154 w 412"/>
                <a:gd name="T71" fmla="*/ 224 h 301"/>
                <a:gd name="T72" fmla="*/ 165 w 412"/>
                <a:gd name="T73" fmla="*/ 232 h 301"/>
                <a:gd name="T74" fmla="*/ 161 w 412"/>
                <a:gd name="T75" fmla="*/ 252 h 301"/>
                <a:gd name="T76" fmla="*/ 173 w 412"/>
                <a:gd name="T77" fmla="*/ 267 h 301"/>
                <a:gd name="T78" fmla="*/ 184 w 412"/>
                <a:gd name="T79" fmla="*/ 276 h 301"/>
                <a:gd name="T80" fmla="*/ 188 w 412"/>
                <a:gd name="T81" fmla="*/ 272 h 301"/>
                <a:gd name="T82" fmla="*/ 207 w 412"/>
                <a:gd name="T83" fmla="*/ 269 h 301"/>
                <a:gd name="T84" fmla="*/ 221 w 412"/>
                <a:gd name="T85" fmla="*/ 272 h 301"/>
                <a:gd name="T86" fmla="*/ 243 w 412"/>
                <a:gd name="T87" fmla="*/ 278 h 301"/>
                <a:gd name="T88" fmla="*/ 249 w 412"/>
                <a:gd name="T89" fmla="*/ 278 h 301"/>
                <a:gd name="T90" fmla="*/ 272 w 412"/>
                <a:gd name="T91" fmla="*/ 272 h 301"/>
                <a:gd name="T92" fmla="*/ 302 w 412"/>
                <a:gd name="T93" fmla="*/ 255 h 301"/>
                <a:gd name="T94" fmla="*/ 322 w 412"/>
                <a:gd name="T95" fmla="*/ 229 h 301"/>
                <a:gd name="T96" fmla="*/ 319 w 412"/>
                <a:gd name="T97" fmla="*/ 209 h 301"/>
                <a:gd name="T98" fmla="*/ 316 w 412"/>
                <a:gd name="T99" fmla="*/ 189 h 301"/>
                <a:gd name="T100" fmla="*/ 316 w 412"/>
                <a:gd name="T101" fmla="*/ 166 h 301"/>
                <a:gd name="T102" fmla="*/ 323 w 412"/>
                <a:gd name="T103" fmla="*/ 155 h 301"/>
                <a:gd name="T104" fmla="*/ 304 w 412"/>
                <a:gd name="T105" fmla="*/ 151 h 301"/>
                <a:gd name="T106" fmla="*/ 305 w 412"/>
                <a:gd name="T107" fmla="*/ 139 h 301"/>
                <a:gd name="T108" fmla="*/ 325 w 412"/>
                <a:gd name="T109" fmla="*/ 130 h 301"/>
                <a:gd name="T110" fmla="*/ 325 w 412"/>
                <a:gd name="T111" fmla="*/ 140 h 301"/>
                <a:gd name="T112" fmla="*/ 352 w 412"/>
                <a:gd name="T113" fmla="*/ 124 h 301"/>
                <a:gd name="T114" fmla="*/ 365 w 412"/>
                <a:gd name="T115" fmla="*/ 115 h 301"/>
                <a:gd name="T116" fmla="*/ 382 w 412"/>
                <a:gd name="T117" fmla="*/ 107 h 301"/>
                <a:gd name="T118" fmla="*/ 390 w 412"/>
                <a:gd name="T119" fmla="*/ 85 h 301"/>
                <a:gd name="T120" fmla="*/ 409 w 412"/>
                <a:gd name="T121" fmla="*/ 6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301">
                  <a:moveTo>
                    <a:pt x="249" y="288"/>
                  </a:moveTo>
                  <a:lnTo>
                    <a:pt x="250" y="290"/>
                  </a:lnTo>
                  <a:lnTo>
                    <a:pt x="248" y="294"/>
                  </a:lnTo>
                  <a:lnTo>
                    <a:pt x="246" y="298"/>
                  </a:lnTo>
                  <a:lnTo>
                    <a:pt x="241" y="301"/>
                  </a:lnTo>
                  <a:lnTo>
                    <a:pt x="235" y="299"/>
                  </a:lnTo>
                  <a:lnTo>
                    <a:pt x="235" y="293"/>
                  </a:lnTo>
                  <a:lnTo>
                    <a:pt x="238" y="290"/>
                  </a:lnTo>
                  <a:lnTo>
                    <a:pt x="246" y="288"/>
                  </a:lnTo>
                  <a:lnTo>
                    <a:pt x="249" y="288"/>
                  </a:lnTo>
                  <a:close/>
                  <a:moveTo>
                    <a:pt x="400" y="57"/>
                  </a:moveTo>
                  <a:lnTo>
                    <a:pt x="395" y="61"/>
                  </a:lnTo>
                  <a:lnTo>
                    <a:pt x="384" y="61"/>
                  </a:lnTo>
                  <a:lnTo>
                    <a:pt x="382" y="51"/>
                  </a:lnTo>
                  <a:lnTo>
                    <a:pt x="374" y="44"/>
                  </a:lnTo>
                  <a:lnTo>
                    <a:pt x="363" y="40"/>
                  </a:lnTo>
                  <a:lnTo>
                    <a:pt x="360" y="30"/>
                  </a:lnTo>
                  <a:lnTo>
                    <a:pt x="358" y="23"/>
                  </a:lnTo>
                  <a:lnTo>
                    <a:pt x="355" y="20"/>
                  </a:lnTo>
                  <a:lnTo>
                    <a:pt x="351" y="8"/>
                  </a:lnTo>
                  <a:lnTo>
                    <a:pt x="345" y="4"/>
                  </a:lnTo>
                  <a:lnTo>
                    <a:pt x="335" y="0"/>
                  </a:lnTo>
                  <a:lnTo>
                    <a:pt x="326" y="1"/>
                  </a:lnTo>
                  <a:lnTo>
                    <a:pt x="318" y="3"/>
                  </a:lnTo>
                  <a:lnTo>
                    <a:pt x="312" y="9"/>
                  </a:lnTo>
                  <a:lnTo>
                    <a:pt x="316" y="11"/>
                  </a:lnTo>
                  <a:lnTo>
                    <a:pt x="316" y="17"/>
                  </a:lnTo>
                  <a:lnTo>
                    <a:pt x="312" y="21"/>
                  </a:lnTo>
                  <a:lnTo>
                    <a:pt x="306" y="32"/>
                  </a:lnTo>
                  <a:lnTo>
                    <a:pt x="306" y="37"/>
                  </a:lnTo>
                  <a:lnTo>
                    <a:pt x="296" y="43"/>
                  </a:lnTo>
                  <a:lnTo>
                    <a:pt x="289" y="39"/>
                  </a:lnTo>
                  <a:lnTo>
                    <a:pt x="285" y="47"/>
                  </a:lnTo>
                  <a:lnTo>
                    <a:pt x="281" y="57"/>
                  </a:lnTo>
                  <a:lnTo>
                    <a:pt x="282" y="61"/>
                  </a:lnTo>
                  <a:lnTo>
                    <a:pt x="287" y="59"/>
                  </a:lnTo>
                  <a:lnTo>
                    <a:pt x="293" y="62"/>
                  </a:lnTo>
                  <a:lnTo>
                    <a:pt x="297" y="58"/>
                  </a:lnTo>
                  <a:lnTo>
                    <a:pt x="304" y="61"/>
                  </a:lnTo>
                  <a:lnTo>
                    <a:pt x="310" y="68"/>
                  </a:lnTo>
                  <a:lnTo>
                    <a:pt x="308" y="72"/>
                  </a:lnTo>
                  <a:lnTo>
                    <a:pt x="304" y="70"/>
                  </a:lnTo>
                  <a:lnTo>
                    <a:pt x="294" y="72"/>
                  </a:lnTo>
                  <a:lnTo>
                    <a:pt x="289" y="74"/>
                  </a:lnTo>
                  <a:lnTo>
                    <a:pt x="284" y="81"/>
                  </a:lnTo>
                  <a:lnTo>
                    <a:pt x="273" y="85"/>
                  </a:lnTo>
                  <a:lnTo>
                    <a:pt x="267" y="90"/>
                  </a:lnTo>
                  <a:lnTo>
                    <a:pt x="260" y="87"/>
                  </a:lnTo>
                  <a:lnTo>
                    <a:pt x="256" y="87"/>
                  </a:lnTo>
                  <a:lnTo>
                    <a:pt x="253" y="93"/>
                  </a:lnTo>
                  <a:lnTo>
                    <a:pt x="255" y="97"/>
                  </a:lnTo>
                  <a:lnTo>
                    <a:pt x="256" y="99"/>
                  </a:lnTo>
                  <a:lnTo>
                    <a:pt x="252" y="103"/>
                  </a:lnTo>
                  <a:lnTo>
                    <a:pt x="247" y="108"/>
                  </a:lnTo>
                  <a:lnTo>
                    <a:pt x="238" y="110"/>
                  </a:lnTo>
                  <a:lnTo>
                    <a:pt x="229" y="111"/>
                  </a:lnTo>
                  <a:lnTo>
                    <a:pt x="218" y="114"/>
                  </a:lnTo>
                  <a:lnTo>
                    <a:pt x="211" y="119"/>
                  </a:lnTo>
                  <a:lnTo>
                    <a:pt x="207" y="116"/>
                  </a:lnTo>
                  <a:lnTo>
                    <a:pt x="200" y="116"/>
                  </a:lnTo>
                  <a:lnTo>
                    <a:pt x="189" y="110"/>
                  </a:lnTo>
                  <a:lnTo>
                    <a:pt x="183" y="109"/>
                  </a:lnTo>
                  <a:lnTo>
                    <a:pt x="173" y="110"/>
                  </a:lnTo>
                  <a:lnTo>
                    <a:pt x="160" y="109"/>
                  </a:lnTo>
                  <a:lnTo>
                    <a:pt x="153" y="109"/>
                  </a:lnTo>
                  <a:lnTo>
                    <a:pt x="149" y="103"/>
                  </a:lnTo>
                  <a:lnTo>
                    <a:pt x="145" y="95"/>
                  </a:lnTo>
                  <a:lnTo>
                    <a:pt x="142" y="93"/>
                  </a:lnTo>
                  <a:lnTo>
                    <a:pt x="133" y="88"/>
                  </a:lnTo>
                  <a:lnTo>
                    <a:pt x="124" y="86"/>
                  </a:lnTo>
                  <a:lnTo>
                    <a:pt x="116" y="85"/>
                  </a:lnTo>
                  <a:lnTo>
                    <a:pt x="114" y="81"/>
                  </a:lnTo>
                  <a:lnTo>
                    <a:pt x="116" y="69"/>
                  </a:lnTo>
                  <a:lnTo>
                    <a:pt x="112" y="62"/>
                  </a:lnTo>
                  <a:lnTo>
                    <a:pt x="102" y="58"/>
                  </a:lnTo>
                  <a:lnTo>
                    <a:pt x="97" y="52"/>
                  </a:lnTo>
                  <a:lnTo>
                    <a:pt x="95" y="45"/>
                  </a:lnTo>
                  <a:lnTo>
                    <a:pt x="92" y="46"/>
                  </a:lnTo>
                  <a:lnTo>
                    <a:pt x="87" y="53"/>
                  </a:lnTo>
                  <a:lnTo>
                    <a:pt x="81" y="53"/>
                  </a:lnTo>
                  <a:lnTo>
                    <a:pt x="81" y="64"/>
                  </a:lnTo>
                  <a:lnTo>
                    <a:pt x="78" y="68"/>
                  </a:lnTo>
                  <a:lnTo>
                    <a:pt x="64" y="66"/>
                  </a:lnTo>
                  <a:lnTo>
                    <a:pt x="60" y="82"/>
                  </a:lnTo>
                  <a:lnTo>
                    <a:pt x="56" y="85"/>
                  </a:lnTo>
                  <a:lnTo>
                    <a:pt x="43" y="88"/>
                  </a:lnTo>
                  <a:lnTo>
                    <a:pt x="49" y="104"/>
                  </a:lnTo>
                  <a:lnTo>
                    <a:pt x="44" y="107"/>
                  </a:lnTo>
                  <a:lnTo>
                    <a:pt x="45" y="113"/>
                  </a:lnTo>
                  <a:lnTo>
                    <a:pt x="44" y="114"/>
                  </a:lnTo>
                  <a:lnTo>
                    <a:pt x="33" y="119"/>
                  </a:lnTo>
                  <a:lnTo>
                    <a:pt x="31" y="122"/>
                  </a:lnTo>
                  <a:lnTo>
                    <a:pt x="22" y="124"/>
                  </a:lnTo>
                  <a:lnTo>
                    <a:pt x="20" y="130"/>
                  </a:lnTo>
                  <a:lnTo>
                    <a:pt x="12" y="128"/>
                  </a:lnTo>
                  <a:lnTo>
                    <a:pt x="8" y="130"/>
                  </a:lnTo>
                  <a:lnTo>
                    <a:pt x="2" y="134"/>
                  </a:lnTo>
                  <a:lnTo>
                    <a:pt x="3" y="136"/>
                  </a:lnTo>
                  <a:lnTo>
                    <a:pt x="0" y="138"/>
                  </a:lnTo>
                  <a:lnTo>
                    <a:pt x="2" y="147"/>
                  </a:lnTo>
                  <a:lnTo>
                    <a:pt x="4" y="145"/>
                  </a:lnTo>
                  <a:lnTo>
                    <a:pt x="9" y="147"/>
                  </a:lnTo>
                  <a:lnTo>
                    <a:pt x="8" y="150"/>
                  </a:lnTo>
                  <a:lnTo>
                    <a:pt x="9" y="155"/>
                  </a:lnTo>
                  <a:lnTo>
                    <a:pt x="10" y="157"/>
                  </a:lnTo>
                  <a:lnTo>
                    <a:pt x="15" y="161"/>
                  </a:lnTo>
                  <a:lnTo>
                    <a:pt x="17" y="168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38" y="167"/>
                  </a:lnTo>
                  <a:lnTo>
                    <a:pt x="44" y="171"/>
                  </a:lnTo>
                  <a:lnTo>
                    <a:pt x="43" y="178"/>
                  </a:lnTo>
                  <a:lnTo>
                    <a:pt x="38" y="183"/>
                  </a:lnTo>
                  <a:lnTo>
                    <a:pt x="35" y="183"/>
                  </a:lnTo>
                  <a:lnTo>
                    <a:pt x="35" y="183"/>
                  </a:lnTo>
                  <a:lnTo>
                    <a:pt x="34" y="188"/>
                  </a:lnTo>
                  <a:lnTo>
                    <a:pt x="38" y="191"/>
                  </a:lnTo>
                  <a:lnTo>
                    <a:pt x="38" y="195"/>
                  </a:lnTo>
                  <a:lnTo>
                    <a:pt x="33" y="195"/>
                  </a:lnTo>
                  <a:lnTo>
                    <a:pt x="34" y="203"/>
                  </a:lnTo>
                  <a:lnTo>
                    <a:pt x="41" y="208"/>
                  </a:lnTo>
                  <a:lnTo>
                    <a:pt x="50" y="213"/>
                  </a:lnTo>
                  <a:lnTo>
                    <a:pt x="54" y="212"/>
                  </a:lnTo>
                  <a:lnTo>
                    <a:pt x="58" y="214"/>
                  </a:lnTo>
                  <a:lnTo>
                    <a:pt x="66" y="219"/>
                  </a:lnTo>
                  <a:lnTo>
                    <a:pt x="69" y="220"/>
                  </a:lnTo>
                  <a:lnTo>
                    <a:pt x="72" y="224"/>
                  </a:lnTo>
                  <a:lnTo>
                    <a:pt x="76" y="225"/>
                  </a:lnTo>
                  <a:lnTo>
                    <a:pt x="81" y="229"/>
                  </a:lnTo>
                  <a:lnTo>
                    <a:pt x="90" y="230"/>
                  </a:lnTo>
                  <a:lnTo>
                    <a:pt x="97" y="231"/>
                  </a:lnTo>
                  <a:lnTo>
                    <a:pt x="102" y="230"/>
                  </a:lnTo>
                  <a:lnTo>
                    <a:pt x="102" y="235"/>
                  </a:lnTo>
                  <a:lnTo>
                    <a:pt x="107" y="230"/>
                  </a:lnTo>
                  <a:lnTo>
                    <a:pt x="110" y="227"/>
                  </a:lnTo>
                  <a:lnTo>
                    <a:pt x="115" y="230"/>
                  </a:lnTo>
                  <a:lnTo>
                    <a:pt x="119" y="230"/>
                  </a:lnTo>
                  <a:lnTo>
                    <a:pt x="121" y="232"/>
                  </a:lnTo>
                  <a:lnTo>
                    <a:pt x="126" y="231"/>
                  </a:lnTo>
                  <a:lnTo>
                    <a:pt x="133" y="225"/>
                  </a:lnTo>
                  <a:lnTo>
                    <a:pt x="140" y="220"/>
                  </a:lnTo>
                  <a:lnTo>
                    <a:pt x="147" y="223"/>
                  </a:lnTo>
                  <a:lnTo>
                    <a:pt x="151" y="219"/>
                  </a:lnTo>
                  <a:lnTo>
                    <a:pt x="154" y="224"/>
                  </a:lnTo>
                  <a:lnTo>
                    <a:pt x="151" y="227"/>
                  </a:lnTo>
                  <a:lnTo>
                    <a:pt x="159" y="227"/>
                  </a:lnTo>
                  <a:lnTo>
                    <a:pt x="162" y="227"/>
                  </a:lnTo>
                  <a:lnTo>
                    <a:pt x="165" y="232"/>
                  </a:lnTo>
                  <a:lnTo>
                    <a:pt x="168" y="234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61" y="252"/>
                  </a:lnTo>
                  <a:lnTo>
                    <a:pt x="161" y="260"/>
                  </a:lnTo>
                  <a:lnTo>
                    <a:pt x="168" y="259"/>
                  </a:lnTo>
                  <a:lnTo>
                    <a:pt x="169" y="266"/>
                  </a:lnTo>
                  <a:lnTo>
                    <a:pt x="173" y="267"/>
                  </a:lnTo>
                  <a:lnTo>
                    <a:pt x="172" y="273"/>
                  </a:lnTo>
                  <a:lnTo>
                    <a:pt x="177" y="276"/>
                  </a:lnTo>
                  <a:lnTo>
                    <a:pt x="179" y="277"/>
                  </a:lnTo>
                  <a:lnTo>
                    <a:pt x="184" y="276"/>
                  </a:lnTo>
                  <a:lnTo>
                    <a:pt x="185" y="278"/>
                  </a:lnTo>
                  <a:lnTo>
                    <a:pt x="185" y="279"/>
                  </a:lnTo>
                  <a:lnTo>
                    <a:pt x="189" y="281"/>
                  </a:lnTo>
                  <a:lnTo>
                    <a:pt x="188" y="272"/>
                  </a:lnTo>
                  <a:lnTo>
                    <a:pt x="191" y="271"/>
                  </a:lnTo>
                  <a:lnTo>
                    <a:pt x="195" y="269"/>
                  </a:lnTo>
                  <a:lnTo>
                    <a:pt x="201" y="269"/>
                  </a:lnTo>
                  <a:lnTo>
                    <a:pt x="207" y="269"/>
                  </a:lnTo>
                  <a:lnTo>
                    <a:pt x="213" y="265"/>
                  </a:lnTo>
                  <a:lnTo>
                    <a:pt x="215" y="267"/>
                  </a:lnTo>
                  <a:lnTo>
                    <a:pt x="221" y="269"/>
                  </a:lnTo>
                  <a:lnTo>
                    <a:pt x="221" y="272"/>
                  </a:lnTo>
                  <a:lnTo>
                    <a:pt x="224" y="276"/>
                  </a:lnTo>
                  <a:lnTo>
                    <a:pt x="231" y="277"/>
                  </a:lnTo>
                  <a:lnTo>
                    <a:pt x="233" y="276"/>
                  </a:lnTo>
                  <a:lnTo>
                    <a:pt x="243" y="278"/>
                  </a:lnTo>
                  <a:lnTo>
                    <a:pt x="242" y="282"/>
                  </a:lnTo>
                  <a:lnTo>
                    <a:pt x="243" y="287"/>
                  </a:lnTo>
                  <a:lnTo>
                    <a:pt x="247" y="285"/>
                  </a:lnTo>
                  <a:lnTo>
                    <a:pt x="249" y="278"/>
                  </a:lnTo>
                  <a:lnTo>
                    <a:pt x="256" y="277"/>
                  </a:lnTo>
                  <a:lnTo>
                    <a:pt x="266" y="273"/>
                  </a:lnTo>
                  <a:lnTo>
                    <a:pt x="270" y="270"/>
                  </a:lnTo>
                  <a:lnTo>
                    <a:pt x="272" y="272"/>
                  </a:lnTo>
                  <a:lnTo>
                    <a:pt x="276" y="270"/>
                  </a:lnTo>
                  <a:lnTo>
                    <a:pt x="283" y="269"/>
                  </a:lnTo>
                  <a:lnTo>
                    <a:pt x="293" y="263"/>
                  </a:lnTo>
                  <a:lnTo>
                    <a:pt x="302" y="255"/>
                  </a:lnTo>
                  <a:lnTo>
                    <a:pt x="308" y="247"/>
                  </a:lnTo>
                  <a:lnTo>
                    <a:pt x="313" y="237"/>
                  </a:lnTo>
                  <a:lnTo>
                    <a:pt x="318" y="229"/>
                  </a:lnTo>
                  <a:lnTo>
                    <a:pt x="322" y="229"/>
                  </a:lnTo>
                  <a:lnTo>
                    <a:pt x="324" y="223"/>
                  </a:lnTo>
                  <a:lnTo>
                    <a:pt x="325" y="217"/>
                  </a:lnTo>
                  <a:lnTo>
                    <a:pt x="320" y="214"/>
                  </a:lnTo>
                  <a:lnTo>
                    <a:pt x="319" y="209"/>
                  </a:lnTo>
                  <a:lnTo>
                    <a:pt x="324" y="207"/>
                  </a:lnTo>
                  <a:lnTo>
                    <a:pt x="324" y="202"/>
                  </a:lnTo>
                  <a:lnTo>
                    <a:pt x="319" y="196"/>
                  </a:lnTo>
                  <a:lnTo>
                    <a:pt x="316" y="189"/>
                  </a:lnTo>
                  <a:lnTo>
                    <a:pt x="312" y="180"/>
                  </a:lnTo>
                  <a:lnTo>
                    <a:pt x="305" y="176"/>
                  </a:lnTo>
                  <a:lnTo>
                    <a:pt x="308" y="171"/>
                  </a:lnTo>
                  <a:lnTo>
                    <a:pt x="316" y="166"/>
                  </a:lnTo>
                  <a:lnTo>
                    <a:pt x="318" y="161"/>
                  </a:lnTo>
                  <a:lnTo>
                    <a:pt x="328" y="159"/>
                  </a:lnTo>
                  <a:lnTo>
                    <a:pt x="326" y="155"/>
                  </a:lnTo>
                  <a:lnTo>
                    <a:pt x="323" y="155"/>
                  </a:lnTo>
                  <a:lnTo>
                    <a:pt x="317" y="151"/>
                  </a:lnTo>
                  <a:lnTo>
                    <a:pt x="308" y="157"/>
                  </a:lnTo>
                  <a:lnTo>
                    <a:pt x="304" y="155"/>
                  </a:lnTo>
                  <a:lnTo>
                    <a:pt x="304" y="151"/>
                  </a:lnTo>
                  <a:lnTo>
                    <a:pt x="297" y="150"/>
                  </a:lnTo>
                  <a:lnTo>
                    <a:pt x="294" y="144"/>
                  </a:lnTo>
                  <a:lnTo>
                    <a:pt x="297" y="140"/>
                  </a:lnTo>
                  <a:lnTo>
                    <a:pt x="305" y="139"/>
                  </a:lnTo>
                  <a:lnTo>
                    <a:pt x="308" y="134"/>
                  </a:lnTo>
                  <a:lnTo>
                    <a:pt x="316" y="128"/>
                  </a:lnTo>
                  <a:lnTo>
                    <a:pt x="322" y="125"/>
                  </a:lnTo>
                  <a:lnTo>
                    <a:pt x="325" y="130"/>
                  </a:lnTo>
                  <a:lnTo>
                    <a:pt x="320" y="136"/>
                  </a:lnTo>
                  <a:lnTo>
                    <a:pt x="322" y="138"/>
                  </a:lnTo>
                  <a:lnTo>
                    <a:pt x="318" y="143"/>
                  </a:lnTo>
                  <a:lnTo>
                    <a:pt x="325" y="140"/>
                  </a:lnTo>
                  <a:lnTo>
                    <a:pt x="330" y="136"/>
                  </a:lnTo>
                  <a:lnTo>
                    <a:pt x="340" y="133"/>
                  </a:lnTo>
                  <a:lnTo>
                    <a:pt x="345" y="128"/>
                  </a:lnTo>
                  <a:lnTo>
                    <a:pt x="352" y="124"/>
                  </a:lnTo>
                  <a:lnTo>
                    <a:pt x="357" y="117"/>
                  </a:lnTo>
                  <a:lnTo>
                    <a:pt x="360" y="120"/>
                  </a:lnTo>
                  <a:lnTo>
                    <a:pt x="366" y="120"/>
                  </a:lnTo>
                  <a:lnTo>
                    <a:pt x="365" y="115"/>
                  </a:lnTo>
                  <a:lnTo>
                    <a:pt x="375" y="111"/>
                  </a:lnTo>
                  <a:lnTo>
                    <a:pt x="378" y="107"/>
                  </a:lnTo>
                  <a:lnTo>
                    <a:pt x="382" y="111"/>
                  </a:lnTo>
                  <a:lnTo>
                    <a:pt x="382" y="107"/>
                  </a:lnTo>
                  <a:lnTo>
                    <a:pt x="386" y="107"/>
                  </a:lnTo>
                  <a:lnTo>
                    <a:pt x="387" y="96"/>
                  </a:lnTo>
                  <a:lnTo>
                    <a:pt x="384" y="88"/>
                  </a:lnTo>
                  <a:lnTo>
                    <a:pt x="390" y="85"/>
                  </a:lnTo>
                  <a:lnTo>
                    <a:pt x="399" y="86"/>
                  </a:lnTo>
                  <a:lnTo>
                    <a:pt x="404" y="76"/>
                  </a:lnTo>
                  <a:lnTo>
                    <a:pt x="405" y="67"/>
                  </a:lnTo>
                  <a:lnTo>
                    <a:pt x="409" y="63"/>
                  </a:lnTo>
                  <a:lnTo>
                    <a:pt x="412" y="53"/>
                  </a:lnTo>
                  <a:lnTo>
                    <a:pt x="400" y="5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5" name="Freihandform 52">
              <a:extLst>
                <a:ext uri="{FF2B5EF4-FFF2-40B4-BE49-F238E27FC236}">
                  <a16:creationId xmlns:a16="http://schemas.microsoft.com/office/drawing/2014/main" id="{28377CB6-D86B-C5B3-DF5F-D1EA05CEF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603" y="5449409"/>
              <a:ext cx="143647" cy="117686"/>
            </a:xfrm>
            <a:custGeom>
              <a:avLst/>
              <a:gdLst>
                <a:gd name="T0" fmla="*/ 2 w 83"/>
                <a:gd name="T1" fmla="*/ 17 h 68"/>
                <a:gd name="T2" fmla="*/ 2 w 83"/>
                <a:gd name="T3" fmla="*/ 11 h 68"/>
                <a:gd name="T4" fmla="*/ 0 w 83"/>
                <a:gd name="T5" fmla="*/ 6 h 68"/>
                <a:gd name="T6" fmla="*/ 9 w 83"/>
                <a:gd name="T7" fmla="*/ 0 h 68"/>
                <a:gd name="T8" fmla="*/ 17 w 83"/>
                <a:gd name="T9" fmla="*/ 2 h 68"/>
                <a:gd name="T10" fmla="*/ 26 w 83"/>
                <a:gd name="T11" fmla="*/ 2 h 68"/>
                <a:gd name="T12" fmla="*/ 33 w 83"/>
                <a:gd name="T13" fmla="*/ 4 h 68"/>
                <a:gd name="T14" fmla="*/ 38 w 83"/>
                <a:gd name="T15" fmla="*/ 3 h 68"/>
                <a:gd name="T16" fmla="*/ 49 w 83"/>
                <a:gd name="T17" fmla="*/ 3 h 68"/>
                <a:gd name="T18" fmla="*/ 53 w 83"/>
                <a:gd name="T19" fmla="*/ 6 h 68"/>
                <a:gd name="T20" fmla="*/ 65 w 83"/>
                <a:gd name="T21" fmla="*/ 11 h 68"/>
                <a:gd name="T22" fmla="*/ 67 w 83"/>
                <a:gd name="T23" fmla="*/ 9 h 68"/>
                <a:gd name="T24" fmla="*/ 75 w 83"/>
                <a:gd name="T25" fmla="*/ 14 h 68"/>
                <a:gd name="T26" fmla="*/ 83 w 83"/>
                <a:gd name="T27" fmla="*/ 12 h 68"/>
                <a:gd name="T28" fmla="*/ 83 w 83"/>
                <a:gd name="T29" fmla="*/ 17 h 68"/>
                <a:gd name="T30" fmla="*/ 77 w 83"/>
                <a:gd name="T31" fmla="*/ 23 h 68"/>
                <a:gd name="T32" fmla="*/ 67 w 83"/>
                <a:gd name="T33" fmla="*/ 25 h 68"/>
                <a:gd name="T34" fmla="*/ 67 w 83"/>
                <a:gd name="T35" fmla="*/ 28 h 68"/>
                <a:gd name="T36" fmla="*/ 64 w 83"/>
                <a:gd name="T37" fmla="*/ 33 h 68"/>
                <a:gd name="T38" fmla="*/ 60 w 83"/>
                <a:gd name="T39" fmla="*/ 40 h 68"/>
                <a:gd name="T40" fmla="*/ 64 w 83"/>
                <a:gd name="T41" fmla="*/ 45 h 68"/>
                <a:gd name="T42" fmla="*/ 59 w 83"/>
                <a:gd name="T43" fmla="*/ 49 h 68"/>
                <a:gd name="T44" fmla="*/ 58 w 83"/>
                <a:gd name="T45" fmla="*/ 55 h 68"/>
                <a:gd name="T46" fmla="*/ 53 w 83"/>
                <a:gd name="T47" fmla="*/ 56 h 68"/>
                <a:gd name="T48" fmla="*/ 48 w 83"/>
                <a:gd name="T49" fmla="*/ 62 h 68"/>
                <a:gd name="T50" fmla="*/ 40 w 83"/>
                <a:gd name="T51" fmla="*/ 62 h 68"/>
                <a:gd name="T52" fmla="*/ 33 w 83"/>
                <a:gd name="T53" fmla="*/ 62 h 68"/>
                <a:gd name="T54" fmla="*/ 29 w 83"/>
                <a:gd name="T55" fmla="*/ 66 h 68"/>
                <a:gd name="T56" fmla="*/ 26 w 83"/>
                <a:gd name="T57" fmla="*/ 68 h 68"/>
                <a:gd name="T58" fmla="*/ 23 w 83"/>
                <a:gd name="T59" fmla="*/ 68 h 68"/>
                <a:gd name="T60" fmla="*/ 20 w 83"/>
                <a:gd name="T61" fmla="*/ 64 h 68"/>
                <a:gd name="T62" fmla="*/ 19 w 83"/>
                <a:gd name="T63" fmla="*/ 60 h 68"/>
                <a:gd name="T64" fmla="*/ 13 w 83"/>
                <a:gd name="T65" fmla="*/ 58 h 68"/>
                <a:gd name="T66" fmla="*/ 12 w 83"/>
                <a:gd name="T67" fmla="*/ 56 h 68"/>
                <a:gd name="T68" fmla="*/ 14 w 83"/>
                <a:gd name="T69" fmla="*/ 52 h 68"/>
                <a:gd name="T70" fmla="*/ 15 w 83"/>
                <a:gd name="T71" fmla="*/ 51 h 68"/>
                <a:gd name="T72" fmla="*/ 13 w 83"/>
                <a:gd name="T73" fmla="*/ 48 h 68"/>
                <a:gd name="T74" fmla="*/ 15 w 83"/>
                <a:gd name="T75" fmla="*/ 43 h 68"/>
                <a:gd name="T76" fmla="*/ 12 w 83"/>
                <a:gd name="T77" fmla="*/ 37 h 68"/>
                <a:gd name="T78" fmla="*/ 15 w 83"/>
                <a:gd name="T79" fmla="*/ 37 h 68"/>
                <a:gd name="T80" fmla="*/ 15 w 83"/>
                <a:gd name="T81" fmla="*/ 32 h 68"/>
                <a:gd name="T82" fmla="*/ 17 w 83"/>
                <a:gd name="T83" fmla="*/ 31 h 68"/>
                <a:gd name="T84" fmla="*/ 17 w 83"/>
                <a:gd name="T85" fmla="*/ 25 h 68"/>
                <a:gd name="T86" fmla="*/ 19 w 83"/>
                <a:gd name="T87" fmla="*/ 22 h 68"/>
                <a:gd name="T88" fmla="*/ 18 w 83"/>
                <a:gd name="T89" fmla="*/ 17 h 68"/>
                <a:gd name="T90" fmla="*/ 14 w 83"/>
                <a:gd name="T91" fmla="*/ 17 h 68"/>
                <a:gd name="T92" fmla="*/ 13 w 83"/>
                <a:gd name="T93" fmla="*/ 18 h 68"/>
                <a:gd name="T94" fmla="*/ 8 w 83"/>
                <a:gd name="T95" fmla="*/ 18 h 68"/>
                <a:gd name="T96" fmla="*/ 7 w 83"/>
                <a:gd name="T97" fmla="*/ 14 h 68"/>
                <a:gd name="T98" fmla="*/ 4 w 83"/>
                <a:gd name="T99" fmla="*/ 15 h 68"/>
                <a:gd name="T100" fmla="*/ 2 w 83"/>
                <a:gd name="T101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" h="68">
                  <a:moveTo>
                    <a:pt x="2" y="17"/>
                  </a:moveTo>
                  <a:lnTo>
                    <a:pt x="2" y="11"/>
                  </a:lnTo>
                  <a:lnTo>
                    <a:pt x="0" y="6"/>
                  </a:lnTo>
                  <a:lnTo>
                    <a:pt x="9" y="0"/>
                  </a:lnTo>
                  <a:lnTo>
                    <a:pt x="17" y="2"/>
                  </a:lnTo>
                  <a:lnTo>
                    <a:pt x="26" y="2"/>
                  </a:lnTo>
                  <a:lnTo>
                    <a:pt x="33" y="4"/>
                  </a:lnTo>
                  <a:lnTo>
                    <a:pt x="38" y="3"/>
                  </a:lnTo>
                  <a:lnTo>
                    <a:pt x="49" y="3"/>
                  </a:lnTo>
                  <a:lnTo>
                    <a:pt x="53" y="6"/>
                  </a:lnTo>
                  <a:lnTo>
                    <a:pt x="65" y="11"/>
                  </a:lnTo>
                  <a:lnTo>
                    <a:pt x="67" y="9"/>
                  </a:lnTo>
                  <a:lnTo>
                    <a:pt x="75" y="14"/>
                  </a:lnTo>
                  <a:lnTo>
                    <a:pt x="83" y="12"/>
                  </a:lnTo>
                  <a:lnTo>
                    <a:pt x="83" y="17"/>
                  </a:lnTo>
                  <a:lnTo>
                    <a:pt x="77" y="23"/>
                  </a:lnTo>
                  <a:lnTo>
                    <a:pt x="67" y="25"/>
                  </a:lnTo>
                  <a:lnTo>
                    <a:pt x="67" y="28"/>
                  </a:lnTo>
                  <a:lnTo>
                    <a:pt x="64" y="33"/>
                  </a:lnTo>
                  <a:lnTo>
                    <a:pt x="60" y="40"/>
                  </a:lnTo>
                  <a:lnTo>
                    <a:pt x="64" y="45"/>
                  </a:lnTo>
                  <a:lnTo>
                    <a:pt x="59" y="49"/>
                  </a:lnTo>
                  <a:lnTo>
                    <a:pt x="58" y="55"/>
                  </a:lnTo>
                  <a:lnTo>
                    <a:pt x="53" y="56"/>
                  </a:lnTo>
                  <a:lnTo>
                    <a:pt x="48" y="62"/>
                  </a:lnTo>
                  <a:lnTo>
                    <a:pt x="40" y="62"/>
                  </a:lnTo>
                  <a:lnTo>
                    <a:pt x="33" y="62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3" y="68"/>
                  </a:lnTo>
                  <a:lnTo>
                    <a:pt x="20" y="64"/>
                  </a:lnTo>
                  <a:lnTo>
                    <a:pt x="19" y="60"/>
                  </a:lnTo>
                  <a:lnTo>
                    <a:pt x="13" y="58"/>
                  </a:lnTo>
                  <a:lnTo>
                    <a:pt x="12" y="56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3" y="48"/>
                  </a:lnTo>
                  <a:lnTo>
                    <a:pt x="15" y="43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32"/>
                  </a:lnTo>
                  <a:lnTo>
                    <a:pt x="17" y="31"/>
                  </a:lnTo>
                  <a:lnTo>
                    <a:pt x="17" y="25"/>
                  </a:lnTo>
                  <a:lnTo>
                    <a:pt x="19" y="22"/>
                  </a:lnTo>
                  <a:lnTo>
                    <a:pt x="18" y="17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4" y="1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6" name="Freihandform 63">
              <a:extLst>
                <a:ext uri="{FF2B5EF4-FFF2-40B4-BE49-F238E27FC236}">
                  <a16:creationId xmlns:a16="http://schemas.microsoft.com/office/drawing/2014/main" id="{4B876E93-AF35-0312-7017-3DFA33A2C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142" y="4094287"/>
              <a:ext cx="707849" cy="1047062"/>
            </a:xfrm>
            <a:custGeom>
              <a:avLst/>
              <a:gdLst>
                <a:gd name="T0" fmla="*/ 223 w 409"/>
                <a:gd name="T1" fmla="*/ 27 h 605"/>
                <a:gd name="T2" fmla="*/ 310 w 409"/>
                <a:gd name="T3" fmla="*/ 8 h 605"/>
                <a:gd name="T4" fmla="*/ 314 w 409"/>
                <a:gd name="T5" fmla="*/ 74 h 605"/>
                <a:gd name="T6" fmla="*/ 304 w 409"/>
                <a:gd name="T7" fmla="*/ 82 h 605"/>
                <a:gd name="T8" fmla="*/ 343 w 409"/>
                <a:gd name="T9" fmla="*/ 101 h 605"/>
                <a:gd name="T10" fmla="*/ 385 w 409"/>
                <a:gd name="T11" fmla="*/ 93 h 605"/>
                <a:gd name="T12" fmla="*/ 383 w 409"/>
                <a:gd name="T13" fmla="*/ 151 h 605"/>
                <a:gd name="T14" fmla="*/ 373 w 409"/>
                <a:gd name="T15" fmla="*/ 169 h 605"/>
                <a:gd name="T16" fmla="*/ 360 w 409"/>
                <a:gd name="T17" fmla="*/ 256 h 605"/>
                <a:gd name="T18" fmla="*/ 347 w 409"/>
                <a:gd name="T19" fmla="*/ 287 h 605"/>
                <a:gd name="T20" fmla="*/ 353 w 409"/>
                <a:gd name="T21" fmla="*/ 328 h 605"/>
                <a:gd name="T22" fmla="*/ 355 w 409"/>
                <a:gd name="T23" fmla="*/ 362 h 605"/>
                <a:gd name="T24" fmla="*/ 333 w 409"/>
                <a:gd name="T25" fmla="*/ 374 h 605"/>
                <a:gd name="T26" fmla="*/ 328 w 409"/>
                <a:gd name="T27" fmla="*/ 389 h 605"/>
                <a:gd name="T28" fmla="*/ 343 w 409"/>
                <a:gd name="T29" fmla="*/ 414 h 605"/>
                <a:gd name="T30" fmla="*/ 328 w 409"/>
                <a:gd name="T31" fmla="*/ 427 h 605"/>
                <a:gd name="T32" fmla="*/ 315 w 409"/>
                <a:gd name="T33" fmla="*/ 439 h 605"/>
                <a:gd name="T34" fmla="*/ 324 w 409"/>
                <a:gd name="T35" fmla="*/ 458 h 605"/>
                <a:gd name="T36" fmla="*/ 279 w 409"/>
                <a:gd name="T37" fmla="*/ 479 h 605"/>
                <a:gd name="T38" fmla="*/ 248 w 409"/>
                <a:gd name="T39" fmla="*/ 516 h 605"/>
                <a:gd name="T40" fmla="*/ 225 w 409"/>
                <a:gd name="T41" fmla="*/ 525 h 605"/>
                <a:gd name="T42" fmla="*/ 215 w 409"/>
                <a:gd name="T43" fmla="*/ 555 h 605"/>
                <a:gd name="T44" fmla="*/ 204 w 409"/>
                <a:gd name="T45" fmla="*/ 590 h 605"/>
                <a:gd name="T46" fmla="*/ 181 w 409"/>
                <a:gd name="T47" fmla="*/ 592 h 605"/>
                <a:gd name="T48" fmla="*/ 157 w 409"/>
                <a:gd name="T49" fmla="*/ 572 h 605"/>
                <a:gd name="T50" fmla="*/ 141 w 409"/>
                <a:gd name="T51" fmla="*/ 530 h 605"/>
                <a:gd name="T52" fmla="*/ 129 w 409"/>
                <a:gd name="T53" fmla="*/ 496 h 605"/>
                <a:gd name="T54" fmla="*/ 148 w 409"/>
                <a:gd name="T55" fmla="*/ 461 h 605"/>
                <a:gd name="T56" fmla="*/ 139 w 409"/>
                <a:gd name="T57" fmla="*/ 455 h 605"/>
                <a:gd name="T58" fmla="*/ 124 w 409"/>
                <a:gd name="T59" fmla="*/ 438 h 605"/>
                <a:gd name="T60" fmla="*/ 147 w 409"/>
                <a:gd name="T61" fmla="*/ 433 h 605"/>
                <a:gd name="T62" fmla="*/ 123 w 409"/>
                <a:gd name="T63" fmla="*/ 415 h 605"/>
                <a:gd name="T64" fmla="*/ 121 w 409"/>
                <a:gd name="T65" fmla="*/ 381 h 605"/>
                <a:gd name="T66" fmla="*/ 99 w 409"/>
                <a:gd name="T67" fmla="*/ 329 h 605"/>
                <a:gd name="T68" fmla="*/ 66 w 409"/>
                <a:gd name="T69" fmla="*/ 300 h 605"/>
                <a:gd name="T70" fmla="*/ 24 w 409"/>
                <a:gd name="T71" fmla="*/ 294 h 605"/>
                <a:gd name="T72" fmla="*/ 43 w 409"/>
                <a:gd name="T73" fmla="*/ 265 h 605"/>
                <a:gd name="T74" fmla="*/ 1 w 409"/>
                <a:gd name="T75" fmla="*/ 231 h 605"/>
                <a:gd name="T76" fmla="*/ 53 w 409"/>
                <a:gd name="T77" fmla="*/ 184 h 605"/>
                <a:gd name="T78" fmla="*/ 64 w 409"/>
                <a:gd name="T79" fmla="*/ 125 h 605"/>
                <a:gd name="T80" fmla="*/ 87 w 409"/>
                <a:gd name="T81" fmla="*/ 87 h 605"/>
                <a:gd name="T82" fmla="*/ 135 w 409"/>
                <a:gd name="T83" fmla="*/ 93 h 605"/>
                <a:gd name="T84" fmla="*/ 179 w 409"/>
                <a:gd name="T85" fmla="*/ 90 h 605"/>
                <a:gd name="T86" fmla="*/ 177 w 409"/>
                <a:gd name="T87" fmla="*/ 5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9" h="605">
                  <a:moveTo>
                    <a:pt x="177" y="57"/>
                  </a:moveTo>
                  <a:lnTo>
                    <a:pt x="200" y="24"/>
                  </a:lnTo>
                  <a:lnTo>
                    <a:pt x="223" y="27"/>
                  </a:lnTo>
                  <a:lnTo>
                    <a:pt x="233" y="5"/>
                  </a:lnTo>
                  <a:lnTo>
                    <a:pt x="256" y="0"/>
                  </a:lnTo>
                  <a:lnTo>
                    <a:pt x="310" y="8"/>
                  </a:lnTo>
                  <a:lnTo>
                    <a:pt x="351" y="52"/>
                  </a:lnTo>
                  <a:lnTo>
                    <a:pt x="339" y="72"/>
                  </a:lnTo>
                  <a:lnTo>
                    <a:pt x="314" y="74"/>
                  </a:lnTo>
                  <a:lnTo>
                    <a:pt x="278" y="79"/>
                  </a:lnTo>
                  <a:lnTo>
                    <a:pt x="281" y="87"/>
                  </a:lnTo>
                  <a:lnTo>
                    <a:pt x="304" y="82"/>
                  </a:lnTo>
                  <a:lnTo>
                    <a:pt x="325" y="98"/>
                  </a:lnTo>
                  <a:lnTo>
                    <a:pt x="338" y="84"/>
                  </a:lnTo>
                  <a:lnTo>
                    <a:pt x="343" y="101"/>
                  </a:lnTo>
                  <a:lnTo>
                    <a:pt x="336" y="127"/>
                  </a:lnTo>
                  <a:lnTo>
                    <a:pt x="353" y="110"/>
                  </a:lnTo>
                  <a:lnTo>
                    <a:pt x="385" y="93"/>
                  </a:lnTo>
                  <a:lnTo>
                    <a:pt x="406" y="102"/>
                  </a:lnTo>
                  <a:lnTo>
                    <a:pt x="409" y="121"/>
                  </a:lnTo>
                  <a:lnTo>
                    <a:pt x="383" y="151"/>
                  </a:lnTo>
                  <a:lnTo>
                    <a:pt x="378" y="161"/>
                  </a:lnTo>
                  <a:lnTo>
                    <a:pt x="357" y="168"/>
                  </a:lnTo>
                  <a:lnTo>
                    <a:pt x="373" y="169"/>
                  </a:lnTo>
                  <a:lnTo>
                    <a:pt x="365" y="197"/>
                  </a:lnTo>
                  <a:lnTo>
                    <a:pt x="360" y="220"/>
                  </a:lnTo>
                  <a:lnTo>
                    <a:pt x="360" y="256"/>
                  </a:lnTo>
                  <a:lnTo>
                    <a:pt x="367" y="277"/>
                  </a:lnTo>
                  <a:lnTo>
                    <a:pt x="357" y="278"/>
                  </a:lnTo>
                  <a:lnTo>
                    <a:pt x="347" y="287"/>
                  </a:lnTo>
                  <a:lnTo>
                    <a:pt x="359" y="302"/>
                  </a:lnTo>
                  <a:lnTo>
                    <a:pt x="360" y="325"/>
                  </a:lnTo>
                  <a:lnTo>
                    <a:pt x="353" y="328"/>
                  </a:lnTo>
                  <a:lnTo>
                    <a:pt x="361" y="350"/>
                  </a:lnTo>
                  <a:lnTo>
                    <a:pt x="347" y="351"/>
                  </a:lnTo>
                  <a:lnTo>
                    <a:pt x="355" y="362"/>
                  </a:lnTo>
                  <a:lnTo>
                    <a:pt x="353" y="370"/>
                  </a:lnTo>
                  <a:lnTo>
                    <a:pt x="343" y="374"/>
                  </a:lnTo>
                  <a:lnTo>
                    <a:pt x="333" y="374"/>
                  </a:lnTo>
                  <a:lnTo>
                    <a:pt x="342" y="389"/>
                  </a:lnTo>
                  <a:lnTo>
                    <a:pt x="342" y="399"/>
                  </a:lnTo>
                  <a:lnTo>
                    <a:pt x="328" y="389"/>
                  </a:lnTo>
                  <a:lnTo>
                    <a:pt x="325" y="395"/>
                  </a:lnTo>
                  <a:lnTo>
                    <a:pt x="334" y="401"/>
                  </a:lnTo>
                  <a:lnTo>
                    <a:pt x="343" y="414"/>
                  </a:lnTo>
                  <a:lnTo>
                    <a:pt x="345" y="430"/>
                  </a:lnTo>
                  <a:lnTo>
                    <a:pt x="333" y="434"/>
                  </a:lnTo>
                  <a:lnTo>
                    <a:pt x="328" y="427"/>
                  </a:lnTo>
                  <a:lnTo>
                    <a:pt x="320" y="415"/>
                  </a:lnTo>
                  <a:lnTo>
                    <a:pt x="322" y="429"/>
                  </a:lnTo>
                  <a:lnTo>
                    <a:pt x="315" y="439"/>
                  </a:lnTo>
                  <a:lnTo>
                    <a:pt x="332" y="440"/>
                  </a:lnTo>
                  <a:lnTo>
                    <a:pt x="342" y="441"/>
                  </a:lnTo>
                  <a:lnTo>
                    <a:pt x="324" y="458"/>
                  </a:lnTo>
                  <a:lnTo>
                    <a:pt x="305" y="473"/>
                  </a:lnTo>
                  <a:lnTo>
                    <a:pt x="286" y="479"/>
                  </a:lnTo>
                  <a:lnTo>
                    <a:pt x="279" y="479"/>
                  </a:lnTo>
                  <a:lnTo>
                    <a:pt x="272" y="486"/>
                  </a:lnTo>
                  <a:lnTo>
                    <a:pt x="262" y="504"/>
                  </a:lnTo>
                  <a:lnTo>
                    <a:pt x="248" y="516"/>
                  </a:lnTo>
                  <a:lnTo>
                    <a:pt x="243" y="516"/>
                  </a:lnTo>
                  <a:lnTo>
                    <a:pt x="234" y="521"/>
                  </a:lnTo>
                  <a:lnTo>
                    <a:pt x="225" y="525"/>
                  </a:lnTo>
                  <a:lnTo>
                    <a:pt x="219" y="534"/>
                  </a:lnTo>
                  <a:lnTo>
                    <a:pt x="219" y="545"/>
                  </a:lnTo>
                  <a:lnTo>
                    <a:pt x="215" y="555"/>
                  </a:lnTo>
                  <a:lnTo>
                    <a:pt x="204" y="567"/>
                  </a:lnTo>
                  <a:lnTo>
                    <a:pt x="206" y="578"/>
                  </a:lnTo>
                  <a:lnTo>
                    <a:pt x="204" y="590"/>
                  </a:lnTo>
                  <a:lnTo>
                    <a:pt x="200" y="603"/>
                  </a:lnTo>
                  <a:lnTo>
                    <a:pt x="191" y="605"/>
                  </a:lnTo>
                  <a:lnTo>
                    <a:pt x="181" y="592"/>
                  </a:lnTo>
                  <a:lnTo>
                    <a:pt x="168" y="592"/>
                  </a:lnTo>
                  <a:lnTo>
                    <a:pt x="162" y="585"/>
                  </a:lnTo>
                  <a:lnTo>
                    <a:pt x="157" y="572"/>
                  </a:lnTo>
                  <a:lnTo>
                    <a:pt x="145" y="553"/>
                  </a:lnTo>
                  <a:lnTo>
                    <a:pt x="142" y="543"/>
                  </a:lnTo>
                  <a:lnTo>
                    <a:pt x="141" y="530"/>
                  </a:lnTo>
                  <a:lnTo>
                    <a:pt x="132" y="514"/>
                  </a:lnTo>
                  <a:lnTo>
                    <a:pt x="134" y="502"/>
                  </a:lnTo>
                  <a:lnTo>
                    <a:pt x="129" y="496"/>
                  </a:lnTo>
                  <a:lnTo>
                    <a:pt x="136" y="475"/>
                  </a:lnTo>
                  <a:lnTo>
                    <a:pt x="146" y="468"/>
                  </a:lnTo>
                  <a:lnTo>
                    <a:pt x="148" y="461"/>
                  </a:lnTo>
                  <a:lnTo>
                    <a:pt x="151" y="445"/>
                  </a:lnTo>
                  <a:lnTo>
                    <a:pt x="142" y="452"/>
                  </a:lnTo>
                  <a:lnTo>
                    <a:pt x="139" y="455"/>
                  </a:lnTo>
                  <a:lnTo>
                    <a:pt x="133" y="458"/>
                  </a:lnTo>
                  <a:lnTo>
                    <a:pt x="124" y="451"/>
                  </a:lnTo>
                  <a:lnTo>
                    <a:pt x="124" y="438"/>
                  </a:lnTo>
                  <a:lnTo>
                    <a:pt x="127" y="428"/>
                  </a:lnTo>
                  <a:lnTo>
                    <a:pt x="133" y="427"/>
                  </a:lnTo>
                  <a:lnTo>
                    <a:pt x="147" y="433"/>
                  </a:lnTo>
                  <a:lnTo>
                    <a:pt x="135" y="420"/>
                  </a:lnTo>
                  <a:lnTo>
                    <a:pt x="129" y="412"/>
                  </a:lnTo>
                  <a:lnTo>
                    <a:pt x="123" y="415"/>
                  </a:lnTo>
                  <a:lnTo>
                    <a:pt x="117" y="410"/>
                  </a:lnTo>
                  <a:lnTo>
                    <a:pt x="124" y="389"/>
                  </a:lnTo>
                  <a:lnTo>
                    <a:pt x="121" y="381"/>
                  </a:lnTo>
                  <a:lnTo>
                    <a:pt x="115" y="365"/>
                  </a:lnTo>
                  <a:lnTo>
                    <a:pt x="107" y="339"/>
                  </a:lnTo>
                  <a:lnTo>
                    <a:pt x="99" y="329"/>
                  </a:lnTo>
                  <a:lnTo>
                    <a:pt x="99" y="318"/>
                  </a:lnTo>
                  <a:lnTo>
                    <a:pt x="81" y="302"/>
                  </a:lnTo>
                  <a:lnTo>
                    <a:pt x="66" y="300"/>
                  </a:lnTo>
                  <a:lnTo>
                    <a:pt x="48" y="301"/>
                  </a:lnTo>
                  <a:lnTo>
                    <a:pt x="33" y="304"/>
                  </a:lnTo>
                  <a:lnTo>
                    <a:pt x="24" y="294"/>
                  </a:lnTo>
                  <a:lnTo>
                    <a:pt x="13" y="276"/>
                  </a:lnTo>
                  <a:lnTo>
                    <a:pt x="30" y="266"/>
                  </a:lnTo>
                  <a:lnTo>
                    <a:pt x="43" y="265"/>
                  </a:lnTo>
                  <a:lnTo>
                    <a:pt x="16" y="256"/>
                  </a:lnTo>
                  <a:lnTo>
                    <a:pt x="0" y="243"/>
                  </a:lnTo>
                  <a:lnTo>
                    <a:pt x="1" y="231"/>
                  </a:lnTo>
                  <a:lnTo>
                    <a:pt x="27" y="214"/>
                  </a:lnTo>
                  <a:lnTo>
                    <a:pt x="51" y="197"/>
                  </a:lnTo>
                  <a:lnTo>
                    <a:pt x="53" y="184"/>
                  </a:lnTo>
                  <a:lnTo>
                    <a:pt x="35" y="171"/>
                  </a:lnTo>
                  <a:lnTo>
                    <a:pt x="41" y="154"/>
                  </a:lnTo>
                  <a:lnTo>
                    <a:pt x="64" y="125"/>
                  </a:lnTo>
                  <a:lnTo>
                    <a:pt x="74" y="120"/>
                  </a:lnTo>
                  <a:lnTo>
                    <a:pt x="71" y="99"/>
                  </a:lnTo>
                  <a:lnTo>
                    <a:pt x="87" y="87"/>
                  </a:lnTo>
                  <a:lnTo>
                    <a:pt x="107" y="79"/>
                  </a:lnTo>
                  <a:lnTo>
                    <a:pt x="128" y="79"/>
                  </a:lnTo>
                  <a:lnTo>
                    <a:pt x="135" y="93"/>
                  </a:lnTo>
                  <a:lnTo>
                    <a:pt x="153" y="67"/>
                  </a:lnTo>
                  <a:lnTo>
                    <a:pt x="169" y="85"/>
                  </a:lnTo>
                  <a:lnTo>
                    <a:pt x="179" y="90"/>
                  </a:lnTo>
                  <a:lnTo>
                    <a:pt x="193" y="104"/>
                  </a:lnTo>
                  <a:lnTo>
                    <a:pt x="177" y="79"/>
                  </a:lnTo>
                  <a:lnTo>
                    <a:pt x="177" y="5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7" name="Freihandform 67">
              <a:extLst>
                <a:ext uri="{FF2B5EF4-FFF2-40B4-BE49-F238E27FC236}">
                  <a16:creationId xmlns:a16="http://schemas.microsoft.com/office/drawing/2014/main" id="{DB54BFF5-5558-DB30-32DB-90B1C7EBA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1278" y="5480561"/>
              <a:ext cx="74420" cy="102111"/>
            </a:xfrm>
            <a:custGeom>
              <a:avLst/>
              <a:gdLst>
                <a:gd name="T0" fmla="*/ 27 w 43"/>
                <a:gd name="T1" fmla="*/ 55 h 59"/>
                <a:gd name="T2" fmla="*/ 37 w 43"/>
                <a:gd name="T3" fmla="*/ 55 h 59"/>
                <a:gd name="T4" fmla="*/ 41 w 43"/>
                <a:gd name="T5" fmla="*/ 56 h 59"/>
                <a:gd name="T6" fmla="*/ 30 w 43"/>
                <a:gd name="T7" fmla="*/ 59 h 59"/>
                <a:gd name="T8" fmla="*/ 21 w 43"/>
                <a:gd name="T9" fmla="*/ 56 h 59"/>
                <a:gd name="T10" fmla="*/ 43 w 43"/>
                <a:gd name="T11" fmla="*/ 2 h 59"/>
                <a:gd name="T12" fmla="*/ 40 w 43"/>
                <a:gd name="T13" fmla="*/ 9 h 59"/>
                <a:gd name="T14" fmla="*/ 31 w 43"/>
                <a:gd name="T15" fmla="*/ 8 h 59"/>
                <a:gd name="T16" fmla="*/ 27 w 43"/>
                <a:gd name="T17" fmla="*/ 15 h 59"/>
                <a:gd name="T18" fmla="*/ 21 w 43"/>
                <a:gd name="T19" fmla="*/ 16 h 59"/>
                <a:gd name="T20" fmla="*/ 17 w 43"/>
                <a:gd name="T21" fmla="*/ 14 h 59"/>
                <a:gd name="T22" fmla="*/ 21 w 43"/>
                <a:gd name="T23" fmla="*/ 23 h 59"/>
                <a:gd name="T24" fmla="*/ 23 w 43"/>
                <a:gd name="T25" fmla="*/ 28 h 59"/>
                <a:gd name="T26" fmla="*/ 25 w 43"/>
                <a:gd name="T27" fmla="*/ 36 h 59"/>
                <a:gd name="T28" fmla="*/ 19 w 43"/>
                <a:gd name="T29" fmla="*/ 34 h 59"/>
                <a:gd name="T30" fmla="*/ 19 w 43"/>
                <a:gd name="T31" fmla="*/ 39 h 59"/>
                <a:gd name="T32" fmla="*/ 19 w 43"/>
                <a:gd name="T33" fmla="*/ 46 h 59"/>
                <a:gd name="T34" fmla="*/ 17 w 43"/>
                <a:gd name="T35" fmla="*/ 43 h 59"/>
                <a:gd name="T36" fmla="*/ 15 w 43"/>
                <a:gd name="T37" fmla="*/ 46 h 59"/>
                <a:gd name="T38" fmla="*/ 14 w 43"/>
                <a:gd name="T39" fmla="*/ 44 h 59"/>
                <a:gd name="T40" fmla="*/ 12 w 43"/>
                <a:gd name="T41" fmla="*/ 42 h 59"/>
                <a:gd name="T42" fmla="*/ 11 w 43"/>
                <a:gd name="T43" fmla="*/ 44 h 59"/>
                <a:gd name="T44" fmla="*/ 8 w 43"/>
                <a:gd name="T45" fmla="*/ 40 h 59"/>
                <a:gd name="T46" fmla="*/ 9 w 43"/>
                <a:gd name="T47" fmla="*/ 37 h 59"/>
                <a:gd name="T48" fmla="*/ 7 w 43"/>
                <a:gd name="T49" fmla="*/ 37 h 59"/>
                <a:gd name="T50" fmla="*/ 7 w 43"/>
                <a:gd name="T51" fmla="*/ 33 h 59"/>
                <a:gd name="T52" fmla="*/ 9 w 43"/>
                <a:gd name="T53" fmla="*/ 32 h 59"/>
                <a:gd name="T54" fmla="*/ 12 w 43"/>
                <a:gd name="T55" fmla="*/ 31 h 59"/>
                <a:gd name="T56" fmla="*/ 14 w 43"/>
                <a:gd name="T57" fmla="*/ 32 h 59"/>
                <a:gd name="T58" fmla="*/ 13 w 43"/>
                <a:gd name="T59" fmla="*/ 31 h 59"/>
                <a:gd name="T60" fmla="*/ 9 w 43"/>
                <a:gd name="T61" fmla="*/ 31 h 59"/>
                <a:gd name="T62" fmla="*/ 3 w 43"/>
                <a:gd name="T63" fmla="*/ 27 h 59"/>
                <a:gd name="T64" fmla="*/ 3 w 43"/>
                <a:gd name="T65" fmla="*/ 25 h 59"/>
                <a:gd name="T66" fmla="*/ 0 w 43"/>
                <a:gd name="T67" fmla="*/ 20 h 59"/>
                <a:gd name="T68" fmla="*/ 3 w 43"/>
                <a:gd name="T69" fmla="*/ 13 h 59"/>
                <a:gd name="T70" fmla="*/ 6 w 43"/>
                <a:gd name="T71" fmla="*/ 9 h 59"/>
                <a:gd name="T72" fmla="*/ 12 w 43"/>
                <a:gd name="T73" fmla="*/ 7 h 59"/>
                <a:gd name="T74" fmla="*/ 17 w 43"/>
                <a:gd name="T75" fmla="*/ 4 h 59"/>
                <a:gd name="T76" fmla="*/ 23 w 43"/>
                <a:gd name="T77" fmla="*/ 4 h 59"/>
                <a:gd name="T78" fmla="*/ 34 w 43"/>
                <a:gd name="T79" fmla="*/ 5 h 59"/>
                <a:gd name="T80" fmla="*/ 40 w 43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59">
                  <a:moveTo>
                    <a:pt x="24" y="52"/>
                  </a:moveTo>
                  <a:lnTo>
                    <a:pt x="27" y="55"/>
                  </a:lnTo>
                  <a:lnTo>
                    <a:pt x="32" y="55"/>
                  </a:lnTo>
                  <a:lnTo>
                    <a:pt x="37" y="55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0" y="59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21" y="56"/>
                  </a:lnTo>
                  <a:lnTo>
                    <a:pt x="24" y="52"/>
                  </a:lnTo>
                  <a:close/>
                  <a:moveTo>
                    <a:pt x="43" y="2"/>
                  </a:moveTo>
                  <a:lnTo>
                    <a:pt x="41" y="8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4" y="10"/>
                  </a:lnTo>
                  <a:lnTo>
                    <a:pt x="27" y="15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18" y="11"/>
                  </a:lnTo>
                  <a:lnTo>
                    <a:pt x="17" y="14"/>
                  </a:lnTo>
                  <a:lnTo>
                    <a:pt x="18" y="19"/>
                  </a:lnTo>
                  <a:lnTo>
                    <a:pt x="21" y="23"/>
                  </a:lnTo>
                  <a:lnTo>
                    <a:pt x="18" y="25"/>
                  </a:lnTo>
                  <a:lnTo>
                    <a:pt x="23" y="28"/>
                  </a:lnTo>
                  <a:lnTo>
                    <a:pt x="25" y="31"/>
                  </a:lnTo>
                  <a:lnTo>
                    <a:pt x="25" y="36"/>
                  </a:lnTo>
                  <a:lnTo>
                    <a:pt x="23" y="33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9" y="46"/>
                  </a:lnTo>
                  <a:lnTo>
                    <a:pt x="18" y="46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5" y="46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3" y="42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9" y="43"/>
                  </a:lnTo>
                  <a:lnTo>
                    <a:pt x="8" y="40"/>
                  </a:lnTo>
                  <a:lnTo>
                    <a:pt x="11" y="39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4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2" y="30"/>
                  </a:lnTo>
                  <a:lnTo>
                    <a:pt x="9" y="31"/>
                  </a:lnTo>
                  <a:lnTo>
                    <a:pt x="6" y="31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9" y="2"/>
                  </a:lnTo>
                  <a:lnTo>
                    <a:pt x="34" y="5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8" name="Freihandform 78">
              <a:extLst>
                <a:ext uri="{FF2B5EF4-FFF2-40B4-BE49-F238E27FC236}">
                  <a16:creationId xmlns:a16="http://schemas.microsoft.com/office/drawing/2014/main" id="{E9AC4A54-481C-D784-80FF-4066CBDE8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827" y="5549789"/>
              <a:ext cx="340945" cy="370366"/>
            </a:xfrm>
            <a:custGeom>
              <a:avLst/>
              <a:gdLst>
                <a:gd name="T0" fmla="*/ 188 w 197"/>
                <a:gd name="T1" fmla="*/ 69 h 214"/>
                <a:gd name="T2" fmla="*/ 184 w 197"/>
                <a:gd name="T3" fmla="*/ 66 h 214"/>
                <a:gd name="T4" fmla="*/ 163 w 197"/>
                <a:gd name="T5" fmla="*/ 74 h 214"/>
                <a:gd name="T6" fmla="*/ 161 w 197"/>
                <a:gd name="T7" fmla="*/ 81 h 214"/>
                <a:gd name="T8" fmla="*/ 145 w 197"/>
                <a:gd name="T9" fmla="*/ 83 h 214"/>
                <a:gd name="T10" fmla="*/ 139 w 197"/>
                <a:gd name="T11" fmla="*/ 73 h 214"/>
                <a:gd name="T12" fmla="*/ 134 w 197"/>
                <a:gd name="T13" fmla="*/ 81 h 214"/>
                <a:gd name="T14" fmla="*/ 121 w 197"/>
                <a:gd name="T15" fmla="*/ 84 h 214"/>
                <a:gd name="T16" fmla="*/ 101 w 197"/>
                <a:gd name="T17" fmla="*/ 78 h 214"/>
                <a:gd name="T18" fmla="*/ 81 w 197"/>
                <a:gd name="T19" fmla="*/ 67 h 214"/>
                <a:gd name="T20" fmla="*/ 78 w 197"/>
                <a:gd name="T21" fmla="*/ 51 h 214"/>
                <a:gd name="T22" fmla="*/ 74 w 197"/>
                <a:gd name="T23" fmla="*/ 38 h 214"/>
                <a:gd name="T24" fmla="*/ 72 w 197"/>
                <a:gd name="T25" fmla="*/ 26 h 214"/>
                <a:gd name="T26" fmla="*/ 80 w 197"/>
                <a:gd name="T27" fmla="*/ 21 h 214"/>
                <a:gd name="T28" fmla="*/ 65 w 197"/>
                <a:gd name="T29" fmla="*/ 14 h 214"/>
                <a:gd name="T30" fmla="*/ 54 w 197"/>
                <a:gd name="T31" fmla="*/ 11 h 214"/>
                <a:gd name="T32" fmla="*/ 43 w 197"/>
                <a:gd name="T33" fmla="*/ 2 h 214"/>
                <a:gd name="T34" fmla="*/ 36 w 197"/>
                <a:gd name="T35" fmla="*/ 4 h 214"/>
                <a:gd name="T36" fmla="*/ 33 w 197"/>
                <a:gd name="T37" fmla="*/ 12 h 214"/>
                <a:gd name="T38" fmla="*/ 36 w 197"/>
                <a:gd name="T39" fmla="*/ 34 h 214"/>
                <a:gd name="T40" fmla="*/ 42 w 197"/>
                <a:gd name="T41" fmla="*/ 37 h 214"/>
                <a:gd name="T42" fmla="*/ 42 w 197"/>
                <a:gd name="T43" fmla="*/ 50 h 214"/>
                <a:gd name="T44" fmla="*/ 24 w 197"/>
                <a:gd name="T45" fmla="*/ 74 h 214"/>
                <a:gd name="T46" fmla="*/ 13 w 197"/>
                <a:gd name="T47" fmla="*/ 84 h 214"/>
                <a:gd name="T48" fmla="*/ 19 w 197"/>
                <a:gd name="T49" fmla="*/ 99 h 214"/>
                <a:gd name="T50" fmla="*/ 8 w 197"/>
                <a:gd name="T51" fmla="*/ 112 h 214"/>
                <a:gd name="T52" fmla="*/ 16 w 197"/>
                <a:gd name="T53" fmla="*/ 125 h 214"/>
                <a:gd name="T54" fmla="*/ 31 w 197"/>
                <a:gd name="T55" fmla="*/ 128 h 214"/>
                <a:gd name="T56" fmla="*/ 36 w 197"/>
                <a:gd name="T57" fmla="*/ 160 h 214"/>
                <a:gd name="T58" fmla="*/ 46 w 197"/>
                <a:gd name="T59" fmla="*/ 182 h 214"/>
                <a:gd name="T60" fmla="*/ 54 w 197"/>
                <a:gd name="T61" fmla="*/ 199 h 214"/>
                <a:gd name="T62" fmla="*/ 66 w 197"/>
                <a:gd name="T63" fmla="*/ 212 h 214"/>
                <a:gd name="T64" fmla="*/ 72 w 197"/>
                <a:gd name="T65" fmla="*/ 203 h 214"/>
                <a:gd name="T66" fmla="*/ 78 w 197"/>
                <a:gd name="T67" fmla="*/ 186 h 214"/>
                <a:gd name="T68" fmla="*/ 80 w 197"/>
                <a:gd name="T69" fmla="*/ 166 h 214"/>
                <a:gd name="T70" fmla="*/ 91 w 197"/>
                <a:gd name="T71" fmla="*/ 157 h 214"/>
                <a:gd name="T72" fmla="*/ 101 w 197"/>
                <a:gd name="T73" fmla="*/ 148 h 214"/>
                <a:gd name="T74" fmla="*/ 123 w 197"/>
                <a:gd name="T75" fmla="*/ 131 h 214"/>
                <a:gd name="T76" fmla="*/ 135 w 197"/>
                <a:gd name="T77" fmla="*/ 119 h 214"/>
                <a:gd name="T78" fmla="*/ 139 w 197"/>
                <a:gd name="T79" fmla="*/ 110 h 214"/>
                <a:gd name="T80" fmla="*/ 134 w 197"/>
                <a:gd name="T81" fmla="*/ 99 h 214"/>
                <a:gd name="T82" fmla="*/ 135 w 197"/>
                <a:gd name="T83" fmla="*/ 90 h 214"/>
                <a:gd name="T84" fmla="*/ 146 w 197"/>
                <a:gd name="T85" fmla="*/ 89 h 214"/>
                <a:gd name="T86" fmla="*/ 159 w 197"/>
                <a:gd name="T87" fmla="*/ 95 h 214"/>
                <a:gd name="T88" fmla="*/ 157 w 197"/>
                <a:gd name="T89" fmla="*/ 102 h 214"/>
                <a:gd name="T90" fmla="*/ 159 w 197"/>
                <a:gd name="T91" fmla="*/ 106 h 214"/>
                <a:gd name="T92" fmla="*/ 168 w 197"/>
                <a:gd name="T93" fmla="*/ 115 h 214"/>
                <a:gd name="T94" fmla="*/ 169 w 197"/>
                <a:gd name="T95" fmla="*/ 102 h 214"/>
                <a:gd name="T96" fmla="*/ 177 w 197"/>
                <a:gd name="T97" fmla="*/ 95 h 214"/>
                <a:gd name="T98" fmla="*/ 190 w 197"/>
                <a:gd name="T99" fmla="*/ 79 h 214"/>
                <a:gd name="T100" fmla="*/ 197 w 197"/>
                <a:gd name="T101" fmla="*/ 7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7" h="214">
                  <a:moveTo>
                    <a:pt x="197" y="74"/>
                  </a:moveTo>
                  <a:lnTo>
                    <a:pt x="196" y="70"/>
                  </a:lnTo>
                  <a:lnTo>
                    <a:pt x="188" y="69"/>
                  </a:lnTo>
                  <a:lnTo>
                    <a:pt x="191" y="67"/>
                  </a:lnTo>
                  <a:lnTo>
                    <a:pt x="188" y="62"/>
                  </a:lnTo>
                  <a:lnTo>
                    <a:pt x="184" y="66"/>
                  </a:lnTo>
                  <a:lnTo>
                    <a:pt x="177" y="63"/>
                  </a:lnTo>
                  <a:lnTo>
                    <a:pt x="170" y="68"/>
                  </a:lnTo>
                  <a:lnTo>
                    <a:pt x="163" y="74"/>
                  </a:lnTo>
                  <a:lnTo>
                    <a:pt x="158" y="74"/>
                  </a:lnTo>
                  <a:lnTo>
                    <a:pt x="161" y="77"/>
                  </a:lnTo>
                  <a:lnTo>
                    <a:pt x="161" y="81"/>
                  </a:lnTo>
                  <a:lnTo>
                    <a:pt x="155" y="81"/>
                  </a:lnTo>
                  <a:lnTo>
                    <a:pt x="150" y="81"/>
                  </a:lnTo>
                  <a:lnTo>
                    <a:pt x="145" y="83"/>
                  </a:lnTo>
                  <a:lnTo>
                    <a:pt x="139" y="80"/>
                  </a:lnTo>
                  <a:lnTo>
                    <a:pt x="139" y="78"/>
                  </a:lnTo>
                  <a:lnTo>
                    <a:pt x="139" y="73"/>
                  </a:lnTo>
                  <a:lnTo>
                    <a:pt x="134" y="74"/>
                  </a:lnTo>
                  <a:lnTo>
                    <a:pt x="134" y="78"/>
                  </a:lnTo>
                  <a:lnTo>
                    <a:pt x="134" y="81"/>
                  </a:lnTo>
                  <a:lnTo>
                    <a:pt x="134" y="85"/>
                  </a:lnTo>
                  <a:lnTo>
                    <a:pt x="128" y="85"/>
                  </a:lnTo>
                  <a:lnTo>
                    <a:pt x="121" y="84"/>
                  </a:lnTo>
                  <a:lnTo>
                    <a:pt x="115" y="83"/>
                  </a:lnTo>
                  <a:lnTo>
                    <a:pt x="111" y="79"/>
                  </a:lnTo>
                  <a:lnTo>
                    <a:pt x="101" y="78"/>
                  </a:lnTo>
                  <a:lnTo>
                    <a:pt x="93" y="74"/>
                  </a:lnTo>
                  <a:lnTo>
                    <a:pt x="87" y="69"/>
                  </a:lnTo>
                  <a:lnTo>
                    <a:pt x="81" y="67"/>
                  </a:lnTo>
                  <a:lnTo>
                    <a:pt x="83" y="60"/>
                  </a:lnTo>
                  <a:lnTo>
                    <a:pt x="87" y="56"/>
                  </a:lnTo>
                  <a:lnTo>
                    <a:pt x="78" y="51"/>
                  </a:lnTo>
                  <a:lnTo>
                    <a:pt x="71" y="46"/>
                  </a:lnTo>
                  <a:lnTo>
                    <a:pt x="70" y="38"/>
                  </a:lnTo>
                  <a:lnTo>
                    <a:pt x="74" y="38"/>
                  </a:lnTo>
                  <a:lnTo>
                    <a:pt x="75" y="34"/>
                  </a:lnTo>
                  <a:lnTo>
                    <a:pt x="71" y="31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5" y="26"/>
                  </a:lnTo>
                  <a:lnTo>
                    <a:pt x="80" y="21"/>
                  </a:lnTo>
                  <a:lnTo>
                    <a:pt x="81" y="14"/>
                  </a:lnTo>
                  <a:lnTo>
                    <a:pt x="75" y="10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54" y="11"/>
                  </a:lnTo>
                  <a:lnTo>
                    <a:pt x="52" y="4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6" y="4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40" y="19"/>
                  </a:lnTo>
                  <a:lnTo>
                    <a:pt x="35" y="22"/>
                  </a:lnTo>
                  <a:lnTo>
                    <a:pt x="36" y="34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7"/>
                  </a:lnTo>
                  <a:lnTo>
                    <a:pt x="48" y="40"/>
                  </a:lnTo>
                  <a:lnTo>
                    <a:pt x="42" y="45"/>
                  </a:lnTo>
                  <a:lnTo>
                    <a:pt x="42" y="50"/>
                  </a:lnTo>
                  <a:lnTo>
                    <a:pt x="36" y="58"/>
                  </a:lnTo>
                  <a:lnTo>
                    <a:pt x="31" y="66"/>
                  </a:lnTo>
                  <a:lnTo>
                    <a:pt x="24" y="74"/>
                  </a:lnTo>
                  <a:lnTo>
                    <a:pt x="17" y="73"/>
                  </a:lnTo>
                  <a:lnTo>
                    <a:pt x="10" y="81"/>
                  </a:lnTo>
                  <a:lnTo>
                    <a:pt x="13" y="84"/>
                  </a:lnTo>
                  <a:lnTo>
                    <a:pt x="14" y="90"/>
                  </a:lnTo>
                  <a:lnTo>
                    <a:pt x="18" y="93"/>
                  </a:lnTo>
                  <a:lnTo>
                    <a:pt x="19" y="99"/>
                  </a:lnTo>
                  <a:lnTo>
                    <a:pt x="5" y="99"/>
                  </a:lnTo>
                  <a:lnTo>
                    <a:pt x="0" y="106"/>
                  </a:lnTo>
                  <a:lnTo>
                    <a:pt x="8" y="112"/>
                  </a:lnTo>
                  <a:lnTo>
                    <a:pt x="11" y="114"/>
                  </a:lnTo>
                  <a:lnTo>
                    <a:pt x="7" y="116"/>
                  </a:lnTo>
                  <a:lnTo>
                    <a:pt x="16" y="125"/>
                  </a:lnTo>
                  <a:lnTo>
                    <a:pt x="20" y="126"/>
                  </a:lnTo>
                  <a:lnTo>
                    <a:pt x="30" y="121"/>
                  </a:lnTo>
                  <a:lnTo>
                    <a:pt x="31" y="128"/>
                  </a:lnTo>
                  <a:lnTo>
                    <a:pt x="31" y="137"/>
                  </a:lnTo>
                  <a:lnTo>
                    <a:pt x="34" y="147"/>
                  </a:lnTo>
                  <a:lnTo>
                    <a:pt x="36" y="160"/>
                  </a:lnTo>
                  <a:lnTo>
                    <a:pt x="42" y="170"/>
                  </a:lnTo>
                  <a:lnTo>
                    <a:pt x="43" y="173"/>
                  </a:lnTo>
                  <a:lnTo>
                    <a:pt x="46" y="182"/>
                  </a:lnTo>
                  <a:lnTo>
                    <a:pt x="49" y="189"/>
                  </a:lnTo>
                  <a:lnTo>
                    <a:pt x="51" y="191"/>
                  </a:lnTo>
                  <a:lnTo>
                    <a:pt x="54" y="199"/>
                  </a:lnTo>
                  <a:lnTo>
                    <a:pt x="57" y="208"/>
                  </a:lnTo>
                  <a:lnTo>
                    <a:pt x="63" y="214"/>
                  </a:lnTo>
                  <a:lnTo>
                    <a:pt x="66" y="212"/>
                  </a:lnTo>
                  <a:lnTo>
                    <a:pt x="69" y="208"/>
                  </a:lnTo>
                  <a:lnTo>
                    <a:pt x="75" y="206"/>
                  </a:lnTo>
                  <a:lnTo>
                    <a:pt x="72" y="203"/>
                  </a:lnTo>
                  <a:lnTo>
                    <a:pt x="75" y="199"/>
                  </a:lnTo>
                  <a:lnTo>
                    <a:pt x="78" y="199"/>
                  </a:lnTo>
                  <a:lnTo>
                    <a:pt x="78" y="186"/>
                  </a:lnTo>
                  <a:lnTo>
                    <a:pt x="82" y="180"/>
                  </a:lnTo>
                  <a:lnTo>
                    <a:pt x="81" y="174"/>
                  </a:lnTo>
                  <a:lnTo>
                    <a:pt x="80" y="166"/>
                  </a:lnTo>
                  <a:lnTo>
                    <a:pt x="82" y="160"/>
                  </a:lnTo>
                  <a:lnTo>
                    <a:pt x="84" y="160"/>
                  </a:lnTo>
                  <a:lnTo>
                    <a:pt x="91" y="157"/>
                  </a:lnTo>
                  <a:lnTo>
                    <a:pt x="94" y="155"/>
                  </a:lnTo>
                  <a:lnTo>
                    <a:pt x="94" y="153"/>
                  </a:lnTo>
                  <a:lnTo>
                    <a:pt x="101" y="148"/>
                  </a:lnTo>
                  <a:lnTo>
                    <a:pt x="106" y="143"/>
                  </a:lnTo>
                  <a:lnTo>
                    <a:pt x="113" y="136"/>
                  </a:lnTo>
                  <a:lnTo>
                    <a:pt x="123" y="131"/>
                  </a:lnTo>
                  <a:lnTo>
                    <a:pt x="127" y="126"/>
                  </a:lnTo>
                  <a:lnTo>
                    <a:pt x="127" y="121"/>
                  </a:lnTo>
                  <a:lnTo>
                    <a:pt x="135" y="119"/>
                  </a:lnTo>
                  <a:lnTo>
                    <a:pt x="139" y="119"/>
                  </a:lnTo>
                  <a:lnTo>
                    <a:pt x="140" y="116"/>
                  </a:lnTo>
                  <a:lnTo>
                    <a:pt x="139" y="110"/>
                  </a:lnTo>
                  <a:lnTo>
                    <a:pt x="136" y="106"/>
                  </a:lnTo>
                  <a:lnTo>
                    <a:pt x="138" y="101"/>
                  </a:lnTo>
                  <a:lnTo>
                    <a:pt x="134" y="99"/>
                  </a:lnTo>
                  <a:lnTo>
                    <a:pt x="135" y="96"/>
                  </a:lnTo>
                  <a:lnTo>
                    <a:pt x="140" y="93"/>
                  </a:lnTo>
                  <a:lnTo>
                    <a:pt x="135" y="90"/>
                  </a:lnTo>
                  <a:lnTo>
                    <a:pt x="138" y="85"/>
                  </a:lnTo>
                  <a:lnTo>
                    <a:pt x="142" y="87"/>
                  </a:lnTo>
                  <a:lnTo>
                    <a:pt x="146" y="89"/>
                  </a:lnTo>
                  <a:lnTo>
                    <a:pt x="146" y="93"/>
                  </a:lnTo>
                  <a:lnTo>
                    <a:pt x="152" y="95"/>
                  </a:lnTo>
                  <a:lnTo>
                    <a:pt x="159" y="95"/>
                  </a:lnTo>
                  <a:lnTo>
                    <a:pt x="163" y="96"/>
                  </a:lnTo>
                  <a:lnTo>
                    <a:pt x="159" y="102"/>
                  </a:lnTo>
                  <a:lnTo>
                    <a:pt x="157" y="102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59" y="106"/>
                  </a:lnTo>
                  <a:lnTo>
                    <a:pt x="161" y="106"/>
                  </a:lnTo>
                  <a:lnTo>
                    <a:pt x="164" y="116"/>
                  </a:lnTo>
                  <a:lnTo>
                    <a:pt x="168" y="115"/>
                  </a:lnTo>
                  <a:lnTo>
                    <a:pt x="168" y="112"/>
                  </a:lnTo>
                  <a:lnTo>
                    <a:pt x="169" y="109"/>
                  </a:lnTo>
                  <a:lnTo>
                    <a:pt x="169" y="102"/>
                  </a:lnTo>
                  <a:lnTo>
                    <a:pt x="174" y="104"/>
                  </a:lnTo>
                  <a:lnTo>
                    <a:pt x="177" y="98"/>
                  </a:lnTo>
                  <a:lnTo>
                    <a:pt x="177" y="95"/>
                  </a:lnTo>
                  <a:lnTo>
                    <a:pt x="181" y="87"/>
                  </a:lnTo>
                  <a:lnTo>
                    <a:pt x="181" y="84"/>
                  </a:lnTo>
                  <a:lnTo>
                    <a:pt x="190" y="79"/>
                  </a:lnTo>
                  <a:lnTo>
                    <a:pt x="194" y="80"/>
                  </a:lnTo>
                  <a:lnTo>
                    <a:pt x="194" y="75"/>
                  </a:lnTo>
                  <a:lnTo>
                    <a:pt x="197" y="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9" name="Freihandform 80">
              <a:extLst>
                <a:ext uri="{FF2B5EF4-FFF2-40B4-BE49-F238E27FC236}">
                  <a16:creationId xmlns:a16="http://schemas.microsoft.com/office/drawing/2014/main" id="{84CD69EE-AA01-B782-7FBD-77586ED54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187" y="5513445"/>
              <a:ext cx="221527" cy="200759"/>
            </a:xfrm>
            <a:custGeom>
              <a:avLst/>
              <a:gdLst>
                <a:gd name="T0" fmla="*/ 72 w 128"/>
                <a:gd name="T1" fmla="*/ 19 h 116"/>
                <a:gd name="T2" fmla="*/ 81 w 128"/>
                <a:gd name="T3" fmla="*/ 14 h 116"/>
                <a:gd name="T4" fmla="*/ 88 w 128"/>
                <a:gd name="T5" fmla="*/ 14 h 116"/>
                <a:gd name="T6" fmla="*/ 102 w 128"/>
                <a:gd name="T7" fmla="*/ 19 h 116"/>
                <a:gd name="T8" fmla="*/ 114 w 128"/>
                <a:gd name="T9" fmla="*/ 26 h 116"/>
                <a:gd name="T10" fmla="*/ 113 w 128"/>
                <a:gd name="T11" fmla="*/ 44 h 116"/>
                <a:gd name="T12" fmla="*/ 113 w 128"/>
                <a:gd name="T13" fmla="*/ 50 h 116"/>
                <a:gd name="T14" fmla="*/ 113 w 128"/>
                <a:gd name="T15" fmla="*/ 61 h 116"/>
                <a:gd name="T16" fmla="*/ 117 w 128"/>
                <a:gd name="T17" fmla="*/ 69 h 116"/>
                <a:gd name="T18" fmla="*/ 113 w 128"/>
                <a:gd name="T19" fmla="*/ 81 h 116"/>
                <a:gd name="T20" fmla="*/ 119 w 128"/>
                <a:gd name="T21" fmla="*/ 89 h 116"/>
                <a:gd name="T22" fmla="*/ 125 w 128"/>
                <a:gd name="T23" fmla="*/ 99 h 116"/>
                <a:gd name="T24" fmla="*/ 128 w 128"/>
                <a:gd name="T25" fmla="*/ 104 h 116"/>
                <a:gd name="T26" fmla="*/ 116 w 128"/>
                <a:gd name="T27" fmla="*/ 116 h 116"/>
                <a:gd name="T28" fmla="*/ 97 w 128"/>
                <a:gd name="T29" fmla="*/ 112 h 116"/>
                <a:gd name="T30" fmla="*/ 86 w 128"/>
                <a:gd name="T31" fmla="*/ 102 h 116"/>
                <a:gd name="T32" fmla="*/ 78 w 128"/>
                <a:gd name="T33" fmla="*/ 102 h 116"/>
                <a:gd name="T34" fmla="*/ 63 w 128"/>
                <a:gd name="T35" fmla="*/ 102 h 116"/>
                <a:gd name="T36" fmla="*/ 50 w 128"/>
                <a:gd name="T37" fmla="*/ 95 h 116"/>
                <a:gd name="T38" fmla="*/ 40 w 128"/>
                <a:gd name="T39" fmla="*/ 77 h 116"/>
                <a:gd name="T40" fmla="*/ 33 w 128"/>
                <a:gd name="T41" fmla="*/ 76 h 116"/>
                <a:gd name="T42" fmla="*/ 27 w 128"/>
                <a:gd name="T43" fmla="*/ 76 h 116"/>
                <a:gd name="T44" fmla="*/ 24 w 128"/>
                <a:gd name="T45" fmla="*/ 71 h 116"/>
                <a:gd name="T46" fmla="*/ 22 w 128"/>
                <a:gd name="T47" fmla="*/ 59 h 116"/>
                <a:gd name="T48" fmla="*/ 9 w 128"/>
                <a:gd name="T49" fmla="*/ 48 h 116"/>
                <a:gd name="T50" fmla="*/ 14 w 128"/>
                <a:gd name="T51" fmla="*/ 38 h 116"/>
                <a:gd name="T52" fmla="*/ 9 w 128"/>
                <a:gd name="T53" fmla="*/ 31 h 116"/>
                <a:gd name="T54" fmla="*/ 0 w 128"/>
                <a:gd name="T55" fmla="*/ 14 h 116"/>
                <a:gd name="T56" fmla="*/ 0 w 128"/>
                <a:gd name="T57" fmla="*/ 2 h 116"/>
                <a:gd name="T58" fmla="*/ 5 w 128"/>
                <a:gd name="T59" fmla="*/ 3 h 116"/>
                <a:gd name="T60" fmla="*/ 14 w 128"/>
                <a:gd name="T61" fmla="*/ 8 h 116"/>
                <a:gd name="T62" fmla="*/ 24 w 128"/>
                <a:gd name="T63" fmla="*/ 1 h 116"/>
                <a:gd name="T64" fmla="*/ 28 w 128"/>
                <a:gd name="T65" fmla="*/ 3 h 116"/>
                <a:gd name="T66" fmla="*/ 31 w 128"/>
                <a:gd name="T67" fmla="*/ 12 h 116"/>
                <a:gd name="T68" fmla="*/ 34 w 128"/>
                <a:gd name="T69" fmla="*/ 18 h 116"/>
                <a:gd name="T70" fmla="*/ 45 w 128"/>
                <a:gd name="T71" fmla="*/ 24 h 116"/>
                <a:gd name="T72" fmla="*/ 66 w 128"/>
                <a:gd name="T73" fmla="*/ 2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16">
                  <a:moveTo>
                    <a:pt x="66" y="21"/>
                  </a:moveTo>
                  <a:lnTo>
                    <a:pt x="72" y="19"/>
                  </a:lnTo>
                  <a:lnTo>
                    <a:pt x="76" y="14"/>
                  </a:lnTo>
                  <a:lnTo>
                    <a:pt x="81" y="14"/>
                  </a:lnTo>
                  <a:lnTo>
                    <a:pt x="84" y="13"/>
                  </a:lnTo>
                  <a:lnTo>
                    <a:pt x="88" y="14"/>
                  </a:lnTo>
                  <a:lnTo>
                    <a:pt x="96" y="18"/>
                  </a:lnTo>
                  <a:lnTo>
                    <a:pt x="102" y="19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15" y="33"/>
                  </a:lnTo>
                  <a:lnTo>
                    <a:pt x="113" y="44"/>
                  </a:lnTo>
                  <a:lnTo>
                    <a:pt x="110" y="50"/>
                  </a:lnTo>
                  <a:lnTo>
                    <a:pt x="113" y="50"/>
                  </a:lnTo>
                  <a:lnTo>
                    <a:pt x="110" y="55"/>
                  </a:lnTo>
                  <a:lnTo>
                    <a:pt x="113" y="61"/>
                  </a:lnTo>
                  <a:lnTo>
                    <a:pt x="113" y="66"/>
                  </a:lnTo>
                  <a:lnTo>
                    <a:pt x="117" y="69"/>
                  </a:lnTo>
                  <a:lnTo>
                    <a:pt x="119" y="73"/>
                  </a:lnTo>
                  <a:lnTo>
                    <a:pt x="113" y="81"/>
                  </a:lnTo>
                  <a:lnTo>
                    <a:pt x="116" y="84"/>
                  </a:lnTo>
                  <a:lnTo>
                    <a:pt x="119" y="89"/>
                  </a:lnTo>
                  <a:lnTo>
                    <a:pt x="125" y="91"/>
                  </a:lnTo>
                  <a:lnTo>
                    <a:pt x="125" y="99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19" y="107"/>
                  </a:lnTo>
                  <a:lnTo>
                    <a:pt x="116" y="116"/>
                  </a:lnTo>
                  <a:lnTo>
                    <a:pt x="104" y="113"/>
                  </a:lnTo>
                  <a:lnTo>
                    <a:pt x="97" y="112"/>
                  </a:lnTo>
                  <a:lnTo>
                    <a:pt x="90" y="111"/>
                  </a:lnTo>
                  <a:lnTo>
                    <a:pt x="86" y="102"/>
                  </a:lnTo>
                  <a:lnTo>
                    <a:pt x="84" y="100"/>
                  </a:lnTo>
                  <a:lnTo>
                    <a:pt x="78" y="102"/>
                  </a:lnTo>
                  <a:lnTo>
                    <a:pt x="72" y="105"/>
                  </a:lnTo>
                  <a:lnTo>
                    <a:pt x="63" y="102"/>
                  </a:lnTo>
                  <a:lnTo>
                    <a:pt x="56" y="98"/>
                  </a:lnTo>
                  <a:lnTo>
                    <a:pt x="50" y="95"/>
                  </a:lnTo>
                  <a:lnTo>
                    <a:pt x="45" y="88"/>
                  </a:lnTo>
                  <a:lnTo>
                    <a:pt x="40" y="77"/>
                  </a:lnTo>
                  <a:lnTo>
                    <a:pt x="37" y="79"/>
                  </a:lnTo>
                  <a:lnTo>
                    <a:pt x="33" y="76"/>
                  </a:lnTo>
                  <a:lnTo>
                    <a:pt x="31" y="79"/>
                  </a:lnTo>
                  <a:lnTo>
                    <a:pt x="27" y="76"/>
                  </a:lnTo>
                  <a:lnTo>
                    <a:pt x="26" y="71"/>
                  </a:lnTo>
                  <a:lnTo>
                    <a:pt x="24" y="71"/>
                  </a:lnTo>
                  <a:lnTo>
                    <a:pt x="26" y="65"/>
                  </a:lnTo>
                  <a:lnTo>
                    <a:pt x="22" y="59"/>
                  </a:lnTo>
                  <a:lnTo>
                    <a:pt x="14" y="55"/>
                  </a:lnTo>
                  <a:lnTo>
                    <a:pt x="9" y="48"/>
                  </a:lnTo>
                  <a:lnTo>
                    <a:pt x="10" y="41"/>
                  </a:lnTo>
                  <a:lnTo>
                    <a:pt x="14" y="38"/>
                  </a:lnTo>
                  <a:lnTo>
                    <a:pt x="14" y="33"/>
                  </a:lnTo>
                  <a:lnTo>
                    <a:pt x="9" y="31"/>
                  </a:lnTo>
                  <a:lnTo>
                    <a:pt x="5" y="21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0" y="2"/>
                  </a:lnTo>
                  <a:lnTo>
                    <a:pt x="5" y="0"/>
                  </a:lnTo>
                  <a:lnTo>
                    <a:pt x="5" y="3"/>
                  </a:lnTo>
                  <a:lnTo>
                    <a:pt x="9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6" y="7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4" y="18"/>
                  </a:lnTo>
                  <a:lnTo>
                    <a:pt x="40" y="19"/>
                  </a:lnTo>
                  <a:lnTo>
                    <a:pt x="45" y="24"/>
                  </a:lnTo>
                  <a:lnTo>
                    <a:pt x="55" y="25"/>
                  </a:lnTo>
                  <a:lnTo>
                    <a:pt x="66" y="23"/>
                  </a:lnTo>
                  <a:lnTo>
                    <a:pt x="66" y="2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0" name="Freihandform 81">
              <a:extLst>
                <a:ext uri="{FF2B5EF4-FFF2-40B4-BE49-F238E27FC236}">
                  <a16:creationId xmlns:a16="http://schemas.microsoft.com/office/drawing/2014/main" id="{DD760464-2D3E-CD99-2282-A7D9C6F8D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805" y="4971741"/>
              <a:ext cx="124609" cy="83073"/>
            </a:xfrm>
            <a:custGeom>
              <a:avLst/>
              <a:gdLst>
                <a:gd name="T0" fmla="*/ 66 w 72"/>
                <a:gd name="T1" fmla="*/ 1 h 48"/>
                <a:gd name="T2" fmla="*/ 64 w 72"/>
                <a:gd name="T3" fmla="*/ 12 h 48"/>
                <a:gd name="T4" fmla="*/ 72 w 72"/>
                <a:gd name="T5" fmla="*/ 23 h 48"/>
                <a:gd name="T6" fmla="*/ 63 w 72"/>
                <a:gd name="T7" fmla="*/ 35 h 48"/>
                <a:gd name="T8" fmla="*/ 44 w 72"/>
                <a:gd name="T9" fmla="*/ 46 h 48"/>
                <a:gd name="T10" fmla="*/ 38 w 72"/>
                <a:gd name="T11" fmla="*/ 48 h 48"/>
                <a:gd name="T12" fmla="*/ 29 w 72"/>
                <a:gd name="T13" fmla="*/ 46 h 48"/>
                <a:gd name="T14" fmla="*/ 11 w 72"/>
                <a:gd name="T15" fmla="*/ 41 h 48"/>
                <a:gd name="T16" fmla="*/ 17 w 72"/>
                <a:gd name="T17" fmla="*/ 35 h 48"/>
                <a:gd name="T18" fmla="*/ 3 w 72"/>
                <a:gd name="T19" fmla="*/ 26 h 48"/>
                <a:gd name="T20" fmla="*/ 15 w 72"/>
                <a:gd name="T21" fmla="*/ 24 h 48"/>
                <a:gd name="T22" fmla="*/ 15 w 72"/>
                <a:gd name="T23" fmla="*/ 19 h 48"/>
                <a:gd name="T24" fmla="*/ 0 w 72"/>
                <a:gd name="T25" fmla="*/ 15 h 48"/>
                <a:gd name="T26" fmla="*/ 5 w 72"/>
                <a:gd name="T27" fmla="*/ 4 h 48"/>
                <a:gd name="T28" fmla="*/ 15 w 72"/>
                <a:gd name="T29" fmla="*/ 2 h 48"/>
                <a:gd name="T30" fmla="*/ 26 w 72"/>
                <a:gd name="T31" fmla="*/ 13 h 48"/>
                <a:gd name="T32" fmla="*/ 35 w 72"/>
                <a:gd name="T33" fmla="*/ 4 h 48"/>
                <a:gd name="T34" fmla="*/ 44 w 72"/>
                <a:gd name="T35" fmla="*/ 9 h 48"/>
                <a:gd name="T36" fmla="*/ 55 w 72"/>
                <a:gd name="T37" fmla="*/ 0 h 48"/>
                <a:gd name="T38" fmla="*/ 66 w 72"/>
                <a:gd name="T3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48">
                  <a:moveTo>
                    <a:pt x="66" y="1"/>
                  </a:moveTo>
                  <a:lnTo>
                    <a:pt x="64" y="12"/>
                  </a:lnTo>
                  <a:lnTo>
                    <a:pt x="72" y="23"/>
                  </a:lnTo>
                  <a:lnTo>
                    <a:pt x="63" y="35"/>
                  </a:lnTo>
                  <a:lnTo>
                    <a:pt x="44" y="46"/>
                  </a:lnTo>
                  <a:lnTo>
                    <a:pt x="38" y="48"/>
                  </a:lnTo>
                  <a:lnTo>
                    <a:pt x="29" y="46"/>
                  </a:lnTo>
                  <a:lnTo>
                    <a:pt x="11" y="41"/>
                  </a:lnTo>
                  <a:lnTo>
                    <a:pt x="17" y="35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5" y="19"/>
                  </a:lnTo>
                  <a:lnTo>
                    <a:pt x="0" y="15"/>
                  </a:lnTo>
                  <a:lnTo>
                    <a:pt x="5" y="4"/>
                  </a:lnTo>
                  <a:lnTo>
                    <a:pt x="15" y="2"/>
                  </a:lnTo>
                  <a:lnTo>
                    <a:pt x="26" y="13"/>
                  </a:lnTo>
                  <a:lnTo>
                    <a:pt x="35" y="4"/>
                  </a:lnTo>
                  <a:lnTo>
                    <a:pt x="44" y="9"/>
                  </a:lnTo>
                  <a:lnTo>
                    <a:pt x="55" y="0"/>
                  </a:lnTo>
                  <a:lnTo>
                    <a:pt x="66" y="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1" name="Freihandform 82">
              <a:extLst>
                <a:ext uri="{FF2B5EF4-FFF2-40B4-BE49-F238E27FC236}">
                  <a16:creationId xmlns:a16="http://schemas.microsoft.com/office/drawing/2014/main" id="{9FEAD76B-0606-2932-7B80-2D8B7AB39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3787" y="5394027"/>
              <a:ext cx="138454" cy="164415"/>
            </a:xfrm>
            <a:custGeom>
              <a:avLst/>
              <a:gdLst>
                <a:gd name="T0" fmla="*/ 57 w 80"/>
                <a:gd name="T1" fmla="*/ 88 h 95"/>
                <a:gd name="T2" fmla="*/ 57 w 80"/>
                <a:gd name="T3" fmla="*/ 95 h 95"/>
                <a:gd name="T4" fmla="*/ 48 w 80"/>
                <a:gd name="T5" fmla="*/ 90 h 95"/>
                <a:gd name="T6" fmla="*/ 40 w 80"/>
                <a:gd name="T7" fmla="*/ 82 h 95"/>
                <a:gd name="T8" fmla="*/ 54 w 80"/>
                <a:gd name="T9" fmla="*/ 82 h 95"/>
                <a:gd name="T10" fmla="*/ 17 w 80"/>
                <a:gd name="T11" fmla="*/ 55 h 95"/>
                <a:gd name="T12" fmla="*/ 21 w 80"/>
                <a:gd name="T13" fmla="*/ 73 h 95"/>
                <a:gd name="T14" fmla="*/ 15 w 80"/>
                <a:gd name="T15" fmla="*/ 76 h 95"/>
                <a:gd name="T16" fmla="*/ 12 w 80"/>
                <a:gd name="T17" fmla="*/ 63 h 95"/>
                <a:gd name="T18" fmla="*/ 13 w 80"/>
                <a:gd name="T19" fmla="*/ 58 h 95"/>
                <a:gd name="T20" fmla="*/ 39 w 80"/>
                <a:gd name="T21" fmla="*/ 3 h 95"/>
                <a:gd name="T22" fmla="*/ 47 w 80"/>
                <a:gd name="T23" fmla="*/ 11 h 95"/>
                <a:gd name="T24" fmla="*/ 44 w 80"/>
                <a:gd name="T25" fmla="*/ 13 h 95"/>
                <a:gd name="T26" fmla="*/ 39 w 80"/>
                <a:gd name="T27" fmla="*/ 21 h 95"/>
                <a:gd name="T28" fmla="*/ 40 w 80"/>
                <a:gd name="T29" fmla="*/ 29 h 95"/>
                <a:gd name="T30" fmla="*/ 50 w 80"/>
                <a:gd name="T31" fmla="*/ 41 h 95"/>
                <a:gd name="T32" fmla="*/ 62 w 80"/>
                <a:gd name="T33" fmla="*/ 48 h 95"/>
                <a:gd name="T34" fmla="*/ 62 w 80"/>
                <a:gd name="T35" fmla="*/ 53 h 95"/>
                <a:gd name="T36" fmla="*/ 73 w 80"/>
                <a:gd name="T37" fmla="*/ 58 h 95"/>
                <a:gd name="T38" fmla="*/ 80 w 80"/>
                <a:gd name="T39" fmla="*/ 65 h 95"/>
                <a:gd name="T40" fmla="*/ 74 w 80"/>
                <a:gd name="T41" fmla="*/ 64 h 95"/>
                <a:gd name="T42" fmla="*/ 65 w 80"/>
                <a:gd name="T43" fmla="*/ 67 h 95"/>
                <a:gd name="T44" fmla="*/ 70 w 80"/>
                <a:gd name="T45" fmla="*/ 76 h 95"/>
                <a:gd name="T46" fmla="*/ 63 w 80"/>
                <a:gd name="T47" fmla="*/ 83 h 95"/>
                <a:gd name="T48" fmla="*/ 61 w 80"/>
                <a:gd name="T49" fmla="*/ 82 h 95"/>
                <a:gd name="T50" fmla="*/ 63 w 80"/>
                <a:gd name="T51" fmla="*/ 75 h 95"/>
                <a:gd name="T52" fmla="*/ 59 w 80"/>
                <a:gd name="T53" fmla="*/ 66 h 95"/>
                <a:gd name="T54" fmla="*/ 54 w 80"/>
                <a:gd name="T55" fmla="*/ 60 h 95"/>
                <a:gd name="T56" fmla="*/ 47 w 80"/>
                <a:gd name="T57" fmla="*/ 55 h 95"/>
                <a:gd name="T58" fmla="*/ 36 w 80"/>
                <a:gd name="T59" fmla="*/ 50 h 95"/>
                <a:gd name="T60" fmla="*/ 26 w 80"/>
                <a:gd name="T61" fmla="*/ 40 h 95"/>
                <a:gd name="T62" fmla="*/ 21 w 80"/>
                <a:gd name="T63" fmla="*/ 30 h 95"/>
                <a:gd name="T64" fmla="*/ 12 w 80"/>
                <a:gd name="T65" fmla="*/ 28 h 95"/>
                <a:gd name="T66" fmla="*/ 5 w 80"/>
                <a:gd name="T67" fmla="*/ 32 h 95"/>
                <a:gd name="T68" fmla="*/ 3 w 80"/>
                <a:gd name="T69" fmla="*/ 28 h 95"/>
                <a:gd name="T70" fmla="*/ 3 w 80"/>
                <a:gd name="T71" fmla="*/ 18 h 95"/>
                <a:gd name="T72" fmla="*/ 1 w 80"/>
                <a:gd name="T73" fmla="*/ 11 h 95"/>
                <a:gd name="T74" fmla="*/ 7 w 80"/>
                <a:gd name="T75" fmla="*/ 13 h 95"/>
                <a:gd name="T76" fmla="*/ 12 w 80"/>
                <a:gd name="T77" fmla="*/ 11 h 95"/>
                <a:gd name="T78" fmla="*/ 17 w 80"/>
                <a:gd name="T79" fmla="*/ 7 h 95"/>
                <a:gd name="T80" fmla="*/ 26 w 80"/>
                <a:gd name="T81" fmla="*/ 7 h 95"/>
                <a:gd name="T82" fmla="*/ 29 w 80"/>
                <a:gd name="T83" fmla="*/ 3 h 95"/>
                <a:gd name="T84" fmla="*/ 36 w 80"/>
                <a:gd name="T8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" h="95">
                  <a:moveTo>
                    <a:pt x="59" y="81"/>
                  </a:moveTo>
                  <a:lnTo>
                    <a:pt x="57" y="88"/>
                  </a:lnTo>
                  <a:lnTo>
                    <a:pt x="58" y="90"/>
                  </a:lnTo>
                  <a:lnTo>
                    <a:pt x="57" y="95"/>
                  </a:lnTo>
                  <a:lnTo>
                    <a:pt x="52" y="92"/>
                  </a:lnTo>
                  <a:lnTo>
                    <a:pt x="48" y="90"/>
                  </a:lnTo>
                  <a:lnTo>
                    <a:pt x="39" y="87"/>
                  </a:lnTo>
                  <a:lnTo>
                    <a:pt x="40" y="82"/>
                  </a:lnTo>
                  <a:lnTo>
                    <a:pt x="47" y="83"/>
                  </a:lnTo>
                  <a:lnTo>
                    <a:pt x="54" y="82"/>
                  </a:lnTo>
                  <a:lnTo>
                    <a:pt x="59" y="81"/>
                  </a:lnTo>
                  <a:close/>
                  <a:moveTo>
                    <a:pt x="17" y="55"/>
                  </a:moveTo>
                  <a:lnTo>
                    <a:pt x="21" y="61"/>
                  </a:lnTo>
                  <a:lnTo>
                    <a:pt x="21" y="73"/>
                  </a:lnTo>
                  <a:lnTo>
                    <a:pt x="17" y="72"/>
                  </a:lnTo>
                  <a:lnTo>
                    <a:pt x="15" y="76"/>
                  </a:lnTo>
                  <a:lnTo>
                    <a:pt x="12" y="73"/>
                  </a:lnTo>
                  <a:lnTo>
                    <a:pt x="12" y="63"/>
                  </a:lnTo>
                  <a:lnTo>
                    <a:pt x="10" y="58"/>
                  </a:lnTo>
                  <a:lnTo>
                    <a:pt x="13" y="58"/>
                  </a:lnTo>
                  <a:lnTo>
                    <a:pt x="17" y="55"/>
                  </a:lnTo>
                  <a:close/>
                  <a:moveTo>
                    <a:pt x="39" y="3"/>
                  </a:moveTo>
                  <a:lnTo>
                    <a:pt x="48" y="6"/>
                  </a:lnTo>
                  <a:lnTo>
                    <a:pt x="47" y="11"/>
                  </a:lnTo>
                  <a:lnTo>
                    <a:pt x="48" y="15"/>
                  </a:lnTo>
                  <a:lnTo>
                    <a:pt x="44" y="13"/>
                  </a:lnTo>
                  <a:lnTo>
                    <a:pt x="38" y="17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40" y="29"/>
                  </a:lnTo>
                  <a:lnTo>
                    <a:pt x="46" y="34"/>
                  </a:lnTo>
                  <a:lnTo>
                    <a:pt x="50" y="41"/>
                  </a:lnTo>
                  <a:lnTo>
                    <a:pt x="57" y="49"/>
                  </a:lnTo>
                  <a:lnTo>
                    <a:pt x="62" y="48"/>
                  </a:lnTo>
                  <a:lnTo>
                    <a:pt x="64" y="50"/>
                  </a:lnTo>
                  <a:lnTo>
                    <a:pt x="62" y="53"/>
                  </a:lnTo>
                  <a:lnTo>
                    <a:pt x="68" y="55"/>
                  </a:lnTo>
                  <a:lnTo>
                    <a:pt x="73" y="58"/>
                  </a:lnTo>
                  <a:lnTo>
                    <a:pt x="79" y="63"/>
                  </a:lnTo>
                  <a:lnTo>
                    <a:pt x="80" y="65"/>
                  </a:lnTo>
                  <a:lnTo>
                    <a:pt x="79" y="67"/>
                  </a:lnTo>
                  <a:lnTo>
                    <a:pt x="74" y="64"/>
                  </a:lnTo>
                  <a:lnTo>
                    <a:pt x="69" y="63"/>
                  </a:lnTo>
                  <a:lnTo>
                    <a:pt x="65" y="67"/>
                  </a:lnTo>
                  <a:lnTo>
                    <a:pt x="70" y="71"/>
                  </a:lnTo>
                  <a:lnTo>
                    <a:pt x="70" y="76"/>
                  </a:lnTo>
                  <a:lnTo>
                    <a:pt x="67" y="76"/>
                  </a:lnTo>
                  <a:lnTo>
                    <a:pt x="63" y="83"/>
                  </a:lnTo>
                  <a:lnTo>
                    <a:pt x="61" y="84"/>
                  </a:lnTo>
                  <a:lnTo>
                    <a:pt x="61" y="82"/>
                  </a:lnTo>
                  <a:lnTo>
                    <a:pt x="62" y="77"/>
                  </a:lnTo>
                  <a:lnTo>
                    <a:pt x="63" y="75"/>
                  </a:lnTo>
                  <a:lnTo>
                    <a:pt x="61" y="70"/>
                  </a:lnTo>
                  <a:lnTo>
                    <a:pt x="59" y="66"/>
                  </a:lnTo>
                  <a:lnTo>
                    <a:pt x="56" y="65"/>
                  </a:lnTo>
                  <a:lnTo>
                    <a:pt x="54" y="60"/>
                  </a:lnTo>
                  <a:lnTo>
                    <a:pt x="50" y="59"/>
                  </a:lnTo>
                  <a:lnTo>
                    <a:pt x="47" y="55"/>
                  </a:lnTo>
                  <a:lnTo>
                    <a:pt x="42" y="55"/>
                  </a:lnTo>
                  <a:lnTo>
                    <a:pt x="36" y="50"/>
                  </a:lnTo>
                  <a:lnTo>
                    <a:pt x="30" y="46"/>
                  </a:lnTo>
                  <a:lnTo>
                    <a:pt x="26" y="40"/>
                  </a:lnTo>
                  <a:lnTo>
                    <a:pt x="24" y="31"/>
                  </a:lnTo>
                  <a:lnTo>
                    <a:pt x="21" y="30"/>
                  </a:lnTo>
                  <a:lnTo>
                    <a:pt x="15" y="26"/>
                  </a:lnTo>
                  <a:lnTo>
                    <a:pt x="12" y="28"/>
                  </a:lnTo>
                  <a:lnTo>
                    <a:pt x="9" y="32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3" y="28"/>
                  </a:lnTo>
                  <a:lnTo>
                    <a:pt x="0" y="20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22" y="8"/>
                  </a:lnTo>
                  <a:lnTo>
                    <a:pt x="26" y="7"/>
                  </a:lnTo>
                  <a:lnTo>
                    <a:pt x="26" y="2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6" y="0"/>
                  </a:lnTo>
                  <a:lnTo>
                    <a:pt x="39" y="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2" name="Freihandform 85">
              <a:extLst>
                <a:ext uri="{FF2B5EF4-FFF2-40B4-BE49-F238E27FC236}">
                  <a16:creationId xmlns:a16="http://schemas.microsoft.com/office/drawing/2014/main" id="{CA9E17E0-03A9-F25A-8E36-118DF6C82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8136" y="5419988"/>
              <a:ext cx="186913" cy="216336"/>
            </a:xfrm>
            <a:custGeom>
              <a:avLst/>
              <a:gdLst>
                <a:gd name="T0" fmla="*/ 36 w 108"/>
                <a:gd name="T1" fmla="*/ 103 h 125"/>
                <a:gd name="T2" fmla="*/ 30 w 108"/>
                <a:gd name="T3" fmla="*/ 106 h 125"/>
                <a:gd name="T4" fmla="*/ 24 w 108"/>
                <a:gd name="T5" fmla="*/ 112 h 125"/>
                <a:gd name="T6" fmla="*/ 20 w 108"/>
                <a:gd name="T7" fmla="*/ 106 h 125"/>
                <a:gd name="T8" fmla="*/ 27 w 108"/>
                <a:gd name="T9" fmla="*/ 102 h 125"/>
                <a:gd name="T10" fmla="*/ 35 w 108"/>
                <a:gd name="T11" fmla="*/ 100 h 125"/>
                <a:gd name="T12" fmla="*/ 74 w 108"/>
                <a:gd name="T13" fmla="*/ 83 h 125"/>
                <a:gd name="T14" fmla="*/ 73 w 108"/>
                <a:gd name="T15" fmla="*/ 92 h 125"/>
                <a:gd name="T16" fmla="*/ 53 w 108"/>
                <a:gd name="T17" fmla="*/ 96 h 125"/>
                <a:gd name="T18" fmla="*/ 38 w 108"/>
                <a:gd name="T19" fmla="*/ 102 h 125"/>
                <a:gd name="T20" fmla="*/ 26 w 108"/>
                <a:gd name="T21" fmla="*/ 98 h 125"/>
                <a:gd name="T22" fmla="*/ 10 w 108"/>
                <a:gd name="T23" fmla="*/ 102 h 125"/>
                <a:gd name="T24" fmla="*/ 13 w 108"/>
                <a:gd name="T25" fmla="*/ 121 h 125"/>
                <a:gd name="T26" fmla="*/ 6 w 108"/>
                <a:gd name="T27" fmla="*/ 121 h 125"/>
                <a:gd name="T28" fmla="*/ 3 w 108"/>
                <a:gd name="T29" fmla="*/ 113 h 125"/>
                <a:gd name="T30" fmla="*/ 7 w 108"/>
                <a:gd name="T31" fmla="*/ 104 h 125"/>
                <a:gd name="T32" fmla="*/ 16 w 108"/>
                <a:gd name="T33" fmla="*/ 95 h 125"/>
                <a:gd name="T34" fmla="*/ 35 w 108"/>
                <a:gd name="T35" fmla="*/ 87 h 125"/>
                <a:gd name="T36" fmla="*/ 49 w 108"/>
                <a:gd name="T37" fmla="*/ 74 h 125"/>
                <a:gd name="T38" fmla="*/ 64 w 108"/>
                <a:gd name="T39" fmla="*/ 69 h 125"/>
                <a:gd name="T40" fmla="*/ 71 w 108"/>
                <a:gd name="T41" fmla="*/ 56 h 125"/>
                <a:gd name="T42" fmla="*/ 73 w 108"/>
                <a:gd name="T43" fmla="*/ 40 h 125"/>
                <a:gd name="T44" fmla="*/ 84 w 108"/>
                <a:gd name="T45" fmla="*/ 51 h 125"/>
                <a:gd name="T46" fmla="*/ 77 w 108"/>
                <a:gd name="T47" fmla="*/ 67 h 125"/>
                <a:gd name="T48" fmla="*/ 97 w 108"/>
                <a:gd name="T49" fmla="*/ 14 h 125"/>
                <a:gd name="T50" fmla="*/ 107 w 108"/>
                <a:gd name="T51" fmla="*/ 11 h 125"/>
                <a:gd name="T52" fmla="*/ 99 w 108"/>
                <a:gd name="T53" fmla="*/ 25 h 125"/>
                <a:gd name="T54" fmla="*/ 82 w 108"/>
                <a:gd name="T55" fmla="*/ 27 h 125"/>
                <a:gd name="T56" fmla="*/ 71 w 108"/>
                <a:gd name="T57" fmla="*/ 37 h 125"/>
                <a:gd name="T58" fmla="*/ 73 w 108"/>
                <a:gd name="T59" fmla="*/ 21 h 125"/>
                <a:gd name="T60" fmla="*/ 82 w 108"/>
                <a:gd name="T61" fmla="*/ 8 h 125"/>
                <a:gd name="T62" fmla="*/ 93 w 108"/>
                <a:gd name="T63" fmla="*/ 1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125">
                  <a:moveTo>
                    <a:pt x="35" y="100"/>
                  </a:moveTo>
                  <a:lnTo>
                    <a:pt x="36" y="103"/>
                  </a:lnTo>
                  <a:lnTo>
                    <a:pt x="32" y="108"/>
                  </a:lnTo>
                  <a:lnTo>
                    <a:pt x="30" y="106"/>
                  </a:lnTo>
                  <a:lnTo>
                    <a:pt x="26" y="107"/>
                  </a:lnTo>
                  <a:lnTo>
                    <a:pt x="24" y="112"/>
                  </a:lnTo>
                  <a:lnTo>
                    <a:pt x="20" y="109"/>
                  </a:lnTo>
                  <a:lnTo>
                    <a:pt x="20" y="106"/>
                  </a:lnTo>
                  <a:lnTo>
                    <a:pt x="24" y="101"/>
                  </a:lnTo>
                  <a:lnTo>
                    <a:pt x="27" y="102"/>
                  </a:lnTo>
                  <a:lnTo>
                    <a:pt x="30" y="98"/>
                  </a:lnTo>
                  <a:lnTo>
                    <a:pt x="35" y="100"/>
                  </a:lnTo>
                  <a:close/>
                  <a:moveTo>
                    <a:pt x="78" y="75"/>
                  </a:moveTo>
                  <a:lnTo>
                    <a:pt x="74" y="83"/>
                  </a:lnTo>
                  <a:lnTo>
                    <a:pt x="76" y="86"/>
                  </a:lnTo>
                  <a:lnTo>
                    <a:pt x="73" y="92"/>
                  </a:lnTo>
                  <a:lnTo>
                    <a:pt x="64" y="96"/>
                  </a:lnTo>
                  <a:lnTo>
                    <a:pt x="53" y="96"/>
                  </a:lnTo>
                  <a:lnTo>
                    <a:pt x="43" y="106"/>
                  </a:lnTo>
                  <a:lnTo>
                    <a:pt x="38" y="102"/>
                  </a:lnTo>
                  <a:lnTo>
                    <a:pt x="38" y="96"/>
                  </a:lnTo>
                  <a:lnTo>
                    <a:pt x="26" y="98"/>
                  </a:lnTo>
                  <a:lnTo>
                    <a:pt x="19" y="102"/>
                  </a:lnTo>
                  <a:lnTo>
                    <a:pt x="10" y="102"/>
                  </a:lnTo>
                  <a:lnTo>
                    <a:pt x="18" y="108"/>
                  </a:lnTo>
                  <a:lnTo>
                    <a:pt x="13" y="121"/>
                  </a:lnTo>
                  <a:lnTo>
                    <a:pt x="8" y="125"/>
                  </a:lnTo>
                  <a:lnTo>
                    <a:pt x="6" y="121"/>
                  </a:lnTo>
                  <a:lnTo>
                    <a:pt x="7" y="114"/>
                  </a:lnTo>
                  <a:lnTo>
                    <a:pt x="3" y="113"/>
                  </a:lnTo>
                  <a:lnTo>
                    <a:pt x="0" y="107"/>
                  </a:lnTo>
                  <a:lnTo>
                    <a:pt x="7" y="104"/>
                  </a:lnTo>
                  <a:lnTo>
                    <a:pt x="10" y="100"/>
                  </a:lnTo>
                  <a:lnTo>
                    <a:pt x="16" y="95"/>
                  </a:lnTo>
                  <a:lnTo>
                    <a:pt x="21" y="90"/>
                  </a:lnTo>
                  <a:lnTo>
                    <a:pt x="35" y="87"/>
                  </a:lnTo>
                  <a:lnTo>
                    <a:pt x="42" y="89"/>
                  </a:lnTo>
                  <a:lnTo>
                    <a:pt x="49" y="74"/>
                  </a:lnTo>
                  <a:lnTo>
                    <a:pt x="54" y="78"/>
                  </a:lnTo>
                  <a:lnTo>
                    <a:pt x="64" y="69"/>
                  </a:lnTo>
                  <a:lnTo>
                    <a:pt x="67" y="67"/>
                  </a:lnTo>
                  <a:lnTo>
                    <a:pt x="71" y="56"/>
                  </a:lnTo>
                  <a:lnTo>
                    <a:pt x="70" y="46"/>
                  </a:lnTo>
                  <a:lnTo>
                    <a:pt x="73" y="40"/>
                  </a:lnTo>
                  <a:lnTo>
                    <a:pt x="80" y="39"/>
                  </a:lnTo>
                  <a:lnTo>
                    <a:pt x="84" y="51"/>
                  </a:lnTo>
                  <a:lnTo>
                    <a:pt x="84" y="58"/>
                  </a:lnTo>
                  <a:lnTo>
                    <a:pt x="77" y="67"/>
                  </a:lnTo>
                  <a:lnTo>
                    <a:pt x="78" y="75"/>
                  </a:lnTo>
                  <a:close/>
                  <a:moveTo>
                    <a:pt x="97" y="14"/>
                  </a:moveTo>
                  <a:lnTo>
                    <a:pt x="102" y="15"/>
                  </a:lnTo>
                  <a:lnTo>
                    <a:pt x="107" y="11"/>
                  </a:lnTo>
                  <a:lnTo>
                    <a:pt x="108" y="22"/>
                  </a:lnTo>
                  <a:lnTo>
                    <a:pt x="99" y="25"/>
                  </a:lnTo>
                  <a:lnTo>
                    <a:pt x="93" y="33"/>
                  </a:lnTo>
                  <a:lnTo>
                    <a:pt x="82" y="27"/>
                  </a:lnTo>
                  <a:lnTo>
                    <a:pt x="78" y="37"/>
                  </a:lnTo>
                  <a:lnTo>
                    <a:pt x="71" y="37"/>
                  </a:lnTo>
                  <a:lnTo>
                    <a:pt x="70" y="28"/>
                  </a:lnTo>
                  <a:lnTo>
                    <a:pt x="73" y="21"/>
                  </a:lnTo>
                  <a:lnTo>
                    <a:pt x="80" y="21"/>
                  </a:lnTo>
                  <a:lnTo>
                    <a:pt x="82" y="8"/>
                  </a:lnTo>
                  <a:lnTo>
                    <a:pt x="84" y="0"/>
                  </a:lnTo>
                  <a:lnTo>
                    <a:pt x="93" y="10"/>
                  </a:lnTo>
                  <a:lnTo>
                    <a:pt x="97" y="1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3" name="Freihandform 110">
              <a:extLst>
                <a:ext uri="{FF2B5EF4-FFF2-40B4-BE49-F238E27FC236}">
                  <a16:creationId xmlns:a16="http://schemas.microsoft.com/office/drawing/2014/main" id="{631D93AC-884A-1258-1C4C-7B3D040B8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277" y="5305763"/>
              <a:ext cx="372097" cy="178261"/>
            </a:xfrm>
            <a:custGeom>
              <a:avLst/>
              <a:gdLst>
                <a:gd name="T0" fmla="*/ 7 w 215"/>
                <a:gd name="T1" fmla="*/ 28 h 103"/>
                <a:gd name="T2" fmla="*/ 30 w 215"/>
                <a:gd name="T3" fmla="*/ 13 h 103"/>
                <a:gd name="T4" fmla="*/ 43 w 215"/>
                <a:gd name="T5" fmla="*/ 17 h 103"/>
                <a:gd name="T6" fmla="*/ 54 w 215"/>
                <a:gd name="T7" fmla="*/ 22 h 103"/>
                <a:gd name="T8" fmla="*/ 70 w 215"/>
                <a:gd name="T9" fmla="*/ 18 h 103"/>
                <a:gd name="T10" fmla="*/ 74 w 215"/>
                <a:gd name="T11" fmla="*/ 0 h 103"/>
                <a:gd name="T12" fmla="*/ 88 w 215"/>
                <a:gd name="T13" fmla="*/ 6 h 103"/>
                <a:gd name="T14" fmla="*/ 97 w 215"/>
                <a:gd name="T15" fmla="*/ 17 h 103"/>
                <a:gd name="T16" fmla="*/ 113 w 215"/>
                <a:gd name="T17" fmla="*/ 19 h 103"/>
                <a:gd name="T18" fmla="*/ 128 w 215"/>
                <a:gd name="T19" fmla="*/ 19 h 103"/>
                <a:gd name="T20" fmla="*/ 138 w 215"/>
                <a:gd name="T21" fmla="*/ 29 h 103"/>
                <a:gd name="T22" fmla="*/ 153 w 215"/>
                <a:gd name="T23" fmla="*/ 31 h 103"/>
                <a:gd name="T24" fmla="*/ 169 w 215"/>
                <a:gd name="T25" fmla="*/ 27 h 103"/>
                <a:gd name="T26" fmla="*/ 182 w 215"/>
                <a:gd name="T27" fmla="*/ 21 h 103"/>
                <a:gd name="T28" fmla="*/ 194 w 215"/>
                <a:gd name="T29" fmla="*/ 23 h 103"/>
                <a:gd name="T30" fmla="*/ 186 w 215"/>
                <a:gd name="T31" fmla="*/ 41 h 103"/>
                <a:gd name="T32" fmla="*/ 192 w 215"/>
                <a:gd name="T33" fmla="*/ 43 h 103"/>
                <a:gd name="T34" fmla="*/ 202 w 215"/>
                <a:gd name="T35" fmla="*/ 42 h 103"/>
                <a:gd name="T36" fmla="*/ 215 w 215"/>
                <a:gd name="T37" fmla="*/ 52 h 103"/>
                <a:gd name="T38" fmla="*/ 209 w 215"/>
                <a:gd name="T39" fmla="*/ 54 h 103"/>
                <a:gd name="T40" fmla="*/ 194 w 215"/>
                <a:gd name="T41" fmla="*/ 58 h 103"/>
                <a:gd name="T42" fmla="*/ 178 w 215"/>
                <a:gd name="T43" fmla="*/ 69 h 103"/>
                <a:gd name="T44" fmla="*/ 165 w 215"/>
                <a:gd name="T45" fmla="*/ 71 h 103"/>
                <a:gd name="T46" fmla="*/ 158 w 215"/>
                <a:gd name="T47" fmla="*/ 76 h 103"/>
                <a:gd name="T48" fmla="*/ 161 w 215"/>
                <a:gd name="T49" fmla="*/ 83 h 103"/>
                <a:gd name="T50" fmla="*/ 152 w 215"/>
                <a:gd name="T51" fmla="*/ 92 h 103"/>
                <a:gd name="T52" fmla="*/ 134 w 215"/>
                <a:gd name="T53" fmla="*/ 95 h 103"/>
                <a:gd name="T54" fmla="*/ 116 w 215"/>
                <a:gd name="T55" fmla="*/ 103 h 103"/>
                <a:gd name="T56" fmla="*/ 103 w 215"/>
                <a:gd name="T57" fmla="*/ 100 h 103"/>
                <a:gd name="T58" fmla="*/ 88 w 215"/>
                <a:gd name="T59" fmla="*/ 93 h 103"/>
                <a:gd name="T60" fmla="*/ 65 w 215"/>
                <a:gd name="T61" fmla="*/ 93 h 103"/>
                <a:gd name="T62" fmla="*/ 54 w 215"/>
                <a:gd name="T63" fmla="*/ 87 h 103"/>
                <a:gd name="T64" fmla="*/ 47 w 215"/>
                <a:gd name="T65" fmla="*/ 77 h 103"/>
                <a:gd name="T66" fmla="*/ 29 w 215"/>
                <a:gd name="T67" fmla="*/ 70 h 103"/>
                <a:gd name="T68" fmla="*/ 19 w 215"/>
                <a:gd name="T69" fmla="*/ 65 h 103"/>
                <a:gd name="T70" fmla="*/ 17 w 215"/>
                <a:gd name="T71" fmla="*/ 46 h 103"/>
                <a:gd name="T72" fmla="*/ 2 w 215"/>
                <a:gd name="T73" fmla="*/ 3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5" h="103">
                  <a:moveTo>
                    <a:pt x="0" y="29"/>
                  </a:moveTo>
                  <a:lnTo>
                    <a:pt x="7" y="28"/>
                  </a:lnTo>
                  <a:lnTo>
                    <a:pt x="20" y="18"/>
                  </a:lnTo>
                  <a:lnTo>
                    <a:pt x="30" y="13"/>
                  </a:lnTo>
                  <a:lnTo>
                    <a:pt x="36" y="17"/>
                  </a:lnTo>
                  <a:lnTo>
                    <a:pt x="43" y="17"/>
                  </a:lnTo>
                  <a:lnTo>
                    <a:pt x="47" y="22"/>
                  </a:lnTo>
                  <a:lnTo>
                    <a:pt x="54" y="22"/>
                  </a:lnTo>
                  <a:lnTo>
                    <a:pt x="64" y="25"/>
                  </a:lnTo>
                  <a:lnTo>
                    <a:pt x="70" y="18"/>
                  </a:lnTo>
                  <a:lnTo>
                    <a:pt x="67" y="11"/>
                  </a:lnTo>
                  <a:lnTo>
                    <a:pt x="74" y="0"/>
                  </a:lnTo>
                  <a:lnTo>
                    <a:pt x="82" y="5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97" y="17"/>
                  </a:lnTo>
                  <a:lnTo>
                    <a:pt x="107" y="21"/>
                  </a:lnTo>
                  <a:lnTo>
                    <a:pt x="113" y="19"/>
                  </a:lnTo>
                  <a:lnTo>
                    <a:pt x="122" y="18"/>
                  </a:lnTo>
                  <a:lnTo>
                    <a:pt x="128" y="19"/>
                  </a:lnTo>
                  <a:lnTo>
                    <a:pt x="135" y="24"/>
                  </a:lnTo>
                  <a:lnTo>
                    <a:pt x="138" y="29"/>
                  </a:lnTo>
                  <a:lnTo>
                    <a:pt x="145" y="29"/>
                  </a:lnTo>
                  <a:lnTo>
                    <a:pt x="153" y="31"/>
                  </a:lnTo>
                  <a:lnTo>
                    <a:pt x="159" y="29"/>
                  </a:lnTo>
                  <a:lnTo>
                    <a:pt x="169" y="27"/>
                  </a:lnTo>
                  <a:lnTo>
                    <a:pt x="178" y="19"/>
                  </a:lnTo>
                  <a:lnTo>
                    <a:pt x="182" y="21"/>
                  </a:lnTo>
                  <a:lnTo>
                    <a:pt x="186" y="24"/>
                  </a:lnTo>
                  <a:lnTo>
                    <a:pt x="194" y="23"/>
                  </a:lnTo>
                  <a:lnTo>
                    <a:pt x="190" y="31"/>
                  </a:lnTo>
                  <a:lnTo>
                    <a:pt x="186" y="41"/>
                  </a:lnTo>
                  <a:lnTo>
                    <a:pt x="187" y="45"/>
                  </a:lnTo>
                  <a:lnTo>
                    <a:pt x="192" y="43"/>
                  </a:lnTo>
                  <a:lnTo>
                    <a:pt x="198" y="46"/>
                  </a:lnTo>
                  <a:lnTo>
                    <a:pt x="202" y="42"/>
                  </a:lnTo>
                  <a:lnTo>
                    <a:pt x="209" y="45"/>
                  </a:lnTo>
                  <a:lnTo>
                    <a:pt x="215" y="52"/>
                  </a:lnTo>
                  <a:lnTo>
                    <a:pt x="213" y="56"/>
                  </a:lnTo>
                  <a:lnTo>
                    <a:pt x="209" y="54"/>
                  </a:lnTo>
                  <a:lnTo>
                    <a:pt x="199" y="56"/>
                  </a:lnTo>
                  <a:lnTo>
                    <a:pt x="194" y="58"/>
                  </a:lnTo>
                  <a:lnTo>
                    <a:pt x="189" y="65"/>
                  </a:lnTo>
                  <a:lnTo>
                    <a:pt x="178" y="69"/>
                  </a:lnTo>
                  <a:lnTo>
                    <a:pt x="172" y="74"/>
                  </a:lnTo>
                  <a:lnTo>
                    <a:pt x="165" y="71"/>
                  </a:lnTo>
                  <a:lnTo>
                    <a:pt x="161" y="70"/>
                  </a:lnTo>
                  <a:lnTo>
                    <a:pt x="158" y="76"/>
                  </a:lnTo>
                  <a:lnTo>
                    <a:pt x="160" y="80"/>
                  </a:lnTo>
                  <a:lnTo>
                    <a:pt x="161" y="83"/>
                  </a:lnTo>
                  <a:lnTo>
                    <a:pt x="157" y="87"/>
                  </a:lnTo>
                  <a:lnTo>
                    <a:pt x="152" y="92"/>
                  </a:lnTo>
                  <a:lnTo>
                    <a:pt x="143" y="94"/>
                  </a:lnTo>
                  <a:lnTo>
                    <a:pt x="134" y="95"/>
                  </a:lnTo>
                  <a:lnTo>
                    <a:pt x="123" y="98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3" y="100"/>
                  </a:lnTo>
                  <a:lnTo>
                    <a:pt x="94" y="94"/>
                  </a:lnTo>
                  <a:lnTo>
                    <a:pt x="88" y="93"/>
                  </a:lnTo>
                  <a:lnTo>
                    <a:pt x="78" y="94"/>
                  </a:lnTo>
                  <a:lnTo>
                    <a:pt x="65" y="93"/>
                  </a:lnTo>
                  <a:lnTo>
                    <a:pt x="58" y="93"/>
                  </a:lnTo>
                  <a:lnTo>
                    <a:pt x="54" y="87"/>
                  </a:lnTo>
                  <a:lnTo>
                    <a:pt x="50" y="79"/>
                  </a:lnTo>
                  <a:lnTo>
                    <a:pt x="47" y="77"/>
                  </a:lnTo>
                  <a:lnTo>
                    <a:pt x="38" y="71"/>
                  </a:lnTo>
                  <a:lnTo>
                    <a:pt x="29" y="70"/>
                  </a:lnTo>
                  <a:lnTo>
                    <a:pt x="21" y="69"/>
                  </a:lnTo>
                  <a:lnTo>
                    <a:pt x="19" y="65"/>
                  </a:lnTo>
                  <a:lnTo>
                    <a:pt x="21" y="53"/>
                  </a:lnTo>
                  <a:lnTo>
                    <a:pt x="17" y="46"/>
                  </a:lnTo>
                  <a:lnTo>
                    <a:pt x="7" y="42"/>
                  </a:lnTo>
                  <a:lnTo>
                    <a:pt x="2" y="36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4" name="Freihandform 125">
              <a:extLst>
                <a:ext uri="{FF2B5EF4-FFF2-40B4-BE49-F238E27FC236}">
                  <a16:creationId xmlns:a16="http://schemas.microsoft.com/office/drawing/2014/main" id="{5EBEA16A-4F4C-C210-8564-9232711E0C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913" y="5696897"/>
              <a:ext cx="89995" cy="121148"/>
            </a:xfrm>
            <a:custGeom>
              <a:avLst/>
              <a:gdLst>
                <a:gd name="T0" fmla="*/ 46 w 52"/>
                <a:gd name="T1" fmla="*/ 39 h 70"/>
                <a:gd name="T2" fmla="*/ 44 w 52"/>
                <a:gd name="T3" fmla="*/ 43 h 70"/>
                <a:gd name="T4" fmla="*/ 40 w 52"/>
                <a:gd name="T5" fmla="*/ 43 h 70"/>
                <a:gd name="T6" fmla="*/ 39 w 52"/>
                <a:gd name="T7" fmla="*/ 45 h 70"/>
                <a:gd name="T8" fmla="*/ 38 w 52"/>
                <a:gd name="T9" fmla="*/ 48 h 70"/>
                <a:gd name="T10" fmla="*/ 39 w 52"/>
                <a:gd name="T11" fmla="*/ 53 h 70"/>
                <a:gd name="T12" fmla="*/ 38 w 52"/>
                <a:gd name="T13" fmla="*/ 54 h 70"/>
                <a:gd name="T14" fmla="*/ 35 w 52"/>
                <a:gd name="T15" fmla="*/ 54 h 70"/>
                <a:gd name="T16" fmla="*/ 31 w 52"/>
                <a:gd name="T17" fmla="*/ 57 h 70"/>
                <a:gd name="T18" fmla="*/ 31 w 52"/>
                <a:gd name="T19" fmla="*/ 60 h 70"/>
                <a:gd name="T20" fmla="*/ 28 w 52"/>
                <a:gd name="T21" fmla="*/ 62 h 70"/>
                <a:gd name="T22" fmla="*/ 25 w 52"/>
                <a:gd name="T23" fmla="*/ 62 h 70"/>
                <a:gd name="T24" fmla="*/ 22 w 52"/>
                <a:gd name="T25" fmla="*/ 63 h 70"/>
                <a:gd name="T26" fmla="*/ 22 w 52"/>
                <a:gd name="T27" fmla="*/ 66 h 70"/>
                <a:gd name="T28" fmla="*/ 19 w 52"/>
                <a:gd name="T29" fmla="*/ 68 h 70"/>
                <a:gd name="T30" fmla="*/ 15 w 52"/>
                <a:gd name="T31" fmla="*/ 68 h 70"/>
                <a:gd name="T32" fmla="*/ 10 w 52"/>
                <a:gd name="T33" fmla="*/ 70 h 70"/>
                <a:gd name="T34" fmla="*/ 8 w 52"/>
                <a:gd name="T35" fmla="*/ 70 h 70"/>
                <a:gd name="T36" fmla="*/ 5 w 52"/>
                <a:gd name="T37" fmla="*/ 65 h 70"/>
                <a:gd name="T38" fmla="*/ 0 w 52"/>
                <a:gd name="T39" fmla="*/ 53 h 70"/>
                <a:gd name="T40" fmla="*/ 20 w 52"/>
                <a:gd name="T41" fmla="*/ 46 h 70"/>
                <a:gd name="T42" fmla="*/ 25 w 52"/>
                <a:gd name="T43" fmla="*/ 33 h 70"/>
                <a:gd name="T44" fmla="*/ 21 w 52"/>
                <a:gd name="T45" fmla="*/ 27 h 70"/>
                <a:gd name="T46" fmla="*/ 22 w 52"/>
                <a:gd name="T47" fmla="*/ 24 h 70"/>
                <a:gd name="T48" fmla="*/ 23 w 52"/>
                <a:gd name="T49" fmla="*/ 21 h 70"/>
                <a:gd name="T50" fmla="*/ 23 w 52"/>
                <a:gd name="T51" fmla="*/ 18 h 70"/>
                <a:gd name="T52" fmla="*/ 27 w 52"/>
                <a:gd name="T53" fmla="*/ 17 h 70"/>
                <a:gd name="T54" fmla="*/ 26 w 52"/>
                <a:gd name="T55" fmla="*/ 16 h 70"/>
                <a:gd name="T56" fmla="*/ 26 w 52"/>
                <a:gd name="T57" fmla="*/ 11 h 70"/>
                <a:gd name="T58" fmla="*/ 29 w 52"/>
                <a:gd name="T59" fmla="*/ 11 h 70"/>
                <a:gd name="T60" fmla="*/ 32 w 52"/>
                <a:gd name="T61" fmla="*/ 16 h 70"/>
                <a:gd name="T62" fmla="*/ 37 w 52"/>
                <a:gd name="T63" fmla="*/ 18 h 70"/>
                <a:gd name="T64" fmla="*/ 42 w 52"/>
                <a:gd name="T65" fmla="*/ 19 h 70"/>
                <a:gd name="T66" fmla="*/ 45 w 52"/>
                <a:gd name="T67" fmla="*/ 21 h 70"/>
                <a:gd name="T68" fmla="*/ 48 w 52"/>
                <a:gd name="T69" fmla="*/ 25 h 70"/>
                <a:gd name="T70" fmla="*/ 50 w 52"/>
                <a:gd name="T71" fmla="*/ 28 h 70"/>
                <a:gd name="T72" fmla="*/ 52 w 52"/>
                <a:gd name="T73" fmla="*/ 28 h 70"/>
                <a:gd name="T74" fmla="*/ 52 w 52"/>
                <a:gd name="T75" fmla="*/ 30 h 70"/>
                <a:gd name="T76" fmla="*/ 50 w 52"/>
                <a:gd name="T77" fmla="*/ 34 h 70"/>
                <a:gd name="T78" fmla="*/ 49 w 52"/>
                <a:gd name="T79" fmla="*/ 36 h 70"/>
                <a:gd name="T80" fmla="*/ 46 w 52"/>
                <a:gd name="T81" fmla="*/ 39 h 70"/>
                <a:gd name="T82" fmla="*/ 29 w 52"/>
                <a:gd name="T83" fmla="*/ 4 h 70"/>
                <a:gd name="T84" fmla="*/ 28 w 52"/>
                <a:gd name="T85" fmla="*/ 5 h 70"/>
                <a:gd name="T86" fmla="*/ 27 w 52"/>
                <a:gd name="T87" fmla="*/ 2 h 70"/>
                <a:gd name="T88" fmla="*/ 29 w 52"/>
                <a:gd name="T89" fmla="*/ 0 h 70"/>
                <a:gd name="T90" fmla="*/ 31 w 52"/>
                <a:gd name="T91" fmla="*/ 1 h 70"/>
                <a:gd name="T92" fmla="*/ 29 w 52"/>
                <a:gd name="T93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" h="70">
                  <a:moveTo>
                    <a:pt x="46" y="39"/>
                  </a:moveTo>
                  <a:lnTo>
                    <a:pt x="44" y="43"/>
                  </a:lnTo>
                  <a:lnTo>
                    <a:pt x="40" y="43"/>
                  </a:lnTo>
                  <a:lnTo>
                    <a:pt x="39" y="45"/>
                  </a:lnTo>
                  <a:lnTo>
                    <a:pt x="38" y="48"/>
                  </a:lnTo>
                  <a:lnTo>
                    <a:pt x="39" y="53"/>
                  </a:lnTo>
                  <a:lnTo>
                    <a:pt x="38" y="54"/>
                  </a:lnTo>
                  <a:lnTo>
                    <a:pt x="35" y="54"/>
                  </a:lnTo>
                  <a:lnTo>
                    <a:pt x="31" y="57"/>
                  </a:lnTo>
                  <a:lnTo>
                    <a:pt x="31" y="60"/>
                  </a:lnTo>
                  <a:lnTo>
                    <a:pt x="28" y="62"/>
                  </a:lnTo>
                  <a:lnTo>
                    <a:pt x="25" y="62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9" y="68"/>
                  </a:lnTo>
                  <a:lnTo>
                    <a:pt x="15" y="68"/>
                  </a:lnTo>
                  <a:lnTo>
                    <a:pt x="10" y="70"/>
                  </a:lnTo>
                  <a:lnTo>
                    <a:pt x="8" y="70"/>
                  </a:lnTo>
                  <a:lnTo>
                    <a:pt x="5" y="65"/>
                  </a:lnTo>
                  <a:lnTo>
                    <a:pt x="0" y="53"/>
                  </a:lnTo>
                  <a:lnTo>
                    <a:pt x="20" y="46"/>
                  </a:lnTo>
                  <a:lnTo>
                    <a:pt x="25" y="33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3" y="21"/>
                  </a:lnTo>
                  <a:lnTo>
                    <a:pt x="23" y="18"/>
                  </a:lnTo>
                  <a:lnTo>
                    <a:pt x="27" y="17"/>
                  </a:lnTo>
                  <a:lnTo>
                    <a:pt x="26" y="16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6"/>
                  </a:lnTo>
                  <a:lnTo>
                    <a:pt x="37" y="18"/>
                  </a:lnTo>
                  <a:lnTo>
                    <a:pt x="42" y="19"/>
                  </a:lnTo>
                  <a:lnTo>
                    <a:pt x="45" y="21"/>
                  </a:lnTo>
                  <a:lnTo>
                    <a:pt x="48" y="25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49" y="36"/>
                  </a:lnTo>
                  <a:lnTo>
                    <a:pt x="46" y="39"/>
                  </a:lnTo>
                  <a:close/>
                  <a:moveTo>
                    <a:pt x="29" y="4"/>
                  </a:moveTo>
                  <a:lnTo>
                    <a:pt x="28" y="5"/>
                  </a:lnTo>
                  <a:lnTo>
                    <a:pt x="27" y="2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29" y="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5" name="Freihandform 130">
              <a:extLst>
                <a:ext uri="{FF2B5EF4-FFF2-40B4-BE49-F238E27FC236}">
                  <a16:creationId xmlns:a16="http://schemas.microsoft.com/office/drawing/2014/main" id="{09850E24-1DD2-BBE4-3181-4C4DF3B37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754" y="5554981"/>
              <a:ext cx="166145" cy="178261"/>
            </a:xfrm>
            <a:custGeom>
              <a:avLst/>
              <a:gdLst>
                <a:gd name="T0" fmla="*/ 83 w 96"/>
                <a:gd name="T1" fmla="*/ 19 h 103"/>
                <a:gd name="T2" fmla="*/ 81 w 96"/>
                <a:gd name="T3" fmla="*/ 9 h 103"/>
                <a:gd name="T4" fmla="*/ 77 w 96"/>
                <a:gd name="T5" fmla="*/ 6 h 103"/>
                <a:gd name="T6" fmla="*/ 85 w 96"/>
                <a:gd name="T7" fmla="*/ 0 h 103"/>
                <a:gd name="T8" fmla="*/ 73 w 96"/>
                <a:gd name="T9" fmla="*/ 2 h 103"/>
                <a:gd name="T10" fmla="*/ 71 w 96"/>
                <a:gd name="T11" fmla="*/ 9 h 103"/>
                <a:gd name="T12" fmla="*/ 68 w 96"/>
                <a:gd name="T13" fmla="*/ 17 h 103"/>
                <a:gd name="T14" fmla="*/ 66 w 96"/>
                <a:gd name="T15" fmla="*/ 23 h 103"/>
                <a:gd name="T16" fmla="*/ 62 w 96"/>
                <a:gd name="T17" fmla="*/ 29 h 103"/>
                <a:gd name="T18" fmla="*/ 55 w 96"/>
                <a:gd name="T19" fmla="*/ 35 h 103"/>
                <a:gd name="T20" fmla="*/ 54 w 96"/>
                <a:gd name="T21" fmla="*/ 42 h 103"/>
                <a:gd name="T22" fmla="*/ 46 w 96"/>
                <a:gd name="T23" fmla="*/ 42 h 103"/>
                <a:gd name="T24" fmla="*/ 41 w 96"/>
                <a:gd name="T25" fmla="*/ 45 h 103"/>
                <a:gd name="T26" fmla="*/ 36 w 96"/>
                <a:gd name="T27" fmla="*/ 55 h 103"/>
                <a:gd name="T28" fmla="*/ 23 w 96"/>
                <a:gd name="T29" fmla="*/ 58 h 103"/>
                <a:gd name="T30" fmla="*/ 18 w 96"/>
                <a:gd name="T31" fmla="*/ 59 h 103"/>
                <a:gd name="T32" fmla="*/ 0 w 96"/>
                <a:gd name="T33" fmla="*/ 57 h 103"/>
                <a:gd name="T34" fmla="*/ 6 w 96"/>
                <a:gd name="T35" fmla="*/ 65 h 103"/>
                <a:gd name="T36" fmla="*/ 12 w 96"/>
                <a:gd name="T37" fmla="*/ 75 h 103"/>
                <a:gd name="T38" fmla="*/ 15 w 96"/>
                <a:gd name="T39" fmla="*/ 80 h 103"/>
                <a:gd name="T40" fmla="*/ 3 w 96"/>
                <a:gd name="T41" fmla="*/ 92 h 103"/>
                <a:gd name="T42" fmla="*/ 24 w 96"/>
                <a:gd name="T43" fmla="*/ 90 h 103"/>
                <a:gd name="T44" fmla="*/ 42 w 96"/>
                <a:gd name="T45" fmla="*/ 95 h 103"/>
                <a:gd name="T46" fmla="*/ 48 w 96"/>
                <a:gd name="T47" fmla="*/ 103 h 103"/>
                <a:gd name="T48" fmla="*/ 67 w 96"/>
                <a:gd name="T49" fmla="*/ 96 h 103"/>
                <a:gd name="T50" fmla="*/ 62 w 96"/>
                <a:gd name="T51" fmla="*/ 87 h 103"/>
                <a:gd name="T52" fmla="*/ 58 w 96"/>
                <a:gd name="T53" fmla="*/ 78 h 103"/>
                <a:gd name="T54" fmla="*/ 72 w 96"/>
                <a:gd name="T55" fmla="*/ 71 h 103"/>
                <a:gd name="T56" fmla="*/ 84 w 96"/>
                <a:gd name="T57" fmla="*/ 55 h 103"/>
                <a:gd name="T58" fmla="*/ 90 w 96"/>
                <a:gd name="T59" fmla="*/ 42 h 103"/>
                <a:gd name="T60" fmla="*/ 90 w 96"/>
                <a:gd name="T61" fmla="*/ 34 h 103"/>
                <a:gd name="T62" fmla="*/ 90 w 96"/>
                <a:gd name="T63" fmla="*/ 3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03">
                  <a:moveTo>
                    <a:pt x="84" y="31"/>
                  </a:moveTo>
                  <a:lnTo>
                    <a:pt x="83" y="19"/>
                  </a:lnTo>
                  <a:lnTo>
                    <a:pt x="88" y="16"/>
                  </a:lnTo>
                  <a:lnTo>
                    <a:pt x="81" y="9"/>
                  </a:lnTo>
                  <a:lnTo>
                    <a:pt x="78" y="9"/>
                  </a:lnTo>
                  <a:lnTo>
                    <a:pt x="77" y="6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1" y="1"/>
                  </a:lnTo>
                  <a:lnTo>
                    <a:pt x="73" y="2"/>
                  </a:lnTo>
                  <a:lnTo>
                    <a:pt x="70" y="6"/>
                  </a:lnTo>
                  <a:lnTo>
                    <a:pt x="71" y="9"/>
                  </a:lnTo>
                  <a:lnTo>
                    <a:pt x="72" y="14"/>
                  </a:lnTo>
                  <a:lnTo>
                    <a:pt x="68" y="17"/>
                  </a:lnTo>
                  <a:lnTo>
                    <a:pt x="68" y="20"/>
                  </a:lnTo>
                  <a:lnTo>
                    <a:pt x="66" y="23"/>
                  </a:lnTo>
                  <a:lnTo>
                    <a:pt x="60" y="23"/>
                  </a:lnTo>
                  <a:lnTo>
                    <a:pt x="62" y="29"/>
                  </a:lnTo>
                  <a:lnTo>
                    <a:pt x="59" y="30"/>
                  </a:lnTo>
                  <a:lnTo>
                    <a:pt x="55" y="35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2" y="41"/>
                  </a:lnTo>
                  <a:lnTo>
                    <a:pt x="46" y="42"/>
                  </a:lnTo>
                  <a:lnTo>
                    <a:pt x="46" y="45"/>
                  </a:lnTo>
                  <a:lnTo>
                    <a:pt x="41" y="45"/>
                  </a:lnTo>
                  <a:lnTo>
                    <a:pt x="36" y="49"/>
                  </a:lnTo>
                  <a:lnTo>
                    <a:pt x="36" y="55"/>
                  </a:lnTo>
                  <a:lnTo>
                    <a:pt x="27" y="59"/>
                  </a:lnTo>
                  <a:lnTo>
                    <a:pt x="23" y="58"/>
                  </a:lnTo>
                  <a:lnTo>
                    <a:pt x="21" y="60"/>
                  </a:lnTo>
                  <a:lnTo>
                    <a:pt x="18" y="59"/>
                  </a:lnTo>
                  <a:lnTo>
                    <a:pt x="11" y="60"/>
                  </a:lnTo>
                  <a:lnTo>
                    <a:pt x="0" y="57"/>
                  </a:lnTo>
                  <a:lnTo>
                    <a:pt x="3" y="60"/>
                  </a:lnTo>
                  <a:lnTo>
                    <a:pt x="6" y="65"/>
                  </a:lnTo>
                  <a:lnTo>
                    <a:pt x="12" y="67"/>
                  </a:lnTo>
                  <a:lnTo>
                    <a:pt x="12" y="75"/>
                  </a:lnTo>
                  <a:lnTo>
                    <a:pt x="15" y="76"/>
                  </a:lnTo>
                  <a:lnTo>
                    <a:pt x="15" y="80"/>
                  </a:lnTo>
                  <a:lnTo>
                    <a:pt x="6" y="83"/>
                  </a:lnTo>
                  <a:lnTo>
                    <a:pt x="3" y="92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36" y="89"/>
                  </a:lnTo>
                  <a:lnTo>
                    <a:pt x="42" y="95"/>
                  </a:lnTo>
                  <a:lnTo>
                    <a:pt x="43" y="100"/>
                  </a:lnTo>
                  <a:lnTo>
                    <a:pt x="48" y="103"/>
                  </a:lnTo>
                  <a:lnTo>
                    <a:pt x="53" y="96"/>
                  </a:lnTo>
                  <a:lnTo>
                    <a:pt x="67" y="96"/>
                  </a:lnTo>
                  <a:lnTo>
                    <a:pt x="66" y="90"/>
                  </a:lnTo>
                  <a:lnTo>
                    <a:pt x="62" y="87"/>
                  </a:lnTo>
                  <a:lnTo>
                    <a:pt x="61" y="81"/>
                  </a:lnTo>
                  <a:lnTo>
                    <a:pt x="58" y="78"/>
                  </a:lnTo>
                  <a:lnTo>
                    <a:pt x="65" y="70"/>
                  </a:lnTo>
                  <a:lnTo>
                    <a:pt x="72" y="71"/>
                  </a:lnTo>
                  <a:lnTo>
                    <a:pt x="79" y="63"/>
                  </a:lnTo>
                  <a:lnTo>
                    <a:pt x="84" y="55"/>
                  </a:lnTo>
                  <a:lnTo>
                    <a:pt x="90" y="47"/>
                  </a:lnTo>
                  <a:lnTo>
                    <a:pt x="90" y="42"/>
                  </a:lnTo>
                  <a:lnTo>
                    <a:pt x="96" y="37"/>
                  </a:lnTo>
                  <a:lnTo>
                    <a:pt x="90" y="34"/>
                  </a:lnTo>
                  <a:lnTo>
                    <a:pt x="90" y="32"/>
                  </a:lnTo>
                  <a:lnTo>
                    <a:pt x="90" y="34"/>
                  </a:lnTo>
                  <a:lnTo>
                    <a:pt x="84" y="3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6" name="Freihandform 134">
              <a:extLst>
                <a:ext uri="{FF2B5EF4-FFF2-40B4-BE49-F238E27FC236}">
                  <a16:creationId xmlns:a16="http://schemas.microsoft.com/office/drawing/2014/main" id="{BBBCE8F7-CFBD-DA25-6DE8-A490B462A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42" y="5473639"/>
              <a:ext cx="36345" cy="81343"/>
            </a:xfrm>
            <a:custGeom>
              <a:avLst/>
              <a:gdLst>
                <a:gd name="T0" fmla="*/ 4 w 21"/>
                <a:gd name="T1" fmla="*/ 3 h 47"/>
                <a:gd name="T2" fmla="*/ 6 w 21"/>
                <a:gd name="T3" fmla="*/ 1 h 47"/>
                <a:gd name="T4" fmla="*/ 9 w 21"/>
                <a:gd name="T5" fmla="*/ 0 h 47"/>
                <a:gd name="T6" fmla="*/ 10 w 21"/>
                <a:gd name="T7" fmla="*/ 4 h 47"/>
                <a:gd name="T8" fmla="*/ 15 w 21"/>
                <a:gd name="T9" fmla="*/ 4 h 47"/>
                <a:gd name="T10" fmla="*/ 16 w 21"/>
                <a:gd name="T11" fmla="*/ 3 h 47"/>
                <a:gd name="T12" fmla="*/ 20 w 21"/>
                <a:gd name="T13" fmla="*/ 3 h 47"/>
                <a:gd name="T14" fmla="*/ 21 w 21"/>
                <a:gd name="T15" fmla="*/ 8 h 47"/>
                <a:gd name="T16" fmla="*/ 19 w 21"/>
                <a:gd name="T17" fmla="*/ 11 h 47"/>
                <a:gd name="T18" fmla="*/ 19 w 21"/>
                <a:gd name="T19" fmla="*/ 17 h 47"/>
                <a:gd name="T20" fmla="*/ 17 w 21"/>
                <a:gd name="T21" fmla="*/ 18 h 47"/>
                <a:gd name="T22" fmla="*/ 17 w 21"/>
                <a:gd name="T23" fmla="*/ 23 h 47"/>
                <a:gd name="T24" fmla="*/ 14 w 21"/>
                <a:gd name="T25" fmla="*/ 23 h 47"/>
                <a:gd name="T26" fmla="*/ 17 w 21"/>
                <a:gd name="T27" fmla="*/ 29 h 47"/>
                <a:gd name="T28" fmla="*/ 15 w 21"/>
                <a:gd name="T29" fmla="*/ 34 h 47"/>
                <a:gd name="T30" fmla="*/ 17 w 21"/>
                <a:gd name="T31" fmla="*/ 37 h 47"/>
                <a:gd name="T32" fmla="*/ 16 w 21"/>
                <a:gd name="T33" fmla="*/ 38 h 47"/>
                <a:gd name="T34" fmla="*/ 14 w 21"/>
                <a:gd name="T35" fmla="*/ 42 h 47"/>
                <a:gd name="T36" fmla="*/ 15 w 21"/>
                <a:gd name="T37" fmla="*/ 44 h 47"/>
                <a:gd name="T38" fmla="*/ 11 w 21"/>
                <a:gd name="T39" fmla="*/ 47 h 47"/>
                <a:gd name="T40" fmla="*/ 8 w 21"/>
                <a:gd name="T41" fmla="*/ 46 h 47"/>
                <a:gd name="T42" fmla="*/ 5 w 21"/>
                <a:gd name="T43" fmla="*/ 47 h 47"/>
                <a:gd name="T44" fmla="*/ 5 w 21"/>
                <a:gd name="T45" fmla="*/ 40 h 47"/>
                <a:gd name="T46" fmla="*/ 5 w 21"/>
                <a:gd name="T47" fmla="*/ 35 h 47"/>
                <a:gd name="T48" fmla="*/ 2 w 21"/>
                <a:gd name="T49" fmla="*/ 35 h 47"/>
                <a:gd name="T50" fmla="*/ 0 w 21"/>
                <a:gd name="T51" fmla="*/ 31 h 47"/>
                <a:gd name="T52" fmla="*/ 2 w 21"/>
                <a:gd name="T53" fmla="*/ 25 h 47"/>
                <a:gd name="T54" fmla="*/ 4 w 21"/>
                <a:gd name="T55" fmla="*/ 23 h 47"/>
                <a:gd name="T56" fmla="*/ 4 w 21"/>
                <a:gd name="T57" fmla="*/ 19 h 47"/>
                <a:gd name="T58" fmla="*/ 5 w 21"/>
                <a:gd name="T59" fmla="*/ 13 h 47"/>
                <a:gd name="T60" fmla="*/ 5 w 21"/>
                <a:gd name="T61" fmla="*/ 9 h 47"/>
                <a:gd name="T62" fmla="*/ 4 w 21"/>
                <a:gd name="T63" fmla="*/ 7 h 47"/>
                <a:gd name="T64" fmla="*/ 4 w 21"/>
                <a:gd name="T6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" h="47">
                  <a:moveTo>
                    <a:pt x="4" y="3"/>
                  </a:moveTo>
                  <a:lnTo>
                    <a:pt x="6" y="1"/>
                  </a:lnTo>
                  <a:lnTo>
                    <a:pt x="9" y="0"/>
                  </a:lnTo>
                  <a:lnTo>
                    <a:pt x="10" y="4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20" y="3"/>
                  </a:lnTo>
                  <a:lnTo>
                    <a:pt x="21" y="8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17" y="18"/>
                  </a:lnTo>
                  <a:lnTo>
                    <a:pt x="17" y="23"/>
                  </a:lnTo>
                  <a:lnTo>
                    <a:pt x="14" y="23"/>
                  </a:lnTo>
                  <a:lnTo>
                    <a:pt x="17" y="29"/>
                  </a:lnTo>
                  <a:lnTo>
                    <a:pt x="15" y="34"/>
                  </a:lnTo>
                  <a:lnTo>
                    <a:pt x="17" y="37"/>
                  </a:lnTo>
                  <a:lnTo>
                    <a:pt x="16" y="38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1" y="47"/>
                  </a:lnTo>
                  <a:lnTo>
                    <a:pt x="8" y="46"/>
                  </a:lnTo>
                  <a:lnTo>
                    <a:pt x="5" y="47"/>
                  </a:lnTo>
                  <a:lnTo>
                    <a:pt x="5" y="40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5" y="13"/>
                  </a:lnTo>
                  <a:lnTo>
                    <a:pt x="5" y="9"/>
                  </a:lnTo>
                  <a:lnTo>
                    <a:pt x="4" y="7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7" name="Freihandform 140">
              <a:extLst>
                <a:ext uri="{FF2B5EF4-FFF2-40B4-BE49-F238E27FC236}">
                  <a16:creationId xmlns:a16="http://schemas.microsoft.com/office/drawing/2014/main" id="{1D85D2E4-0909-BF13-85EB-3BF483670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641" y="4308891"/>
              <a:ext cx="1555882" cy="1164748"/>
            </a:xfrm>
            <a:custGeom>
              <a:avLst/>
              <a:gdLst>
                <a:gd name="T0" fmla="*/ 569 w 899"/>
                <a:gd name="T1" fmla="*/ 239 h 673"/>
                <a:gd name="T2" fmla="*/ 291 w 899"/>
                <a:gd name="T3" fmla="*/ 124 h 673"/>
                <a:gd name="T4" fmla="*/ 616 w 899"/>
                <a:gd name="T5" fmla="*/ 213 h 673"/>
                <a:gd name="T6" fmla="*/ 832 w 899"/>
                <a:gd name="T7" fmla="*/ 288 h 673"/>
                <a:gd name="T8" fmla="*/ 597 w 899"/>
                <a:gd name="T9" fmla="*/ 193 h 673"/>
                <a:gd name="T10" fmla="*/ 250 w 899"/>
                <a:gd name="T11" fmla="*/ 72 h 673"/>
                <a:gd name="T12" fmla="*/ 254 w 899"/>
                <a:gd name="T13" fmla="*/ 9 h 673"/>
                <a:gd name="T14" fmla="*/ 865 w 899"/>
                <a:gd name="T15" fmla="*/ 381 h 673"/>
                <a:gd name="T16" fmla="*/ 767 w 899"/>
                <a:gd name="T17" fmla="*/ 319 h 673"/>
                <a:gd name="T18" fmla="*/ 713 w 899"/>
                <a:gd name="T19" fmla="*/ 327 h 673"/>
                <a:gd name="T20" fmla="*/ 633 w 899"/>
                <a:gd name="T21" fmla="*/ 287 h 673"/>
                <a:gd name="T22" fmla="*/ 534 w 899"/>
                <a:gd name="T23" fmla="*/ 286 h 673"/>
                <a:gd name="T24" fmla="*/ 487 w 899"/>
                <a:gd name="T25" fmla="*/ 256 h 673"/>
                <a:gd name="T26" fmla="*/ 400 w 899"/>
                <a:gd name="T27" fmla="*/ 239 h 673"/>
                <a:gd name="T28" fmla="*/ 364 w 899"/>
                <a:gd name="T29" fmla="*/ 221 h 673"/>
                <a:gd name="T30" fmla="*/ 343 w 899"/>
                <a:gd name="T31" fmla="*/ 168 h 673"/>
                <a:gd name="T32" fmla="*/ 300 w 899"/>
                <a:gd name="T33" fmla="*/ 169 h 673"/>
                <a:gd name="T34" fmla="*/ 216 w 899"/>
                <a:gd name="T35" fmla="*/ 204 h 673"/>
                <a:gd name="T36" fmla="*/ 165 w 899"/>
                <a:gd name="T37" fmla="*/ 265 h 673"/>
                <a:gd name="T38" fmla="*/ 132 w 899"/>
                <a:gd name="T39" fmla="*/ 273 h 673"/>
                <a:gd name="T40" fmla="*/ 120 w 899"/>
                <a:gd name="T41" fmla="*/ 338 h 673"/>
                <a:gd name="T42" fmla="*/ 110 w 899"/>
                <a:gd name="T43" fmla="*/ 389 h 673"/>
                <a:gd name="T44" fmla="*/ 106 w 899"/>
                <a:gd name="T45" fmla="*/ 291 h 673"/>
                <a:gd name="T46" fmla="*/ 71 w 899"/>
                <a:gd name="T47" fmla="*/ 305 h 673"/>
                <a:gd name="T48" fmla="*/ 80 w 899"/>
                <a:gd name="T49" fmla="*/ 352 h 673"/>
                <a:gd name="T50" fmla="*/ 30 w 899"/>
                <a:gd name="T51" fmla="*/ 467 h 673"/>
                <a:gd name="T52" fmla="*/ 18 w 899"/>
                <a:gd name="T53" fmla="*/ 530 h 673"/>
                <a:gd name="T54" fmla="*/ 16 w 899"/>
                <a:gd name="T55" fmla="*/ 551 h 673"/>
                <a:gd name="T56" fmla="*/ 25 w 899"/>
                <a:gd name="T57" fmla="*/ 571 h 673"/>
                <a:gd name="T58" fmla="*/ 36 w 899"/>
                <a:gd name="T59" fmla="*/ 554 h 673"/>
                <a:gd name="T60" fmla="*/ 109 w 899"/>
                <a:gd name="T61" fmla="*/ 551 h 673"/>
                <a:gd name="T62" fmla="*/ 161 w 899"/>
                <a:gd name="T63" fmla="*/ 589 h 673"/>
                <a:gd name="T64" fmla="*/ 198 w 899"/>
                <a:gd name="T65" fmla="*/ 601 h 673"/>
                <a:gd name="T66" fmla="*/ 249 w 899"/>
                <a:gd name="T67" fmla="*/ 593 h 673"/>
                <a:gd name="T68" fmla="*/ 287 w 899"/>
                <a:gd name="T69" fmla="*/ 576 h 673"/>
                <a:gd name="T70" fmla="*/ 335 w 899"/>
                <a:gd name="T71" fmla="*/ 594 h 673"/>
                <a:gd name="T72" fmla="*/ 382 w 899"/>
                <a:gd name="T73" fmla="*/ 603 h 673"/>
                <a:gd name="T74" fmla="*/ 424 w 899"/>
                <a:gd name="T75" fmla="*/ 592 h 673"/>
                <a:gd name="T76" fmla="*/ 453 w 899"/>
                <a:gd name="T77" fmla="*/ 560 h 673"/>
                <a:gd name="T78" fmla="*/ 492 w 899"/>
                <a:gd name="T79" fmla="*/ 604 h 673"/>
                <a:gd name="T80" fmla="*/ 524 w 899"/>
                <a:gd name="T81" fmla="*/ 627 h 673"/>
                <a:gd name="T82" fmla="*/ 500 w 899"/>
                <a:gd name="T83" fmla="*/ 667 h 673"/>
                <a:gd name="T84" fmla="*/ 529 w 899"/>
                <a:gd name="T85" fmla="*/ 663 h 673"/>
                <a:gd name="T86" fmla="*/ 568 w 899"/>
                <a:gd name="T87" fmla="*/ 584 h 673"/>
                <a:gd name="T88" fmla="*/ 541 w 899"/>
                <a:gd name="T89" fmla="*/ 548 h 673"/>
                <a:gd name="T90" fmla="*/ 639 w 899"/>
                <a:gd name="T91" fmla="*/ 488 h 673"/>
                <a:gd name="T92" fmla="*/ 698 w 899"/>
                <a:gd name="T93" fmla="*/ 473 h 673"/>
                <a:gd name="T94" fmla="*/ 686 w 899"/>
                <a:gd name="T95" fmla="*/ 506 h 673"/>
                <a:gd name="T96" fmla="*/ 675 w 899"/>
                <a:gd name="T97" fmla="*/ 587 h 673"/>
                <a:gd name="T98" fmla="*/ 711 w 899"/>
                <a:gd name="T99" fmla="*/ 530 h 673"/>
                <a:gd name="T100" fmla="*/ 729 w 899"/>
                <a:gd name="T101" fmla="*/ 484 h 673"/>
                <a:gd name="T102" fmla="*/ 789 w 899"/>
                <a:gd name="T103" fmla="*/ 458 h 673"/>
                <a:gd name="T104" fmla="*/ 820 w 899"/>
                <a:gd name="T105" fmla="*/ 423 h 673"/>
                <a:gd name="T106" fmla="*/ 841 w 899"/>
                <a:gd name="T107" fmla="*/ 390 h 673"/>
                <a:gd name="T108" fmla="*/ 872 w 899"/>
                <a:gd name="T109" fmla="*/ 419 h 673"/>
                <a:gd name="T110" fmla="*/ 594 w 899"/>
                <a:gd name="T111" fmla="*/ 609 h 673"/>
                <a:gd name="T112" fmla="*/ 581 w 899"/>
                <a:gd name="T113" fmla="*/ 557 h 673"/>
                <a:gd name="T114" fmla="*/ 576 w 899"/>
                <a:gd name="T115" fmla="*/ 630 h 673"/>
                <a:gd name="T116" fmla="*/ 594 w 899"/>
                <a:gd name="T117" fmla="*/ 60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99" h="673">
                  <a:moveTo>
                    <a:pt x="577" y="236"/>
                  </a:moveTo>
                  <a:lnTo>
                    <a:pt x="586" y="245"/>
                  </a:lnTo>
                  <a:lnTo>
                    <a:pt x="587" y="251"/>
                  </a:lnTo>
                  <a:lnTo>
                    <a:pt x="577" y="252"/>
                  </a:lnTo>
                  <a:lnTo>
                    <a:pt x="563" y="248"/>
                  </a:lnTo>
                  <a:lnTo>
                    <a:pt x="562" y="247"/>
                  </a:lnTo>
                  <a:lnTo>
                    <a:pt x="569" y="239"/>
                  </a:lnTo>
                  <a:lnTo>
                    <a:pt x="577" y="236"/>
                  </a:lnTo>
                  <a:close/>
                  <a:moveTo>
                    <a:pt x="329" y="111"/>
                  </a:moveTo>
                  <a:lnTo>
                    <a:pt x="331" y="97"/>
                  </a:lnTo>
                  <a:lnTo>
                    <a:pt x="314" y="77"/>
                  </a:lnTo>
                  <a:lnTo>
                    <a:pt x="309" y="76"/>
                  </a:lnTo>
                  <a:lnTo>
                    <a:pt x="303" y="79"/>
                  </a:lnTo>
                  <a:lnTo>
                    <a:pt x="291" y="124"/>
                  </a:lnTo>
                  <a:lnTo>
                    <a:pt x="329" y="111"/>
                  </a:lnTo>
                  <a:close/>
                  <a:moveTo>
                    <a:pt x="627" y="216"/>
                  </a:moveTo>
                  <a:lnTo>
                    <a:pt x="635" y="205"/>
                  </a:lnTo>
                  <a:lnTo>
                    <a:pt x="618" y="199"/>
                  </a:lnTo>
                  <a:lnTo>
                    <a:pt x="605" y="194"/>
                  </a:lnTo>
                  <a:lnTo>
                    <a:pt x="604" y="203"/>
                  </a:lnTo>
                  <a:lnTo>
                    <a:pt x="616" y="213"/>
                  </a:lnTo>
                  <a:lnTo>
                    <a:pt x="627" y="216"/>
                  </a:lnTo>
                  <a:close/>
                  <a:moveTo>
                    <a:pt x="831" y="303"/>
                  </a:moveTo>
                  <a:lnTo>
                    <a:pt x="839" y="302"/>
                  </a:lnTo>
                  <a:lnTo>
                    <a:pt x="847" y="297"/>
                  </a:lnTo>
                  <a:lnTo>
                    <a:pt x="848" y="294"/>
                  </a:lnTo>
                  <a:lnTo>
                    <a:pt x="838" y="288"/>
                  </a:lnTo>
                  <a:lnTo>
                    <a:pt x="832" y="288"/>
                  </a:lnTo>
                  <a:lnTo>
                    <a:pt x="831" y="290"/>
                  </a:lnTo>
                  <a:lnTo>
                    <a:pt x="822" y="298"/>
                  </a:lnTo>
                  <a:lnTo>
                    <a:pt x="824" y="304"/>
                  </a:lnTo>
                  <a:lnTo>
                    <a:pt x="831" y="303"/>
                  </a:lnTo>
                  <a:close/>
                  <a:moveTo>
                    <a:pt x="568" y="211"/>
                  </a:moveTo>
                  <a:lnTo>
                    <a:pt x="592" y="212"/>
                  </a:lnTo>
                  <a:lnTo>
                    <a:pt x="597" y="193"/>
                  </a:lnTo>
                  <a:lnTo>
                    <a:pt x="572" y="178"/>
                  </a:lnTo>
                  <a:lnTo>
                    <a:pt x="556" y="177"/>
                  </a:lnTo>
                  <a:lnTo>
                    <a:pt x="546" y="182"/>
                  </a:lnTo>
                  <a:lnTo>
                    <a:pt x="542" y="201"/>
                  </a:lnTo>
                  <a:lnTo>
                    <a:pt x="556" y="217"/>
                  </a:lnTo>
                  <a:lnTo>
                    <a:pt x="568" y="211"/>
                  </a:lnTo>
                  <a:close/>
                  <a:moveTo>
                    <a:pt x="250" y="72"/>
                  </a:moveTo>
                  <a:lnTo>
                    <a:pt x="261" y="85"/>
                  </a:lnTo>
                  <a:lnTo>
                    <a:pt x="280" y="96"/>
                  </a:lnTo>
                  <a:lnTo>
                    <a:pt x="295" y="91"/>
                  </a:lnTo>
                  <a:lnTo>
                    <a:pt x="296" y="59"/>
                  </a:lnTo>
                  <a:lnTo>
                    <a:pt x="280" y="20"/>
                  </a:lnTo>
                  <a:lnTo>
                    <a:pt x="268" y="0"/>
                  </a:lnTo>
                  <a:lnTo>
                    <a:pt x="254" y="9"/>
                  </a:lnTo>
                  <a:lnTo>
                    <a:pt x="236" y="37"/>
                  </a:lnTo>
                  <a:lnTo>
                    <a:pt x="245" y="45"/>
                  </a:lnTo>
                  <a:lnTo>
                    <a:pt x="250" y="72"/>
                  </a:lnTo>
                  <a:close/>
                  <a:moveTo>
                    <a:pt x="885" y="377"/>
                  </a:moveTo>
                  <a:lnTo>
                    <a:pt x="867" y="374"/>
                  </a:lnTo>
                  <a:lnTo>
                    <a:pt x="870" y="386"/>
                  </a:lnTo>
                  <a:lnTo>
                    <a:pt x="865" y="381"/>
                  </a:lnTo>
                  <a:lnTo>
                    <a:pt x="865" y="372"/>
                  </a:lnTo>
                  <a:lnTo>
                    <a:pt x="848" y="354"/>
                  </a:lnTo>
                  <a:lnTo>
                    <a:pt x="831" y="340"/>
                  </a:lnTo>
                  <a:lnTo>
                    <a:pt x="821" y="332"/>
                  </a:lnTo>
                  <a:lnTo>
                    <a:pt x="802" y="322"/>
                  </a:lnTo>
                  <a:lnTo>
                    <a:pt x="789" y="323"/>
                  </a:lnTo>
                  <a:lnTo>
                    <a:pt x="767" y="319"/>
                  </a:lnTo>
                  <a:lnTo>
                    <a:pt x="765" y="327"/>
                  </a:lnTo>
                  <a:lnTo>
                    <a:pt x="769" y="339"/>
                  </a:lnTo>
                  <a:lnTo>
                    <a:pt x="761" y="345"/>
                  </a:lnTo>
                  <a:lnTo>
                    <a:pt x="750" y="328"/>
                  </a:lnTo>
                  <a:lnTo>
                    <a:pt x="737" y="331"/>
                  </a:lnTo>
                  <a:lnTo>
                    <a:pt x="725" y="326"/>
                  </a:lnTo>
                  <a:lnTo>
                    <a:pt x="713" y="327"/>
                  </a:lnTo>
                  <a:lnTo>
                    <a:pt x="703" y="331"/>
                  </a:lnTo>
                  <a:lnTo>
                    <a:pt x="696" y="326"/>
                  </a:lnTo>
                  <a:lnTo>
                    <a:pt x="696" y="311"/>
                  </a:lnTo>
                  <a:lnTo>
                    <a:pt x="691" y="303"/>
                  </a:lnTo>
                  <a:lnTo>
                    <a:pt x="678" y="299"/>
                  </a:lnTo>
                  <a:lnTo>
                    <a:pt x="650" y="303"/>
                  </a:lnTo>
                  <a:lnTo>
                    <a:pt x="633" y="287"/>
                  </a:lnTo>
                  <a:lnTo>
                    <a:pt x="627" y="274"/>
                  </a:lnTo>
                  <a:lnTo>
                    <a:pt x="566" y="259"/>
                  </a:lnTo>
                  <a:lnTo>
                    <a:pt x="558" y="269"/>
                  </a:lnTo>
                  <a:lnTo>
                    <a:pt x="563" y="290"/>
                  </a:lnTo>
                  <a:lnTo>
                    <a:pt x="551" y="287"/>
                  </a:lnTo>
                  <a:lnTo>
                    <a:pt x="546" y="293"/>
                  </a:lnTo>
                  <a:lnTo>
                    <a:pt x="534" y="286"/>
                  </a:lnTo>
                  <a:lnTo>
                    <a:pt x="522" y="292"/>
                  </a:lnTo>
                  <a:lnTo>
                    <a:pt x="511" y="282"/>
                  </a:lnTo>
                  <a:lnTo>
                    <a:pt x="505" y="304"/>
                  </a:lnTo>
                  <a:lnTo>
                    <a:pt x="494" y="296"/>
                  </a:lnTo>
                  <a:lnTo>
                    <a:pt x="486" y="279"/>
                  </a:lnTo>
                  <a:lnTo>
                    <a:pt x="489" y="270"/>
                  </a:lnTo>
                  <a:lnTo>
                    <a:pt x="487" y="256"/>
                  </a:lnTo>
                  <a:lnTo>
                    <a:pt x="476" y="244"/>
                  </a:lnTo>
                  <a:lnTo>
                    <a:pt x="465" y="244"/>
                  </a:lnTo>
                  <a:lnTo>
                    <a:pt x="451" y="239"/>
                  </a:lnTo>
                  <a:lnTo>
                    <a:pt x="451" y="257"/>
                  </a:lnTo>
                  <a:lnTo>
                    <a:pt x="423" y="253"/>
                  </a:lnTo>
                  <a:lnTo>
                    <a:pt x="420" y="242"/>
                  </a:lnTo>
                  <a:lnTo>
                    <a:pt x="400" y="239"/>
                  </a:lnTo>
                  <a:lnTo>
                    <a:pt x="389" y="242"/>
                  </a:lnTo>
                  <a:lnTo>
                    <a:pt x="385" y="248"/>
                  </a:lnTo>
                  <a:lnTo>
                    <a:pt x="382" y="233"/>
                  </a:lnTo>
                  <a:lnTo>
                    <a:pt x="376" y="238"/>
                  </a:lnTo>
                  <a:lnTo>
                    <a:pt x="366" y="232"/>
                  </a:lnTo>
                  <a:lnTo>
                    <a:pt x="358" y="228"/>
                  </a:lnTo>
                  <a:lnTo>
                    <a:pt x="364" y="221"/>
                  </a:lnTo>
                  <a:lnTo>
                    <a:pt x="380" y="207"/>
                  </a:lnTo>
                  <a:lnTo>
                    <a:pt x="388" y="199"/>
                  </a:lnTo>
                  <a:lnTo>
                    <a:pt x="390" y="186"/>
                  </a:lnTo>
                  <a:lnTo>
                    <a:pt x="384" y="175"/>
                  </a:lnTo>
                  <a:lnTo>
                    <a:pt x="370" y="160"/>
                  </a:lnTo>
                  <a:lnTo>
                    <a:pt x="349" y="160"/>
                  </a:lnTo>
                  <a:lnTo>
                    <a:pt x="343" y="168"/>
                  </a:lnTo>
                  <a:lnTo>
                    <a:pt x="342" y="153"/>
                  </a:lnTo>
                  <a:lnTo>
                    <a:pt x="326" y="148"/>
                  </a:lnTo>
                  <a:lnTo>
                    <a:pt x="336" y="141"/>
                  </a:lnTo>
                  <a:lnTo>
                    <a:pt x="324" y="131"/>
                  </a:lnTo>
                  <a:lnTo>
                    <a:pt x="308" y="143"/>
                  </a:lnTo>
                  <a:lnTo>
                    <a:pt x="302" y="157"/>
                  </a:lnTo>
                  <a:lnTo>
                    <a:pt x="300" y="169"/>
                  </a:lnTo>
                  <a:lnTo>
                    <a:pt x="287" y="169"/>
                  </a:lnTo>
                  <a:lnTo>
                    <a:pt x="273" y="183"/>
                  </a:lnTo>
                  <a:lnTo>
                    <a:pt x="267" y="177"/>
                  </a:lnTo>
                  <a:lnTo>
                    <a:pt x="250" y="180"/>
                  </a:lnTo>
                  <a:lnTo>
                    <a:pt x="248" y="187"/>
                  </a:lnTo>
                  <a:lnTo>
                    <a:pt x="230" y="190"/>
                  </a:lnTo>
                  <a:lnTo>
                    <a:pt x="216" y="204"/>
                  </a:lnTo>
                  <a:lnTo>
                    <a:pt x="209" y="205"/>
                  </a:lnTo>
                  <a:lnTo>
                    <a:pt x="202" y="222"/>
                  </a:lnTo>
                  <a:lnTo>
                    <a:pt x="207" y="234"/>
                  </a:lnTo>
                  <a:lnTo>
                    <a:pt x="192" y="238"/>
                  </a:lnTo>
                  <a:lnTo>
                    <a:pt x="176" y="236"/>
                  </a:lnTo>
                  <a:lnTo>
                    <a:pt x="164" y="241"/>
                  </a:lnTo>
                  <a:lnTo>
                    <a:pt x="165" y="265"/>
                  </a:lnTo>
                  <a:lnTo>
                    <a:pt x="170" y="284"/>
                  </a:lnTo>
                  <a:lnTo>
                    <a:pt x="158" y="271"/>
                  </a:lnTo>
                  <a:lnTo>
                    <a:pt x="145" y="273"/>
                  </a:lnTo>
                  <a:lnTo>
                    <a:pt x="133" y="281"/>
                  </a:lnTo>
                  <a:lnTo>
                    <a:pt x="137" y="297"/>
                  </a:lnTo>
                  <a:lnTo>
                    <a:pt x="129" y="293"/>
                  </a:lnTo>
                  <a:lnTo>
                    <a:pt x="132" y="273"/>
                  </a:lnTo>
                  <a:lnTo>
                    <a:pt x="128" y="259"/>
                  </a:lnTo>
                  <a:lnTo>
                    <a:pt x="126" y="261"/>
                  </a:lnTo>
                  <a:lnTo>
                    <a:pt x="127" y="276"/>
                  </a:lnTo>
                  <a:lnTo>
                    <a:pt x="115" y="291"/>
                  </a:lnTo>
                  <a:lnTo>
                    <a:pt x="123" y="308"/>
                  </a:lnTo>
                  <a:lnTo>
                    <a:pt x="118" y="327"/>
                  </a:lnTo>
                  <a:lnTo>
                    <a:pt x="120" y="338"/>
                  </a:lnTo>
                  <a:lnTo>
                    <a:pt x="127" y="339"/>
                  </a:lnTo>
                  <a:lnTo>
                    <a:pt x="123" y="351"/>
                  </a:lnTo>
                  <a:lnTo>
                    <a:pt x="128" y="362"/>
                  </a:lnTo>
                  <a:lnTo>
                    <a:pt x="122" y="369"/>
                  </a:lnTo>
                  <a:lnTo>
                    <a:pt x="120" y="379"/>
                  </a:lnTo>
                  <a:lnTo>
                    <a:pt x="112" y="383"/>
                  </a:lnTo>
                  <a:lnTo>
                    <a:pt x="110" y="389"/>
                  </a:lnTo>
                  <a:lnTo>
                    <a:pt x="103" y="386"/>
                  </a:lnTo>
                  <a:lnTo>
                    <a:pt x="116" y="362"/>
                  </a:lnTo>
                  <a:lnTo>
                    <a:pt x="118" y="350"/>
                  </a:lnTo>
                  <a:lnTo>
                    <a:pt x="111" y="339"/>
                  </a:lnTo>
                  <a:lnTo>
                    <a:pt x="112" y="313"/>
                  </a:lnTo>
                  <a:lnTo>
                    <a:pt x="110" y="298"/>
                  </a:lnTo>
                  <a:lnTo>
                    <a:pt x="106" y="291"/>
                  </a:lnTo>
                  <a:lnTo>
                    <a:pt x="112" y="274"/>
                  </a:lnTo>
                  <a:lnTo>
                    <a:pt x="111" y="262"/>
                  </a:lnTo>
                  <a:lnTo>
                    <a:pt x="93" y="256"/>
                  </a:lnTo>
                  <a:lnTo>
                    <a:pt x="88" y="259"/>
                  </a:lnTo>
                  <a:lnTo>
                    <a:pt x="85" y="280"/>
                  </a:lnTo>
                  <a:lnTo>
                    <a:pt x="71" y="299"/>
                  </a:lnTo>
                  <a:lnTo>
                    <a:pt x="71" y="305"/>
                  </a:lnTo>
                  <a:lnTo>
                    <a:pt x="75" y="321"/>
                  </a:lnTo>
                  <a:lnTo>
                    <a:pt x="74" y="331"/>
                  </a:lnTo>
                  <a:lnTo>
                    <a:pt x="81" y="332"/>
                  </a:lnTo>
                  <a:lnTo>
                    <a:pt x="81" y="337"/>
                  </a:lnTo>
                  <a:lnTo>
                    <a:pt x="88" y="346"/>
                  </a:lnTo>
                  <a:lnTo>
                    <a:pt x="83" y="356"/>
                  </a:lnTo>
                  <a:lnTo>
                    <a:pt x="80" y="352"/>
                  </a:lnTo>
                  <a:lnTo>
                    <a:pt x="82" y="369"/>
                  </a:lnTo>
                  <a:lnTo>
                    <a:pt x="77" y="379"/>
                  </a:lnTo>
                  <a:lnTo>
                    <a:pt x="69" y="389"/>
                  </a:lnTo>
                  <a:lnTo>
                    <a:pt x="59" y="396"/>
                  </a:lnTo>
                  <a:lnTo>
                    <a:pt x="47" y="409"/>
                  </a:lnTo>
                  <a:lnTo>
                    <a:pt x="35" y="419"/>
                  </a:lnTo>
                  <a:lnTo>
                    <a:pt x="30" y="467"/>
                  </a:lnTo>
                  <a:lnTo>
                    <a:pt x="28" y="488"/>
                  </a:lnTo>
                  <a:lnTo>
                    <a:pt x="23" y="500"/>
                  </a:lnTo>
                  <a:lnTo>
                    <a:pt x="18" y="508"/>
                  </a:lnTo>
                  <a:lnTo>
                    <a:pt x="13" y="514"/>
                  </a:lnTo>
                  <a:lnTo>
                    <a:pt x="12" y="520"/>
                  </a:lnTo>
                  <a:lnTo>
                    <a:pt x="17" y="525"/>
                  </a:lnTo>
                  <a:lnTo>
                    <a:pt x="18" y="530"/>
                  </a:lnTo>
                  <a:lnTo>
                    <a:pt x="15" y="536"/>
                  </a:lnTo>
                  <a:lnTo>
                    <a:pt x="7" y="539"/>
                  </a:lnTo>
                  <a:lnTo>
                    <a:pt x="0" y="539"/>
                  </a:lnTo>
                  <a:lnTo>
                    <a:pt x="4" y="545"/>
                  </a:lnTo>
                  <a:lnTo>
                    <a:pt x="6" y="549"/>
                  </a:lnTo>
                  <a:lnTo>
                    <a:pt x="11" y="554"/>
                  </a:lnTo>
                  <a:lnTo>
                    <a:pt x="16" y="551"/>
                  </a:lnTo>
                  <a:lnTo>
                    <a:pt x="19" y="548"/>
                  </a:lnTo>
                  <a:lnTo>
                    <a:pt x="24" y="551"/>
                  </a:lnTo>
                  <a:lnTo>
                    <a:pt x="25" y="555"/>
                  </a:lnTo>
                  <a:lnTo>
                    <a:pt x="23" y="559"/>
                  </a:lnTo>
                  <a:lnTo>
                    <a:pt x="21" y="564"/>
                  </a:lnTo>
                  <a:lnTo>
                    <a:pt x="21" y="570"/>
                  </a:lnTo>
                  <a:lnTo>
                    <a:pt x="25" y="571"/>
                  </a:lnTo>
                  <a:lnTo>
                    <a:pt x="27" y="576"/>
                  </a:lnTo>
                  <a:lnTo>
                    <a:pt x="28" y="576"/>
                  </a:lnTo>
                  <a:lnTo>
                    <a:pt x="33" y="572"/>
                  </a:lnTo>
                  <a:lnTo>
                    <a:pt x="31" y="569"/>
                  </a:lnTo>
                  <a:lnTo>
                    <a:pt x="39" y="566"/>
                  </a:lnTo>
                  <a:lnTo>
                    <a:pt x="34" y="558"/>
                  </a:lnTo>
                  <a:lnTo>
                    <a:pt x="36" y="554"/>
                  </a:lnTo>
                  <a:lnTo>
                    <a:pt x="62" y="551"/>
                  </a:lnTo>
                  <a:lnTo>
                    <a:pt x="65" y="548"/>
                  </a:lnTo>
                  <a:lnTo>
                    <a:pt x="82" y="543"/>
                  </a:lnTo>
                  <a:lnTo>
                    <a:pt x="87" y="539"/>
                  </a:lnTo>
                  <a:lnTo>
                    <a:pt x="99" y="541"/>
                  </a:lnTo>
                  <a:lnTo>
                    <a:pt x="101" y="553"/>
                  </a:lnTo>
                  <a:lnTo>
                    <a:pt x="109" y="551"/>
                  </a:lnTo>
                  <a:lnTo>
                    <a:pt x="117" y="554"/>
                  </a:lnTo>
                  <a:lnTo>
                    <a:pt x="117" y="560"/>
                  </a:lnTo>
                  <a:lnTo>
                    <a:pt x="123" y="559"/>
                  </a:lnTo>
                  <a:lnTo>
                    <a:pt x="140" y="549"/>
                  </a:lnTo>
                  <a:lnTo>
                    <a:pt x="138" y="553"/>
                  </a:lnTo>
                  <a:lnTo>
                    <a:pt x="146" y="561"/>
                  </a:lnTo>
                  <a:lnTo>
                    <a:pt x="161" y="589"/>
                  </a:lnTo>
                  <a:lnTo>
                    <a:pt x="164" y="583"/>
                  </a:lnTo>
                  <a:lnTo>
                    <a:pt x="174" y="589"/>
                  </a:lnTo>
                  <a:lnTo>
                    <a:pt x="184" y="587"/>
                  </a:lnTo>
                  <a:lnTo>
                    <a:pt x="187" y="589"/>
                  </a:lnTo>
                  <a:lnTo>
                    <a:pt x="191" y="595"/>
                  </a:lnTo>
                  <a:lnTo>
                    <a:pt x="196" y="597"/>
                  </a:lnTo>
                  <a:lnTo>
                    <a:pt x="198" y="601"/>
                  </a:lnTo>
                  <a:lnTo>
                    <a:pt x="207" y="600"/>
                  </a:lnTo>
                  <a:lnTo>
                    <a:pt x="210" y="606"/>
                  </a:lnTo>
                  <a:lnTo>
                    <a:pt x="213" y="605"/>
                  </a:lnTo>
                  <a:lnTo>
                    <a:pt x="220" y="604"/>
                  </a:lnTo>
                  <a:lnTo>
                    <a:pt x="233" y="594"/>
                  </a:lnTo>
                  <a:lnTo>
                    <a:pt x="243" y="589"/>
                  </a:lnTo>
                  <a:lnTo>
                    <a:pt x="249" y="593"/>
                  </a:lnTo>
                  <a:lnTo>
                    <a:pt x="256" y="593"/>
                  </a:lnTo>
                  <a:lnTo>
                    <a:pt x="260" y="598"/>
                  </a:lnTo>
                  <a:lnTo>
                    <a:pt x="267" y="598"/>
                  </a:lnTo>
                  <a:lnTo>
                    <a:pt x="277" y="601"/>
                  </a:lnTo>
                  <a:lnTo>
                    <a:pt x="283" y="594"/>
                  </a:lnTo>
                  <a:lnTo>
                    <a:pt x="280" y="587"/>
                  </a:lnTo>
                  <a:lnTo>
                    <a:pt x="287" y="576"/>
                  </a:lnTo>
                  <a:lnTo>
                    <a:pt x="295" y="581"/>
                  </a:lnTo>
                  <a:lnTo>
                    <a:pt x="301" y="582"/>
                  </a:lnTo>
                  <a:lnTo>
                    <a:pt x="309" y="584"/>
                  </a:lnTo>
                  <a:lnTo>
                    <a:pt x="310" y="593"/>
                  </a:lnTo>
                  <a:lnTo>
                    <a:pt x="320" y="597"/>
                  </a:lnTo>
                  <a:lnTo>
                    <a:pt x="326" y="595"/>
                  </a:lnTo>
                  <a:lnTo>
                    <a:pt x="335" y="594"/>
                  </a:lnTo>
                  <a:lnTo>
                    <a:pt x="341" y="595"/>
                  </a:lnTo>
                  <a:lnTo>
                    <a:pt x="348" y="600"/>
                  </a:lnTo>
                  <a:lnTo>
                    <a:pt x="351" y="605"/>
                  </a:lnTo>
                  <a:lnTo>
                    <a:pt x="358" y="605"/>
                  </a:lnTo>
                  <a:lnTo>
                    <a:pt x="366" y="607"/>
                  </a:lnTo>
                  <a:lnTo>
                    <a:pt x="372" y="605"/>
                  </a:lnTo>
                  <a:lnTo>
                    <a:pt x="382" y="603"/>
                  </a:lnTo>
                  <a:lnTo>
                    <a:pt x="391" y="595"/>
                  </a:lnTo>
                  <a:lnTo>
                    <a:pt x="395" y="597"/>
                  </a:lnTo>
                  <a:lnTo>
                    <a:pt x="399" y="600"/>
                  </a:lnTo>
                  <a:lnTo>
                    <a:pt x="407" y="599"/>
                  </a:lnTo>
                  <a:lnTo>
                    <a:pt x="414" y="603"/>
                  </a:lnTo>
                  <a:lnTo>
                    <a:pt x="424" y="597"/>
                  </a:lnTo>
                  <a:lnTo>
                    <a:pt x="424" y="592"/>
                  </a:lnTo>
                  <a:lnTo>
                    <a:pt x="430" y="581"/>
                  </a:lnTo>
                  <a:lnTo>
                    <a:pt x="434" y="577"/>
                  </a:lnTo>
                  <a:lnTo>
                    <a:pt x="434" y="571"/>
                  </a:lnTo>
                  <a:lnTo>
                    <a:pt x="430" y="569"/>
                  </a:lnTo>
                  <a:lnTo>
                    <a:pt x="436" y="563"/>
                  </a:lnTo>
                  <a:lnTo>
                    <a:pt x="444" y="561"/>
                  </a:lnTo>
                  <a:lnTo>
                    <a:pt x="453" y="560"/>
                  </a:lnTo>
                  <a:lnTo>
                    <a:pt x="463" y="564"/>
                  </a:lnTo>
                  <a:lnTo>
                    <a:pt x="469" y="568"/>
                  </a:lnTo>
                  <a:lnTo>
                    <a:pt x="473" y="580"/>
                  </a:lnTo>
                  <a:lnTo>
                    <a:pt x="476" y="583"/>
                  </a:lnTo>
                  <a:lnTo>
                    <a:pt x="478" y="590"/>
                  </a:lnTo>
                  <a:lnTo>
                    <a:pt x="481" y="600"/>
                  </a:lnTo>
                  <a:lnTo>
                    <a:pt x="492" y="604"/>
                  </a:lnTo>
                  <a:lnTo>
                    <a:pt x="500" y="611"/>
                  </a:lnTo>
                  <a:lnTo>
                    <a:pt x="502" y="621"/>
                  </a:lnTo>
                  <a:lnTo>
                    <a:pt x="513" y="621"/>
                  </a:lnTo>
                  <a:lnTo>
                    <a:pt x="518" y="617"/>
                  </a:lnTo>
                  <a:lnTo>
                    <a:pt x="530" y="613"/>
                  </a:lnTo>
                  <a:lnTo>
                    <a:pt x="527" y="623"/>
                  </a:lnTo>
                  <a:lnTo>
                    <a:pt x="524" y="627"/>
                  </a:lnTo>
                  <a:lnTo>
                    <a:pt x="522" y="636"/>
                  </a:lnTo>
                  <a:lnTo>
                    <a:pt x="517" y="646"/>
                  </a:lnTo>
                  <a:lnTo>
                    <a:pt x="508" y="645"/>
                  </a:lnTo>
                  <a:lnTo>
                    <a:pt x="502" y="648"/>
                  </a:lnTo>
                  <a:lnTo>
                    <a:pt x="505" y="656"/>
                  </a:lnTo>
                  <a:lnTo>
                    <a:pt x="504" y="667"/>
                  </a:lnTo>
                  <a:lnTo>
                    <a:pt x="500" y="667"/>
                  </a:lnTo>
                  <a:lnTo>
                    <a:pt x="500" y="671"/>
                  </a:lnTo>
                  <a:lnTo>
                    <a:pt x="501" y="673"/>
                  </a:lnTo>
                  <a:lnTo>
                    <a:pt x="502" y="670"/>
                  </a:lnTo>
                  <a:lnTo>
                    <a:pt x="511" y="663"/>
                  </a:lnTo>
                  <a:lnTo>
                    <a:pt x="516" y="668"/>
                  </a:lnTo>
                  <a:lnTo>
                    <a:pt x="519" y="668"/>
                  </a:lnTo>
                  <a:lnTo>
                    <a:pt x="529" y="663"/>
                  </a:lnTo>
                  <a:lnTo>
                    <a:pt x="533" y="657"/>
                  </a:lnTo>
                  <a:lnTo>
                    <a:pt x="542" y="646"/>
                  </a:lnTo>
                  <a:lnTo>
                    <a:pt x="551" y="635"/>
                  </a:lnTo>
                  <a:lnTo>
                    <a:pt x="553" y="628"/>
                  </a:lnTo>
                  <a:lnTo>
                    <a:pt x="564" y="613"/>
                  </a:lnTo>
                  <a:lnTo>
                    <a:pt x="566" y="598"/>
                  </a:lnTo>
                  <a:lnTo>
                    <a:pt x="568" y="584"/>
                  </a:lnTo>
                  <a:lnTo>
                    <a:pt x="572" y="574"/>
                  </a:lnTo>
                  <a:lnTo>
                    <a:pt x="572" y="565"/>
                  </a:lnTo>
                  <a:lnTo>
                    <a:pt x="563" y="552"/>
                  </a:lnTo>
                  <a:lnTo>
                    <a:pt x="556" y="552"/>
                  </a:lnTo>
                  <a:lnTo>
                    <a:pt x="551" y="558"/>
                  </a:lnTo>
                  <a:lnTo>
                    <a:pt x="545" y="554"/>
                  </a:lnTo>
                  <a:lnTo>
                    <a:pt x="541" y="548"/>
                  </a:lnTo>
                  <a:lnTo>
                    <a:pt x="530" y="546"/>
                  </a:lnTo>
                  <a:lnTo>
                    <a:pt x="557" y="518"/>
                  </a:lnTo>
                  <a:lnTo>
                    <a:pt x="577" y="494"/>
                  </a:lnTo>
                  <a:lnTo>
                    <a:pt x="600" y="489"/>
                  </a:lnTo>
                  <a:lnTo>
                    <a:pt x="621" y="491"/>
                  </a:lnTo>
                  <a:lnTo>
                    <a:pt x="629" y="485"/>
                  </a:lnTo>
                  <a:lnTo>
                    <a:pt x="639" y="488"/>
                  </a:lnTo>
                  <a:lnTo>
                    <a:pt x="639" y="496"/>
                  </a:lnTo>
                  <a:lnTo>
                    <a:pt x="649" y="495"/>
                  </a:lnTo>
                  <a:lnTo>
                    <a:pt x="664" y="491"/>
                  </a:lnTo>
                  <a:lnTo>
                    <a:pt x="658" y="484"/>
                  </a:lnTo>
                  <a:lnTo>
                    <a:pt x="675" y="461"/>
                  </a:lnTo>
                  <a:lnTo>
                    <a:pt x="692" y="456"/>
                  </a:lnTo>
                  <a:lnTo>
                    <a:pt x="698" y="473"/>
                  </a:lnTo>
                  <a:lnTo>
                    <a:pt x="715" y="458"/>
                  </a:lnTo>
                  <a:lnTo>
                    <a:pt x="719" y="447"/>
                  </a:lnTo>
                  <a:lnTo>
                    <a:pt x="727" y="445"/>
                  </a:lnTo>
                  <a:lnTo>
                    <a:pt x="722" y="465"/>
                  </a:lnTo>
                  <a:lnTo>
                    <a:pt x="710" y="476"/>
                  </a:lnTo>
                  <a:lnTo>
                    <a:pt x="698" y="490"/>
                  </a:lnTo>
                  <a:lnTo>
                    <a:pt x="686" y="506"/>
                  </a:lnTo>
                  <a:lnTo>
                    <a:pt x="676" y="508"/>
                  </a:lnTo>
                  <a:lnTo>
                    <a:pt x="675" y="514"/>
                  </a:lnTo>
                  <a:lnTo>
                    <a:pt x="670" y="522"/>
                  </a:lnTo>
                  <a:lnTo>
                    <a:pt x="667" y="539"/>
                  </a:lnTo>
                  <a:lnTo>
                    <a:pt x="670" y="564"/>
                  </a:lnTo>
                  <a:lnTo>
                    <a:pt x="673" y="580"/>
                  </a:lnTo>
                  <a:lnTo>
                    <a:pt x="675" y="587"/>
                  </a:lnTo>
                  <a:lnTo>
                    <a:pt x="685" y="577"/>
                  </a:lnTo>
                  <a:lnTo>
                    <a:pt x="687" y="566"/>
                  </a:lnTo>
                  <a:lnTo>
                    <a:pt x="697" y="564"/>
                  </a:lnTo>
                  <a:lnTo>
                    <a:pt x="699" y="551"/>
                  </a:lnTo>
                  <a:lnTo>
                    <a:pt x="711" y="545"/>
                  </a:lnTo>
                  <a:lnTo>
                    <a:pt x="709" y="540"/>
                  </a:lnTo>
                  <a:lnTo>
                    <a:pt x="711" y="530"/>
                  </a:lnTo>
                  <a:lnTo>
                    <a:pt x="717" y="529"/>
                  </a:lnTo>
                  <a:lnTo>
                    <a:pt x="719" y="512"/>
                  </a:lnTo>
                  <a:lnTo>
                    <a:pt x="711" y="508"/>
                  </a:lnTo>
                  <a:lnTo>
                    <a:pt x="710" y="503"/>
                  </a:lnTo>
                  <a:lnTo>
                    <a:pt x="719" y="491"/>
                  </a:lnTo>
                  <a:lnTo>
                    <a:pt x="721" y="483"/>
                  </a:lnTo>
                  <a:lnTo>
                    <a:pt x="729" y="484"/>
                  </a:lnTo>
                  <a:lnTo>
                    <a:pt x="737" y="478"/>
                  </a:lnTo>
                  <a:lnTo>
                    <a:pt x="739" y="483"/>
                  </a:lnTo>
                  <a:lnTo>
                    <a:pt x="757" y="473"/>
                  </a:lnTo>
                  <a:lnTo>
                    <a:pt x="767" y="482"/>
                  </a:lnTo>
                  <a:lnTo>
                    <a:pt x="769" y="476"/>
                  </a:lnTo>
                  <a:lnTo>
                    <a:pt x="779" y="467"/>
                  </a:lnTo>
                  <a:lnTo>
                    <a:pt x="789" y="458"/>
                  </a:lnTo>
                  <a:lnTo>
                    <a:pt x="795" y="456"/>
                  </a:lnTo>
                  <a:lnTo>
                    <a:pt x="814" y="445"/>
                  </a:lnTo>
                  <a:lnTo>
                    <a:pt x="826" y="449"/>
                  </a:lnTo>
                  <a:lnTo>
                    <a:pt x="827" y="444"/>
                  </a:lnTo>
                  <a:lnTo>
                    <a:pt x="827" y="438"/>
                  </a:lnTo>
                  <a:lnTo>
                    <a:pt x="824" y="435"/>
                  </a:lnTo>
                  <a:lnTo>
                    <a:pt x="820" y="423"/>
                  </a:lnTo>
                  <a:lnTo>
                    <a:pt x="814" y="414"/>
                  </a:lnTo>
                  <a:lnTo>
                    <a:pt x="822" y="415"/>
                  </a:lnTo>
                  <a:lnTo>
                    <a:pt x="831" y="408"/>
                  </a:lnTo>
                  <a:lnTo>
                    <a:pt x="831" y="408"/>
                  </a:lnTo>
                  <a:lnTo>
                    <a:pt x="835" y="402"/>
                  </a:lnTo>
                  <a:lnTo>
                    <a:pt x="832" y="394"/>
                  </a:lnTo>
                  <a:lnTo>
                    <a:pt x="841" y="390"/>
                  </a:lnTo>
                  <a:lnTo>
                    <a:pt x="838" y="396"/>
                  </a:lnTo>
                  <a:lnTo>
                    <a:pt x="842" y="402"/>
                  </a:lnTo>
                  <a:lnTo>
                    <a:pt x="850" y="400"/>
                  </a:lnTo>
                  <a:lnTo>
                    <a:pt x="856" y="402"/>
                  </a:lnTo>
                  <a:lnTo>
                    <a:pt x="859" y="409"/>
                  </a:lnTo>
                  <a:lnTo>
                    <a:pt x="867" y="414"/>
                  </a:lnTo>
                  <a:lnTo>
                    <a:pt x="872" y="419"/>
                  </a:lnTo>
                  <a:lnTo>
                    <a:pt x="878" y="420"/>
                  </a:lnTo>
                  <a:lnTo>
                    <a:pt x="882" y="416"/>
                  </a:lnTo>
                  <a:lnTo>
                    <a:pt x="882" y="401"/>
                  </a:lnTo>
                  <a:lnTo>
                    <a:pt x="893" y="400"/>
                  </a:lnTo>
                  <a:lnTo>
                    <a:pt x="899" y="392"/>
                  </a:lnTo>
                  <a:lnTo>
                    <a:pt x="885" y="377"/>
                  </a:lnTo>
                  <a:close/>
                  <a:moveTo>
                    <a:pt x="594" y="609"/>
                  </a:moveTo>
                  <a:lnTo>
                    <a:pt x="587" y="590"/>
                  </a:lnTo>
                  <a:lnTo>
                    <a:pt x="585" y="580"/>
                  </a:lnTo>
                  <a:lnTo>
                    <a:pt x="585" y="569"/>
                  </a:lnTo>
                  <a:lnTo>
                    <a:pt x="582" y="558"/>
                  </a:lnTo>
                  <a:lnTo>
                    <a:pt x="581" y="551"/>
                  </a:lnTo>
                  <a:lnTo>
                    <a:pt x="577" y="552"/>
                  </a:lnTo>
                  <a:lnTo>
                    <a:pt x="581" y="557"/>
                  </a:lnTo>
                  <a:lnTo>
                    <a:pt x="574" y="563"/>
                  </a:lnTo>
                  <a:lnTo>
                    <a:pt x="574" y="577"/>
                  </a:lnTo>
                  <a:lnTo>
                    <a:pt x="577" y="588"/>
                  </a:lnTo>
                  <a:lnTo>
                    <a:pt x="577" y="603"/>
                  </a:lnTo>
                  <a:lnTo>
                    <a:pt x="576" y="610"/>
                  </a:lnTo>
                  <a:lnTo>
                    <a:pt x="576" y="621"/>
                  </a:lnTo>
                  <a:lnTo>
                    <a:pt x="576" y="630"/>
                  </a:lnTo>
                  <a:lnTo>
                    <a:pt x="577" y="639"/>
                  </a:lnTo>
                  <a:lnTo>
                    <a:pt x="581" y="630"/>
                  </a:lnTo>
                  <a:lnTo>
                    <a:pt x="587" y="636"/>
                  </a:lnTo>
                  <a:lnTo>
                    <a:pt x="587" y="630"/>
                  </a:lnTo>
                  <a:lnTo>
                    <a:pt x="580" y="619"/>
                  </a:lnTo>
                  <a:lnTo>
                    <a:pt x="585" y="605"/>
                  </a:lnTo>
                  <a:lnTo>
                    <a:pt x="594" y="6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8" name="Freihandform 161">
              <a:extLst>
                <a:ext uri="{FF2B5EF4-FFF2-40B4-BE49-F238E27FC236}">
                  <a16:creationId xmlns:a16="http://schemas.microsoft.com/office/drawing/2014/main" id="{DD40045C-33F8-1E2F-5B86-82C1ED2C3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173" y="5494407"/>
              <a:ext cx="88265" cy="62304"/>
            </a:xfrm>
            <a:custGeom>
              <a:avLst/>
              <a:gdLst>
                <a:gd name="T0" fmla="*/ 24 w 51"/>
                <a:gd name="T1" fmla="*/ 6 h 36"/>
                <a:gd name="T2" fmla="*/ 22 w 51"/>
                <a:gd name="T3" fmla="*/ 8 h 36"/>
                <a:gd name="T4" fmla="*/ 15 w 51"/>
                <a:gd name="T5" fmla="*/ 7 h 36"/>
                <a:gd name="T6" fmla="*/ 15 w 51"/>
                <a:gd name="T7" fmla="*/ 12 h 36"/>
                <a:gd name="T8" fmla="*/ 22 w 51"/>
                <a:gd name="T9" fmla="*/ 12 h 36"/>
                <a:gd name="T10" fmla="*/ 29 w 51"/>
                <a:gd name="T11" fmla="*/ 14 h 36"/>
                <a:gd name="T12" fmla="*/ 42 w 51"/>
                <a:gd name="T13" fmla="*/ 13 h 36"/>
                <a:gd name="T14" fmla="*/ 44 w 51"/>
                <a:gd name="T15" fmla="*/ 20 h 36"/>
                <a:gd name="T16" fmla="*/ 46 w 51"/>
                <a:gd name="T17" fmla="*/ 20 h 36"/>
                <a:gd name="T18" fmla="*/ 51 w 51"/>
                <a:gd name="T19" fmla="*/ 22 h 36"/>
                <a:gd name="T20" fmla="*/ 50 w 51"/>
                <a:gd name="T21" fmla="*/ 25 h 36"/>
                <a:gd name="T22" fmla="*/ 51 w 51"/>
                <a:gd name="T23" fmla="*/ 30 h 36"/>
                <a:gd name="T24" fmla="*/ 44 w 51"/>
                <a:gd name="T25" fmla="*/ 30 h 36"/>
                <a:gd name="T26" fmla="*/ 40 w 51"/>
                <a:gd name="T27" fmla="*/ 30 h 36"/>
                <a:gd name="T28" fmla="*/ 35 w 51"/>
                <a:gd name="T29" fmla="*/ 34 h 36"/>
                <a:gd name="T30" fmla="*/ 33 w 51"/>
                <a:gd name="T31" fmla="*/ 34 h 36"/>
                <a:gd name="T32" fmla="*/ 30 w 51"/>
                <a:gd name="T33" fmla="*/ 36 h 36"/>
                <a:gd name="T34" fmla="*/ 28 w 51"/>
                <a:gd name="T35" fmla="*/ 34 h 36"/>
                <a:gd name="T36" fmla="*/ 28 w 51"/>
                <a:gd name="T37" fmla="*/ 26 h 36"/>
                <a:gd name="T38" fmla="*/ 25 w 51"/>
                <a:gd name="T39" fmla="*/ 25 h 36"/>
                <a:gd name="T40" fmla="*/ 27 w 51"/>
                <a:gd name="T41" fmla="*/ 23 h 36"/>
                <a:gd name="T42" fmla="*/ 23 w 51"/>
                <a:gd name="T43" fmla="*/ 22 h 36"/>
                <a:gd name="T44" fmla="*/ 21 w 51"/>
                <a:gd name="T45" fmla="*/ 24 h 36"/>
                <a:gd name="T46" fmla="*/ 19 w 51"/>
                <a:gd name="T47" fmla="*/ 28 h 36"/>
                <a:gd name="T48" fmla="*/ 18 w 51"/>
                <a:gd name="T49" fmla="*/ 29 h 36"/>
                <a:gd name="T50" fmla="*/ 15 w 51"/>
                <a:gd name="T51" fmla="*/ 29 h 36"/>
                <a:gd name="T52" fmla="*/ 12 w 51"/>
                <a:gd name="T53" fmla="*/ 32 h 36"/>
                <a:gd name="T54" fmla="*/ 10 w 51"/>
                <a:gd name="T55" fmla="*/ 31 h 36"/>
                <a:gd name="T56" fmla="*/ 5 w 51"/>
                <a:gd name="T57" fmla="*/ 34 h 36"/>
                <a:gd name="T58" fmla="*/ 4 w 51"/>
                <a:gd name="T59" fmla="*/ 32 h 36"/>
                <a:gd name="T60" fmla="*/ 7 w 51"/>
                <a:gd name="T61" fmla="*/ 24 h 36"/>
                <a:gd name="T62" fmla="*/ 5 w 51"/>
                <a:gd name="T63" fmla="*/ 18 h 36"/>
                <a:gd name="T64" fmla="*/ 0 w 51"/>
                <a:gd name="T65" fmla="*/ 15 h 36"/>
                <a:gd name="T66" fmla="*/ 3 w 51"/>
                <a:gd name="T67" fmla="*/ 12 h 36"/>
                <a:gd name="T68" fmla="*/ 7 w 51"/>
                <a:gd name="T69" fmla="*/ 12 h 36"/>
                <a:gd name="T70" fmla="*/ 11 w 51"/>
                <a:gd name="T71" fmla="*/ 7 h 36"/>
                <a:gd name="T72" fmla="*/ 13 w 51"/>
                <a:gd name="T73" fmla="*/ 2 h 36"/>
                <a:gd name="T74" fmla="*/ 22 w 51"/>
                <a:gd name="T75" fmla="*/ 0 h 36"/>
                <a:gd name="T76" fmla="*/ 21 w 51"/>
                <a:gd name="T77" fmla="*/ 3 h 36"/>
                <a:gd name="T78" fmla="*/ 22 w 51"/>
                <a:gd name="T79" fmla="*/ 6 h 36"/>
                <a:gd name="T80" fmla="*/ 24 w 51"/>
                <a:gd name="T8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36">
                  <a:moveTo>
                    <a:pt x="24" y="6"/>
                  </a:moveTo>
                  <a:lnTo>
                    <a:pt x="22" y="8"/>
                  </a:lnTo>
                  <a:lnTo>
                    <a:pt x="15" y="7"/>
                  </a:lnTo>
                  <a:lnTo>
                    <a:pt x="15" y="12"/>
                  </a:lnTo>
                  <a:lnTo>
                    <a:pt x="22" y="12"/>
                  </a:lnTo>
                  <a:lnTo>
                    <a:pt x="29" y="14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51" y="22"/>
                  </a:lnTo>
                  <a:lnTo>
                    <a:pt x="50" y="25"/>
                  </a:lnTo>
                  <a:lnTo>
                    <a:pt x="51" y="30"/>
                  </a:lnTo>
                  <a:lnTo>
                    <a:pt x="44" y="30"/>
                  </a:lnTo>
                  <a:lnTo>
                    <a:pt x="40" y="30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19" y="28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12" y="32"/>
                  </a:lnTo>
                  <a:lnTo>
                    <a:pt x="10" y="31"/>
                  </a:lnTo>
                  <a:lnTo>
                    <a:pt x="5" y="34"/>
                  </a:lnTo>
                  <a:lnTo>
                    <a:pt x="4" y="32"/>
                  </a:lnTo>
                  <a:lnTo>
                    <a:pt x="7" y="24"/>
                  </a:lnTo>
                  <a:lnTo>
                    <a:pt x="5" y="18"/>
                  </a:lnTo>
                  <a:lnTo>
                    <a:pt x="0" y="15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1" y="7"/>
                  </a:lnTo>
                  <a:lnTo>
                    <a:pt x="13" y="2"/>
                  </a:lnTo>
                  <a:lnTo>
                    <a:pt x="22" y="0"/>
                  </a:lnTo>
                  <a:lnTo>
                    <a:pt x="21" y="3"/>
                  </a:lnTo>
                  <a:lnTo>
                    <a:pt x="22" y="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9" name="Freihandform 163">
              <a:extLst>
                <a:ext uri="{FF2B5EF4-FFF2-40B4-BE49-F238E27FC236}">
                  <a16:creationId xmlns:a16="http://schemas.microsoft.com/office/drawing/2014/main" id="{1D5C29F8-AA47-D5A8-2982-5831B6DB3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105" y="5466716"/>
              <a:ext cx="162684" cy="110764"/>
            </a:xfrm>
            <a:custGeom>
              <a:avLst/>
              <a:gdLst>
                <a:gd name="T0" fmla="*/ 59 w 94"/>
                <a:gd name="T1" fmla="*/ 60 h 64"/>
                <a:gd name="T2" fmla="*/ 58 w 94"/>
                <a:gd name="T3" fmla="*/ 53 h 64"/>
                <a:gd name="T4" fmla="*/ 53 w 94"/>
                <a:gd name="T5" fmla="*/ 53 h 64"/>
                <a:gd name="T6" fmla="*/ 46 w 94"/>
                <a:gd name="T7" fmla="*/ 46 h 64"/>
                <a:gd name="T8" fmla="*/ 40 w 94"/>
                <a:gd name="T9" fmla="*/ 45 h 64"/>
                <a:gd name="T10" fmla="*/ 32 w 94"/>
                <a:gd name="T11" fmla="*/ 41 h 64"/>
                <a:gd name="T12" fmla="*/ 28 w 94"/>
                <a:gd name="T13" fmla="*/ 40 h 64"/>
                <a:gd name="T14" fmla="*/ 25 w 94"/>
                <a:gd name="T15" fmla="*/ 41 h 64"/>
                <a:gd name="T16" fmla="*/ 20 w 94"/>
                <a:gd name="T17" fmla="*/ 41 h 64"/>
                <a:gd name="T18" fmla="*/ 16 w 94"/>
                <a:gd name="T19" fmla="*/ 46 h 64"/>
                <a:gd name="T20" fmla="*/ 10 w 94"/>
                <a:gd name="T21" fmla="*/ 48 h 64"/>
                <a:gd name="T22" fmla="*/ 8 w 94"/>
                <a:gd name="T23" fmla="*/ 42 h 64"/>
                <a:gd name="T24" fmla="*/ 10 w 94"/>
                <a:gd name="T25" fmla="*/ 33 h 64"/>
                <a:gd name="T26" fmla="*/ 5 w 94"/>
                <a:gd name="T27" fmla="*/ 30 h 64"/>
                <a:gd name="T28" fmla="*/ 6 w 94"/>
                <a:gd name="T29" fmla="*/ 24 h 64"/>
                <a:gd name="T30" fmla="*/ 1 w 94"/>
                <a:gd name="T31" fmla="*/ 24 h 64"/>
                <a:gd name="T32" fmla="*/ 4 w 94"/>
                <a:gd name="T33" fmla="*/ 16 h 64"/>
                <a:gd name="T34" fmla="*/ 10 w 94"/>
                <a:gd name="T35" fmla="*/ 18 h 64"/>
                <a:gd name="T36" fmla="*/ 16 w 94"/>
                <a:gd name="T37" fmla="*/ 16 h 64"/>
                <a:gd name="T38" fmla="*/ 11 w 94"/>
                <a:gd name="T39" fmla="*/ 10 h 64"/>
                <a:gd name="T40" fmla="*/ 8 w 94"/>
                <a:gd name="T41" fmla="*/ 5 h 64"/>
                <a:gd name="T42" fmla="*/ 4 w 94"/>
                <a:gd name="T43" fmla="*/ 7 h 64"/>
                <a:gd name="T44" fmla="*/ 2 w 94"/>
                <a:gd name="T45" fmla="*/ 15 h 64"/>
                <a:gd name="T46" fmla="*/ 0 w 94"/>
                <a:gd name="T47" fmla="*/ 8 h 64"/>
                <a:gd name="T48" fmla="*/ 4 w 94"/>
                <a:gd name="T49" fmla="*/ 5 h 64"/>
                <a:gd name="T50" fmla="*/ 11 w 94"/>
                <a:gd name="T51" fmla="*/ 4 h 64"/>
                <a:gd name="T52" fmla="*/ 16 w 94"/>
                <a:gd name="T53" fmla="*/ 6 h 64"/>
                <a:gd name="T54" fmla="*/ 20 w 94"/>
                <a:gd name="T55" fmla="*/ 13 h 64"/>
                <a:gd name="T56" fmla="*/ 24 w 94"/>
                <a:gd name="T57" fmla="*/ 12 h 64"/>
                <a:gd name="T58" fmla="*/ 31 w 94"/>
                <a:gd name="T59" fmla="*/ 12 h 64"/>
                <a:gd name="T60" fmla="*/ 30 w 94"/>
                <a:gd name="T61" fmla="*/ 7 h 64"/>
                <a:gd name="T62" fmla="*/ 36 w 94"/>
                <a:gd name="T63" fmla="*/ 5 h 64"/>
                <a:gd name="T64" fmla="*/ 41 w 94"/>
                <a:gd name="T65" fmla="*/ 0 h 64"/>
                <a:gd name="T66" fmla="*/ 51 w 94"/>
                <a:gd name="T67" fmla="*/ 4 h 64"/>
                <a:gd name="T68" fmla="*/ 52 w 94"/>
                <a:gd name="T69" fmla="*/ 11 h 64"/>
                <a:gd name="T70" fmla="*/ 54 w 94"/>
                <a:gd name="T71" fmla="*/ 13 h 64"/>
                <a:gd name="T72" fmla="*/ 61 w 94"/>
                <a:gd name="T73" fmla="*/ 13 h 64"/>
                <a:gd name="T74" fmla="*/ 63 w 94"/>
                <a:gd name="T75" fmla="*/ 15 h 64"/>
                <a:gd name="T76" fmla="*/ 66 w 94"/>
                <a:gd name="T77" fmla="*/ 23 h 64"/>
                <a:gd name="T78" fmla="*/ 75 w 94"/>
                <a:gd name="T79" fmla="*/ 29 h 64"/>
                <a:gd name="T80" fmla="*/ 78 w 94"/>
                <a:gd name="T81" fmla="*/ 34 h 64"/>
                <a:gd name="T82" fmla="*/ 86 w 94"/>
                <a:gd name="T83" fmla="*/ 38 h 64"/>
                <a:gd name="T84" fmla="*/ 94 w 94"/>
                <a:gd name="T85" fmla="*/ 41 h 64"/>
                <a:gd name="T86" fmla="*/ 94 w 94"/>
                <a:gd name="T87" fmla="*/ 46 h 64"/>
                <a:gd name="T88" fmla="*/ 93 w 94"/>
                <a:gd name="T89" fmla="*/ 46 h 64"/>
                <a:gd name="T90" fmla="*/ 89 w 94"/>
                <a:gd name="T91" fmla="*/ 44 h 64"/>
                <a:gd name="T92" fmla="*/ 88 w 94"/>
                <a:gd name="T93" fmla="*/ 47 h 64"/>
                <a:gd name="T94" fmla="*/ 82 w 94"/>
                <a:gd name="T95" fmla="*/ 48 h 64"/>
                <a:gd name="T96" fmla="*/ 81 w 94"/>
                <a:gd name="T97" fmla="*/ 56 h 64"/>
                <a:gd name="T98" fmla="*/ 77 w 94"/>
                <a:gd name="T99" fmla="*/ 58 h 64"/>
                <a:gd name="T100" fmla="*/ 72 w 94"/>
                <a:gd name="T101" fmla="*/ 59 h 64"/>
                <a:gd name="T102" fmla="*/ 71 w 94"/>
                <a:gd name="T103" fmla="*/ 63 h 64"/>
                <a:gd name="T104" fmla="*/ 65 w 94"/>
                <a:gd name="T105" fmla="*/ 64 h 64"/>
                <a:gd name="T106" fmla="*/ 59 w 94"/>
                <a:gd name="T10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64">
                  <a:moveTo>
                    <a:pt x="59" y="60"/>
                  </a:moveTo>
                  <a:lnTo>
                    <a:pt x="58" y="53"/>
                  </a:lnTo>
                  <a:lnTo>
                    <a:pt x="53" y="53"/>
                  </a:lnTo>
                  <a:lnTo>
                    <a:pt x="46" y="46"/>
                  </a:lnTo>
                  <a:lnTo>
                    <a:pt x="40" y="45"/>
                  </a:lnTo>
                  <a:lnTo>
                    <a:pt x="32" y="41"/>
                  </a:lnTo>
                  <a:lnTo>
                    <a:pt x="28" y="40"/>
                  </a:lnTo>
                  <a:lnTo>
                    <a:pt x="25" y="41"/>
                  </a:lnTo>
                  <a:lnTo>
                    <a:pt x="20" y="41"/>
                  </a:lnTo>
                  <a:lnTo>
                    <a:pt x="16" y="46"/>
                  </a:lnTo>
                  <a:lnTo>
                    <a:pt x="10" y="48"/>
                  </a:lnTo>
                  <a:lnTo>
                    <a:pt x="8" y="42"/>
                  </a:lnTo>
                  <a:lnTo>
                    <a:pt x="10" y="33"/>
                  </a:lnTo>
                  <a:lnTo>
                    <a:pt x="5" y="30"/>
                  </a:lnTo>
                  <a:lnTo>
                    <a:pt x="6" y="24"/>
                  </a:lnTo>
                  <a:lnTo>
                    <a:pt x="1" y="24"/>
                  </a:lnTo>
                  <a:lnTo>
                    <a:pt x="4" y="16"/>
                  </a:lnTo>
                  <a:lnTo>
                    <a:pt x="10" y="18"/>
                  </a:lnTo>
                  <a:lnTo>
                    <a:pt x="16" y="16"/>
                  </a:lnTo>
                  <a:lnTo>
                    <a:pt x="11" y="10"/>
                  </a:lnTo>
                  <a:lnTo>
                    <a:pt x="8" y="5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4"/>
                  </a:lnTo>
                  <a:lnTo>
                    <a:pt x="16" y="6"/>
                  </a:lnTo>
                  <a:lnTo>
                    <a:pt x="20" y="13"/>
                  </a:lnTo>
                  <a:lnTo>
                    <a:pt x="24" y="12"/>
                  </a:lnTo>
                  <a:lnTo>
                    <a:pt x="31" y="12"/>
                  </a:lnTo>
                  <a:lnTo>
                    <a:pt x="30" y="7"/>
                  </a:lnTo>
                  <a:lnTo>
                    <a:pt x="36" y="5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2" y="11"/>
                  </a:lnTo>
                  <a:lnTo>
                    <a:pt x="54" y="13"/>
                  </a:lnTo>
                  <a:lnTo>
                    <a:pt x="61" y="13"/>
                  </a:lnTo>
                  <a:lnTo>
                    <a:pt x="63" y="15"/>
                  </a:lnTo>
                  <a:lnTo>
                    <a:pt x="66" y="23"/>
                  </a:lnTo>
                  <a:lnTo>
                    <a:pt x="75" y="29"/>
                  </a:lnTo>
                  <a:lnTo>
                    <a:pt x="78" y="34"/>
                  </a:lnTo>
                  <a:lnTo>
                    <a:pt x="86" y="38"/>
                  </a:lnTo>
                  <a:lnTo>
                    <a:pt x="94" y="41"/>
                  </a:lnTo>
                  <a:lnTo>
                    <a:pt x="94" y="46"/>
                  </a:lnTo>
                  <a:lnTo>
                    <a:pt x="93" y="46"/>
                  </a:lnTo>
                  <a:lnTo>
                    <a:pt x="89" y="44"/>
                  </a:lnTo>
                  <a:lnTo>
                    <a:pt x="88" y="47"/>
                  </a:lnTo>
                  <a:lnTo>
                    <a:pt x="82" y="48"/>
                  </a:lnTo>
                  <a:lnTo>
                    <a:pt x="81" y="56"/>
                  </a:lnTo>
                  <a:lnTo>
                    <a:pt x="77" y="58"/>
                  </a:lnTo>
                  <a:lnTo>
                    <a:pt x="72" y="59"/>
                  </a:lnTo>
                  <a:lnTo>
                    <a:pt x="71" y="63"/>
                  </a:lnTo>
                  <a:lnTo>
                    <a:pt x="65" y="64"/>
                  </a:lnTo>
                  <a:lnTo>
                    <a:pt x="59" y="6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0" name="Freihandform 165">
              <a:extLst>
                <a:ext uri="{FF2B5EF4-FFF2-40B4-BE49-F238E27FC236}">
                  <a16:creationId xmlns:a16="http://schemas.microsoft.com/office/drawing/2014/main" id="{9FC91196-37CB-7D8A-4824-0B1CE6937D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0505" y="5475370"/>
              <a:ext cx="216336" cy="93457"/>
            </a:xfrm>
            <a:custGeom>
              <a:avLst/>
              <a:gdLst>
                <a:gd name="T0" fmla="*/ 82 w 125"/>
                <a:gd name="T1" fmla="*/ 11 h 54"/>
                <a:gd name="T2" fmla="*/ 95 w 125"/>
                <a:gd name="T3" fmla="*/ 10 h 54"/>
                <a:gd name="T4" fmla="*/ 111 w 125"/>
                <a:gd name="T5" fmla="*/ 5 h 54"/>
                <a:gd name="T6" fmla="*/ 118 w 125"/>
                <a:gd name="T7" fmla="*/ 12 h 54"/>
                <a:gd name="T8" fmla="*/ 122 w 125"/>
                <a:gd name="T9" fmla="*/ 19 h 54"/>
                <a:gd name="T10" fmla="*/ 120 w 125"/>
                <a:gd name="T11" fmla="*/ 24 h 54"/>
                <a:gd name="T12" fmla="*/ 120 w 125"/>
                <a:gd name="T13" fmla="*/ 36 h 54"/>
                <a:gd name="T14" fmla="*/ 122 w 125"/>
                <a:gd name="T15" fmla="*/ 45 h 54"/>
                <a:gd name="T16" fmla="*/ 111 w 125"/>
                <a:gd name="T17" fmla="*/ 41 h 54"/>
                <a:gd name="T18" fmla="*/ 101 w 125"/>
                <a:gd name="T19" fmla="*/ 43 h 54"/>
                <a:gd name="T20" fmla="*/ 89 w 125"/>
                <a:gd name="T21" fmla="*/ 47 h 54"/>
                <a:gd name="T22" fmla="*/ 80 w 125"/>
                <a:gd name="T23" fmla="*/ 46 h 54"/>
                <a:gd name="T24" fmla="*/ 71 w 125"/>
                <a:gd name="T25" fmla="*/ 46 h 54"/>
                <a:gd name="T26" fmla="*/ 68 w 125"/>
                <a:gd name="T27" fmla="*/ 53 h 54"/>
                <a:gd name="T28" fmla="*/ 65 w 125"/>
                <a:gd name="T29" fmla="*/ 51 h 54"/>
                <a:gd name="T30" fmla="*/ 62 w 125"/>
                <a:gd name="T31" fmla="*/ 48 h 54"/>
                <a:gd name="T32" fmla="*/ 53 w 125"/>
                <a:gd name="T33" fmla="*/ 51 h 54"/>
                <a:gd name="T34" fmla="*/ 37 w 125"/>
                <a:gd name="T35" fmla="*/ 47 h 54"/>
                <a:gd name="T36" fmla="*/ 29 w 125"/>
                <a:gd name="T37" fmla="*/ 51 h 54"/>
                <a:gd name="T38" fmla="*/ 16 w 125"/>
                <a:gd name="T39" fmla="*/ 47 h 54"/>
                <a:gd name="T40" fmla="*/ 6 w 125"/>
                <a:gd name="T41" fmla="*/ 39 h 54"/>
                <a:gd name="T42" fmla="*/ 4 w 125"/>
                <a:gd name="T43" fmla="*/ 28 h 54"/>
                <a:gd name="T44" fmla="*/ 7 w 125"/>
                <a:gd name="T45" fmla="*/ 16 h 54"/>
                <a:gd name="T46" fmla="*/ 20 w 125"/>
                <a:gd name="T47" fmla="*/ 8 h 54"/>
                <a:gd name="T48" fmla="*/ 41 w 125"/>
                <a:gd name="T49" fmla="*/ 3 h 54"/>
                <a:gd name="T50" fmla="*/ 60 w 125"/>
                <a:gd name="T51" fmla="*/ 1 h 54"/>
                <a:gd name="T52" fmla="*/ 7 w 125"/>
                <a:gd name="T53" fmla="*/ 13 h 54"/>
                <a:gd name="T54" fmla="*/ 0 w 125"/>
                <a:gd name="T55" fmla="*/ 13 h 54"/>
                <a:gd name="T56" fmla="*/ 1 w 125"/>
                <a:gd name="T57" fmla="*/ 11 h 54"/>
                <a:gd name="T58" fmla="*/ 0 w 125"/>
                <a:gd name="T59" fmla="*/ 2 h 54"/>
                <a:gd name="T60" fmla="*/ 12 w 125"/>
                <a:gd name="T61" fmla="*/ 1 h 54"/>
                <a:gd name="T62" fmla="*/ 19 w 125"/>
                <a:gd name="T63" fmla="*/ 7 h 54"/>
                <a:gd name="T64" fmla="*/ 9 w 125"/>
                <a:gd name="T65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5" h="54">
                  <a:moveTo>
                    <a:pt x="72" y="7"/>
                  </a:moveTo>
                  <a:lnTo>
                    <a:pt x="82" y="11"/>
                  </a:lnTo>
                  <a:lnTo>
                    <a:pt x="89" y="10"/>
                  </a:lnTo>
                  <a:lnTo>
                    <a:pt x="95" y="10"/>
                  </a:lnTo>
                  <a:lnTo>
                    <a:pt x="103" y="6"/>
                  </a:lnTo>
                  <a:lnTo>
                    <a:pt x="111" y="5"/>
                  </a:lnTo>
                  <a:lnTo>
                    <a:pt x="117" y="10"/>
                  </a:lnTo>
                  <a:lnTo>
                    <a:pt x="118" y="12"/>
                  </a:lnTo>
                  <a:lnTo>
                    <a:pt x="117" y="17"/>
                  </a:lnTo>
                  <a:lnTo>
                    <a:pt x="122" y="19"/>
                  </a:lnTo>
                  <a:lnTo>
                    <a:pt x="125" y="22"/>
                  </a:lnTo>
                  <a:lnTo>
                    <a:pt x="120" y="24"/>
                  </a:lnTo>
                  <a:lnTo>
                    <a:pt x="123" y="34"/>
                  </a:lnTo>
                  <a:lnTo>
                    <a:pt x="120" y="36"/>
                  </a:lnTo>
                  <a:lnTo>
                    <a:pt x="124" y="43"/>
                  </a:lnTo>
                  <a:lnTo>
                    <a:pt x="122" y="45"/>
                  </a:lnTo>
                  <a:lnTo>
                    <a:pt x="119" y="42"/>
                  </a:lnTo>
                  <a:lnTo>
                    <a:pt x="111" y="41"/>
                  </a:lnTo>
                  <a:lnTo>
                    <a:pt x="108" y="42"/>
                  </a:lnTo>
                  <a:lnTo>
                    <a:pt x="101" y="43"/>
                  </a:lnTo>
                  <a:lnTo>
                    <a:pt x="97" y="43"/>
                  </a:lnTo>
                  <a:lnTo>
                    <a:pt x="89" y="47"/>
                  </a:lnTo>
                  <a:lnTo>
                    <a:pt x="84" y="47"/>
                  </a:lnTo>
                  <a:lnTo>
                    <a:pt x="80" y="46"/>
                  </a:lnTo>
                  <a:lnTo>
                    <a:pt x="73" y="48"/>
                  </a:lnTo>
                  <a:lnTo>
                    <a:pt x="71" y="46"/>
                  </a:lnTo>
                  <a:lnTo>
                    <a:pt x="71" y="51"/>
                  </a:lnTo>
                  <a:lnTo>
                    <a:pt x="68" y="53"/>
                  </a:lnTo>
                  <a:lnTo>
                    <a:pt x="67" y="54"/>
                  </a:lnTo>
                  <a:lnTo>
                    <a:pt x="65" y="51"/>
                  </a:lnTo>
                  <a:lnTo>
                    <a:pt x="67" y="47"/>
                  </a:lnTo>
                  <a:lnTo>
                    <a:pt x="62" y="48"/>
                  </a:lnTo>
                  <a:lnTo>
                    <a:pt x="58" y="46"/>
                  </a:lnTo>
                  <a:lnTo>
                    <a:pt x="53" y="51"/>
                  </a:lnTo>
                  <a:lnTo>
                    <a:pt x="42" y="52"/>
                  </a:lnTo>
                  <a:lnTo>
                    <a:pt x="37" y="47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24" y="52"/>
                  </a:lnTo>
                  <a:lnTo>
                    <a:pt x="16" y="47"/>
                  </a:lnTo>
                  <a:lnTo>
                    <a:pt x="9" y="47"/>
                  </a:lnTo>
                  <a:lnTo>
                    <a:pt x="6" y="39"/>
                  </a:lnTo>
                  <a:lnTo>
                    <a:pt x="1" y="35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7" y="16"/>
                  </a:lnTo>
                  <a:lnTo>
                    <a:pt x="18" y="14"/>
                  </a:lnTo>
                  <a:lnTo>
                    <a:pt x="20" y="8"/>
                  </a:lnTo>
                  <a:lnTo>
                    <a:pt x="33" y="10"/>
                  </a:lnTo>
                  <a:lnTo>
                    <a:pt x="41" y="3"/>
                  </a:lnTo>
                  <a:lnTo>
                    <a:pt x="49" y="1"/>
                  </a:lnTo>
                  <a:lnTo>
                    <a:pt x="60" y="1"/>
                  </a:lnTo>
                  <a:lnTo>
                    <a:pt x="72" y="7"/>
                  </a:lnTo>
                  <a:close/>
                  <a:moveTo>
                    <a:pt x="7" y="13"/>
                  </a:moveTo>
                  <a:lnTo>
                    <a:pt x="1" y="18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3" y="5"/>
                  </a:lnTo>
                  <a:lnTo>
                    <a:pt x="0" y="2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3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9" y="11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grpSp>
          <p:nvGrpSpPr>
            <p:cNvPr id="121" name="Gruppieren 120">
              <a:extLst>
                <a:ext uri="{FF2B5EF4-FFF2-40B4-BE49-F238E27FC236}">
                  <a16:creationId xmlns:a16="http://schemas.microsoft.com/office/drawing/2014/main" id="{58D1AC99-0D50-36C4-B314-FF226B48E04B}"/>
                </a:ext>
              </a:extLst>
            </p:cNvPr>
            <p:cNvGrpSpPr/>
            <p:nvPr/>
          </p:nvGrpSpPr>
          <p:grpSpPr>
            <a:xfrm>
              <a:off x="889853" y="4135823"/>
              <a:ext cx="1356854" cy="1708182"/>
              <a:chOff x="1136650" y="4046538"/>
              <a:chExt cx="1244601" cy="1566863"/>
            </a:xfrm>
            <a:grpFill/>
          </p:grpSpPr>
          <p:sp>
            <p:nvSpPr>
              <p:cNvPr id="282" name="Freihandform 29">
                <a:extLst>
                  <a:ext uri="{FF2B5EF4-FFF2-40B4-BE49-F238E27FC236}">
                    <a16:creationId xmlns:a16="http://schemas.microsoft.com/office/drawing/2014/main" id="{99E4F306-E8E3-95C0-44F9-6B9CFAF87B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9863" y="4046538"/>
                <a:ext cx="941388" cy="1230313"/>
              </a:xfrm>
              <a:custGeom>
                <a:avLst/>
                <a:gdLst>
                  <a:gd name="T0" fmla="*/ 299 w 593"/>
                  <a:gd name="T1" fmla="*/ 226 h 775"/>
                  <a:gd name="T2" fmla="*/ 403 w 593"/>
                  <a:gd name="T3" fmla="*/ 340 h 775"/>
                  <a:gd name="T4" fmla="*/ 309 w 593"/>
                  <a:gd name="T5" fmla="*/ 174 h 775"/>
                  <a:gd name="T6" fmla="*/ 326 w 593"/>
                  <a:gd name="T7" fmla="*/ 98 h 775"/>
                  <a:gd name="T8" fmla="*/ 193 w 593"/>
                  <a:gd name="T9" fmla="*/ 322 h 775"/>
                  <a:gd name="T10" fmla="*/ 191 w 593"/>
                  <a:gd name="T11" fmla="*/ 277 h 775"/>
                  <a:gd name="T12" fmla="*/ 199 w 593"/>
                  <a:gd name="T13" fmla="*/ 217 h 775"/>
                  <a:gd name="T14" fmla="*/ 258 w 593"/>
                  <a:gd name="T15" fmla="*/ 271 h 775"/>
                  <a:gd name="T16" fmla="*/ 223 w 593"/>
                  <a:gd name="T17" fmla="*/ 377 h 775"/>
                  <a:gd name="T18" fmla="*/ 167 w 593"/>
                  <a:gd name="T19" fmla="*/ 393 h 775"/>
                  <a:gd name="T20" fmla="*/ 186 w 593"/>
                  <a:gd name="T21" fmla="*/ 448 h 775"/>
                  <a:gd name="T22" fmla="*/ 276 w 593"/>
                  <a:gd name="T23" fmla="*/ 432 h 775"/>
                  <a:gd name="T24" fmla="*/ 239 w 593"/>
                  <a:gd name="T25" fmla="*/ 362 h 775"/>
                  <a:gd name="T26" fmla="*/ 355 w 593"/>
                  <a:gd name="T27" fmla="*/ 323 h 775"/>
                  <a:gd name="T28" fmla="*/ 343 w 593"/>
                  <a:gd name="T29" fmla="*/ 286 h 775"/>
                  <a:gd name="T30" fmla="*/ 344 w 593"/>
                  <a:gd name="T31" fmla="*/ 319 h 775"/>
                  <a:gd name="T32" fmla="*/ 314 w 593"/>
                  <a:gd name="T33" fmla="*/ 318 h 775"/>
                  <a:gd name="T34" fmla="*/ 272 w 593"/>
                  <a:gd name="T35" fmla="*/ 363 h 775"/>
                  <a:gd name="T36" fmla="*/ 105 w 593"/>
                  <a:gd name="T37" fmla="*/ 699 h 775"/>
                  <a:gd name="T38" fmla="*/ 408 w 593"/>
                  <a:gd name="T39" fmla="*/ 527 h 775"/>
                  <a:gd name="T40" fmla="*/ 369 w 593"/>
                  <a:gd name="T41" fmla="*/ 529 h 775"/>
                  <a:gd name="T42" fmla="*/ 164 w 593"/>
                  <a:gd name="T43" fmla="*/ 335 h 775"/>
                  <a:gd name="T44" fmla="*/ 442 w 593"/>
                  <a:gd name="T45" fmla="*/ 457 h 775"/>
                  <a:gd name="T46" fmla="*/ 511 w 593"/>
                  <a:gd name="T47" fmla="*/ 460 h 775"/>
                  <a:gd name="T48" fmla="*/ 404 w 593"/>
                  <a:gd name="T49" fmla="*/ 377 h 775"/>
                  <a:gd name="T50" fmla="*/ 351 w 593"/>
                  <a:gd name="T51" fmla="*/ 411 h 775"/>
                  <a:gd name="T52" fmla="*/ 459 w 593"/>
                  <a:gd name="T53" fmla="*/ 471 h 775"/>
                  <a:gd name="T54" fmla="*/ 470 w 593"/>
                  <a:gd name="T55" fmla="*/ 539 h 775"/>
                  <a:gd name="T56" fmla="*/ 489 w 593"/>
                  <a:gd name="T57" fmla="*/ 487 h 775"/>
                  <a:gd name="T58" fmla="*/ 361 w 593"/>
                  <a:gd name="T59" fmla="*/ 196 h 775"/>
                  <a:gd name="T60" fmla="*/ 424 w 593"/>
                  <a:gd name="T61" fmla="*/ 259 h 775"/>
                  <a:gd name="T62" fmla="*/ 468 w 593"/>
                  <a:gd name="T63" fmla="*/ 159 h 775"/>
                  <a:gd name="T64" fmla="*/ 458 w 593"/>
                  <a:gd name="T65" fmla="*/ 0 h 775"/>
                  <a:gd name="T66" fmla="*/ 333 w 593"/>
                  <a:gd name="T67" fmla="*/ 85 h 775"/>
                  <a:gd name="T68" fmla="*/ 389 w 593"/>
                  <a:gd name="T69" fmla="*/ 550 h 775"/>
                  <a:gd name="T70" fmla="*/ 590 w 593"/>
                  <a:gd name="T71" fmla="*/ 717 h 775"/>
                  <a:gd name="T72" fmla="*/ 571 w 593"/>
                  <a:gd name="T73" fmla="*/ 681 h 775"/>
                  <a:gd name="T74" fmla="*/ 582 w 593"/>
                  <a:gd name="T75" fmla="*/ 721 h 775"/>
                  <a:gd name="T76" fmla="*/ 516 w 593"/>
                  <a:gd name="T77" fmla="*/ 711 h 775"/>
                  <a:gd name="T78" fmla="*/ 543 w 593"/>
                  <a:gd name="T79" fmla="*/ 695 h 775"/>
                  <a:gd name="T80" fmla="*/ 534 w 593"/>
                  <a:gd name="T81" fmla="*/ 619 h 775"/>
                  <a:gd name="T82" fmla="*/ 456 w 593"/>
                  <a:gd name="T83" fmla="*/ 552 h 775"/>
                  <a:gd name="T84" fmla="*/ 421 w 593"/>
                  <a:gd name="T85" fmla="*/ 641 h 775"/>
                  <a:gd name="T86" fmla="*/ 360 w 593"/>
                  <a:gd name="T87" fmla="*/ 631 h 775"/>
                  <a:gd name="T88" fmla="*/ 338 w 593"/>
                  <a:gd name="T89" fmla="*/ 530 h 775"/>
                  <a:gd name="T90" fmla="*/ 401 w 593"/>
                  <a:gd name="T91" fmla="*/ 435 h 775"/>
                  <a:gd name="T92" fmla="*/ 332 w 593"/>
                  <a:gd name="T93" fmla="*/ 416 h 775"/>
                  <a:gd name="T94" fmla="*/ 285 w 593"/>
                  <a:gd name="T95" fmla="*/ 450 h 775"/>
                  <a:gd name="T96" fmla="*/ 209 w 593"/>
                  <a:gd name="T97" fmla="*/ 457 h 775"/>
                  <a:gd name="T98" fmla="*/ 111 w 593"/>
                  <a:gd name="T99" fmla="*/ 416 h 775"/>
                  <a:gd name="T100" fmla="*/ 13 w 593"/>
                  <a:gd name="T101" fmla="*/ 431 h 775"/>
                  <a:gd name="T102" fmla="*/ 55 w 593"/>
                  <a:gd name="T103" fmla="*/ 611 h 775"/>
                  <a:gd name="T104" fmla="*/ 121 w 593"/>
                  <a:gd name="T105" fmla="*/ 709 h 775"/>
                  <a:gd name="T106" fmla="*/ 310 w 593"/>
                  <a:gd name="T107" fmla="*/ 704 h 775"/>
                  <a:gd name="T108" fmla="*/ 366 w 593"/>
                  <a:gd name="T109" fmla="*/ 711 h 775"/>
                  <a:gd name="T110" fmla="*/ 392 w 593"/>
                  <a:gd name="T111" fmla="*/ 736 h 775"/>
                  <a:gd name="T112" fmla="*/ 390 w 593"/>
                  <a:gd name="T113" fmla="*/ 771 h 775"/>
                  <a:gd name="T114" fmla="*/ 415 w 593"/>
                  <a:gd name="T115" fmla="*/ 764 h 775"/>
                  <a:gd name="T116" fmla="*/ 443 w 593"/>
                  <a:gd name="T117" fmla="*/ 747 h 775"/>
                  <a:gd name="T118" fmla="*/ 495 w 593"/>
                  <a:gd name="T119" fmla="*/ 746 h 775"/>
                  <a:gd name="T120" fmla="*/ 414 w 593"/>
                  <a:gd name="T121" fmla="*/ 55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3" h="775">
                    <a:moveTo>
                      <a:pt x="285" y="206"/>
                    </a:moveTo>
                    <a:lnTo>
                      <a:pt x="284" y="191"/>
                    </a:lnTo>
                    <a:lnTo>
                      <a:pt x="293" y="194"/>
                    </a:lnTo>
                    <a:lnTo>
                      <a:pt x="297" y="196"/>
                    </a:lnTo>
                    <a:lnTo>
                      <a:pt x="304" y="207"/>
                    </a:lnTo>
                    <a:lnTo>
                      <a:pt x="303" y="219"/>
                    </a:lnTo>
                    <a:lnTo>
                      <a:pt x="293" y="226"/>
                    </a:lnTo>
                    <a:lnTo>
                      <a:pt x="287" y="218"/>
                    </a:lnTo>
                    <a:lnTo>
                      <a:pt x="285" y="206"/>
                    </a:lnTo>
                    <a:close/>
                    <a:moveTo>
                      <a:pt x="316" y="236"/>
                    </a:moveTo>
                    <a:lnTo>
                      <a:pt x="317" y="232"/>
                    </a:lnTo>
                    <a:lnTo>
                      <a:pt x="313" y="226"/>
                    </a:lnTo>
                    <a:lnTo>
                      <a:pt x="299" y="226"/>
                    </a:lnTo>
                    <a:lnTo>
                      <a:pt x="301" y="235"/>
                    </a:lnTo>
                    <a:lnTo>
                      <a:pt x="313" y="237"/>
                    </a:lnTo>
                    <a:lnTo>
                      <a:pt x="316" y="236"/>
                    </a:lnTo>
                    <a:close/>
                    <a:moveTo>
                      <a:pt x="403" y="348"/>
                    </a:moveTo>
                    <a:lnTo>
                      <a:pt x="410" y="361"/>
                    </a:lnTo>
                    <a:lnTo>
                      <a:pt x="413" y="362"/>
                    </a:lnTo>
                    <a:lnTo>
                      <a:pt x="420" y="359"/>
                    </a:lnTo>
                    <a:lnTo>
                      <a:pt x="427" y="359"/>
                    </a:lnTo>
                    <a:lnTo>
                      <a:pt x="435" y="361"/>
                    </a:lnTo>
                    <a:lnTo>
                      <a:pt x="433" y="355"/>
                    </a:lnTo>
                    <a:lnTo>
                      <a:pt x="423" y="341"/>
                    </a:lnTo>
                    <a:lnTo>
                      <a:pt x="407" y="339"/>
                    </a:lnTo>
                    <a:lnTo>
                      <a:pt x="403" y="340"/>
                    </a:lnTo>
                    <a:lnTo>
                      <a:pt x="403" y="348"/>
                    </a:lnTo>
                    <a:close/>
                    <a:moveTo>
                      <a:pt x="246" y="199"/>
                    </a:moveTo>
                    <a:lnTo>
                      <a:pt x="240" y="208"/>
                    </a:lnTo>
                    <a:lnTo>
                      <a:pt x="255" y="210"/>
                    </a:lnTo>
                    <a:lnTo>
                      <a:pt x="267" y="220"/>
                    </a:lnTo>
                    <a:lnTo>
                      <a:pt x="278" y="224"/>
                    </a:lnTo>
                    <a:lnTo>
                      <a:pt x="274" y="211"/>
                    </a:lnTo>
                    <a:lnTo>
                      <a:pt x="269" y="195"/>
                    </a:lnTo>
                    <a:lnTo>
                      <a:pt x="251" y="182"/>
                    </a:lnTo>
                    <a:lnTo>
                      <a:pt x="238" y="177"/>
                    </a:lnTo>
                    <a:lnTo>
                      <a:pt x="239" y="190"/>
                    </a:lnTo>
                    <a:lnTo>
                      <a:pt x="246" y="199"/>
                    </a:lnTo>
                    <a:close/>
                    <a:moveTo>
                      <a:pt x="309" y="174"/>
                    </a:moveTo>
                    <a:lnTo>
                      <a:pt x="321" y="174"/>
                    </a:lnTo>
                    <a:lnTo>
                      <a:pt x="315" y="183"/>
                    </a:lnTo>
                    <a:lnTo>
                      <a:pt x="315" y="196"/>
                    </a:lnTo>
                    <a:lnTo>
                      <a:pt x="322" y="210"/>
                    </a:lnTo>
                    <a:lnTo>
                      <a:pt x="337" y="214"/>
                    </a:lnTo>
                    <a:lnTo>
                      <a:pt x="349" y="212"/>
                    </a:lnTo>
                    <a:lnTo>
                      <a:pt x="361" y="187"/>
                    </a:lnTo>
                    <a:lnTo>
                      <a:pt x="371" y="176"/>
                    </a:lnTo>
                    <a:lnTo>
                      <a:pt x="362" y="164"/>
                    </a:lnTo>
                    <a:lnTo>
                      <a:pt x="356" y="138"/>
                    </a:lnTo>
                    <a:lnTo>
                      <a:pt x="345" y="131"/>
                    </a:lnTo>
                    <a:lnTo>
                      <a:pt x="334" y="121"/>
                    </a:lnTo>
                    <a:lnTo>
                      <a:pt x="326" y="98"/>
                    </a:lnTo>
                    <a:lnTo>
                      <a:pt x="310" y="101"/>
                    </a:lnTo>
                    <a:lnTo>
                      <a:pt x="313" y="110"/>
                    </a:lnTo>
                    <a:lnTo>
                      <a:pt x="307" y="114"/>
                    </a:lnTo>
                    <a:lnTo>
                      <a:pt x="302" y="126"/>
                    </a:lnTo>
                    <a:lnTo>
                      <a:pt x="297" y="144"/>
                    </a:lnTo>
                    <a:lnTo>
                      <a:pt x="302" y="162"/>
                    </a:lnTo>
                    <a:lnTo>
                      <a:pt x="309" y="174"/>
                    </a:lnTo>
                    <a:close/>
                    <a:moveTo>
                      <a:pt x="157" y="301"/>
                    </a:moveTo>
                    <a:lnTo>
                      <a:pt x="165" y="306"/>
                    </a:lnTo>
                    <a:lnTo>
                      <a:pt x="195" y="304"/>
                    </a:lnTo>
                    <a:lnTo>
                      <a:pt x="182" y="315"/>
                    </a:lnTo>
                    <a:lnTo>
                      <a:pt x="183" y="323"/>
                    </a:lnTo>
                    <a:lnTo>
                      <a:pt x="193" y="322"/>
                    </a:lnTo>
                    <a:lnTo>
                      <a:pt x="210" y="311"/>
                    </a:lnTo>
                    <a:lnTo>
                      <a:pt x="233" y="307"/>
                    </a:lnTo>
                    <a:lnTo>
                      <a:pt x="237" y="295"/>
                    </a:lnTo>
                    <a:lnTo>
                      <a:pt x="235" y="282"/>
                    </a:lnTo>
                    <a:lnTo>
                      <a:pt x="228" y="281"/>
                    </a:lnTo>
                    <a:lnTo>
                      <a:pt x="222" y="286"/>
                    </a:lnTo>
                    <a:lnTo>
                      <a:pt x="220" y="275"/>
                    </a:lnTo>
                    <a:lnTo>
                      <a:pt x="217" y="261"/>
                    </a:lnTo>
                    <a:lnTo>
                      <a:pt x="211" y="258"/>
                    </a:lnTo>
                    <a:lnTo>
                      <a:pt x="205" y="269"/>
                    </a:lnTo>
                    <a:lnTo>
                      <a:pt x="214" y="295"/>
                    </a:lnTo>
                    <a:lnTo>
                      <a:pt x="203" y="293"/>
                    </a:lnTo>
                    <a:lnTo>
                      <a:pt x="191" y="277"/>
                    </a:lnTo>
                    <a:lnTo>
                      <a:pt x="171" y="268"/>
                    </a:lnTo>
                    <a:lnTo>
                      <a:pt x="165" y="275"/>
                    </a:lnTo>
                    <a:lnTo>
                      <a:pt x="157" y="301"/>
                    </a:lnTo>
                    <a:close/>
                    <a:moveTo>
                      <a:pt x="210" y="201"/>
                    </a:moveTo>
                    <a:lnTo>
                      <a:pt x="202" y="194"/>
                    </a:lnTo>
                    <a:lnTo>
                      <a:pt x="198" y="193"/>
                    </a:lnTo>
                    <a:lnTo>
                      <a:pt x="191" y="203"/>
                    </a:lnTo>
                    <a:lnTo>
                      <a:pt x="191" y="208"/>
                    </a:lnTo>
                    <a:lnTo>
                      <a:pt x="202" y="208"/>
                    </a:lnTo>
                    <a:lnTo>
                      <a:pt x="210" y="201"/>
                    </a:lnTo>
                    <a:close/>
                    <a:moveTo>
                      <a:pt x="206" y="231"/>
                    </a:moveTo>
                    <a:lnTo>
                      <a:pt x="209" y="222"/>
                    </a:lnTo>
                    <a:lnTo>
                      <a:pt x="199" y="217"/>
                    </a:lnTo>
                    <a:lnTo>
                      <a:pt x="189" y="219"/>
                    </a:lnTo>
                    <a:lnTo>
                      <a:pt x="185" y="230"/>
                    </a:lnTo>
                    <a:lnTo>
                      <a:pt x="194" y="240"/>
                    </a:lnTo>
                    <a:lnTo>
                      <a:pt x="206" y="231"/>
                    </a:lnTo>
                    <a:close/>
                    <a:moveTo>
                      <a:pt x="276" y="310"/>
                    </a:moveTo>
                    <a:lnTo>
                      <a:pt x="287" y="307"/>
                    </a:lnTo>
                    <a:lnTo>
                      <a:pt x="291" y="288"/>
                    </a:lnTo>
                    <a:lnTo>
                      <a:pt x="290" y="274"/>
                    </a:lnTo>
                    <a:lnTo>
                      <a:pt x="285" y="260"/>
                    </a:lnTo>
                    <a:lnTo>
                      <a:pt x="285" y="264"/>
                    </a:lnTo>
                    <a:lnTo>
                      <a:pt x="275" y="263"/>
                    </a:lnTo>
                    <a:lnTo>
                      <a:pt x="266" y="272"/>
                    </a:lnTo>
                    <a:lnTo>
                      <a:pt x="258" y="271"/>
                    </a:lnTo>
                    <a:lnTo>
                      <a:pt x="258" y="293"/>
                    </a:lnTo>
                    <a:lnTo>
                      <a:pt x="269" y="290"/>
                    </a:lnTo>
                    <a:lnTo>
                      <a:pt x="269" y="306"/>
                    </a:lnTo>
                    <a:lnTo>
                      <a:pt x="276" y="310"/>
                    </a:lnTo>
                    <a:close/>
                    <a:moveTo>
                      <a:pt x="268" y="420"/>
                    </a:moveTo>
                    <a:lnTo>
                      <a:pt x="256" y="410"/>
                    </a:lnTo>
                    <a:lnTo>
                      <a:pt x="245" y="400"/>
                    </a:lnTo>
                    <a:lnTo>
                      <a:pt x="243" y="385"/>
                    </a:lnTo>
                    <a:lnTo>
                      <a:pt x="239" y="364"/>
                    </a:lnTo>
                    <a:lnTo>
                      <a:pt x="232" y="355"/>
                    </a:lnTo>
                    <a:lnTo>
                      <a:pt x="224" y="351"/>
                    </a:lnTo>
                    <a:lnTo>
                      <a:pt x="218" y="355"/>
                    </a:lnTo>
                    <a:lnTo>
                      <a:pt x="223" y="377"/>
                    </a:lnTo>
                    <a:lnTo>
                      <a:pt x="220" y="386"/>
                    </a:lnTo>
                    <a:lnTo>
                      <a:pt x="215" y="364"/>
                    </a:lnTo>
                    <a:lnTo>
                      <a:pt x="209" y="357"/>
                    </a:lnTo>
                    <a:lnTo>
                      <a:pt x="200" y="369"/>
                    </a:lnTo>
                    <a:lnTo>
                      <a:pt x="192" y="357"/>
                    </a:lnTo>
                    <a:lnTo>
                      <a:pt x="176" y="364"/>
                    </a:lnTo>
                    <a:lnTo>
                      <a:pt x="180" y="353"/>
                    </a:lnTo>
                    <a:lnTo>
                      <a:pt x="173" y="350"/>
                    </a:lnTo>
                    <a:lnTo>
                      <a:pt x="156" y="363"/>
                    </a:lnTo>
                    <a:lnTo>
                      <a:pt x="151" y="371"/>
                    </a:lnTo>
                    <a:lnTo>
                      <a:pt x="145" y="388"/>
                    </a:lnTo>
                    <a:lnTo>
                      <a:pt x="157" y="393"/>
                    </a:lnTo>
                    <a:lnTo>
                      <a:pt x="167" y="393"/>
                    </a:lnTo>
                    <a:lnTo>
                      <a:pt x="152" y="402"/>
                    </a:lnTo>
                    <a:lnTo>
                      <a:pt x="154" y="409"/>
                    </a:lnTo>
                    <a:lnTo>
                      <a:pt x="164" y="410"/>
                    </a:lnTo>
                    <a:lnTo>
                      <a:pt x="179" y="408"/>
                    </a:lnTo>
                    <a:lnTo>
                      <a:pt x="192" y="413"/>
                    </a:lnTo>
                    <a:lnTo>
                      <a:pt x="183" y="416"/>
                    </a:lnTo>
                    <a:lnTo>
                      <a:pt x="174" y="415"/>
                    </a:lnTo>
                    <a:lnTo>
                      <a:pt x="163" y="419"/>
                    </a:lnTo>
                    <a:lnTo>
                      <a:pt x="159" y="421"/>
                    </a:lnTo>
                    <a:lnTo>
                      <a:pt x="167" y="435"/>
                    </a:lnTo>
                    <a:lnTo>
                      <a:pt x="173" y="434"/>
                    </a:lnTo>
                    <a:lnTo>
                      <a:pt x="182" y="439"/>
                    </a:lnTo>
                    <a:lnTo>
                      <a:pt x="186" y="448"/>
                    </a:lnTo>
                    <a:lnTo>
                      <a:pt x="198" y="446"/>
                    </a:lnTo>
                    <a:lnTo>
                      <a:pt x="215" y="443"/>
                    </a:lnTo>
                    <a:lnTo>
                      <a:pt x="227" y="437"/>
                    </a:lnTo>
                    <a:lnTo>
                      <a:pt x="235" y="435"/>
                    </a:lnTo>
                    <a:lnTo>
                      <a:pt x="246" y="440"/>
                    </a:lnTo>
                    <a:lnTo>
                      <a:pt x="258" y="444"/>
                    </a:lnTo>
                    <a:lnTo>
                      <a:pt x="261" y="437"/>
                    </a:lnTo>
                    <a:lnTo>
                      <a:pt x="257" y="429"/>
                    </a:lnTo>
                    <a:lnTo>
                      <a:pt x="268" y="428"/>
                    </a:lnTo>
                    <a:lnTo>
                      <a:pt x="268" y="420"/>
                    </a:lnTo>
                    <a:close/>
                    <a:moveTo>
                      <a:pt x="287" y="417"/>
                    </a:moveTo>
                    <a:lnTo>
                      <a:pt x="282" y="426"/>
                    </a:lnTo>
                    <a:lnTo>
                      <a:pt x="276" y="432"/>
                    </a:lnTo>
                    <a:lnTo>
                      <a:pt x="286" y="440"/>
                    </a:lnTo>
                    <a:lnTo>
                      <a:pt x="291" y="438"/>
                    </a:lnTo>
                    <a:lnTo>
                      <a:pt x="301" y="444"/>
                    </a:lnTo>
                    <a:lnTo>
                      <a:pt x="304" y="437"/>
                    </a:lnTo>
                    <a:lnTo>
                      <a:pt x="301" y="429"/>
                    </a:lnTo>
                    <a:lnTo>
                      <a:pt x="298" y="426"/>
                    </a:lnTo>
                    <a:lnTo>
                      <a:pt x="295" y="422"/>
                    </a:lnTo>
                    <a:lnTo>
                      <a:pt x="287" y="417"/>
                    </a:lnTo>
                    <a:close/>
                    <a:moveTo>
                      <a:pt x="245" y="346"/>
                    </a:moveTo>
                    <a:lnTo>
                      <a:pt x="240" y="341"/>
                    </a:lnTo>
                    <a:lnTo>
                      <a:pt x="231" y="342"/>
                    </a:lnTo>
                    <a:lnTo>
                      <a:pt x="228" y="346"/>
                    </a:lnTo>
                    <a:lnTo>
                      <a:pt x="239" y="362"/>
                    </a:lnTo>
                    <a:lnTo>
                      <a:pt x="245" y="346"/>
                    </a:lnTo>
                    <a:close/>
                    <a:moveTo>
                      <a:pt x="314" y="379"/>
                    </a:moveTo>
                    <a:lnTo>
                      <a:pt x="321" y="362"/>
                    </a:lnTo>
                    <a:lnTo>
                      <a:pt x="328" y="357"/>
                    </a:lnTo>
                    <a:lnTo>
                      <a:pt x="339" y="336"/>
                    </a:lnTo>
                    <a:lnTo>
                      <a:pt x="326" y="330"/>
                    </a:lnTo>
                    <a:lnTo>
                      <a:pt x="311" y="329"/>
                    </a:lnTo>
                    <a:lnTo>
                      <a:pt x="305" y="336"/>
                    </a:lnTo>
                    <a:lnTo>
                      <a:pt x="302" y="346"/>
                    </a:lnTo>
                    <a:lnTo>
                      <a:pt x="302" y="358"/>
                    </a:lnTo>
                    <a:lnTo>
                      <a:pt x="305" y="377"/>
                    </a:lnTo>
                    <a:lnTo>
                      <a:pt x="314" y="379"/>
                    </a:lnTo>
                    <a:close/>
                    <a:moveTo>
                      <a:pt x="355" y="323"/>
                    </a:moveTo>
                    <a:lnTo>
                      <a:pt x="368" y="323"/>
                    </a:lnTo>
                    <a:lnTo>
                      <a:pt x="388" y="318"/>
                    </a:lnTo>
                    <a:lnTo>
                      <a:pt x="396" y="322"/>
                    </a:lnTo>
                    <a:lnTo>
                      <a:pt x="406" y="317"/>
                    </a:lnTo>
                    <a:lnTo>
                      <a:pt x="410" y="310"/>
                    </a:lnTo>
                    <a:lnTo>
                      <a:pt x="409" y="299"/>
                    </a:lnTo>
                    <a:lnTo>
                      <a:pt x="402" y="289"/>
                    </a:lnTo>
                    <a:lnTo>
                      <a:pt x="391" y="287"/>
                    </a:lnTo>
                    <a:lnTo>
                      <a:pt x="377" y="289"/>
                    </a:lnTo>
                    <a:lnTo>
                      <a:pt x="366" y="295"/>
                    </a:lnTo>
                    <a:lnTo>
                      <a:pt x="356" y="293"/>
                    </a:lnTo>
                    <a:lnTo>
                      <a:pt x="348" y="292"/>
                    </a:lnTo>
                    <a:lnTo>
                      <a:pt x="343" y="286"/>
                    </a:lnTo>
                    <a:lnTo>
                      <a:pt x="336" y="278"/>
                    </a:lnTo>
                    <a:lnTo>
                      <a:pt x="337" y="269"/>
                    </a:lnTo>
                    <a:lnTo>
                      <a:pt x="331" y="259"/>
                    </a:lnTo>
                    <a:lnTo>
                      <a:pt x="317" y="259"/>
                    </a:lnTo>
                    <a:lnTo>
                      <a:pt x="310" y="249"/>
                    </a:lnTo>
                    <a:lnTo>
                      <a:pt x="297" y="247"/>
                    </a:lnTo>
                    <a:lnTo>
                      <a:pt x="295" y="259"/>
                    </a:lnTo>
                    <a:lnTo>
                      <a:pt x="302" y="269"/>
                    </a:lnTo>
                    <a:lnTo>
                      <a:pt x="316" y="272"/>
                    </a:lnTo>
                    <a:lnTo>
                      <a:pt x="322" y="284"/>
                    </a:lnTo>
                    <a:lnTo>
                      <a:pt x="324" y="298"/>
                    </a:lnTo>
                    <a:lnTo>
                      <a:pt x="326" y="312"/>
                    </a:lnTo>
                    <a:lnTo>
                      <a:pt x="344" y="319"/>
                    </a:lnTo>
                    <a:lnTo>
                      <a:pt x="355" y="323"/>
                    </a:lnTo>
                    <a:close/>
                    <a:moveTo>
                      <a:pt x="141" y="280"/>
                    </a:moveTo>
                    <a:lnTo>
                      <a:pt x="154" y="268"/>
                    </a:lnTo>
                    <a:lnTo>
                      <a:pt x="160" y="266"/>
                    </a:lnTo>
                    <a:lnTo>
                      <a:pt x="165" y="255"/>
                    </a:lnTo>
                    <a:lnTo>
                      <a:pt x="167" y="232"/>
                    </a:lnTo>
                    <a:lnTo>
                      <a:pt x="157" y="237"/>
                    </a:lnTo>
                    <a:lnTo>
                      <a:pt x="147" y="236"/>
                    </a:lnTo>
                    <a:lnTo>
                      <a:pt x="133" y="257"/>
                    </a:lnTo>
                    <a:lnTo>
                      <a:pt x="122" y="277"/>
                    </a:lnTo>
                    <a:lnTo>
                      <a:pt x="130" y="283"/>
                    </a:lnTo>
                    <a:lnTo>
                      <a:pt x="141" y="280"/>
                    </a:lnTo>
                    <a:close/>
                    <a:moveTo>
                      <a:pt x="314" y="318"/>
                    </a:moveTo>
                    <a:lnTo>
                      <a:pt x="317" y="309"/>
                    </a:lnTo>
                    <a:lnTo>
                      <a:pt x="315" y="300"/>
                    </a:lnTo>
                    <a:lnTo>
                      <a:pt x="309" y="290"/>
                    </a:lnTo>
                    <a:lnTo>
                      <a:pt x="299" y="298"/>
                    </a:lnTo>
                    <a:lnTo>
                      <a:pt x="296" y="310"/>
                    </a:lnTo>
                    <a:lnTo>
                      <a:pt x="304" y="316"/>
                    </a:lnTo>
                    <a:lnTo>
                      <a:pt x="314" y="318"/>
                    </a:lnTo>
                    <a:close/>
                    <a:moveTo>
                      <a:pt x="295" y="346"/>
                    </a:moveTo>
                    <a:lnTo>
                      <a:pt x="292" y="339"/>
                    </a:lnTo>
                    <a:lnTo>
                      <a:pt x="280" y="341"/>
                    </a:lnTo>
                    <a:lnTo>
                      <a:pt x="273" y="336"/>
                    </a:lnTo>
                    <a:lnTo>
                      <a:pt x="264" y="348"/>
                    </a:lnTo>
                    <a:lnTo>
                      <a:pt x="272" y="363"/>
                    </a:lnTo>
                    <a:lnTo>
                      <a:pt x="258" y="361"/>
                    </a:lnTo>
                    <a:lnTo>
                      <a:pt x="258" y="368"/>
                    </a:lnTo>
                    <a:lnTo>
                      <a:pt x="275" y="385"/>
                    </a:lnTo>
                    <a:lnTo>
                      <a:pt x="280" y="392"/>
                    </a:lnTo>
                    <a:lnTo>
                      <a:pt x="286" y="394"/>
                    </a:lnTo>
                    <a:lnTo>
                      <a:pt x="297" y="386"/>
                    </a:lnTo>
                    <a:lnTo>
                      <a:pt x="298" y="367"/>
                    </a:lnTo>
                    <a:lnTo>
                      <a:pt x="288" y="357"/>
                    </a:lnTo>
                    <a:lnTo>
                      <a:pt x="295" y="346"/>
                    </a:lnTo>
                    <a:close/>
                    <a:moveTo>
                      <a:pt x="117" y="713"/>
                    </a:moveTo>
                    <a:lnTo>
                      <a:pt x="115" y="707"/>
                    </a:lnTo>
                    <a:lnTo>
                      <a:pt x="107" y="704"/>
                    </a:lnTo>
                    <a:lnTo>
                      <a:pt x="105" y="699"/>
                    </a:lnTo>
                    <a:lnTo>
                      <a:pt x="102" y="695"/>
                    </a:lnTo>
                    <a:lnTo>
                      <a:pt x="96" y="694"/>
                    </a:lnTo>
                    <a:lnTo>
                      <a:pt x="92" y="692"/>
                    </a:lnTo>
                    <a:lnTo>
                      <a:pt x="84" y="690"/>
                    </a:lnTo>
                    <a:lnTo>
                      <a:pt x="84" y="693"/>
                    </a:lnTo>
                    <a:lnTo>
                      <a:pt x="87" y="698"/>
                    </a:lnTo>
                    <a:lnTo>
                      <a:pt x="94" y="700"/>
                    </a:lnTo>
                    <a:lnTo>
                      <a:pt x="95" y="703"/>
                    </a:lnTo>
                    <a:lnTo>
                      <a:pt x="101" y="706"/>
                    </a:lnTo>
                    <a:lnTo>
                      <a:pt x="102" y="710"/>
                    </a:lnTo>
                    <a:lnTo>
                      <a:pt x="113" y="715"/>
                    </a:lnTo>
                    <a:lnTo>
                      <a:pt x="117" y="713"/>
                    </a:lnTo>
                    <a:close/>
                    <a:moveTo>
                      <a:pt x="408" y="527"/>
                    </a:moveTo>
                    <a:lnTo>
                      <a:pt x="403" y="523"/>
                    </a:lnTo>
                    <a:lnTo>
                      <a:pt x="398" y="524"/>
                    </a:lnTo>
                    <a:lnTo>
                      <a:pt x="398" y="516"/>
                    </a:lnTo>
                    <a:lnTo>
                      <a:pt x="390" y="512"/>
                    </a:lnTo>
                    <a:lnTo>
                      <a:pt x="383" y="506"/>
                    </a:lnTo>
                    <a:lnTo>
                      <a:pt x="379" y="502"/>
                    </a:lnTo>
                    <a:lnTo>
                      <a:pt x="375" y="504"/>
                    </a:lnTo>
                    <a:lnTo>
                      <a:pt x="374" y="497"/>
                    </a:lnTo>
                    <a:lnTo>
                      <a:pt x="369" y="496"/>
                    </a:lnTo>
                    <a:lnTo>
                      <a:pt x="367" y="510"/>
                    </a:lnTo>
                    <a:lnTo>
                      <a:pt x="367" y="523"/>
                    </a:lnTo>
                    <a:lnTo>
                      <a:pt x="361" y="531"/>
                    </a:lnTo>
                    <a:lnTo>
                      <a:pt x="369" y="529"/>
                    </a:lnTo>
                    <a:lnTo>
                      <a:pt x="372" y="538"/>
                    </a:lnTo>
                    <a:lnTo>
                      <a:pt x="381" y="530"/>
                    </a:lnTo>
                    <a:lnTo>
                      <a:pt x="389" y="521"/>
                    </a:lnTo>
                    <a:lnTo>
                      <a:pt x="392" y="529"/>
                    </a:lnTo>
                    <a:lnTo>
                      <a:pt x="402" y="532"/>
                    </a:lnTo>
                    <a:lnTo>
                      <a:pt x="408" y="527"/>
                    </a:lnTo>
                    <a:close/>
                    <a:moveTo>
                      <a:pt x="121" y="402"/>
                    </a:moveTo>
                    <a:lnTo>
                      <a:pt x="138" y="392"/>
                    </a:lnTo>
                    <a:lnTo>
                      <a:pt x="138" y="382"/>
                    </a:lnTo>
                    <a:lnTo>
                      <a:pt x="146" y="368"/>
                    </a:lnTo>
                    <a:lnTo>
                      <a:pt x="163" y="351"/>
                    </a:lnTo>
                    <a:lnTo>
                      <a:pt x="171" y="345"/>
                    </a:lnTo>
                    <a:lnTo>
                      <a:pt x="164" y="335"/>
                    </a:lnTo>
                    <a:lnTo>
                      <a:pt x="157" y="328"/>
                    </a:lnTo>
                    <a:lnTo>
                      <a:pt x="140" y="327"/>
                    </a:lnTo>
                    <a:lnTo>
                      <a:pt x="130" y="322"/>
                    </a:lnTo>
                    <a:lnTo>
                      <a:pt x="109" y="326"/>
                    </a:lnTo>
                    <a:lnTo>
                      <a:pt x="115" y="340"/>
                    </a:lnTo>
                    <a:lnTo>
                      <a:pt x="109" y="356"/>
                    </a:lnTo>
                    <a:lnTo>
                      <a:pt x="104" y="373"/>
                    </a:lnTo>
                    <a:lnTo>
                      <a:pt x="101" y="381"/>
                    </a:lnTo>
                    <a:lnTo>
                      <a:pt x="117" y="393"/>
                    </a:lnTo>
                    <a:lnTo>
                      <a:pt x="121" y="402"/>
                    </a:lnTo>
                    <a:close/>
                    <a:moveTo>
                      <a:pt x="441" y="467"/>
                    </a:moveTo>
                    <a:lnTo>
                      <a:pt x="442" y="465"/>
                    </a:lnTo>
                    <a:lnTo>
                      <a:pt x="442" y="457"/>
                    </a:lnTo>
                    <a:lnTo>
                      <a:pt x="437" y="452"/>
                    </a:lnTo>
                    <a:lnTo>
                      <a:pt x="431" y="455"/>
                    </a:lnTo>
                    <a:lnTo>
                      <a:pt x="427" y="465"/>
                    </a:lnTo>
                    <a:lnTo>
                      <a:pt x="430" y="473"/>
                    </a:lnTo>
                    <a:lnTo>
                      <a:pt x="437" y="472"/>
                    </a:lnTo>
                    <a:lnTo>
                      <a:pt x="441" y="467"/>
                    </a:lnTo>
                    <a:close/>
                    <a:moveTo>
                      <a:pt x="499" y="485"/>
                    </a:moveTo>
                    <a:lnTo>
                      <a:pt x="508" y="501"/>
                    </a:lnTo>
                    <a:lnTo>
                      <a:pt x="517" y="508"/>
                    </a:lnTo>
                    <a:lnTo>
                      <a:pt x="529" y="489"/>
                    </a:lnTo>
                    <a:lnTo>
                      <a:pt x="531" y="478"/>
                    </a:lnTo>
                    <a:lnTo>
                      <a:pt x="520" y="477"/>
                    </a:lnTo>
                    <a:lnTo>
                      <a:pt x="511" y="460"/>
                    </a:lnTo>
                    <a:lnTo>
                      <a:pt x="500" y="456"/>
                    </a:lnTo>
                    <a:lnTo>
                      <a:pt x="484" y="444"/>
                    </a:lnTo>
                    <a:lnTo>
                      <a:pt x="496" y="435"/>
                    </a:lnTo>
                    <a:lnTo>
                      <a:pt x="490" y="417"/>
                    </a:lnTo>
                    <a:lnTo>
                      <a:pt x="484" y="409"/>
                    </a:lnTo>
                    <a:lnTo>
                      <a:pt x="468" y="402"/>
                    </a:lnTo>
                    <a:lnTo>
                      <a:pt x="461" y="388"/>
                    </a:lnTo>
                    <a:lnTo>
                      <a:pt x="449" y="393"/>
                    </a:lnTo>
                    <a:lnTo>
                      <a:pt x="448" y="384"/>
                    </a:lnTo>
                    <a:lnTo>
                      <a:pt x="438" y="374"/>
                    </a:lnTo>
                    <a:lnTo>
                      <a:pt x="424" y="362"/>
                    </a:lnTo>
                    <a:lnTo>
                      <a:pt x="418" y="371"/>
                    </a:lnTo>
                    <a:lnTo>
                      <a:pt x="404" y="377"/>
                    </a:lnTo>
                    <a:lnTo>
                      <a:pt x="406" y="363"/>
                    </a:lnTo>
                    <a:lnTo>
                      <a:pt x="394" y="339"/>
                    </a:lnTo>
                    <a:lnTo>
                      <a:pt x="377" y="348"/>
                    </a:lnTo>
                    <a:lnTo>
                      <a:pt x="371" y="367"/>
                    </a:lnTo>
                    <a:lnTo>
                      <a:pt x="365" y="353"/>
                    </a:lnTo>
                    <a:lnTo>
                      <a:pt x="371" y="338"/>
                    </a:lnTo>
                    <a:lnTo>
                      <a:pt x="352" y="344"/>
                    </a:lnTo>
                    <a:lnTo>
                      <a:pt x="345" y="353"/>
                    </a:lnTo>
                    <a:lnTo>
                      <a:pt x="340" y="374"/>
                    </a:lnTo>
                    <a:lnTo>
                      <a:pt x="343" y="396"/>
                    </a:lnTo>
                    <a:lnTo>
                      <a:pt x="352" y="396"/>
                    </a:lnTo>
                    <a:lnTo>
                      <a:pt x="345" y="405"/>
                    </a:lnTo>
                    <a:lnTo>
                      <a:pt x="351" y="411"/>
                    </a:lnTo>
                    <a:lnTo>
                      <a:pt x="362" y="415"/>
                    </a:lnTo>
                    <a:lnTo>
                      <a:pt x="375" y="421"/>
                    </a:lnTo>
                    <a:lnTo>
                      <a:pt x="401" y="425"/>
                    </a:lnTo>
                    <a:lnTo>
                      <a:pt x="413" y="422"/>
                    </a:lnTo>
                    <a:lnTo>
                      <a:pt x="416" y="416"/>
                    </a:lnTo>
                    <a:lnTo>
                      <a:pt x="421" y="423"/>
                    </a:lnTo>
                    <a:lnTo>
                      <a:pt x="427" y="425"/>
                    </a:lnTo>
                    <a:lnTo>
                      <a:pt x="435" y="437"/>
                    </a:lnTo>
                    <a:lnTo>
                      <a:pt x="430" y="442"/>
                    </a:lnTo>
                    <a:lnTo>
                      <a:pt x="443" y="448"/>
                    </a:lnTo>
                    <a:lnTo>
                      <a:pt x="454" y="456"/>
                    </a:lnTo>
                    <a:lnTo>
                      <a:pt x="456" y="462"/>
                    </a:lnTo>
                    <a:lnTo>
                      <a:pt x="459" y="471"/>
                    </a:lnTo>
                    <a:lnTo>
                      <a:pt x="449" y="486"/>
                    </a:lnTo>
                    <a:lnTo>
                      <a:pt x="448" y="495"/>
                    </a:lnTo>
                    <a:lnTo>
                      <a:pt x="449" y="501"/>
                    </a:lnTo>
                    <a:lnTo>
                      <a:pt x="436" y="503"/>
                    </a:lnTo>
                    <a:lnTo>
                      <a:pt x="424" y="503"/>
                    </a:lnTo>
                    <a:lnTo>
                      <a:pt x="419" y="514"/>
                    </a:lnTo>
                    <a:lnTo>
                      <a:pt x="425" y="520"/>
                    </a:lnTo>
                    <a:lnTo>
                      <a:pt x="444" y="518"/>
                    </a:lnTo>
                    <a:lnTo>
                      <a:pt x="444" y="513"/>
                    </a:lnTo>
                    <a:lnTo>
                      <a:pt x="454" y="520"/>
                    </a:lnTo>
                    <a:lnTo>
                      <a:pt x="464" y="529"/>
                    </a:lnTo>
                    <a:lnTo>
                      <a:pt x="461" y="532"/>
                    </a:lnTo>
                    <a:lnTo>
                      <a:pt x="470" y="539"/>
                    </a:lnTo>
                    <a:lnTo>
                      <a:pt x="484" y="548"/>
                    </a:lnTo>
                    <a:lnTo>
                      <a:pt x="502" y="554"/>
                    </a:lnTo>
                    <a:lnTo>
                      <a:pt x="501" y="549"/>
                    </a:lnTo>
                    <a:lnTo>
                      <a:pt x="494" y="541"/>
                    </a:lnTo>
                    <a:lnTo>
                      <a:pt x="484" y="527"/>
                    </a:lnTo>
                    <a:lnTo>
                      <a:pt x="501" y="539"/>
                    </a:lnTo>
                    <a:lnTo>
                      <a:pt x="509" y="543"/>
                    </a:lnTo>
                    <a:lnTo>
                      <a:pt x="512" y="532"/>
                    </a:lnTo>
                    <a:lnTo>
                      <a:pt x="507" y="518"/>
                    </a:lnTo>
                    <a:lnTo>
                      <a:pt x="505" y="513"/>
                    </a:lnTo>
                    <a:lnTo>
                      <a:pt x="496" y="506"/>
                    </a:lnTo>
                    <a:lnTo>
                      <a:pt x="489" y="497"/>
                    </a:lnTo>
                    <a:lnTo>
                      <a:pt x="489" y="487"/>
                    </a:lnTo>
                    <a:lnTo>
                      <a:pt x="499" y="485"/>
                    </a:lnTo>
                    <a:close/>
                    <a:moveTo>
                      <a:pt x="340" y="98"/>
                    </a:moveTo>
                    <a:lnTo>
                      <a:pt x="346" y="116"/>
                    </a:lnTo>
                    <a:lnTo>
                      <a:pt x="359" y="130"/>
                    </a:lnTo>
                    <a:lnTo>
                      <a:pt x="381" y="127"/>
                    </a:lnTo>
                    <a:lnTo>
                      <a:pt x="397" y="132"/>
                    </a:lnTo>
                    <a:lnTo>
                      <a:pt x="386" y="147"/>
                    </a:lnTo>
                    <a:lnTo>
                      <a:pt x="381" y="143"/>
                    </a:lnTo>
                    <a:lnTo>
                      <a:pt x="362" y="141"/>
                    </a:lnTo>
                    <a:lnTo>
                      <a:pt x="366" y="161"/>
                    </a:lnTo>
                    <a:lnTo>
                      <a:pt x="375" y="176"/>
                    </a:lnTo>
                    <a:lnTo>
                      <a:pt x="373" y="188"/>
                    </a:lnTo>
                    <a:lnTo>
                      <a:pt x="361" y="196"/>
                    </a:lnTo>
                    <a:lnTo>
                      <a:pt x="356" y="210"/>
                    </a:lnTo>
                    <a:lnTo>
                      <a:pt x="367" y="216"/>
                    </a:lnTo>
                    <a:lnTo>
                      <a:pt x="375" y="236"/>
                    </a:lnTo>
                    <a:lnTo>
                      <a:pt x="357" y="222"/>
                    </a:lnTo>
                    <a:lnTo>
                      <a:pt x="354" y="224"/>
                    </a:lnTo>
                    <a:lnTo>
                      <a:pt x="357" y="247"/>
                    </a:lnTo>
                    <a:lnTo>
                      <a:pt x="344" y="253"/>
                    </a:lnTo>
                    <a:lnTo>
                      <a:pt x="345" y="268"/>
                    </a:lnTo>
                    <a:lnTo>
                      <a:pt x="359" y="269"/>
                    </a:lnTo>
                    <a:lnTo>
                      <a:pt x="368" y="272"/>
                    </a:lnTo>
                    <a:lnTo>
                      <a:pt x="388" y="268"/>
                    </a:lnTo>
                    <a:lnTo>
                      <a:pt x="406" y="276"/>
                    </a:lnTo>
                    <a:lnTo>
                      <a:pt x="424" y="259"/>
                    </a:lnTo>
                    <a:lnTo>
                      <a:pt x="423" y="252"/>
                    </a:lnTo>
                    <a:lnTo>
                      <a:pt x="412" y="253"/>
                    </a:lnTo>
                    <a:lnTo>
                      <a:pt x="410" y="246"/>
                    </a:lnTo>
                    <a:lnTo>
                      <a:pt x="420" y="236"/>
                    </a:lnTo>
                    <a:lnTo>
                      <a:pt x="424" y="224"/>
                    </a:lnTo>
                    <a:lnTo>
                      <a:pt x="433" y="216"/>
                    </a:lnTo>
                    <a:lnTo>
                      <a:pt x="439" y="203"/>
                    </a:lnTo>
                    <a:lnTo>
                      <a:pt x="435" y="187"/>
                    </a:lnTo>
                    <a:lnTo>
                      <a:pt x="439" y="181"/>
                    </a:lnTo>
                    <a:lnTo>
                      <a:pt x="430" y="176"/>
                    </a:lnTo>
                    <a:lnTo>
                      <a:pt x="450" y="172"/>
                    </a:lnTo>
                    <a:lnTo>
                      <a:pt x="454" y="165"/>
                    </a:lnTo>
                    <a:lnTo>
                      <a:pt x="468" y="159"/>
                    </a:lnTo>
                    <a:lnTo>
                      <a:pt x="479" y="126"/>
                    </a:lnTo>
                    <a:lnTo>
                      <a:pt x="490" y="114"/>
                    </a:lnTo>
                    <a:lnTo>
                      <a:pt x="506" y="87"/>
                    </a:lnTo>
                    <a:lnTo>
                      <a:pt x="491" y="87"/>
                    </a:lnTo>
                    <a:lnTo>
                      <a:pt x="497" y="78"/>
                    </a:lnTo>
                    <a:lnTo>
                      <a:pt x="514" y="68"/>
                    </a:lnTo>
                    <a:lnTo>
                      <a:pt x="530" y="46"/>
                    </a:lnTo>
                    <a:lnTo>
                      <a:pt x="531" y="33"/>
                    </a:lnTo>
                    <a:lnTo>
                      <a:pt x="518" y="19"/>
                    </a:lnTo>
                    <a:lnTo>
                      <a:pt x="505" y="11"/>
                    </a:lnTo>
                    <a:lnTo>
                      <a:pt x="487" y="8"/>
                    </a:lnTo>
                    <a:lnTo>
                      <a:pt x="472" y="4"/>
                    </a:lnTo>
                    <a:lnTo>
                      <a:pt x="458" y="0"/>
                    </a:lnTo>
                    <a:lnTo>
                      <a:pt x="438" y="10"/>
                    </a:lnTo>
                    <a:lnTo>
                      <a:pt x="435" y="4"/>
                    </a:lnTo>
                    <a:lnTo>
                      <a:pt x="414" y="6"/>
                    </a:lnTo>
                    <a:lnTo>
                      <a:pt x="402" y="13"/>
                    </a:lnTo>
                    <a:lnTo>
                      <a:pt x="392" y="21"/>
                    </a:lnTo>
                    <a:lnTo>
                      <a:pt x="388" y="49"/>
                    </a:lnTo>
                    <a:lnTo>
                      <a:pt x="380" y="34"/>
                    </a:lnTo>
                    <a:lnTo>
                      <a:pt x="372" y="32"/>
                    </a:lnTo>
                    <a:lnTo>
                      <a:pt x="362" y="51"/>
                    </a:lnTo>
                    <a:lnTo>
                      <a:pt x="349" y="58"/>
                    </a:lnTo>
                    <a:lnTo>
                      <a:pt x="342" y="61"/>
                    </a:lnTo>
                    <a:lnTo>
                      <a:pt x="332" y="69"/>
                    </a:lnTo>
                    <a:lnTo>
                      <a:pt x="333" y="85"/>
                    </a:lnTo>
                    <a:lnTo>
                      <a:pt x="340" y="98"/>
                    </a:lnTo>
                    <a:close/>
                    <a:moveTo>
                      <a:pt x="519" y="733"/>
                    </a:moveTo>
                    <a:lnTo>
                      <a:pt x="517" y="728"/>
                    </a:lnTo>
                    <a:lnTo>
                      <a:pt x="513" y="732"/>
                    </a:lnTo>
                    <a:lnTo>
                      <a:pt x="516" y="734"/>
                    </a:lnTo>
                    <a:lnTo>
                      <a:pt x="524" y="739"/>
                    </a:lnTo>
                    <a:lnTo>
                      <a:pt x="526" y="738"/>
                    </a:lnTo>
                    <a:lnTo>
                      <a:pt x="530" y="734"/>
                    </a:lnTo>
                    <a:lnTo>
                      <a:pt x="524" y="734"/>
                    </a:lnTo>
                    <a:lnTo>
                      <a:pt x="519" y="733"/>
                    </a:lnTo>
                    <a:close/>
                    <a:moveTo>
                      <a:pt x="383" y="547"/>
                    </a:moveTo>
                    <a:lnTo>
                      <a:pt x="384" y="550"/>
                    </a:lnTo>
                    <a:lnTo>
                      <a:pt x="389" y="550"/>
                    </a:lnTo>
                    <a:lnTo>
                      <a:pt x="396" y="543"/>
                    </a:lnTo>
                    <a:lnTo>
                      <a:pt x="396" y="539"/>
                    </a:lnTo>
                    <a:lnTo>
                      <a:pt x="388" y="539"/>
                    </a:lnTo>
                    <a:lnTo>
                      <a:pt x="383" y="547"/>
                    </a:lnTo>
                    <a:close/>
                    <a:moveTo>
                      <a:pt x="531" y="705"/>
                    </a:moveTo>
                    <a:lnTo>
                      <a:pt x="524" y="701"/>
                    </a:lnTo>
                    <a:lnTo>
                      <a:pt x="516" y="699"/>
                    </a:lnTo>
                    <a:lnTo>
                      <a:pt x="513" y="699"/>
                    </a:lnTo>
                    <a:lnTo>
                      <a:pt x="519" y="704"/>
                    </a:lnTo>
                    <a:lnTo>
                      <a:pt x="528" y="707"/>
                    </a:lnTo>
                    <a:lnTo>
                      <a:pt x="531" y="707"/>
                    </a:lnTo>
                    <a:lnTo>
                      <a:pt x="531" y="705"/>
                    </a:lnTo>
                    <a:close/>
                    <a:moveTo>
                      <a:pt x="590" y="717"/>
                    </a:moveTo>
                    <a:lnTo>
                      <a:pt x="589" y="711"/>
                    </a:lnTo>
                    <a:lnTo>
                      <a:pt x="584" y="713"/>
                    </a:lnTo>
                    <a:lnTo>
                      <a:pt x="587" y="706"/>
                    </a:lnTo>
                    <a:lnTo>
                      <a:pt x="581" y="703"/>
                    </a:lnTo>
                    <a:lnTo>
                      <a:pt x="577" y="705"/>
                    </a:lnTo>
                    <a:lnTo>
                      <a:pt x="571" y="703"/>
                    </a:lnTo>
                    <a:lnTo>
                      <a:pt x="573" y="699"/>
                    </a:lnTo>
                    <a:lnTo>
                      <a:pt x="569" y="697"/>
                    </a:lnTo>
                    <a:lnTo>
                      <a:pt x="565" y="700"/>
                    </a:lnTo>
                    <a:lnTo>
                      <a:pt x="569" y="690"/>
                    </a:lnTo>
                    <a:lnTo>
                      <a:pt x="572" y="684"/>
                    </a:lnTo>
                    <a:lnTo>
                      <a:pt x="573" y="681"/>
                    </a:lnTo>
                    <a:lnTo>
                      <a:pt x="571" y="681"/>
                    </a:lnTo>
                    <a:lnTo>
                      <a:pt x="565" y="684"/>
                    </a:lnTo>
                    <a:lnTo>
                      <a:pt x="561" y="690"/>
                    </a:lnTo>
                    <a:lnTo>
                      <a:pt x="554" y="707"/>
                    </a:lnTo>
                    <a:lnTo>
                      <a:pt x="548" y="713"/>
                    </a:lnTo>
                    <a:lnTo>
                      <a:pt x="552" y="716"/>
                    </a:lnTo>
                    <a:lnTo>
                      <a:pt x="547" y="719"/>
                    </a:lnTo>
                    <a:lnTo>
                      <a:pt x="548" y="722"/>
                    </a:lnTo>
                    <a:lnTo>
                      <a:pt x="561" y="723"/>
                    </a:lnTo>
                    <a:lnTo>
                      <a:pt x="569" y="722"/>
                    </a:lnTo>
                    <a:lnTo>
                      <a:pt x="575" y="724"/>
                    </a:lnTo>
                    <a:lnTo>
                      <a:pt x="570" y="729"/>
                    </a:lnTo>
                    <a:lnTo>
                      <a:pt x="573" y="729"/>
                    </a:lnTo>
                    <a:lnTo>
                      <a:pt x="582" y="721"/>
                    </a:lnTo>
                    <a:lnTo>
                      <a:pt x="583" y="722"/>
                    </a:lnTo>
                    <a:lnTo>
                      <a:pt x="582" y="730"/>
                    </a:lnTo>
                    <a:lnTo>
                      <a:pt x="587" y="732"/>
                    </a:lnTo>
                    <a:lnTo>
                      <a:pt x="589" y="732"/>
                    </a:lnTo>
                    <a:lnTo>
                      <a:pt x="593" y="723"/>
                    </a:lnTo>
                    <a:lnTo>
                      <a:pt x="590" y="717"/>
                    </a:lnTo>
                    <a:close/>
                    <a:moveTo>
                      <a:pt x="540" y="728"/>
                    </a:moveTo>
                    <a:lnTo>
                      <a:pt x="532" y="739"/>
                    </a:lnTo>
                    <a:lnTo>
                      <a:pt x="522" y="740"/>
                    </a:lnTo>
                    <a:lnTo>
                      <a:pt x="513" y="735"/>
                    </a:lnTo>
                    <a:lnTo>
                      <a:pt x="511" y="728"/>
                    </a:lnTo>
                    <a:lnTo>
                      <a:pt x="508" y="718"/>
                    </a:lnTo>
                    <a:lnTo>
                      <a:pt x="516" y="711"/>
                    </a:lnTo>
                    <a:lnTo>
                      <a:pt x="509" y="706"/>
                    </a:lnTo>
                    <a:lnTo>
                      <a:pt x="500" y="707"/>
                    </a:lnTo>
                    <a:lnTo>
                      <a:pt x="485" y="716"/>
                    </a:lnTo>
                    <a:lnTo>
                      <a:pt x="474" y="728"/>
                    </a:lnTo>
                    <a:lnTo>
                      <a:pt x="468" y="730"/>
                    </a:lnTo>
                    <a:lnTo>
                      <a:pt x="477" y="721"/>
                    </a:lnTo>
                    <a:lnTo>
                      <a:pt x="487" y="707"/>
                    </a:lnTo>
                    <a:lnTo>
                      <a:pt x="495" y="703"/>
                    </a:lnTo>
                    <a:lnTo>
                      <a:pt x="500" y="695"/>
                    </a:lnTo>
                    <a:lnTo>
                      <a:pt x="507" y="695"/>
                    </a:lnTo>
                    <a:lnTo>
                      <a:pt x="517" y="695"/>
                    </a:lnTo>
                    <a:lnTo>
                      <a:pt x="531" y="698"/>
                    </a:lnTo>
                    <a:lnTo>
                      <a:pt x="543" y="695"/>
                    </a:lnTo>
                    <a:lnTo>
                      <a:pt x="552" y="687"/>
                    </a:lnTo>
                    <a:lnTo>
                      <a:pt x="563" y="683"/>
                    </a:lnTo>
                    <a:lnTo>
                      <a:pt x="567" y="680"/>
                    </a:lnTo>
                    <a:lnTo>
                      <a:pt x="572" y="675"/>
                    </a:lnTo>
                    <a:lnTo>
                      <a:pt x="571" y="663"/>
                    </a:lnTo>
                    <a:lnTo>
                      <a:pt x="569" y="659"/>
                    </a:lnTo>
                    <a:lnTo>
                      <a:pt x="564" y="657"/>
                    </a:lnTo>
                    <a:lnTo>
                      <a:pt x="561" y="647"/>
                    </a:lnTo>
                    <a:lnTo>
                      <a:pt x="557" y="643"/>
                    </a:lnTo>
                    <a:lnTo>
                      <a:pt x="546" y="641"/>
                    </a:lnTo>
                    <a:lnTo>
                      <a:pt x="540" y="634"/>
                    </a:lnTo>
                    <a:lnTo>
                      <a:pt x="531" y="628"/>
                    </a:lnTo>
                    <a:lnTo>
                      <a:pt x="534" y="619"/>
                    </a:lnTo>
                    <a:lnTo>
                      <a:pt x="526" y="605"/>
                    </a:lnTo>
                    <a:lnTo>
                      <a:pt x="518" y="588"/>
                    </a:lnTo>
                    <a:lnTo>
                      <a:pt x="512" y="576"/>
                    </a:lnTo>
                    <a:lnTo>
                      <a:pt x="508" y="582"/>
                    </a:lnTo>
                    <a:lnTo>
                      <a:pt x="501" y="596"/>
                    </a:lnTo>
                    <a:lnTo>
                      <a:pt x="491" y="603"/>
                    </a:lnTo>
                    <a:lnTo>
                      <a:pt x="487" y="596"/>
                    </a:lnTo>
                    <a:lnTo>
                      <a:pt x="481" y="594"/>
                    </a:lnTo>
                    <a:lnTo>
                      <a:pt x="479" y="578"/>
                    </a:lnTo>
                    <a:lnTo>
                      <a:pt x="479" y="566"/>
                    </a:lnTo>
                    <a:lnTo>
                      <a:pt x="467" y="565"/>
                    </a:lnTo>
                    <a:lnTo>
                      <a:pt x="465" y="560"/>
                    </a:lnTo>
                    <a:lnTo>
                      <a:pt x="456" y="552"/>
                    </a:lnTo>
                    <a:lnTo>
                      <a:pt x="450" y="547"/>
                    </a:lnTo>
                    <a:lnTo>
                      <a:pt x="445" y="550"/>
                    </a:lnTo>
                    <a:lnTo>
                      <a:pt x="438" y="549"/>
                    </a:lnTo>
                    <a:lnTo>
                      <a:pt x="426" y="545"/>
                    </a:lnTo>
                    <a:lnTo>
                      <a:pt x="421" y="548"/>
                    </a:lnTo>
                    <a:lnTo>
                      <a:pt x="424" y="570"/>
                    </a:lnTo>
                    <a:lnTo>
                      <a:pt x="427" y="583"/>
                    </a:lnTo>
                    <a:lnTo>
                      <a:pt x="419" y="596"/>
                    </a:lnTo>
                    <a:lnTo>
                      <a:pt x="427" y="606"/>
                    </a:lnTo>
                    <a:lnTo>
                      <a:pt x="432" y="617"/>
                    </a:lnTo>
                    <a:lnTo>
                      <a:pt x="432" y="625"/>
                    </a:lnTo>
                    <a:lnTo>
                      <a:pt x="429" y="632"/>
                    </a:lnTo>
                    <a:lnTo>
                      <a:pt x="421" y="641"/>
                    </a:lnTo>
                    <a:lnTo>
                      <a:pt x="410" y="647"/>
                    </a:lnTo>
                    <a:lnTo>
                      <a:pt x="415" y="653"/>
                    </a:lnTo>
                    <a:lnTo>
                      <a:pt x="419" y="670"/>
                    </a:lnTo>
                    <a:lnTo>
                      <a:pt x="415" y="682"/>
                    </a:lnTo>
                    <a:lnTo>
                      <a:pt x="409" y="686"/>
                    </a:lnTo>
                    <a:lnTo>
                      <a:pt x="400" y="675"/>
                    </a:lnTo>
                    <a:lnTo>
                      <a:pt x="395" y="663"/>
                    </a:lnTo>
                    <a:lnTo>
                      <a:pt x="392" y="652"/>
                    </a:lnTo>
                    <a:lnTo>
                      <a:pt x="394" y="641"/>
                    </a:lnTo>
                    <a:lnTo>
                      <a:pt x="386" y="640"/>
                    </a:lnTo>
                    <a:lnTo>
                      <a:pt x="375" y="640"/>
                    </a:lnTo>
                    <a:lnTo>
                      <a:pt x="368" y="635"/>
                    </a:lnTo>
                    <a:lnTo>
                      <a:pt x="360" y="631"/>
                    </a:lnTo>
                    <a:lnTo>
                      <a:pt x="355" y="625"/>
                    </a:lnTo>
                    <a:lnTo>
                      <a:pt x="349" y="620"/>
                    </a:lnTo>
                    <a:lnTo>
                      <a:pt x="336" y="616"/>
                    </a:lnTo>
                    <a:lnTo>
                      <a:pt x="327" y="618"/>
                    </a:lnTo>
                    <a:lnTo>
                      <a:pt x="324" y="608"/>
                    </a:lnTo>
                    <a:lnTo>
                      <a:pt x="321" y="596"/>
                    </a:lnTo>
                    <a:lnTo>
                      <a:pt x="310" y="594"/>
                    </a:lnTo>
                    <a:lnTo>
                      <a:pt x="311" y="579"/>
                    </a:lnTo>
                    <a:lnTo>
                      <a:pt x="314" y="568"/>
                    </a:lnTo>
                    <a:lnTo>
                      <a:pt x="321" y="553"/>
                    </a:lnTo>
                    <a:lnTo>
                      <a:pt x="330" y="541"/>
                    </a:lnTo>
                    <a:lnTo>
                      <a:pt x="337" y="539"/>
                    </a:lnTo>
                    <a:lnTo>
                      <a:pt x="338" y="530"/>
                    </a:lnTo>
                    <a:lnTo>
                      <a:pt x="343" y="523"/>
                    </a:lnTo>
                    <a:lnTo>
                      <a:pt x="352" y="521"/>
                    </a:lnTo>
                    <a:lnTo>
                      <a:pt x="360" y="512"/>
                    </a:lnTo>
                    <a:lnTo>
                      <a:pt x="362" y="504"/>
                    </a:lnTo>
                    <a:lnTo>
                      <a:pt x="368" y="491"/>
                    </a:lnTo>
                    <a:lnTo>
                      <a:pt x="371" y="483"/>
                    </a:lnTo>
                    <a:lnTo>
                      <a:pt x="378" y="487"/>
                    </a:lnTo>
                    <a:lnTo>
                      <a:pt x="386" y="485"/>
                    </a:lnTo>
                    <a:lnTo>
                      <a:pt x="400" y="473"/>
                    </a:lnTo>
                    <a:lnTo>
                      <a:pt x="401" y="465"/>
                    </a:lnTo>
                    <a:lnTo>
                      <a:pt x="396" y="455"/>
                    </a:lnTo>
                    <a:lnTo>
                      <a:pt x="401" y="445"/>
                    </a:lnTo>
                    <a:lnTo>
                      <a:pt x="401" y="435"/>
                    </a:lnTo>
                    <a:lnTo>
                      <a:pt x="391" y="427"/>
                    </a:lnTo>
                    <a:lnTo>
                      <a:pt x="381" y="423"/>
                    </a:lnTo>
                    <a:lnTo>
                      <a:pt x="372" y="422"/>
                    </a:lnTo>
                    <a:lnTo>
                      <a:pt x="372" y="443"/>
                    </a:lnTo>
                    <a:lnTo>
                      <a:pt x="367" y="458"/>
                    </a:lnTo>
                    <a:lnTo>
                      <a:pt x="360" y="472"/>
                    </a:lnTo>
                    <a:lnTo>
                      <a:pt x="354" y="460"/>
                    </a:lnTo>
                    <a:lnTo>
                      <a:pt x="355" y="446"/>
                    </a:lnTo>
                    <a:lnTo>
                      <a:pt x="348" y="434"/>
                    </a:lnTo>
                    <a:lnTo>
                      <a:pt x="338" y="449"/>
                    </a:lnTo>
                    <a:lnTo>
                      <a:pt x="338" y="429"/>
                    </a:lnTo>
                    <a:lnTo>
                      <a:pt x="326" y="426"/>
                    </a:lnTo>
                    <a:lnTo>
                      <a:pt x="332" y="416"/>
                    </a:lnTo>
                    <a:lnTo>
                      <a:pt x="324" y="393"/>
                    </a:lnTo>
                    <a:lnTo>
                      <a:pt x="316" y="384"/>
                    </a:lnTo>
                    <a:lnTo>
                      <a:pt x="308" y="380"/>
                    </a:lnTo>
                    <a:lnTo>
                      <a:pt x="299" y="396"/>
                    </a:lnTo>
                    <a:lnTo>
                      <a:pt x="299" y="419"/>
                    </a:lnTo>
                    <a:lnTo>
                      <a:pt x="307" y="426"/>
                    </a:lnTo>
                    <a:lnTo>
                      <a:pt x="314" y="438"/>
                    </a:lnTo>
                    <a:lnTo>
                      <a:pt x="310" y="456"/>
                    </a:lnTo>
                    <a:lnTo>
                      <a:pt x="305" y="456"/>
                    </a:lnTo>
                    <a:lnTo>
                      <a:pt x="301" y="469"/>
                    </a:lnTo>
                    <a:lnTo>
                      <a:pt x="301" y="452"/>
                    </a:lnTo>
                    <a:lnTo>
                      <a:pt x="291" y="446"/>
                    </a:lnTo>
                    <a:lnTo>
                      <a:pt x="285" y="450"/>
                    </a:lnTo>
                    <a:lnTo>
                      <a:pt x="286" y="461"/>
                    </a:lnTo>
                    <a:lnTo>
                      <a:pt x="275" y="461"/>
                    </a:lnTo>
                    <a:lnTo>
                      <a:pt x="266" y="463"/>
                    </a:lnTo>
                    <a:lnTo>
                      <a:pt x="253" y="456"/>
                    </a:lnTo>
                    <a:lnTo>
                      <a:pt x="246" y="457"/>
                    </a:lnTo>
                    <a:lnTo>
                      <a:pt x="239" y="448"/>
                    </a:lnTo>
                    <a:lnTo>
                      <a:pt x="234" y="443"/>
                    </a:lnTo>
                    <a:lnTo>
                      <a:pt x="228" y="444"/>
                    </a:lnTo>
                    <a:lnTo>
                      <a:pt x="221" y="445"/>
                    </a:lnTo>
                    <a:lnTo>
                      <a:pt x="216" y="451"/>
                    </a:lnTo>
                    <a:lnTo>
                      <a:pt x="223" y="460"/>
                    </a:lnTo>
                    <a:lnTo>
                      <a:pt x="216" y="468"/>
                    </a:lnTo>
                    <a:lnTo>
                      <a:pt x="209" y="457"/>
                    </a:lnTo>
                    <a:lnTo>
                      <a:pt x="203" y="461"/>
                    </a:lnTo>
                    <a:lnTo>
                      <a:pt x="185" y="463"/>
                    </a:lnTo>
                    <a:lnTo>
                      <a:pt x="173" y="458"/>
                    </a:lnTo>
                    <a:lnTo>
                      <a:pt x="182" y="450"/>
                    </a:lnTo>
                    <a:lnTo>
                      <a:pt x="173" y="440"/>
                    </a:lnTo>
                    <a:lnTo>
                      <a:pt x="167" y="442"/>
                    </a:lnTo>
                    <a:lnTo>
                      <a:pt x="157" y="439"/>
                    </a:lnTo>
                    <a:lnTo>
                      <a:pt x="141" y="432"/>
                    </a:lnTo>
                    <a:lnTo>
                      <a:pt x="131" y="423"/>
                    </a:lnTo>
                    <a:lnTo>
                      <a:pt x="123" y="422"/>
                    </a:lnTo>
                    <a:lnTo>
                      <a:pt x="121" y="428"/>
                    </a:lnTo>
                    <a:lnTo>
                      <a:pt x="112" y="432"/>
                    </a:lnTo>
                    <a:lnTo>
                      <a:pt x="111" y="416"/>
                    </a:lnTo>
                    <a:lnTo>
                      <a:pt x="102" y="429"/>
                    </a:lnTo>
                    <a:lnTo>
                      <a:pt x="92" y="413"/>
                    </a:lnTo>
                    <a:lnTo>
                      <a:pt x="87" y="410"/>
                    </a:lnTo>
                    <a:lnTo>
                      <a:pt x="86" y="420"/>
                    </a:lnTo>
                    <a:lnTo>
                      <a:pt x="80" y="425"/>
                    </a:lnTo>
                    <a:lnTo>
                      <a:pt x="76" y="416"/>
                    </a:lnTo>
                    <a:lnTo>
                      <a:pt x="64" y="421"/>
                    </a:lnTo>
                    <a:lnTo>
                      <a:pt x="54" y="429"/>
                    </a:lnTo>
                    <a:lnTo>
                      <a:pt x="45" y="427"/>
                    </a:lnTo>
                    <a:lnTo>
                      <a:pt x="36" y="433"/>
                    </a:lnTo>
                    <a:lnTo>
                      <a:pt x="30" y="440"/>
                    </a:lnTo>
                    <a:lnTo>
                      <a:pt x="23" y="439"/>
                    </a:lnTo>
                    <a:lnTo>
                      <a:pt x="13" y="431"/>
                    </a:lnTo>
                    <a:lnTo>
                      <a:pt x="0" y="426"/>
                    </a:lnTo>
                    <a:lnTo>
                      <a:pt x="0" y="491"/>
                    </a:lnTo>
                    <a:lnTo>
                      <a:pt x="0" y="577"/>
                    </a:lnTo>
                    <a:lnTo>
                      <a:pt x="7" y="577"/>
                    </a:lnTo>
                    <a:lnTo>
                      <a:pt x="13" y="581"/>
                    </a:lnTo>
                    <a:lnTo>
                      <a:pt x="18" y="587"/>
                    </a:lnTo>
                    <a:lnTo>
                      <a:pt x="24" y="595"/>
                    </a:lnTo>
                    <a:lnTo>
                      <a:pt x="30" y="588"/>
                    </a:lnTo>
                    <a:lnTo>
                      <a:pt x="37" y="583"/>
                    </a:lnTo>
                    <a:lnTo>
                      <a:pt x="41" y="590"/>
                    </a:lnTo>
                    <a:lnTo>
                      <a:pt x="46" y="595"/>
                    </a:lnTo>
                    <a:lnTo>
                      <a:pt x="52" y="601"/>
                    </a:lnTo>
                    <a:lnTo>
                      <a:pt x="55" y="611"/>
                    </a:lnTo>
                    <a:lnTo>
                      <a:pt x="63" y="624"/>
                    </a:lnTo>
                    <a:lnTo>
                      <a:pt x="74" y="632"/>
                    </a:lnTo>
                    <a:lnTo>
                      <a:pt x="75" y="640"/>
                    </a:lnTo>
                    <a:lnTo>
                      <a:pt x="70" y="646"/>
                    </a:lnTo>
                    <a:lnTo>
                      <a:pt x="71" y="651"/>
                    </a:lnTo>
                    <a:lnTo>
                      <a:pt x="78" y="659"/>
                    </a:lnTo>
                    <a:lnTo>
                      <a:pt x="80" y="669"/>
                    </a:lnTo>
                    <a:lnTo>
                      <a:pt x="88" y="674"/>
                    </a:lnTo>
                    <a:lnTo>
                      <a:pt x="88" y="680"/>
                    </a:lnTo>
                    <a:lnTo>
                      <a:pt x="92" y="689"/>
                    </a:lnTo>
                    <a:lnTo>
                      <a:pt x="104" y="694"/>
                    </a:lnTo>
                    <a:lnTo>
                      <a:pt x="109" y="698"/>
                    </a:lnTo>
                    <a:lnTo>
                      <a:pt x="121" y="709"/>
                    </a:lnTo>
                    <a:lnTo>
                      <a:pt x="122" y="709"/>
                    </a:lnTo>
                    <a:lnTo>
                      <a:pt x="141" y="709"/>
                    </a:lnTo>
                    <a:lnTo>
                      <a:pt x="160" y="709"/>
                    </a:lnTo>
                    <a:lnTo>
                      <a:pt x="168" y="709"/>
                    </a:lnTo>
                    <a:lnTo>
                      <a:pt x="188" y="709"/>
                    </a:lnTo>
                    <a:lnTo>
                      <a:pt x="208" y="709"/>
                    </a:lnTo>
                    <a:lnTo>
                      <a:pt x="228" y="709"/>
                    </a:lnTo>
                    <a:lnTo>
                      <a:pt x="247" y="709"/>
                    </a:lnTo>
                    <a:lnTo>
                      <a:pt x="270" y="709"/>
                    </a:lnTo>
                    <a:lnTo>
                      <a:pt x="293" y="709"/>
                    </a:lnTo>
                    <a:lnTo>
                      <a:pt x="308" y="709"/>
                    </a:lnTo>
                    <a:lnTo>
                      <a:pt x="308" y="704"/>
                    </a:lnTo>
                    <a:lnTo>
                      <a:pt x="310" y="704"/>
                    </a:lnTo>
                    <a:lnTo>
                      <a:pt x="311" y="710"/>
                    </a:lnTo>
                    <a:lnTo>
                      <a:pt x="313" y="711"/>
                    </a:lnTo>
                    <a:lnTo>
                      <a:pt x="317" y="712"/>
                    </a:lnTo>
                    <a:lnTo>
                      <a:pt x="325" y="713"/>
                    </a:lnTo>
                    <a:lnTo>
                      <a:pt x="331" y="717"/>
                    </a:lnTo>
                    <a:lnTo>
                      <a:pt x="337" y="716"/>
                    </a:lnTo>
                    <a:lnTo>
                      <a:pt x="345" y="718"/>
                    </a:lnTo>
                    <a:lnTo>
                      <a:pt x="348" y="715"/>
                    </a:lnTo>
                    <a:lnTo>
                      <a:pt x="351" y="712"/>
                    </a:lnTo>
                    <a:lnTo>
                      <a:pt x="352" y="710"/>
                    </a:lnTo>
                    <a:lnTo>
                      <a:pt x="355" y="709"/>
                    </a:lnTo>
                    <a:lnTo>
                      <a:pt x="361" y="711"/>
                    </a:lnTo>
                    <a:lnTo>
                      <a:pt x="366" y="711"/>
                    </a:lnTo>
                    <a:lnTo>
                      <a:pt x="367" y="712"/>
                    </a:lnTo>
                    <a:lnTo>
                      <a:pt x="369" y="718"/>
                    </a:lnTo>
                    <a:lnTo>
                      <a:pt x="377" y="719"/>
                    </a:lnTo>
                    <a:lnTo>
                      <a:pt x="375" y="723"/>
                    </a:lnTo>
                    <a:lnTo>
                      <a:pt x="378" y="726"/>
                    </a:lnTo>
                    <a:lnTo>
                      <a:pt x="377" y="729"/>
                    </a:lnTo>
                    <a:lnTo>
                      <a:pt x="380" y="730"/>
                    </a:lnTo>
                    <a:lnTo>
                      <a:pt x="378" y="734"/>
                    </a:lnTo>
                    <a:lnTo>
                      <a:pt x="380" y="734"/>
                    </a:lnTo>
                    <a:lnTo>
                      <a:pt x="381" y="733"/>
                    </a:lnTo>
                    <a:lnTo>
                      <a:pt x="383" y="735"/>
                    </a:lnTo>
                    <a:lnTo>
                      <a:pt x="388" y="736"/>
                    </a:lnTo>
                    <a:lnTo>
                      <a:pt x="392" y="736"/>
                    </a:lnTo>
                    <a:lnTo>
                      <a:pt x="398" y="738"/>
                    </a:lnTo>
                    <a:lnTo>
                      <a:pt x="404" y="739"/>
                    </a:lnTo>
                    <a:lnTo>
                      <a:pt x="407" y="742"/>
                    </a:lnTo>
                    <a:lnTo>
                      <a:pt x="410" y="750"/>
                    </a:lnTo>
                    <a:lnTo>
                      <a:pt x="409" y="752"/>
                    </a:lnTo>
                    <a:lnTo>
                      <a:pt x="403" y="751"/>
                    </a:lnTo>
                    <a:lnTo>
                      <a:pt x="400" y="745"/>
                    </a:lnTo>
                    <a:lnTo>
                      <a:pt x="401" y="751"/>
                    </a:lnTo>
                    <a:lnTo>
                      <a:pt x="397" y="756"/>
                    </a:lnTo>
                    <a:lnTo>
                      <a:pt x="398" y="761"/>
                    </a:lnTo>
                    <a:lnTo>
                      <a:pt x="397" y="763"/>
                    </a:lnTo>
                    <a:lnTo>
                      <a:pt x="394" y="767"/>
                    </a:lnTo>
                    <a:lnTo>
                      <a:pt x="390" y="771"/>
                    </a:lnTo>
                    <a:lnTo>
                      <a:pt x="389" y="775"/>
                    </a:lnTo>
                    <a:lnTo>
                      <a:pt x="392" y="775"/>
                    </a:lnTo>
                    <a:lnTo>
                      <a:pt x="397" y="773"/>
                    </a:lnTo>
                    <a:lnTo>
                      <a:pt x="400" y="770"/>
                    </a:lnTo>
                    <a:lnTo>
                      <a:pt x="402" y="769"/>
                    </a:lnTo>
                    <a:lnTo>
                      <a:pt x="406" y="770"/>
                    </a:lnTo>
                    <a:lnTo>
                      <a:pt x="407" y="769"/>
                    </a:lnTo>
                    <a:lnTo>
                      <a:pt x="410" y="768"/>
                    </a:lnTo>
                    <a:lnTo>
                      <a:pt x="416" y="767"/>
                    </a:lnTo>
                    <a:lnTo>
                      <a:pt x="416" y="767"/>
                    </a:lnTo>
                    <a:lnTo>
                      <a:pt x="416" y="767"/>
                    </a:lnTo>
                    <a:lnTo>
                      <a:pt x="416" y="764"/>
                    </a:lnTo>
                    <a:lnTo>
                      <a:pt x="415" y="764"/>
                    </a:lnTo>
                    <a:lnTo>
                      <a:pt x="414" y="764"/>
                    </a:lnTo>
                    <a:lnTo>
                      <a:pt x="410" y="763"/>
                    </a:lnTo>
                    <a:lnTo>
                      <a:pt x="413" y="761"/>
                    </a:lnTo>
                    <a:lnTo>
                      <a:pt x="415" y="759"/>
                    </a:lnTo>
                    <a:lnTo>
                      <a:pt x="420" y="758"/>
                    </a:lnTo>
                    <a:lnTo>
                      <a:pt x="425" y="757"/>
                    </a:lnTo>
                    <a:lnTo>
                      <a:pt x="429" y="758"/>
                    </a:lnTo>
                    <a:lnTo>
                      <a:pt x="430" y="756"/>
                    </a:lnTo>
                    <a:lnTo>
                      <a:pt x="432" y="755"/>
                    </a:lnTo>
                    <a:lnTo>
                      <a:pt x="433" y="756"/>
                    </a:lnTo>
                    <a:lnTo>
                      <a:pt x="433" y="756"/>
                    </a:lnTo>
                    <a:lnTo>
                      <a:pt x="441" y="750"/>
                    </a:lnTo>
                    <a:lnTo>
                      <a:pt x="443" y="747"/>
                    </a:lnTo>
                    <a:lnTo>
                      <a:pt x="454" y="747"/>
                    </a:lnTo>
                    <a:lnTo>
                      <a:pt x="466" y="747"/>
                    </a:lnTo>
                    <a:lnTo>
                      <a:pt x="467" y="745"/>
                    </a:lnTo>
                    <a:lnTo>
                      <a:pt x="468" y="745"/>
                    </a:lnTo>
                    <a:lnTo>
                      <a:pt x="472" y="744"/>
                    </a:lnTo>
                    <a:lnTo>
                      <a:pt x="474" y="739"/>
                    </a:lnTo>
                    <a:lnTo>
                      <a:pt x="477" y="732"/>
                    </a:lnTo>
                    <a:lnTo>
                      <a:pt x="482" y="724"/>
                    </a:lnTo>
                    <a:lnTo>
                      <a:pt x="484" y="727"/>
                    </a:lnTo>
                    <a:lnTo>
                      <a:pt x="488" y="724"/>
                    </a:lnTo>
                    <a:lnTo>
                      <a:pt x="491" y="728"/>
                    </a:lnTo>
                    <a:lnTo>
                      <a:pt x="491" y="741"/>
                    </a:lnTo>
                    <a:lnTo>
                      <a:pt x="495" y="746"/>
                    </a:lnTo>
                    <a:lnTo>
                      <a:pt x="503" y="745"/>
                    </a:lnTo>
                    <a:lnTo>
                      <a:pt x="513" y="745"/>
                    </a:lnTo>
                    <a:lnTo>
                      <a:pt x="502" y="752"/>
                    </a:lnTo>
                    <a:lnTo>
                      <a:pt x="502" y="761"/>
                    </a:lnTo>
                    <a:lnTo>
                      <a:pt x="507" y="761"/>
                    </a:lnTo>
                    <a:lnTo>
                      <a:pt x="514" y="755"/>
                    </a:lnTo>
                    <a:lnTo>
                      <a:pt x="522" y="751"/>
                    </a:lnTo>
                    <a:lnTo>
                      <a:pt x="536" y="745"/>
                    </a:lnTo>
                    <a:lnTo>
                      <a:pt x="545" y="739"/>
                    </a:lnTo>
                    <a:lnTo>
                      <a:pt x="541" y="735"/>
                    </a:lnTo>
                    <a:lnTo>
                      <a:pt x="540" y="728"/>
                    </a:lnTo>
                    <a:close/>
                    <a:moveTo>
                      <a:pt x="412" y="558"/>
                    </a:moveTo>
                    <a:lnTo>
                      <a:pt x="414" y="550"/>
                    </a:lnTo>
                    <a:lnTo>
                      <a:pt x="413" y="548"/>
                    </a:lnTo>
                    <a:lnTo>
                      <a:pt x="409" y="548"/>
                    </a:lnTo>
                    <a:lnTo>
                      <a:pt x="407" y="552"/>
                    </a:lnTo>
                    <a:lnTo>
                      <a:pt x="407" y="553"/>
                    </a:lnTo>
                    <a:lnTo>
                      <a:pt x="408" y="556"/>
                    </a:lnTo>
                    <a:lnTo>
                      <a:pt x="412" y="558"/>
                    </a:lnTo>
                    <a:close/>
                    <a:moveTo>
                      <a:pt x="70" y="646"/>
                    </a:moveTo>
                    <a:lnTo>
                      <a:pt x="70" y="646"/>
                    </a:lnTo>
                    <a:lnTo>
                      <a:pt x="74" y="640"/>
                    </a:lnTo>
                    <a:lnTo>
                      <a:pt x="70" y="64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283" name="Gruppieren 282">
                <a:extLst>
                  <a:ext uri="{FF2B5EF4-FFF2-40B4-BE49-F238E27FC236}">
                    <a16:creationId xmlns:a16="http://schemas.microsoft.com/office/drawing/2014/main" id="{A3DC0903-E36A-C338-37AF-64592267F514}"/>
                  </a:ext>
                </a:extLst>
              </p:cNvPr>
              <p:cNvGrpSpPr/>
              <p:nvPr/>
            </p:nvGrpSpPr>
            <p:grpSpPr>
              <a:xfrm>
                <a:off x="1136650" y="4668838"/>
                <a:ext cx="1090613" cy="944563"/>
                <a:chOff x="1136650" y="4668838"/>
                <a:chExt cx="1090613" cy="944563"/>
              </a:xfrm>
              <a:grpFill/>
            </p:grpSpPr>
            <p:sp>
              <p:nvSpPr>
                <p:cNvPr id="284" name="Freihandform 24">
                  <a:extLst>
                    <a:ext uri="{FF2B5EF4-FFF2-40B4-BE49-F238E27FC236}">
                      <a16:creationId xmlns:a16="http://schemas.microsoft.com/office/drawing/2014/main" id="{B0EBE3E8-5A15-537A-78A6-807FBBC4E12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00263" y="5470525"/>
                  <a:ext cx="22225" cy="38100"/>
                </a:xfrm>
                <a:custGeom>
                  <a:avLst/>
                  <a:gdLst>
                    <a:gd name="T0" fmla="*/ 10 w 14"/>
                    <a:gd name="T1" fmla="*/ 24 h 24"/>
                    <a:gd name="T2" fmla="*/ 8 w 14"/>
                    <a:gd name="T3" fmla="*/ 24 h 24"/>
                    <a:gd name="T4" fmla="*/ 7 w 14"/>
                    <a:gd name="T5" fmla="*/ 21 h 24"/>
                    <a:gd name="T6" fmla="*/ 4 w 14"/>
                    <a:gd name="T7" fmla="*/ 18 h 24"/>
                    <a:gd name="T8" fmla="*/ 5 w 14"/>
                    <a:gd name="T9" fmla="*/ 13 h 24"/>
                    <a:gd name="T10" fmla="*/ 8 w 14"/>
                    <a:gd name="T11" fmla="*/ 15 h 24"/>
                    <a:gd name="T12" fmla="*/ 9 w 14"/>
                    <a:gd name="T13" fmla="*/ 21 h 24"/>
                    <a:gd name="T14" fmla="*/ 10 w 14"/>
                    <a:gd name="T15" fmla="*/ 24 h 24"/>
                    <a:gd name="T16" fmla="*/ 8 w 14"/>
                    <a:gd name="T17" fmla="*/ 4 h 24"/>
                    <a:gd name="T18" fmla="*/ 0 w 14"/>
                    <a:gd name="T19" fmla="*/ 5 h 24"/>
                    <a:gd name="T20" fmla="*/ 0 w 14"/>
                    <a:gd name="T21" fmla="*/ 3 h 24"/>
                    <a:gd name="T22" fmla="*/ 3 w 14"/>
                    <a:gd name="T23" fmla="*/ 1 h 24"/>
                    <a:gd name="T24" fmla="*/ 8 w 14"/>
                    <a:gd name="T25" fmla="*/ 1 h 24"/>
                    <a:gd name="T26" fmla="*/ 8 w 14"/>
                    <a:gd name="T27" fmla="*/ 4 h 24"/>
                    <a:gd name="T28" fmla="*/ 14 w 14"/>
                    <a:gd name="T29" fmla="*/ 4 h 24"/>
                    <a:gd name="T30" fmla="*/ 13 w 14"/>
                    <a:gd name="T31" fmla="*/ 9 h 24"/>
                    <a:gd name="T32" fmla="*/ 11 w 14"/>
                    <a:gd name="T33" fmla="*/ 7 h 24"/>
                    <a:gd name="T34" fmla="*/ 11 w 14"/>
                    <a:gd name="T35" fmla="*/ 4 h 24"/>
                    <a:gd name="T36" fmla="*/ 8 w 14"/>
                    <a:gd name="T37" fmla="*/ 1 h 24"/>
                    <a:gd name="T38" fmla="*/ 8 w 14"/>
                    <a:gd name="T39" fmla="*/ 0 h 24"/>
                    <a:gd name="T40" fmla="*/ 14 w 14"/>
                    <a:gd name="T41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" h="24">
                      <a:moveTo>
                        <a:pt x="10" y="24"/>
                      </a:moveTo>
                      <a:lnTo>
                        <a:pt x="8" y="24"/>
                      </a:lnTo>
                      <a:lnTo>
                        <a:pt x="7" y="21"/>
                      </a:lnTo>
                      <a:lnTo>
                        <a:pt x="4" y="18"/>
                      </a:lnTo>
                      <a:lnTo>
                        <a:pt x="5" y="13"/>
                      </a:lnTo>
                      <a:lnTo>
                        <a:pt x="8" y="15"/>
                      </a:lnTo>
                      <a:lnTo>
                        <a:pt x="9" y="21"/>
                      </a:lnTo>
                      <a:lnTo>
                        <a:pt x="10" y="24"/>
                      </a:lnTo>
                      <a:close/>
                      <a:moveTo>
                        <a:pt x="8" y="4"/>
                      </a:move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4"/>
                      </a:lnTo>
                      <a:close/>
                      <a:moveTo>
                        <a:pt x="14" y="4"/>
                      </a:moveTo>
                      <a:lnTo>
                        <a:pt x="13" y="9"/>
                      </a:ln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85" name="Freihandform 113">
                  <a:extLst>
                    <a:ext uri="{FF2B5EF4-FFF2-40B4-BE49-F238E27FC236}">
                      <a16:creationId xmlns:a16="http://schemas.microsoft.com/office/drawing/2014/main" id="{76DB5567-CDFC-0B10-F0F1-CD72C15E6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3863" y="5402263"/>
                  <a:ext cx="322263" cy="211138"/>
                </a:xfrm>
                <a:custGeom>
                  <a:avLst/>
                  <a:gdLst>
                    <a:gd name="T0" fmla="*/ 131 w 203"/>
                    <a:gd name="T1" fmla="*/ 64 h 133"/>
                    <a:gd name="T2" fmla="*/ 131 w 203"/>
                    <a:gd name="T3" fmla="*/ 81 h 133"/>
                    <a:gd name="T4" fmla="*/ 138 w 203"/>
                    <a:gd name="T5" fmla="*/ 95 h 133"/>
                    <a:gd name="T6" fmla="*/ 149 w 203"/>
                    <a:gd name="T7" fmla="*/ 105 h 133"/>
                    <a:gd name="T8" fmla="*/ 164 w 203"/>
                    <a:gd name="T9" fmla="*/ 105 h 133"/>
                    <a:gd name="T10" fmla="*/ 177 w 203"/>
                    <a:gd name="T11" fmla="*/ 100 h 133"/>
                    <a:gd name="T12" fmla="*/ 180 w 203"/>
                    <a:gd name="T13" fmla="*/ 88 h 133"/>
                    <a:gd name="T14" fmla="*/ 197 w 203"/>
                    <a:gd name="T15" fmla="*/ 84 h 133"/>
                    <a:gd name="T16" fmla="*/ 203 w 203"/>
                    <a:gd name="T17" fmla="*/ 88 h 133"/>
                    <a:gd name="T18" fmla="*/ 200 w 203"/>
                    <a:gd name="T19" fmla="*/ 99 h 133"/>
                    <a:gd name="T20" fmla="*/ 195 w 203"/>
                    <a:gd name="T21" fmla="*/ 105 h 133"/>
                    <a:gd name="T22" fmla="*/ 190 w 203"/>
                    <a:gd name="T23" fmla="*/ 110 h 133"/>
                    <a:gd name="T24" fmla="*/ 188 w 203"/>
                    <a:gd name="T25" fmla="*/ 110 h 133"/>
                    <a:gd name="T26" fmla="*/ 176 w 203"/>
                    <a:gd name="T27" fmla="*/ 113 h 133"/>
                    <a:gd name="T28" fmla="*/ 177 w 203"/>
                    <a:gd name="T29" fmla="*/ 118 h 133"/>
                    <a:gd name="T30" fmla="*/ 179 w 203"/>
                    <a:gd name="T31" fmla="*/ 122 h 133"/>
                    <a:gd name="T32" fmla="*/ 168 w 203"/>
                    <a:gd name="T33" fmla="*/ 129 h 133"/>
                    <a:gd name="T34" fmla="*/ 160 w 203"/>
                    <a:gd name="T35" fmla="*/ 125 h 133"/>
                    <a:gd name="T36" fmla="*/ 147 w 203"/>
                    <a:gd name="T37" fmla="*/ 122 h 133"/>
                    <a:gd name="T38" fmla="*/ 133 w 203"/>
                    <a:gd name="T39" fmla="*/ 123 h 133"/>
                    <a:gd name="T40" fmla="*/ 118 w 203"/>
                    <a:gd name="T41" fmla="*/ 118 h 133"/>
                    <a:gd name="T42" fmla="*/ 102 w 203"/>
                    <a:gd name="T43" fmla="*/ 110 h 133"/>
                    <a:gd name="T44" fmla="*/ 89 w 203"/>
                    <a:gd name="T45" fmla="*/ 104 h 133"/>
                    <a:gd name="T46" fmla="*/ 77 w 203"/>
                    <a:gd name="T47" fmla="*/ 91 h 133"/>
                    <a:gd name="T48" fmla="*/ 80 w 203"/>
                    <a:gd name="T49" fmla="*/ 87 h 133"/>
                    <a:gd name="T50" fmla="*/ 77 w 203"/>
                    <a:gd name="T51" fmla="*/ 78 h 133"/>
                    <a:gd name="T52" fmla="*/ 62 w 203"/>
                    <a:gd name="T53" fmla="*/ 61 h 133"/>
                    <a:gd name="T54" fmla="*/ 51 w 203"/>
                    <a:gd name="T55" fmla="*/ 53 h 133"/>
                    <a:gd name="T56" fmla="*/ 45 w 203"/>
                    <a:gd name="T57" fmla="*/ 42 h 133"/>
                    <a:gd name="T58" fmla="*/ 37 w 203"/>
                    <a:gd name="T59" fmla="*/ 32 h 133"/>
                    <a:gd name="T60" fmla="*/ 29 w 203"/>
                    <a:gd name="T61" fmla="*/ 20 h 133"/>
                    <a:gd name="T62" fmla="*/ 22 w 203"/>
                    <a:gd name="T63" fmla="*/ 8 h 133"/>
                    <a:gd name="T64" fmla="*/ 15 w 203"/>
                    <a:gd name="T65" fmla="*/ 9 h 133"/>
                    <a:gd name="T66" fmla="*/ 19 w 203"/>
                    <a:gd name="T67" fmla="*/ 23 h 133"/>
                    <a:gd name="T68" fmla="*/ 26 w 203"/>
                    <a:gd name="T69" fmla="*/ 30 h 133"/>
                    <a:gd name="T70" fmla="*/ 29 w 203"/>
                    <a:gd name="T71" fmla="*/ 37 h 133"/>
                    <a:gd name="T72" fmla="*/ 37 w 203"/>
                    <a:gd name="T73" fmla="*/ 46 h 133"/>
                    <a:gd name="T74" fmla="*/ 43 w 203"/>
                    <a:gd name="T75" fmla="*/ 60 h 133"/>
                    <a:gd name="T76" fmla="*/ 50 w 203"/>
                    <a:gd name="T77" fmla="*/ 67 h 133"/>
                    <a:gd name="T78" fmla="*/ 49 w 203"/>
                    <a:gd name="T79" fmla="*/ 75 h 133"/>
                    <a:gd name="T80" fmla="*/ 42 w 203"/>
                    <a:gd name="T81" fmla="*/ 66 h 133"/>
                    <a:gd name="T82" fmla="*/ 33 w 203"/>
                    <a:gd name="T83" fmla="*/ 55 h 133"/>
                    <a:gd name="T84" fmla="*/ 25 w 203"/>
                    <a:gd name="T85" fmla="*/ 46 h 133"/>
                    <a:gd name="T86" fmla="*/ 19 w 203"/>
                    <a:gd name="T87" fmla="*/ 42 h 133"/>
                    <a:gd name="T88" fmla="*/ 17 w 203"/>
                    <a:gd name="T89" fmla="*/ 38 h 133"/>
                    <a:gd name="T90" fmla="*/ 15 w 203"/>
                    <a:gd name="T91" fmla="*/ 26 h 133"/>
                    <a:gd name="T92" fmla="*/ 7 w 203"/>
                    <a:gd name="T93" fmla="*/ 14 h 133"/>
                    <a:gd name="T94" fmla="*/ 8 w 203"/>
                    <a:gd name="T95" fmla="*/ 1 h 133"/>
                    <a:gd name="T96" fmla="*/ 26 w 203"/>
                    <a:gd name="T97" fmla="*/ 4 h 133"/>
                    <a:gd name="T98" fmla="*/ 60 w 203"/>
                    <a:gd name="T99" fmla="*/ 11 h 133"/>
                    <a:gd name="T100" fmla="*/ 74 w 203"/>
                    <a:gd name="T101" fmla="*/ 9 h 133"/>
                    <a:gd name="T102" fmla="*/ 84 w 203"/>
                    <a:gd name="T103" fmla="*/ 20 h 133"/>
                    <a:gd name="T104" fmla="*/ 95 w 203"/>
                    <a:gd name="T105" fmla="*/ 29 h 133"/>
                    <a:gd name="T106" fmla="*/ 108 w 203"/>
                    <a:gd name="T107" fmla="*/ 25 h 133"/>
                    <a:gd name="T108" fmla="*/ 118 w 203"/>
                    <a:gd name="T109" fmla="*/ 40 h 133"/>
                    <a:gd name="T110" fmla="*/ 127 w 203"/>
                    <a:gd name="T111" fmla="*/ 5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03" h="133">
                      <a:moveTo>
                        <a:pt x="135" y="52"/>
                      </a:moveTo>
                      <a:lnTo>
                        <a:pt x="132" y="59"/>
                      </a:lnTo>
                      <a:lnTo>
                        <a:pt x="131" y="64"/>
                      </a:lnTo>
                      <a:lnTo>
                        <a:pt x="130" y="73"/>
                      </a:lnTo>
                      <a:lnTo>
                        <a:pt x="130" y="77"/>
                      </a:lnTo>
                      <a:lnTo>
                        <a:pt x="131" y="81"/>
                      </a:lnTo>
                      <a:lnTo>
                        <a:pt x="132" y="84"/>
                      </a:lnTo>
                      <a:lnTo>
                        <a:pt x="133" y="90"/>
                      </a:lnTo>
                      <a:lnTo>
                        <a:pt x="138" y="95"/>
                      </a:lnTo>
                      <a:lnTo>
                        <a:pt x="139" y="99"/>
                      </a:lnTo>
                      <a:lnTo>
                        <a:pt x="143" y="102"/>
                      </a:lnTo>
                      <a:lnTo>
                        <a:pt x="149" y="105"/>
                      </a:lnTo>
                      <a:lnTo>
                        <a:pt x="153" y="107"/>
                      </a:lnTo>
                      <a:lnTo>
                        <a:pt x="159" y="106"/>
                      </a:lnTo>
                      <a:lnTo>
                        <a:pt x="164" y="105"/>
                      </a:lnTo>
                      <a:lnTo>
                        <a:pt x="168" y="104"/>
                      </a:lnTo>
                      <a:lnTo>
                        <a:pt x="173" y="102"/>
                      </a:lnTo>
                      <a:lnTo>
                        <a:pt x="177" y="100"/>
                      </a:lnTo>
                      <a:lnTo>
                        <a:pt x="178" y="95"/>
                      </a:lnTo>
                      <a:lnTo>
                        <a:pt x="179" y="89"/>
                      </a:lnTo>
                      <a:lnTo>
                        <a:pt x="180" y="88"/>
                      </a:lnTo>
                      <a:lnTo>
                        <a:pt x="185" y="85"/>
                      </a:lnTo>
                      <a:lnTo>
                        <a:pt x="191" y="84"/>
                      </a:lnTo>
                      <a:lnTo>
                        <a:pt x="197" y="84"/>
                      </a:lnTo>
                      <a:lnTo>
                        <a:pt x="202" y="83"/>
                      </a:lnTo>
                      <a:lnTo>
                        <a:pt x="203" y="85"/>
                      </a:lnTo>
                      <a:lnTo>
                        <a:pt x="203" y="88"/>
                      </a:lnTo>
                      <a:lnTo>
                        <a:pt x="200" y="93"/>
                      </a:lnTo>
                      <a:lnTo>
                        <a:pt x="199" y="98"/>
                      </a:lnTo>
                      <a:lnTo>
                        <a:pt x="200" y="99"/>
                      </a:lnTo>
                      <a:lnTo>
                        <a:pt x="199" y="101"/>
                      </a:lnTo>
                      <a:lnTo>
                        <a:pt x="196" y="107"/>
                      </a:lnTo>
                      <a:lnTo>
                        <a:pt x="195" y="105"/>
                      </a:lnTo>
                      <a:lnTo>
                        <a:pt x="194" y="105"/>
                      </a:lnTo>
                      <a:lnTo>
                        <a:pt x="192" y="105"/>
                      </a:lnTo>
                      <a:lnTo>
                        <a:pt x="190" y="110"/>
                      </a:lnTo>
                      <a:lnTo>
                        <a:pt x="189" y="108"/>
                      </a:lnTo>
                      <a:lnTo>
                        <a:pt x="188" y="108"/>
                      </a:lnTo>
                      <a:lnTo>
                        <a:pt x="188" y="110"/>
                      </a:lnTo>
                      <a:lnTo>
                        <a:pt x="182" y="110"/>
                      </a:lnTo>
                      <a:lnTo>
                        <a:pt x="176" y="110"/>
                      </a:lnTo>
                      <a:lnTo>
                        <a:pt x="176" y="113"/>
                      </a:lnTo>
                      <a:lnTo>
                        <a:pt x="172" y="113"/>
                      </a:lnTo>
                      <a:lnTo>
                        <a:pt x="174" y="116"/>
                      </a:lnTo>
                      <a:lnTo>
                        <a:pt x="177" y="118"/>
                      </a:lnTo>
                      <a:lnTo>
                        <a:pt x="178" y="119"/>
                      </a:lnTo>
                      <a:lnTo>
                        <a:pt x="179" y="119"/>
                      </a:lnTo>
                      <a:lnTo>
                        <a:pt x="179" y="122"/>
                      </a:lnTo>
                      <a:lnTo>
                        <a:pt x="171" y="122"/>
                      </a:lnTo>
                      <a:lnTo>
                        <a:pt x="167" y="128"/>
                      </a:lnTo>
                      <a:lnTo>
                        <a:pt x="168" y="129"/>
                      </a:lnTo>
                      <a:lnTo>
                        <a:pt x="167" y="130"/>
                      </a:lnTo>
                      <a:lnTo>
                        <a:pt x="167" y="133"/>
                      </a:lnTo>
                      <a:lnTo>
                        <a:pt x="160" y="125"/>
                      </a:lnTo>
                      <a:lnTo>
                        <a:pt x="156" y="123"/>
                      </a:lnTo>
                      <a:lnTo>
                        <a:pt x="150" y="122"/>
                      </a:lnTo>
                      <a:lnTo>
                        <a:pt x="147" y="122"/>
                      </a:lnTo>
                      <a:lnTo>
                        <a:pt x="142" y="124"/>
                      </a:lnTo>
                      <a:lnTo>
                        <a:pt x="138" y="125"/>
                      </a:lnTo>
                      <a:lnTo>
                        <a:pt x="133" y="123"/>
                      </a:lnTo>
                      <a:lnTo>
                        <a:pt x="128" y="122"/>
                      </a:lnTo>
                      <a:lnTo>
                        <a:pt x="122" y="118"/>
                      </a:lnTo>
                      <a:lnTo>
                        <a:pt x="118" y="118"/>
                      </a:lnTo>
                      <a:lnTo>
                        <a:pt x="109" y="114"/>
                      </a:lnTo>
                      <a:lnTo>
                        <a:pt x="104" y="111"/>
                      </a:lnTo>
                      <a:lnTo>
                        <a:pt x="102" y="110"/>
                      </a:lnTo>
                      <a:lnTo>
                        <a:pt x="98" y="108"/>
                      </a:lnTo>
                      <a:lnTo>
                        <a:pt x="91" y="106"/>
                      </a:lnTo>
                      <a:lnTo>
                        <a:pt x="89" y="104"/>
                      </a:lnTo>
                      <a:lnTo>
                        <a:pt x="81" y="99"/>
                      </a:lnTo>
                      <a:lnTo>
                        <a:pt x="78" y="95"/>
                      </a:lnTo>
                      <a:lnTo>
                        <a:pt x="77" y="91"/>
                      </a:lnTo>
                      <a:lnTo>
                        <a:pt x="79" y="90"/>
                      </a:lnTo>
                      <a:lnTo>
                        <a:pt x="78" y="89"/>
                      </a:lnTo>
                      <a:lnTo>
                        <a:pt x="80" y="87"/>
                      </a:lnTo>
                      <a:lnTo>
                        <a:pt x="80" y="84"/>
                      </a:lnTo>
                      <a:lnTo>
                        <a:pt x="78" y="81"/>
                      </a:lnTo>
                      <a:lnTo>
                        <a:pt x="77" y="78"/>
                      </a:lnTo>
                      <a:lnTo>
                        <a:pt x="74" y="75"/>
                      </a:lnTo>
                      <a:lnTo>
                        <a:pt x="68" y="67"/>
                      </a:lnTo>
                      <a:lnTo>
                        <a:pt x="62" y="61"/>
                      </a:lnTo>
                      <a:lnTo>
                        <a:pt x="58" y="58"/>
                      </a:lnTo>
                      <a:lnTo>
                        <a:pt x="52" y="54"/>
                      </a:lnTo>
                      <a:lnTo>
                        <a:pt x="51" y="53"/>
                      </a:lnTo>
                      <a:lnTo>
                        <a:pt x="52" y="48"/>
                      </a:lnTo>
                      <a:lnTo>
                        <a:pt x="49" y="46"/>
                      </a:lnTo>
                      <a:lnTo>
                        <a:pt x="45" y="42"/>
                      </a:lnTo>
                      <a:lnTo>
                        <a:pt x="44" y="37"/>
                      </a:lnTo>
                      <a:lnTo>
                        <a:pt x="40" y="36"/>
                      </a:lnTo>
                      <a:lnTo>
                        <a:pt x="37" y="32"/>
                      </a:lnTo>
                      <a:lnTo>
                        <a:pt x="33" y="29"/>
                      </a:lnTo>
                      <a:lnTo>
                        <a:pt x="33" y="26"/>
                      </a:lnTo>
                      <a:lnTo>
                        <a:pt x="29" y="20"/>
                      </a:lnTo>
                      <a:lnTo>
                        <a:pt x="27" y="14"/>
                      </a:lnTo>
                      <a:lnTo>
                        <a:pt x="27" y="12"/>
                      </a:lnTo>
                      <a:lnTo>
                        <a:pt x="22" y="8"/>
                      </a:lnTo>
                      <a:lnTo>
                        <a:pt x="20" y="9"/>
                      </a:lnTo>
                      <a:lnTo>
                        <a:pt x="16" y="7"/>
                      </a:lnTo>
                      <a:lnTo>
                        <a:pt x="15" y="9"/>
                      </a:lnTo>
                      <a:lnTo>
                        <a:pt x="16" y="14"/>
                      </a:lnTo>
                      <a:lnTo>
                        <a:pt x="16" y="19"/>
                      </a:lnTo>
                      <a:lnTo>
                        <a:pt x="19" y="23"/>
                      </a:lnTo>
                      <a:lnTo>
                        <a:pt x="23" y="27"/>
                      </a:lnTo>
                      <a:lnTo>
                        <a:pt x="25" y="30"/>
                      </a:lnTo>
                      <a:lnTo>
                        <a:pt x="26" y="30"/>
                      </a:lnTo>
                      <a:lnTo>
                        <a:pt x="27" y="32"/>
                      </a:lnTo>
                      <a:lnTo>
                        <a:pt x="28" y="32"/>
                      </a:lnTo>
                      <a:lnTo>
                        <a:pt x="29" y="37"/>
                      </a:lnTo>
                      <a:lnTo>
                        <a:pt x="32" y="40"/>
                      </a:lnTo>
                      <a:lnTo>
                        <a:pt x="33" y="42"/>
                      </a:lnTo>
                      <a:lnTo>
                        <a:pt x="37" y="46"/>
                      </a:lnTo>
                      <a:lnTo>
                        <a:pt x="39" y="53"/>
                      </a:lnTo>
                      <a:lnTo>
                        <a:pt x="42" y="56"/>
                      </a:lnTo>
                      <a:lnTo>
                        <a:pt x="43" y="60"/>
                      </a:lnTo>
                      <a:lnTo>
                        <a:pt x="44" y="64"/>
                      </a:lnTo>
                      <a:lnTo>
                        <a:pt x="46" y="64"/>
                      </a:lnTo>
                      <a:lnTo>
                        <a:pt x="50" y="67"/>
                      </a:lnTo>
                      <a:lnTo>
                        <a:pt x="52" y="70"/>
                      </a:lnTo>
                      <a:lnTo>
                        <a:pt x="51" y="72"/>
                      </a:lnTo>
                      <a:lnTo>
                        <a:pt x="49" y="75"/>
                      </a:lnTo>
                      <a:lnTo>
                        <a:pt x="48" y="75"/>
                      </a:lnTo>
                      <a:lnTo>
                        <a:pt x="46" y="70"/>
                      </a:lnTo>
                      <a:lnTo>
                        <a:pt x="42" y="66"/>
                      </a:lnTo>
                      <a:lnTo>
                        <a:pt x="37" y="62"/>
                      </a:lnTo>
                      <a:lnTo>
                        <a:pt x="33" y="60"/>
                      </a:lnTo>
                      <a:lnTo>
                        <a:pt x="33" y="55"/>
                      </a:lnTo>
                      <a:lnTo>
                        <a:pt x="33" y="50"/>
                      </a:lnTo>
                      <a:lnTo>
                        <a:pt x="29" y="48"/>
                      </a:lnTo>
                      <a:lnTo>
                        <a:pt x="25" y="46"/>
                      </a:lnTo>
                      <a:lnTo>
                        <a:pt x="23" y="47"/>
                      </a:lnTo>
                      <a:lnTo>
                        <a:pt x="22" y="44"/>
                      </a:lnTo>
                      <a:lnTo>
                        <a:pt x="19" y="42"/>
                      </a:lnTo>
                      <a:lnTo>
                        <a:pt x="14" y="38"/>
                      </a:lnTo>
                      <a:lnTo>
                        <a:pt x="15" y="37"/>
                      </a:lnTo>
                      <a:lnTo>
                        <a:pt x="17" y="38"/>
                      </a:lnTo>
                      <a:lnTo>
                        <a:pt x="20" y="35"/>
                      </a:lnTo>
                      <a:lnTo>
                        <a:pt x="20" y="32"/>
                      </a:lnTo>
                      <a:lnTo>
                        <a:pt x="15" y="26"/>
                      </a:lnTo>
                      <a:lnTo>
                        <a:pt x="11" y="24"/>
                      </a:lnTo>
                      <a:lnTo>
                        <a:pt x="9" y="19"/>
                      </a:lnTo>
                      <a:lnTo>
                        <a:pt x="7" y="14"/>
                      </a:lnTo>
                      <a:lnTo>
                        <a:pt x="3" y="8"/>
                      </a:lnTo>
                      <a:lnTo>
                        <a:pt x="0" y="1"/>
                      </a:lnTo>
                      <a:lnTo>
                        <a:pt x="8" y="1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26" y="4"/>
                      </a:lnTo>
                      <a:lnTo>
                        <a:pt x="42" y="11"/>
                      </a:lnTo>
                      <a:lnTo>
                        <a:pt x="55" y="11"/>
                      </a:lnTo>
                      <a:lnTo>
                        <a:pt x="60" y="11"/>
                      </a:lnTo>
                      <a:lnTo>
                        <a:pt x="60" y="7"/>
                      </a:lnTo>
                      <a:lnTo>
                        <a:pt x="72" y="7"/>
                      </a:lnTo>
                      <a:lnTo>
                        <a:pt x="74" y="9"/>
                      </a:lnTo>
                      <a:lnTo>
                        <a:pt x="78" y="12"/>
                      </a:lnTo>
                      <a:lnTo>
                        <a:pt x="81" y="15"/>
                      </a:lnTo>
                      <a:lnTo>
                        <a:pt x="84" y="20"/>
                      </a:lnTo>
                      <a:lnTo>
                        <a:pt x="85" y="24"/>
                      </a:lnTo>
                      <a:lnTo>
                        <a:pt x="89" y="26"/>
                      </a:lnTo>
                      <a:lnTo>
                        <a:pt x="95" y="29"/>
                      </a:lnTo>
                      <a:lnTo>
                        <a:pt x="98" y="23"/>
                      </a:lnTo>
                      <a:lnTo>
                        <a:pt x="104" y="23"/>
                      </a:lnTo>
                      <a:lnTo>
                        <a:pt x="108" y="25"/>
                      </a:lnTo>
                      <a:lnTo>
                        <a:pt x="112" y="31"/>
                      </a:lnTo>
                      <a:lnTo>
                        <a:pt x="114" y="35"/>
                      </a:lnTo>
                      <a:lnTo>
                        <a:pt x="118" y="40"/>
                      </a:lnTo>
                      <a:lnTo>
                        <a:pt x="120" y="44"/>
                      </a:lnTo>
                      <a:lnTo>
                        <a:pt x="121" y="48"/>
                      </a:lnTo>
                      <a:lnTo>
                        <a:pt x="127" y="50"/>
                      </a:lnTo>
                      <a:lnTo>
                        <a:pt x="132" y="52"/>
                      </a:lnTo>
                      <a:lnTo>
                        <a:pt x="135" y="5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86" name="Freihandform 171">
                  <a:extLst>
                    <a:ext uri="{FF2B5EF4-FFF2-40B4-BE49-F238E27FC236}">
                      <a16:creationId xmlns:a16="http://schemas.microsoft.com/office/drawing/2014/main" id="{418A2B23-EF2B-5EFD-2344-183176B986F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36650" y="4668838"/>
                  <a:ext cx="1090613" cy="895350"/>
                </a:xfrm>
                <a:custGeom>
                  <a:avLst/>
                  <a:gdLst>
                    <a:gd name="T0" fmla="*/ 231 w 687"/>
                    <a:gd name="T1" fmla="*/ 213 h 564"/>
                    <a:gd name="T2" fmla="*/ 150 w 687"/>
                    <a:gd name="T3" fmla="*/ 176 h 564"/>
                    <a:gd name="T4" fmla="*/ 121 w 687"/>
                    <a:gd name="T5" fmla="*/ 179 h 564"/>
                    <a:gd name="T6" fmla="*/ 95 w 687"/>
                    <a:gd name="T7" fmla="*/ 218 h 564"/>
                    <a:gd name="T8" fmla="*/ 48 w 687"/>
                    <a:gd name="T9" fmla="*/ 251 h 564"/>
                    <a:gd name="T10" fmla="*/ 63 w 687"/>
                    <a:gd name="T11" fmla="*/ 234 h 564"/>
                    <a:gd name="T12" fmla="*/ 70 w 687"/>
                    <a:gd name="T13" fmla="*/ 209 h 564"/>
                    <a:gd name="T14" fmla="*/ 47 w 687"/>
                    <a:gd name="T15" fmla="*/ 189 h 564"/>
                    <a:gd name="T16" fmla="*/ 33 w 687"/>
                    <a:gd name="T17" fmla="*/ 144 h 564"/>
                    <a:gd name="T18" fmla="*/ 59 w 687"/>
                    <a:gd name="T19" fmla="*/ 120 h 564"/>
                    <a:gd name="T20" fmla="*/ 10 w 687"/>
                    <a:gd name="T21" fmla="*/ 105 h 564"/>
                    <a:gd name="T22" fmla="*/ 34 w 687"/>
                    <a:gd name="T23" fmla="*/ 73 h 564"/>
                    <a:gd name="T24" fmla="*/ 58 w 687"/>
                    <a:gd name="T25" fmla="*/ 19 h 564"/>
                    <a:gd name="T26" fmla="*/ 116 w 687"/>
                    <a:gd name="T27" fmla="*/ 16 h 564"/>
                    <a:gd name="T28" fmla="*/ 191 w 687"/>
                    <a:gd name="T29" fmla="*/ 34 h 564"/>
                    <a:gd name="T30" fmla="*/ 228 w 687"/>
                    <a:gd name="T31" fmla="*/ 192 h 564"/>
                    <a:gd name="T32" fmla="*/ 261 w 687"/>
                    <a:gd name="T33" fmla="*/ 254 h 564"/>
                    <a:gd name="T34" fmla="*/ 659 w 687"/>
                    <a:gd name="T35" fmla="*/ 353 h 564"/>
                    <a:gd name="T36" fmla="*/ 626 w 687"/>
                    <a:gd name="T37" fmla="*/ 369 h 564"/>
                    <a:gd name="T38" fmla="*/ 601 w 687"/>
                    <a:gd name="T39" fmla="*/ 381 h 564"/>
                    <a:gd name="T40" fmla="*/ 581 w 687"/>
                    <a:gd name="T41" fmla="*/ 379 h 564"/>
                    <a:gd name="T42" fmla="*/ 577 w 687"/>
                    <a:gd name="T43" fmla="*/ 363 h 564"/>
                    <a:gd name="T44" fmla="*/ 563 w 687"/>
                    <a:gd name="T45" fmla="*/ 354 h 564"/>
                    <a:gd name="T46" fmla="*/ 554 w 687"/>
                    <a:gd name="T47" fmla="*/ 385 h 564"/>
                    <a:gd name="T48" fmla="*/ 548 w 687"/>
                    <a:gd name="T49" fmla="*/ 367 h 564"/>
                    <a:gd name="T50" fmla="*/ 558 w 687"/>
                    <a:gd name="T51" fmla="*/ 348 h 564"/>
                    <a:gd name="T52" fmla="*/ 565 w 687"/>
                    <a:gd name="T53" fmla="*/ 338 h 564"/>
                    <a:gd name="T54" fmla="*/ 530 w 687"/>
                    <a:gd name="T55" fmla="*/ 341 h 564"/>
                    <a:gd name="T56" fmla="*/ 522 w 687"/>
                    <a:gd name="T57" fmla="*/ 325 h 564"/>
                    <a:gd name="T58" fmla="*/ 484 w 687"/>
                    <a:gd name="T59" fmla="*/ 317 h 564"/>
                    <a:gd name="T60" fmla="*/ 332 w 687"/>
                    <a:gd name="T61" fmla="*/ 317 h 564"/>
                    <a:gd name="T62" fmla="*/ 302 w 687"/>
                    <a:gd name="T63" fmla="*/ 330 h 564"/>
                    <a:gd name="T64" fmla="*/ 302 w 687"/>
                    <a:gd name="T65" fmla="*/ 399 h 564"/>
                    <a:gd name="T66" fmla="*/ 327 w 687"/>
                    <a:gd name="T67" fmla="*/ 446 h 564"/>
                    <a:gd name="T68" fmla="*/ 351 w 687"/>
                    <a:gd name="T69" fmla="*/ 463 h 564"/>
                    <a:gd name="T70" fmla="*/ 411 w 687"/>
                    <a:gd name="T71" fmla="*/ 469 h 564"/>
                    <a:gd name="T72" fmla="*/ 446 w 687"/>
                    <a:gd name="T73" fmla="*/ 491 h 564"/>
                    <a:gd name="T74" fmla="*/ 472 w 687"/>
                    <a:gd name="T75" fmla="*/ 510 h 564"/>
                    <a:gd name="T76" fmla="*/ 489 w 687"/>
                    <a:gd name="T77" fmla="*/ 495 h 564"/>
                    <a:gd name="T78" fmla="*/ 533 w 687"/>
                    <a:gd name="T79" fmla="*/ 489 h 564"/>
                    <a:gd name="T80" fmla="*/ 543 w 687"/>
                    <a:gd name="T81" fmla="*/ 480 h 564"/>
                    <a:gd name="T82" fmla="*/ 581 w 687"/>
                    <a:gd name="T83" fmla="*/ 489 h 564"/>
                    <a:gd name="T84" fmla="*/ 595 w 687"/>
                    <a:gd name="T85" fmla="*/ 520 h 564"/>
                    <a:gd name="T86" fmla="*/ 592 w 687"/>
                    <a:gd name="T87" fmla="*/ 482 h 564"/>
                    <a:gd name="T88" fmla="*/ 614 w 687"/>
                    <a:gd name="T89" fmla="*/ 452 h 564"/>
                    <a:gd name="T90" fmla="*/ 621 w 687"/>
                    <a:gd name="T91" fmla="*/ 416 h 564"/>
                    <a:gd name="T92" fmla="*/ 632 w 687"/>
                    <a:gd name="T93" fmla="*/ 418 h 564"/>
                    <a:gd name="T94" fmla="*/ 639 w 687"/>
                    <a:gd name="T95" fmla="*/ 404 h 564"/>
                    <a:gd name="T96" fmla="*/ 643 w 687"/>
                    <a:gd name="T97" fmla="*/ 393 h 564"/>
                    <a:gd name="T98" fmla="*/ 665 w 687"/>
                    <a:gd name="T99" fmla="*/ 382 h 564"/>
                    <a:gd name="T100" fmla="*/ 680 w 687"/>
                    <a:gd name="T101" fmla="*/ 363 h 564"/>
                    <a:gd name="T102" fmla="*/ 100 w 687"/>
                    <a:gd name="T103" fmla="*/ 227 h 564"/>
                    <a:gd name="T104" fmla="*/ 5 w 687"/>
                    <a:gd name="T105" fmla="*/ 141 h 564"/>
                    <a:gd name="T106" fmla="*/ 25 w 687"/>
                    <a:gd name="T107" fmla="*/ 185 h 564"/>
                    <a:gd name="T108" fmla="*/ 250 w 687"/>
                    <a:gd name="T109" fmla="*/ 278 h 564"/>
                    <a:gd name="T110" fmla="*/ 86 w 687"/>
                    <a:gd name="T111" fmla="*/ 550 h 564"/>
                    <a:gd name="T112" fmla="*/ 86 w 687"/>
                    <a:gd name="T113" fmla="*/ 549 h 564"/>
                    <a:gd name="T114" fmla="*/ 92 w 687"/>
                    <a:gd name="T115" fmla="*/ 557 h 564"/>
                    <a:gd name="T116" fmla="*/ 98 w 687"/>
                    <a:gd name="T117" fmla="*/ 561 h 564"/>
                    <a:gd name="T118" fmla="*/ 79 w 687"/>
                    <a:gd name="T119" fmla="*/ 547 h 564"/>
                    <a:gd name="T120" fmla="*/ 68 w 687"/>
                    <a:gd name="T121" fmla="*/ 543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7" h="564">
                      <a:moveTo>
                        <a:pt x="261" y="254"/>
                      </a:moveTo>
                      <a:lnTo>
                        <a:pt x="261" y="254"/>
                      </a:lnTo>
                      <a:lnTo>
                        <a:pt x="257" y="249"/>
                      </a:lnTo>
                      <a:lnTo>
                        <a:pt x="251" y="245"/>
                      </a:lnTo>
                      <a:lnTo>
                        <a:pt x="250" y="234"/>
                      </a:lnTo>
                      <a:lnTo>
                        <a:pt x="242" y="225"/>
                      </a:lnTo>
                      <a:lnTo>
                        <a:pt x="238" y="213"/>
                      </a:lnTo>
                      <a:lnTo>
                        <a:pt x="231" y="213"/>
                      </a:lnTo>
                      <a:lnTo>
                        <a:pt x="221" y="211"/>
                      </a:lnTo>
                      <a:lnTo>
                        <a:pt x="213" y="208"/>
                      </a:lnTo>
                      <a:lnTo>
                        <a:pt x="199" y="195"/>
                      </a:lnTo>
                      <a:lnTo>
                        <a:pt x="192" y="192"/>
                      </a:lnTo>
                      <a:lnTo>
                        <a:pt x="181" y="187"/>
                      </a:lnTo>
                      <a:lnTo>
                        <a:pt x="172" y="189"/>
                      </a:lnTo>
                      <a:lnTo>
                        <a:pt x="158" y="182"/>
                      </a:lnTo>
                      <a:lnTo>
                        <a:pt x="150" y="176"/>
                      </a:lnTo>
                      <a:lnTo>
                        <a:pt x="143" y="180"/>
                      </a:lnTo>
                      <a:lnTo>
                        <a:pt x="144" y="189"/>
                      </a:lnTo>
                      <a:lnTo>
                        <a:pt x="140" y="190"/>
                      </a:lnTo>
                      <a:lnTo>
                        <a:pt x="133" y="192"/>
                      </a:lnTo>
                      <a:lnTo>
                        <a:pt x="127" y="197"/>
                      </a:lnTo>
                      <a:lnTo>
                        <a:pt x="120" y="199"/>
                      </a:lnTo>
                      <a:lnTo>
                        <a:pt x="118" y="192"/>
                      </a:lnTo>
                      <a:lnTo>
                        <a:pt x="121" y="179"/>
                      </a:lnTo>
                      <a:lnTo>
                        <a:pt x="128" y="174"/>
                      </a:lnTo>
                      <a:lnTo>
                        <a:pt x="127" y="172"/>
                      </a:lnTo>
                      <a:lnTo>
                        <a:pt x="118" y="179"/>
                      </a:lnTo>
                      <a:lnTo>
                        <a:pt x="114" y="187"/>
                      </a:lnTo>
                      <a:lnTo>
                        <a:pt x="104" y="197"/>
                      </a:lnTo>
                      <a:lnTo>
                        <a:pt x="109" y="203"/>
                      </a:lnTo>
                      <a:lnTo>
                        <a:pt x="103" y="213"/>
                      </a:lnTo>
                      <a:lnTo>
                        <a:pt x="95" y="218"/>
                      </a:lnTo>
                      <a:lnTo>
                        <a:pt x="88" y="222"/>
                      </a:lnTo>
                      <a:lnTo>
                        <a:pt x="87" y="227"/>
                      </a:lnTo>
                      <a:lnTo>
                        <a:pt x="76" y="233"/>
                      </a:lnTo>
                      <a:lnTo>
                        <a:pt x="74" y="239"/>
                      </a:lnTo>
                      <a:lnTo>
                        <a:pt x="66" y="244"/>
                      </a:lnTo>
                      <a:lnTo>
                        <a:pt x="62" y="243"/>
                      </a:lnTo>
                      <a:lnTo>
                        <a:pt x="56" y="247"/>
                      </a:lnTo>
                      <a:lnTo>
                        <a:pt x="48" y="251"/>
                      </a:lnTo>
                      <a:lnTo>
                        <a:pt x="44" y="255"/>
                      </a:lnTo>
                      <a:lnTo>
                        <a:pt x="31" y="257"/>
                      </a:lnTo>
                      <a:lnTo>
                        <a:pt x="30" y="256"/>
                      </a:lnTo>
                      <a:lnTo>
                        <a:pt x="37" y="250"/>
                      </a:lnTo>
                      <a:lnTo>
                        <a:pt x="45" y="247"/>
                      </a:lnTo>
                      <a:lnTo>
                        <a:pt x="52" y="240"/>
                      </a:lnTo>
                      <a:lnTo>
                        <a:pt x="60" y="239"/>
                      </a:lnTo>
                      <a:lnTo>
                        <a:pt x="63" y="234"/>
                      </a:lnTo>
                      <a:lnTo>
                        <a:pt x="72" y="227"/>
                      </a:lnTo>
                      <a:lnTo>
                        <a:pt x="74" y="225"/>
                      </a:lnTo>
                      <a:lnTo>
                        <a:pt x="79" y="220"/>
                      </a:lnTo>
                      <a:lnTo>
                        <a:pt x="80" y="210"/>
                      </a:lnTo>
                      <a:lnTo>
                        <a:pt x="83" y="203"/>
                      </a:lnTo>
                      <a:lnTo>
                        <a:pt x="76" y="207"/>
                      </a:lnTo>
                      <a:lnTo>
                        <a:pt x="74" y="204"/>
                      </a:lnTo>
                      <a:lnTo>
                        <a:pt x="70" y="209"/>
                      </a:lnTo>
                      <a:lnTo>
                        <a:pt x="65" y="203"/>
                      </a:lnTo>
                      <a:lnTo>
                        <a:pt x="64" y="208"/>
                      </a:lnTo>
                      <a:lnTo>
                        <a:pt x="62" y="201"/>
                      </a:lnTo>
                      <a:lnTo>
                        <a:pt x="54" y="207"/>
                      </a:lnTo>
                      <a:lnTo>
                        <a:pt x="51" y="207"/>
                      </a:lnTo>
                      <a:lnTo>
                        <a:pt x="50" y="198"/>
                      </a:lnTo>
                      <a:lnTo>
                        <a:pt x="51" y="193"/>
                      </a:lnTo>
                      <a:lnTo>
                        <a:pt x="47" y="189"/>
                      </a:lnTo>
                      <a:lnTo>
                        <a:pt x="39" y="191"/>
                      </a:lnTo>
                      <a:lnTo>
                        <a:pt x="33" y="185"/>
                      </a:lnTo>
                      <a:lnTo>
                        <a:pt x="28" y="181"/>
                      </a:lnTo>
                      <a:lnTo>
                        <a:pt x="28" y="174"/>
                      </a:lnTo>
                      <a:lnTo>
                        <a:pt x="23" y="168"/>
                      </a:lnTo>
                      <a:lnTo>
                        <a:pt x="25" y="160"/>
                      </a:lnTo>
                      <a:lnTo>
                        <a:pt x="31" y="152"/>
                      </a:lnTo>
                      <a:lnTo>
                        <a:pt x="33" y="144"/>
                      </a:lnTo>
                      <a:lnTo>
                        <a:pt x="39" y="144"/>
                      </a:lnTo>
                      <a:lnTo>
                        <a:pt x="44" y="146"/>
                      </a:lnTo>
                      <a:lnTo>
                        <a:pt x="48" y="139"/>
                      </a:lnTo>
                      <a:lnTo>
                        <a:pt x="53" y="140"/>
                      </a:lnTo>
                      <a:lnTo>
                        <a:pt x="59" y="135"/>
                      </a:lnTo>
                      <a:lnTo>
                        <a:pt x="57" y="128"/>
                      </a:lnTo>
                      <a:lnTo>
                        <a:pt x="53" y="126"/>
                      </a:lnTo>
                      <a:lnTo>
                        <a:pt x="59" y="120"/>
                      </a:lnTo>
                      <a:lnTo>
                        <a:pt x="54" y="120"/>
                      </a:lnTo>
                      <a:lnTo>
                        <a:pt x="47" y="123"/>
                      </a:lnTo>
                      <a:lnTo>
                        <a:pt x="46" y="127"/>
                      </a:lnTo>
                      <a:lnTo>
                        <a:pt x="40" y="123"/>
                      </a:lnTo>
                      <a:lnTo>
                        <a:pt x="30" y="124"/>
                      </a:lnTo>
                      <a:lnTo>
                        <a:pt x="21" y="121"/>
                      </a:lnTo>
                      <a:lnTo>
                        <a:pt x="18" y="115"/>
                      </a:lnTo>
                      <a:lnTo>
                        <a:pt x="10" y="105"/>
                      </a:lnTo>
                      <a:lnTo>
                        <a:pt x="19" y="98"/>
                      </a:lnTo>
                      <a:lnTo>
                        <a:pt x="34" y="91"/>
                      </a:lnTo>
                      <a:lnTo>
                        <a:pt x="40" y="91"/>
                      </a:lnTo>
                      <a:lnTo>
                        <a:pt x="39" y="99"/>
                      </a:lnTo>
                      <a:lnTo>
                        <a:pt x="52" y="98"/>
                      </a:lnTo>
                      <a:lnTo>
                        <a:pt x="47" y="87"/>
                      </a:lnTo>
                      <a:lnTo>
                        <a:pt x="39" y="81"/>
                      </a:lnTo>
                      <a:lnTo>
                        <a:pt x="34" y="73"/>
                      </a:lnTo>
                      <a:lnTo>
                        <a:pt x="28" y="65"/>
                      </a:lnTo>
                      <a:lnTo>
                        <a:pt x="18" y="59"/>
                      </a:lnTo>
                      <a:lnTo>
                        <a:pt x="22" y="50"/>
                      </a:lnTo>
                      <a:lnTo>
                        <a:pt x="34" y="48"/>
                      </a:lnTo>
                      <a:lnTo>
                        <a:pt x="42" y="40"/>
                      </a:lnTo>
                      <a:lnTo>
                        <a:pt x="45" y="30"/>
                      </a:lnTo>
                      <a:lnTo>
                        <a:pt x="51" y="22"/>
                      </a:lnTo>
                      <a:lnTo>
                        <a:pt x="58" y="19"/>
                      </a:lnTo>
                      <a:lnTo>
                        <a:pt x="70" y="10"/>
                      </a:lnTo>
                      <a:lnTo>
                        <a:pt x="76" y="12"/>
                      </a:lnTo>
                      <a:lnTo>
                        <a:pt x="87" y="0"/>
                      </a:lnTo>
                      <a:lnTo>
                        <a:pt x="97" y="5"/>
                      </a:lnTo>
                      <a:lnTo>
                        <a:pt x="101" y="14"/>
                      </a:lnTo>
                      <a:lnTo>
                        <a:pt x="105" y="10"/>
                      </a:lnTo>
                      <a:lnTo>
                        <a:pt x="116" y="11"/>
                      </a:lnTo>
                      <a:lnTo>
                        <a:pt x="116" y="16"/>
                      </a:lnTo>
                      <a:lnTo>
                        <a:pt x="126" y="19"/>
                      </a:lnTo>
                      <a:lnTo>
                        <a:pt x="133" y="17"/>
                      </a:lnTo>
                      <a:lnTo>
                        <a:pt x="147" y="24"/>
                      </a:lnTo>
                      <a:lnTo>
                        <a:pt x="159" y="25"/>
                      </a:lnTo>
                      <a:lnTo>
                        <a:pt x="165" y="28"/>
                      </a:lnTo>
                      <a:lnTo>
                        <a:pt x="174" y="25"/>
                      </a:lnTo>
                      <a:lnTo>
                        <a:pt x="184" y="31"/>
                      </a:lnTo>
                      <a:lnTo>
                        <a:pt x="191" y="34"/>
                      </a:lnTo>
                      <a:lnTo>
                        <a:pt x="191" y="100"/>
                      </a:lnTo>
                      <a:lnTo>
                        <a:pt x="191" y="185"/>
                      </a:lnTo>
                      <a:lnTo>
                        <a:pt x="198" y="185"/>
                      </a:lnTo>
                      <a:lnTo>
                        <a:pt x="204" y="189"/>
                      </a:lnTo>
                      <a:lnTo>
                        <a:pt x="209" y="195"/>
                      </a:lnTo>
                      <a:lnTo>
                        <a:pt x="215" y="203"/>
                      </a:lnTo>
                      <a:lnTo>
                        <a:pt x="221" y="196"/>
                      </a:lnTo>
                      <a:lnTo>
                        <a:pt x="228" y="192"/>
                      </a:lnTo>
                      <a:lnTo>
                        <a:pt x="232" y="198"/>
                      </a:lnTo>
                      <a:lnTo>
                        <a:pt x="237" y="204"/>
                      </a:lnTo>
                      <a:lnTo>
                        <a:pt x="243" y="209"/>
                      </a:lnTo>
                      <a:lnTo>
                        <a:pt x="246" y="219"/>
                      </a:lnTo>
                      <a:lnTo>
                        <a:pt x="254" y="232"/>
                      </a:lnTo>
                      <a:lnTo>
                        <a:pt x="265" y="240"/>
                      </a:lnTo>
                      <a:lnTo>
                        <a:pt x="265" y="248"/>
                      </a:lnTo>
                      <a:lnTo>
                        <a:pt x="261" y="254"/>
                      </a:lnTo>
                      <a:close/>
                      <a:moveTo>
                        <a:pt x="682" y="336"/>
                      </a:moveTo>
                      <a:lnTo>
                        <a:pt x="679" y="332"/>
                      </a:lnTo>
                      <a:lnTo>
                        <a:pt x="674" y="335"/>
                      </a:lnTo>
                      <a:lnTo>
                        <a:pt x="673" y="332"/>
                      </a:lnTo>
                      <a:lnTo>
                        <a:pt x="667" y="340"/>
                      </a:lnTo>
                      <a:lnTo>
                        <a:pt x="665" y="347"/>
                      </a:lnTo>
                      <a:lnTo>
                        <a:pt x="663" y="352"/>
                      </a:lnTo>
                      <a:lnTo>
                        <a:pt x="659" y="353"/>
                      </a:lnTo>
                      <a:lnTo>
                        <a:pt x="658" y="353"/>
                      </a:lnTo>
                      <a:lnTo>
                        <a:pt x="657" y="355"/>
                      </a:lnTo>
                      <a:lnTo>
                        <a:pt x="645" y="355"/>
                      </a:lnTo>
                      <a:lnTo>
                        <a:pt x="634" y="355"/>
                      </a:lnTo>
                      <a:lnTo>
                        <a:pt x="632" y="358"/>
                      </a:lnTo>
                      <a:lnTo>
                        <a:pt x="624" y="364"/>
                      </a:lnTo>
                      <a:lnTo>
                        <a:pt x="626" y="365"/>
                      </a:lnTo>
                      <a:lnTo>
                        <a:pt x="626" y="369"/>
                      </a:lnTo>
                      <a:lnTo>
                        <a:pt x="621" y="372"/>
                      </a:lnTo>
                      <a:lnTo>
                        <a:pt x="615" y="371"/>
                      </a:lnTo>
                      <a:lnTo>
                        <a:pt x="610" y="371"/>
                      </a:lnTo>
                      <a:lnTo>
                        <a:pt x="606" y="372"/>
                      </a:lnTo>
                      <a:lnTo>
                        <a:pt x="607" y="375"/>
                      </a:lnTo>
                      <a:lnTo>
                        <a:pt x="607" y="375"/>
                      </a:lnTo>
                      <a:lnTo>
                        <a:pt x="607" y="376"/>
                      </a:lnTo>
                      <a:lnTo>
                        <a:pt x="601" y="381"/>
                      </a:lnTo>
                      <a:lnTo>
                        <a:pt x="597" y="383"/>
                      </a:lnTo>
                      <a:lnTo>
                        <a:pt x="593" y="384"/>
                      </a:lnTo>
                      <a:lnTo>
                        <a:pt x="589" y="387"/>
                      </a:lnTo>
                      <a:lnTo>
                        <a:pt x="585" y="388"/>
                      </a:lnTo>
                      <a:lnTo>
                        <a:pt x="581" y="388"/>
                      </a:lnTo>
                      <a:lnTo>
                        <a:pt x="577" y="385"/>
                      </a:lnTo>
                      <a:lnTo>
                        <a:pt x="579" y="383"/>
                      </a:lnTo>
                      <a:lnTo>
                        <a:pt x="581" y="379"/>
                      </a:lnTo>
                      <a:lnTo>
                        <a:pt x="583" y="375"/>
                      </a:lnTo>
                      <a:lnTo>
                        <a:pt x="583" y="371"/>
                      </a:lnTo>
                      <a:lnTo>
                        <a:pt x="582" y="365"/>
                      </a:lnTo>
                      <a:lnTo>
                        <a:pt x="580" y="365"/>
                      </a:lnTo>
                      <a:lnTo>
                        <a:pt x="576" y="369"/>
                      </a:lnTo>
                      <a:lnTo>
                        <a:pt x="574" y="369"/>
                      </a:lnTo>
                      <a:lnTo>
                        <a:pt x="574" y="366"/>
                      </a:lnTo>
                      <a:lnTo>
                        <a:pt x="577" y="363"/>
                      </a:lnTo>
                      <a:lnTo>
                        <a:pt x="579" y="358"/>
                      </a:lnTo>
                      <a:lnTo>
                        <a:pt x="577" y="354"/>
                      </a:lnTo>
                      <a:lnTo>
                        <a:pt x="572" y="350"/>
                      </a:lnTo>
                      <a:lnTo>
                        <a:pt x="566" y="348"/>
                      </a:lnTo>
                      <a:lnTo>
                        <a:pt x="566" y="352"/>
                      </a:lnTo>
                      <a:lnTo>
                        <a:pt x="564" y="353"/>
                      </a:lnTo>
                      <a:lnTo>
                        <a:pt x="563" y="358"/>
                      </a:lnTo>
                      <a:lnTo>
                        <a:pt x="563" y="354"/>
                      </a:lnTo>
                      <a:lnTo>
                        <a:pt x="560" y="356"/>
                      </a:lnTo>
                      <a:lnTo>
                        <a:pt x="558" y="360"/>
                      </a:lnTo>
                      <a:lnTo>
                        <a:pt x="557" y="364"/>
                      </a:lnTo>
                      <a:lnTo>
                        <a:pt x="557" y="369"/>
                      </a:lnTo>
                      <a:lnTo>
                        <a:pt x="558" y="373"/>
                      </a:lnTo>
                      <a:lnTo>
                        <a:pt x="558" y="379"/>
                      </a:lnTo>
                      <a:lnTo>
                        <a:pt x="556" y="384"/>
                      </a:lnTo>
                      <a:lnTo>
                        <a:pt x="554" y="385"/>
                      </a:lnTo>
                      <a:lnTo>
                        <a:pt x="552" y="387"/>
                      </a:lnTo>
                      <a:lnTo>
                        <a:pt x="551" y="387"/>
                      </a:lnTo>
                      <a:lnTo>
                        <a:pt x="550" y="385"/>
                      </a:lnTo>
                      <a:lnTo>
                        <a:pt x="548" y="381"/>
                      </a:lnTo>
                      <a:lnTo>
                        <a:pt x="547" y="378"/>
                      </a:lnTo>
                      <a:lnTo>
                        <a:pt x="548" y="377"/>
                      </a:lnTo>
                      <a:lnTo>
                        <a:pt x="547" y="372"/>
                      </a:lnTo>
                      <a:lnTo>
                        <a:pt x="548" y="367"/>
                      </a:lnTo>
                      <a:lnTo>
                        <a:pt x="550" y="360"/>
                      </a:lnTo>
                      <a:lnTo>
                        <a:pt x="553" y="353"/>
                      </a:lnTo>
                      <a:lnTo>
                        <a:pt x="552" y="353"/>
                      </a:lnTo>
                      <a:lnTo>
                        <a:pt x="547" y="359"/>
                      </a:lnTo>
                      <a:lnTo>
                        <a:pt x="546" y="358"/>
                      </a:lnTo>
                      <a:lnTo>
                        <a:pt x="550" y="355"/>
                      </a:lnTo>
                      <a:lnTo>
                        <a:pt x="553" y="348"/>
                      </a:lnTo>
                      <a:lnTo>
                        <a:pt x="558" y="348"/>
                      </a:lnTo>
                      <a:lnTo>
                        <a:pt x="563" y="346"/>
                      </a:lnTo>
                      <a:lnTo>
                        <a:pt x="568" y="347"/>
                      </a:lnTo>
                      <a:lnTo>
                        <a:pt x="569" y="347"/>
                      </a:lnTo>
                      <a:lnTo>
                        <a:pt x="575" y="346"/>
                      </a:lnTo>
                      <a:lnTo>
                        <a:pt x="571" y="342"/>
                      </a:lnTo>
                      <a:lnTo>
                        <a:pt x="569" y="342"/>
                      </a:lnTo>
                      <a:lnTo>
                        <a:pt x="568" y="342"/>
                      </a:lnTo>
                      <a:lnTo>
                        <a:pt x="565" y="338"/>
                      </a:lnTo>
                      <a:lnTo>
                        <a:pt x="559" y="340"/>
                      </a:lnTo>
                      <a:lnTo>
                        <a:pt x="553" y="342"/>
                      </a:lnTo>
                      <a:lnTo>
                        <a:pt x="548" y="338"/>
                      </a:lnTo>
                      <a:lnTo>
                        <a:pt x="545" y="337"/>
                      </a:lnTo>
                      <a:lnTo>
                        <a:pt x="547" y="331"/>
                      </a:lnTo>
                      <a:lnTo>
                        <a:pt x="541" y="335"/>
                      </a:lnTo>
                      <a:lnTo>
                        <a:pt x="535" y="338"/>
                      </a:lnTo>
                      <a:lnTo>
                        <a:pt x="530" y="341"/>
                      </a:lnTo>
                      <a:lnTo>
                        <a:pt x="527" y="337"/>
                      </a:lnTo>
                      <a:lnTo>
                        <a:pt x="519" y="340"/>
                      </a:lnTo>
                      <a:lnTo>
                        <a:pt x="519" y="338"/>
                      </a:lnTo>
                      <a:lnTo>
                        <a:pt x="524" y="334"/>
                      </a:lnTo>
                      <a:lnTo>
                        <a:pt x="529" y="330"/>
                      </a:lnTo>
                      <a:lnTo>
                        <a:pt x="536" y="326"/>
                      </a:lnTo>
                      <a:lnTo>
                        <a:pt x="528" y="324"/>
                      </a:lnTo>
                      <a:lnTo>
                        <a:pt x="522" y="325"/>
                      </a:lnTo>
                      <a:lnTo>
                        <a:pt x="516" y="323"/>
                      </a:lnTo>
                      <a:lnTo>
                        <a:pt x="508" y="320"/>
                      </a:lnTo>
                      <a:lnTo>
                        <a:pt x="504" y="320"/>
                      </a:lnTo>
                      <a:lnTo>
                        <a:pt x="502" y="318"/>
                      </a:lnTo>
                      <a:lnTo>
                        <a:pt x="501" y="313"/>
                      </a:lnTo>
                      <a:lnTo>
                        <a:pt x="499" y="313"/>
                      </a:lnTo>
                      <a:lnTo>
                        <a:pt x="499" y="317"/>
                      </a:lnTo>
                      <a:lnTo>
                        <a:pt x="484" y="317"/>
                      </a:lnTo>
                      <a:lnTo>
                        <a:pt x="461" y="317"/>
                      </a:lnTo>
                      <a:lnTo>
                        <a:pt x="438" y="317"/>
                      </a:lnTo>
                      <a:lnTo>
                        <a:pt x="419" y="317"/>
                      </a:lnTo>
                      <a:lnTo>
                        <a:pt x="399" y="317"/>
                      </a:lnTo>
                      <a:lnTo>
                        <a:pt x="379" y="317"/>
                      </a:lnTo>
                      <a:lnTo>
                        <a:pt x="359" y="317"/>
                      </a:lnTo>
                      <a:lnTo>
                        <a:pt x="351" y="317"/>
                      </a:lnTo>
                      <a:lnTo>
                        <a:pt x="332" y="317"/>
                      </a:lnTo>
                      <a:lnTo>
                        <a:pt x="313" y="317"/>
                      </a:lnTo>
                      <a:lnTo>
                        <a:pt x="315" y="325"/>
                      </a:lnTo>
                      <a:lnTo>
                        <a:pt x="316" y="332"/>
                      </a:lnTo>
                      <a:lnTo>
                        <a:pt x="314" y="336"/>
                      </a:lnTo>
                      <a:lnTo>
                        <a:pt x="310" y="326"/>
                      </a:lnTo>
                      <a:lnTo>
                        <a:pt x="301" y="323"/>
                      </a:lnTo>
                      <a:lnTo>
                        <a:pt x="301" y="325"/>
                      </a:lnTo>
                      <a:lnTo>
                        <a:pt x="302" y="330"/>
                      </a:lnTo>
                      <a:lnTo>
                        <a:pt x="304" y="338"/>
                      </a:lnTo>
                      <a:lnTo>
                        <a:pt x="306" y="350"/>
                      </a:lnTo>
                      <a:lnTo>
                        <a:pt x="304" y="359"/>
                      </a:lnTo>
                      <a:lnTo>
                        <a:pt x="304" y="367"/>
                      </a:lnTo>
                      <a:lnTo>
                        <a:pt x="302" y="377"/>
                      </a:lnTo>
                      <a:lnTo>
                        <a:pt x="303" y="383"/>
                      </a:lnTo>
                      <a:lnTo>
                        <a:pt x="304" y="392"/>
                      </a:lnTo>
                      <a:lnTo>
                        <a:pt x="302" y="399"/>
                      </a:lnTo>
                      <a:lnTo>
                        <a:pt x="306" y="404"/>
                      </a:lnTo>
                      <a:lnTo>
                        <a:pt x="307" y="410"/>
                      </a:lnTo>
                      <a:lnTo>
                        <a:pt x="312" y="417"/>
                      </a:lnTo>
                      <a:lnTo>
                        <a:pt x="315" y="421"/>
                      </a:lnTo>
                      <a:lnTo>
                        <a:pt x="315" y="422"/>
                      </a:lnTo>
                      <a:lnTo>
                        <a:pt x="320" y="434"/>
                      </a:lnTo>
                      <a:lnTo>
                        <a:pt x="327" y="442"/>
                      </a:lnTo>
                      <a:lnTo>
                        <a:pt x="327" y="446"/>
                      </a:lnTo>
                      <a:lnTo>
                        <a:pt x="330" y="448"/>
                      </a:lnTo>
                      <a:lnTo>
                        <a:pt x="336" y="448"/>
                      </a:lnTo>
                      <a:lnTo>
                        <a:pt x="338" y="451"/>
                      </a:lnTo>
                      <a:lnTo>
                        <a:pt x="342" y="451"/>
                      </a:lnTo>
                      <a:lnTo>
                        <a:pt x="343" y="453"/>
                      </a:lnTo>
                      <a:lnTo>
                        <a:pt x="345" y="454"/>
                      </a:lnTo>
                      <a:lnTo>
                        <a:pt x="350" y="459"/>
                      </a:lnTo>
                      <a:lnTo>
                        <a:pt x="351" y="463"/>
                      </a:lnTo>
                      <a:lnTo>
                        <a:pt x="359" y="463"/>
                      </a:lnTo>
                      <a:lnTo>
                        <a:pt x="367" y="462"/>
                      </a:lnTo>
                      <a:lnTo>
                        <a:pt x="367" y="463"/>
                      </a:lnTo>
                      <a:lnTo>
                        <a:pt x="377" y="466"/>
                      </a:lnTo>
                      <a:lnTo>
                        <a:pt x="393" y="473"/>
                      </a:lnTo>
                      <a:lnTo>
                        <a:pt x="406" y="473"/>
                      </a:lnTo>
                      <a:lnTo>
                        <a:pt x="411" y="473"/>
                      </a:lnTo>
                      <a:lnTo>
                        <a:pt x="411" y="469"/>
                      </a:lnTo>
                      <a:lnTo>
                        <a:pt x="423" y="469"/>
                      </a:lnTo>
                      <a:lnTo>
                        <a:pt x="425" y="473"/>
                      </a:lnTo>
                      <a:lnTo>
                        <a:pt x="429" y="475"/>
                      </a:lnTo>
                      <a:lnTo>
                        <a:pt x="432" y="477"/>
                      </a:lnTo>
                      <a:lnTo>
                        <a:pt x="435" y="482"/>
                      </a:lnTo>
                      <a:lnTo>
                        <a:pt x="436" y="486"/>
                      </a:lnTo>
                      <a:lnTo>
                        <a:pt x="440" y="488"/>
                      </a:lnTo>
                      <a:lnTo>
                        <a:pt x="446" y="491"/>
                      </a:lnTo>
                      <a:lnTo>
                        <a:pt x="449" y="485"/>
                      </a:lnTo>
                      <a:lnTo>
                        <a:pt x="455" y="485"/>
                      </a:lnTo>
                      <a:lnTo>
                        <a:pt x="460" y="488"/>
                      </a:lnTo>
                      <a:lnTo>
                        <a:pt x="463" y="493"/>
                      </a:lnTo>
                      <a:lnTo>
                        <a:pt x="465" y="498"/>
                      </a:lnTo>
                      <a:lnTo>
                        <a:pt x="470" y="502"/>
                      </a:lnTo>
                      <a:lnTo>
                        <a:pt x="471" y="506"/>
                      </a:lnTo>
                      <a:lnTo>
                        <a:pt x="472" y="510"/>
                      </a:lnTo>
                      <a:lnTo>
                        <a:pt x="478" y="512"/>
                      </a:lnTo>
                      <a:lnTo>
                        <a:pt x="483" y="515"/>
                      </a:lnTo>
                      <a:lnTo>
                        <a:pt x="486" y="514"/>
                      </a:lnTo>
                      <a:lnTo>
                        <a:pt x="484" y="511"/>
                      </a:lnTo>
                      <a:lnTo>
                        <a:pt x="483" y="508"/>
                      </a:lnTo>
                      <a:lnTo>
                        <a:pt x="483" y="503"/>
                      </a:lnTo>
                      <a:lnTo>
                        <a:pt x="486" y="499"/>
                      </a:lnTo>
                      <a:lnTo>
                        <a:pt x="489" y="495"/>
                      </a:lnTo>
                      <a:lnTo>
                        <a:pt x="495" y="493"/>
                      </a:lnTo>
                      <a:lnTo>
                        <a:pt x="501" y="487"/>
                      </a:lnTo>
                      <a:lnTo>
                        <a:pt x="507" y="485"/>
                      </a:lnTo>
                      <a:lnTo>
                        <a:pt x="512" y="485"/>
                      </a:lnTo>
                      <a:lnTo>
                        <a:pt x="517" y="486"/>
                      </a:lnTo>
                      <a:lnTo>
                        <a:pt x="522" y="486"/>
                      </a:lnTo>
                      <a:lnTo>
                        <a:pt x="528" y="489"/>
                      </a:lnTo>
                      <a:lnTo>
                        <a:pt x="533" y="489"/>
                      </a:lnTo>
                      <a:lnTo>
                        <a:pt x="535" y="488"/>
                      </a:lnTo>
                      <a:lnTo>
                        <a:pt x="537" y="489"/>
                      </a:lnTo>
                      <a:lnTo>
                        <a:pt x="539" y="488"/>
                      </a:lnTo>
                      <a:lnTo>
                        <a:pt x="537" y="487"/>
                      </a:lnTo>
                      <a:lnTo>
                        <a:pt x="537" y="483"/>
                      </a:lnTo>
                      <a:lnTo>
                        <a:pt x="536" y="482"/>
                      </a:lnTo>
                      <a:lnTo>
                        <a:pt x="539" y="481"/>
                      </a:lnTo>
                      <a:lnTo>
                        <a:pt x="543" y="480"/>
                      </a:lnTo>
                      <a:lnTo>
                        <a:pt x="550" y="481"/>
                      </a:lnTo>
                      <a:lnTo>
                        <a:pt x="557" y="480"/>
                      </a:lnTo>
                      <a:lnTo>
                        <a:pt x="562" y="482"/>
                      </a:lnTo>
                      <a:lnTo>
                        <a:pt x="565" y="486"/>
                      </a:lnTo>
                      <a:lnTo>
                        <a:pt x="566" y="486"/>
                      </a:lnTo>
                      <a:lnTo>
                        <a:pt x="572" y="482"/>
                      </a:lnTo>
                      <a:lnTo>
                        <a:pt x="575" y="483"/>
                      </a:lnTo>
                      <a:lnTo>
                        <a:pt x="581" y="489"/>
                      </a:lnTo>
                      <a:lnTo>
                        <a:pt x="582" y="494"/>
                      </a:lnTo>
                      <a:lnTo>
                        <a:pt x="581" y="499"/>
                      </a:lnTo>
                      <a:lnTo>
                        <a:pt x="582" y="502"/>
                      </a:lnTo>
                      <a:lnTo>
                        <a:pt x="585" y="508"/>
                      </a:lnTo>
                      <a:lnTo>
                        <a:pt x="588" y="514"/>
                      </a:lnTo>
                      <a:lnTo>
                        <a:pt x="592" y="516"/>
                      </a:lnTo>
                      <a:lnTo>
                        <a:pt x="592" y="518"/>
                      </a:lnTo>
                      <a:lnTo>
                        <a:pt x="595" y="520"/>
                      </a:lnTo>
                      <a:lnTo>
                        <a:pt x="598" y="518"/>
                      </a:lnTo>
                      <a:lnTo>
                        <a:pt x="599" y="515"/>
                      </a:lnTo>
                      <a:lnTo>
                        <a:pt x="599" y="511"/>
                      </a:lnTo>
                      <a:lnTo>
                        <a:pt x="600" y="506"/>
                      </a:lnTo>
                      <a:lnTo>
                        <a:pt x="597" y="498"/>
                      </a:lnTo>
                      <a:lnTo>
                        <a:pt x="597" y="494"/>
                      </a:lnTo>
                      <a:lnTo>
                        <a:pt x="593" y="489"/>
                      </a:lnTo>
                      <a:lnTo>
                        <a:pt x="592" y="482"/>
                      </a:lnTo>
                      <a:lnTo>
                        <a:pt x="591" y="477"/>
                      </a:lnTo>
                      <a:lnTo>
                        <a:pt x="591" y="471"/>
                      </a:lnTo>
                      <a:lnTo>
                        <a:pt x="594" y="466"/>
                      </a:lnTo>
                      <a:lnTo>
                        <a:pt x="598" y="463"/>
                      </a:lnTo>
                      <a:lnTo>
                        <a:pt x="605" y="458"/>
                      </a:lnTo>
                      <a:lnTo>
                        <a:pt x="606" y="456"/>
                      </a:lnTo>
                      <a:lnTo>
                        <a:pt x="610" y="452"/>
                      </a:lnTo>
                      <a:lnTo>
                        <a:pt x="614" y="452"/>
                      </a:lnTo>
                      <a:lnTo>
                        <a:pt x="617" y="447"/>
                      </a:lnTo>
                      <a:lnTo>
                        <a:pt x="624" y="445"/>
                      </a:lnTo>
                      <a:lnTo>
                        <a:pt x="629" y="439"/>
                      </a:lnTo>
                      <a:lnTo>
                        <a:pt x="628" y="430"/>
                      </a:lnTo>
                      <a:lnTo>
                        <a:pt x="627" y="428"/>
                      </a:lnTo>
                      <a:lnTo>
                        <a:pt x="626" y="427"/>
                      </a:lnTo>
                      <a:lnTo>
                        <a:pt x="624" y="419"/>
                      </a:lnTo>
                      <a:lnTo>
                        <a:pt x="621" y="416"/>
                      </a:lnTo>
                      <a:lnTo>
                        <a:pt x="624" y="417"/>
                      </a:lnTo>
                      <a:lnTo>
                        <a:pt x="623" y="412"/>
                      </a:lnTo>
                      <a:lnTo>
                        <a:pt x="624" y="408"/>
                      </a:lnTo>
                      <a:lnTo>
                        <a:pt x="626" y="416"/>
                      </a:lnTo>
                      <a:lnTo>
                        <a:pt x="629" y="419"/>
                      </a:lnTo>
                      <a:lnTo>
                        <a:pt x="627" y="424"/>
                      </a:lnTo>
                      <a:lnTo>
                        <a:pt x="627" y="425"/>
                      </a:lnTo>
                      <a:lnTo>
                        <a:pt x="632" y="418"/>
                      </a:lnTo>
                      <a:lnTo>
                        <a:pt x="633" y="415"/>
                      </a:lnTo>
                      <a:lnTo>
                        <a:pt x="633" y="412"/>
                      </a:lnTo>
                      <a:lnTo>
                        <a:pt x="632" y="410"/>
                      </a:lnTo>
                      <a:lnTo>
                        <a:pt x="630" y="405"/>
                      </a:lnTo>
                      <a:lnTo>
                        <a:pt x="633" y="407"/>
                      </a:lnTo>
                      <a:lnTo>
                        <a:pt x="634" y="408"/>
                      </a:lnTo>
                      <a:lnTo>
                        <a:pt x="634" y="410"/>
                      </a:lnTo>
                      <a:lnTo>
                        <a:pt x="639" y="404"/>
                      </a:lnTo>
                      <a:lnTo>
                        <a:pt x="640" y="398"/>
                      </a:lnTo>
                      <a:lnTo>
                        <a:pt x="639" y="396"/>
                      </a:lnTo>
                      <a:lnTo>
                        <a:pt x="640" y="394"/>
                      </a:lnTo>
                      <a:lnTo>
                        <a:pt x="640" y="395"/>
                      </a:lnTo>
                      <a:lnTo>
                        <a:pt x="645" y="395"/>
                      </a:lnTo>
                      <a:lnTo>
                        <a:pt x="655" y="393"/>
                      </a:lnTo>
                      <a:lnTo>
                        <a:pt x="652" y="392"/>
                      </a:lnTo>
                      <a:lnTo>
                        <a:pt x="643" y="393"/>
                      </a:lnTo>
                      <a:lnTo>
                        <a:pt x="647" y="390"/>
                      </a:lnTo>
                      <a:lnTo>
                        <a:pt x="652" y="390"/>
                      </a:lnTo>
                      <a:lnTo>
                        <a:pt x="655" y="389"/>
                      </a:lnTo>
                      <a:lnTo>
                        <a:pt x="659" y="388"/>
                      </a:lnTo>
                      <a:lnTo>
                        <a:pt x="663" y="388"/>
                      </a:lnTo>
                      <a:lnTo>
                        <a:pt x="668" y="387"/>
                      </a:lnTo>
                      <a:lnTo>
                        <a:pt x="668" y="384"/>
                      </a:lnTo>
                      <a:lnTo>
                        <a:pt x="665" y="382"/>
                      </a:lnTo>
                      <a:lnTo>
                        <a:pt x="667" y="385"/>
                      </a:lnTo>
                      <a:lnTo>
                        <a:pt x="664" y="385"/>
                      </a:lnTo>
                      <a:lnTo>
                        <a:pt x="662" y="381"/>
                      </a:lnTo>
                      <a:lnTo>
                        <a:pt x="662" y="376"/>
                      </a:lnTo>
                      <a:lnTo>
                        <a:pt x="663" y="373"/>
                      </a:lnTo>
                      <a:lnTo>
                        <a:pt x="667" y="367"/>
                      </a:lnTo>
                      <a:lnTo>
                        <a:pt x="674" y="365"/>
                      </a:lnTo>
                      <a:lnTo>
                        <a:pt x="680" y="363"/>
                      </a:lnTo>
                      <a:lnTo>
                        <a:pt x="687" y="358"/>
                      </a:lnTo>
                      <a:lnTo>
                        <a:pt x="686" y="354"/>
                      </a:lnTo>
                      <a:lnTo>
                        <a:pt x="682" y="349"/>
                      </a:lnTo>
                      <a:lnTo>
                        <a:pt x="682" y="336"/>
                      </a:lnTo>
                      <a:close/>
                      <a:moveTo>
                        <a:pt x="109" y="215"/>
                      </a:moveTo>
                      <a:lnTo>
                        <a:pt x="105" y="216"/>
                      </a:lnTo>
                      <a:lnTo>
                        <a:pt x="99" y="221"/>
                      </a:lnTo>
                      <a:lnTo>
                        <a:pt x="100" y="227"/>
                      </a:lnTo>
                      <a:lnTo>
                        <a:pt x="104" y="231"/>
                      </a:lnTo>
                      <a:lnTo>
                        <a:pt x="111" y="226"/>
                      </a:lnTo>
                      <a:lnTo>
                        <a:pt x="116" y="220"/>
                      </a:lnTo>
                      <a:lnTo>
                        <a:pt x="114" y="216"/>
                      </a:lnTo>
                      <a:lnTo>
                        <a:pt x="109" y="215"/>
                      </a:lnTo>
                      <a:close/>
                      <a:moveTo>
                        <a:pt x="0" y="146"/>
                      </a:moveTo>
                      <a:lnTo>
                        <a:pt x="5" y="144"/>
                      </a:lnTo>
                      <a:lnTo>
                        <a:pt x="5" y="141"/>
                      </a:lnTo>
                      <a:lnTo>
                        <a:pt x="0" y="140"/>
                      </a:lnTo>
                      <a:lnTo>
                        <a:pt x="0" y="146"/>
                      </a:lnTo>
                      <a:close/>
                      <a:moveTo>
                        <a:pt x="21" y="184"/>
                      </a:moveTo>
                      <a:lnTo>
                        <a:pt x="13" y="186"/>
                      </a:lnTo>
                      <a:lnTo>
                        <a:pt x="18" y="190"/>
                      </a:lnTo>
                      <a:lnTo>
                        <a:pt x="22" y="192"/>
                      </a:lnTo>
                      <a:lnTo>
                        <a:pt x="27" y="190"/>
                      </a:lnTo>
                      <a:lnTo>
                        <a:pt x="25" y="185"/>
                      </a:lnTo>
                      <a:lnTo>
                        <a:pt x="21" y="184"/>
                      </a:lnTo>
                      <a:close/>
                      <a:moveTo>
                        <a:pt x="254" y="261"/>
                      </a:moveTo>
                      <a:lnTo>
                        <a:pt x="246" y="262"/>
                      </a:lnTo>
                      <a:lnTo>
                        <a:pt x="244" y="261"/>
                      </a:lnTo>
                      <a:lnTo>
                        <a:pt x="243" y="265"/>
                      </a:lnTo>
                      <a:lnTo>
                        <a:pt x="244" y="269"/>
                      </a:lnTo>
                      <a:lnTo>
                        <a:pt x="248" y="273"/>
                      </a:lnTo>
                      <a:lnTo>
                        <a:pt x="250" y="278"/>
                      </a:lnTo>
                      <a:lnTo>
                        <a:pt x="255" y="283"/>
                      </a:lnTo>
                      <a:lnTo>
                        <a:pt x="257" y="283"/>
                      </a:lnTo>
                      <a:lnTo>
                        <a:pt x="251" y="274"/>
                      </a:lnTo>
                      <a:lnTo>
                        <a:pt x="254" y="261"/>
                      </a:lnTo>
                      <a:close/>
                      <a:moveTo>
                        <a:pt x="89" y="550"/>
                      </a:moveTo>
                      <a:lnTo>
                        <a:pt x="87" y="549"/>
                      </a:lnTo>
                      <a:lnTo>
                        <a:pt x="86" y="550"/>
                      </a:lnTo>
                      <a:lnTo>
                        <a:pt x="86" y="550"/>
                      </a:lnTo>
                      <a:lnTo>
                        <a:pt x="87" y="551"/>
                      </a:lnTo>
                      <a:lnTo>
                        <a:pt x="88" y="552"/>
                      </a:lnTo>
                      <a:lnTo>
                        <a:pt x="89" y="552"/>
                      </a:lnTo>
                      <a:lnTo>
                        <a:pt x="91" y="551"/>
                      </a:lnTo>
                      <a:lnTo>
                        <a:pt x="89" y="550"/>
                      </a:lnTo>
                      <a:close/>
                      <a:moveTo>
                        <a:pt x="82" y="549"/>
                      </a:moveTo>
                      <a:lnTo>
                        <a:pt x="86" y="549"/>
                      </a:lnTo>
                      <a:lnTo>
                        <a:pt x="86" y="549"/>
                      </a:lnTo>
                      <a:lnTo>
                        <a:pt x="82" y="547"/>
                      </a:lnTo>
                      <a:lnTo>
                        <a:pt x="82" y="549"/>
                      </a:lnTo>
                      <a:close/>
                      <a:moveTo>
                        <a:pt x="95" y="556"/>
                      </a:moveTo>
                      <a:lnTo>
                        <a:pt x="94" y="556"/>
                      </a:lnTo>
                      <a:lnTo>
                        <a:pt x="92" y="555"/>
                      </a:lnTo>
                      <a:lnTo>
                        <a:pt x="92" y="555"/>
                      </a:lnTo>
                      <a:lnTo>
                        <a:pt x="91" y="555"/>
                      </a:lnTo>
                      <a:lnTo>
                        <a:pt x="92" y="557"/>
                      </a:lnTo>
                      <a:lnTo>
                        <a:pt x="91" y="558"/>
                      </a:lnTo>
                      <a:lnTo>
                        <a:pt x="91" y="558"/>
                      </a:lnTo>
                      <a:lnTo>
                        <a:pt x="91" y="561"/>
                      </a:lnTo>
                      <a:lnTo>
                        <a:pt x="91" y="563"/>
                      </a:lnTo>
                      <a:lnTo>
                        <a:pt x="93" y="564"/>
                      </a:lnTo>
                      <a:lnTo>
                        <a:pt x="93" y="563"/>
                      </a:lnTo>
                      <a:lnTo>
                        <a:pt x="95" y="562"/>
                      </a:lnTo>
                      <a:lnTo>
                        <a:pt x="98" y="561"/>
                      </a:lnTo>
                      <a:lnTo>
                        <a:pt x="99" y="560"/>
                      </a:lnTo>
                      <a:lnTo>
                        <a:pt x="97" y="557"/>
                      </a:lnTo>
                      <a:lnTo>
                        <a:pt x="95" y="556"/>
                      </a:lnTo>
                      <a:close/>
                      <a:moveTo>
                        <a:pt x="77" y="544"/>
                      </a:moveTo>
                      <a:lnTo>
                        <a:pt x="75" y="545"/>
                      </a:lnTo>
                      <a:lnTo>
                        <a:pt x="75" y="545"/>
                      </a:lnTo>
                      <a:lnTo>
                        <a:pt x="76" y="547"/>
                      </a:lnTo>
                      <a:lnTo>
                        <a:pt x="79" y="547"/>
                      </a:lnTo>
                      <a:lnTo>
                        <a:pt x="79" y="547"/>
                      </a:lnTo>
                      <a:lnTo>
                        <a:pt x="80" y="547"/>
                      </a:lnTo>
                      <a:lnTo>
                        <a:pt x="77" y="545"/>
                      </a:lnTo>
                      <a:lnTo>
                        <a:pt x="77" y="544"/>
                      </a:lnTo>
                      <a:close/>
                      <a:moveTo>
                        <a:pt x="66" y="540"/>
                      </a:moveTo>
                      <a:lnTo>
                        <a:pt x="65" y="541"/>
                      </a:lnTo>
                      <a:lnTo>
                        <a:pt x="65" y="541"/>
                      </a:lnTo>
                      <a:lnTo>
                        <a:pt x="68" y="543"/>
                      </a:lnTo>
                      <a:lnTo>
                        <a:pt x="68" y="543"/>
                      </a:lnTo>
                      <a:lnTo>
                        <a:pt x="68" y="540"/>
                      </a:lnTo>
                      <a:lnTo>
                        <a:pt x="66" y="540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</p:grpSp>
        <p:grpSp>
          <p:nvGrpSpPr>
            <p:cNvPr id="122" name="Gruppieren 121">
              <a:extLst>
                <a:ext uri="{FF2B5EF4-FFF2-40B4-BE49-F238E27FC236}">
                  <a16:creationId xmlns:a16="http://schemas.microsoft.com/office/drawing/2014/main" id="{E8828B56-E0B6-3736-E7B7-A6F46E57DE2B}"/>
                </a:ext>
              </a:extLst>
            </p:cNvPr>
            <p:cNvGrpSpPr/>
            <p:nvPr/>
          </p:nvGrpSpPr>
          <p:grpSpPr>
            <a:xfrm>
              <a:off x="2741681" y="4333121"/>
              <a:ext cx="1128404" cy="1216669"/>
              <a:chOff x="2835275" y="4227513"/>
              <a:chExt cx="1035050" cy="1116013"/>
            </a:xfrm>
            <a:grpFill/>
          </p:grpSpPr>
          <p:sp>
            <p:nvSpPr>
              <p:cNvPr id="241" name="Freihandform 7">
                <a:extLst>
                  <a:ext uri="{FF2B5EF4-FFF2-40B4-BE49-F238E27FC236}">
                    <a16:creationId xmlns:a16="http://schemas.microsoft.com/office/drawing/2014/main" id="{6946AE0A-2601-F828-F09A-0F9A842B8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425" y="5267325"/>
                <a:ext cx="19050" cy="42863"/>
              </a:xfrm>
              <a:custGeom>
                <a:avLst/>
                <a:gdLst>
                  <a:gd name="T0" fmla="*/ 8 w 12"/>
                  <a:gd name="T1" fmla="*/ 7 h 27"/>
                  <a:gd name="T2" fmla="*/ 8 w 12"/>
                  <a:gd name="T3" fmla="*/ 11 h 27"/>
                  <a:gd name="T4" fmla="*/ 8 w 12"/>
                  <a:gd name="T5" fmla="*/ 15 h 27"/>
                  <a:gd name="T6" fmla="*/ 12 w 12"/>
                  <a:gd name="T7" fmla="*/ 17 h 27"/>
                  <a:gd name="T8" fmla="*/ 12 w 12"/>
                  <a:gd name="T9" fmla="*/ 19 h 27"/>
                  <a:gd name="T10" fmla="*/ 9 w 12"/>
                  <a:gd name="T11" fmla="*/ 21 h 27"/>
                  <a:gd name="T12" fmla="*/ 8 w 12"/>
                  <a:gd name="T13" fmla="*/ 23 h 27"/>
                  <a:gd name="T14" fmla="*/ 6 w 12"/>
                  <a:gd name="T15" fmla="*/ 27 h 27"/>
                  <a:gd name="T16" fmla="*/ 5 w 12"/>
                  <a:gd name="T17" fmla="*/ 27 h 27"/>
                  <a:gd name="T18" fmla="*/ 5 w 12"/>
                  <a:gd name="T19" fmla="*/ 24 h 27"/>
                  <a:gd name="T20" fmla="*/ 1 w 12"/>
                  <a:gd name="T21" fmla="*/ 22 h 27"/>
                  <a:gd name="T22" fmla="*/ 0 w 12"/>
                  <a:gd name="T23" fmla="*/ 18 h 27"/>
                  <a:gd name="T24" fmla="*/ 1 w 12"/>
                  <a:gd name="T25" fmla="*/ 12 h 27"/>
                  <a:gd name="T26" fmla="*/ 1 w 12"/>
                  <a:gd name="T27" fmla="*/ 8 h 27"/>
                  <a:gd name="T28" fmla="*/ 0 w 12"/>
                  <a:gd name="T29" fmla="*/ 7 h 27"/>
                  <a:gd name="T30" fmla="*/ 0 w 12"/>
                  <a:gd name="T31" fmla="*/ 5 h 27"/>
                  <a:gd name="T32" fmla="*/ 3 w 12"/>
                  <a:gd name="T33" fmla="*/ 0 h 27"/>
                  <a:gd name="T34" fmla="*/ 3 w 12"/>
                  <a:gd name="T35" fmla="*/ 1 h 27"/>
                  <a:gd name="T36" fmla="*/ 5 w 12"/>
                  <a:gd name="T37" fmla="*/ 1 h 27"/>
                  <a:gd name="T38" fmla="*/ 7 w 12"/>
                  <a:gd name="T39" fmla="*/ 4 h 27"/>
                  <a:gd name="T40" fmla="*/ 8 w 12"/>
                  <a:gd name="T41" fmla="*/ 5 h 27"/>
                  <a:gd name="T42" fmla="*/ 8 w 12"/>
                  <a:gd name="T43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7">
                    <a:moveTo>
                      <a:pt x="8" y="7"/>
                    </a:moveTo>
                    <a:lnTo>
                      <a:pt x="8" y="11"/>
                    </a:lnTo>
                    <a:lnTo>
                      <a:pt x="8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24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2" name="Freihandform 8">
                <a:extLst>
                  <a:ext uri="{FF2B5EF4-FFF2-40B4-BE49-F238E27FC236}">
                    <a16:creationId xmlns:a16="http://schemas.microsoft.com/office/drawing/2014/main" id="{4069D15D-0E45-4A50-4368-7664B0D79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188" y="5287963"/>
                <a:ext cx="30163" cy="34925"/>
              </a:xfrm>
              <a:custGeom>
                <a:avLst/>
                <a:gdLst>
                  <a:gd name="T0" fmla="*/ 0 w 19"/>
                  <a:gd name="T1" fmla="*/ 2 h 22"/>
                  <a:gd name="T2" fmla="*/ 9 w 19"/>
                  <a:gd name="T3" fmla="*/ 0 h 22"/>
                  <a:gd name="T4" fmla="*/ 11 w 19"/>
                  <a:gd name="T5" fmla="*/ 3 h 22"/>
                  <a:gd name="T6" fmla="*/ 13 w 19"/>
                  <a:gd name="T7" fmla="*/ 4 h 22"/>
                  <a:gd name="T8" fmla="*/ 12 w 19"/>
                  <a:gd name="T9" fmla="*/ 6 h 22"/>
                  <a:gd name="T10" fmla="*/ 15 w 19"/>
                  <a:gd name="T11" fmla="*/ 9 h 22"/>
                  <a:gd name="T12" fmla="*/ 13 w 19"/>
                  <a:gd name="T13" fmla="*/ 12 h 22"/>
                  <a:gd name="T14" fmla="*/ 17 w 19"/>
                  <a:gd name="T15" fmla="*/ 14 h 22"/>
                  <a:gd name="T16" fmla="*/ 19 w 19"/>
                  <a:gd name="T17" fmla="*/ 16 h 22"/>
                  <a:gd name="T18" fmla="*/ 19 w 19"/>
                  <a:gd name="T19" fmla="*/ 22 h 22"/>
                  <a:gd name="T20" fmla="*/ 17 w 19"/>
                  <a:gd name="T21" fmla="*/ 22 h 22"/>
                  <a:gd name="T22" fmla="*/ 14 w 19"/>
                  <a:gd name="T23" fmla="*/ 17 h 22"/>
                  <a:gd name="T24" fmla="*/ 14 w 19"/>
                  <a:gd name="T25" fmla="*/ 16 h 22"/>
                  <a:gd name="T26" fmla="*/ 11 w 19"/>
                  <a:gd name="T27" fmla="*/ 16 h 22"/>
                  <a:gd name="T28" fmla="*/ 9 w 19"/>
                  <a:gd name="T29" fmla="*/ 14 h 22"/>
                  <a:gd name="T30" fmla="*/ 8 w 19"/>
                  <a:gd name="T31" fmla="*/ 14 h 22"/>
                  <a:gd name="T32" fmla="*/ 5 w 19"/>
                  <a:gd name="T33" fmla="*/ 11 h 22"/>
                  <a:gd name="T34" fmla="*/ 0 w 19"/>
                  <a:gd name="T35" fmla="*/ 9 h 22"/>
                  <a:gd name="T36" fmla="*/ 1 w 19"/>
                  <a:gd name="T37" fmla="*/ 4 h 22"/>
                  <a:gd name="T38" fmla="*/ 0 w 19"/>
                  <a:gd name="T3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22">
                    <a:moveTo>
                      <a:pt x="0" y="2"/>
                    </a:moveTo>
                    <a:lnTo>
                      <a:pt x="9" y="0"/>
                    </a:lnTo>
                    <a:lnTo>
                      <a:pt x="11" y="3"/>
                    </a:lnTo>
                    <a:lnTo>
                      <a:pt x="13" y="4"/>
                    </a:lnTo>
                    <a:lnTo>
                      <a:pt x="12" y="6"/>
                    </a:lnTo>
                    <a:lnTo>
                      <a:pt x="15" y="9"/>
                    </a:lnTo>
                    <a:lnTo>
                      <a:pt x="13" y="12"/>
                    </a:lnTo>
                    <a:lnTo>
                      <a:pt x="17" y="14"/>
                    </a:lnTo>
                    <a:lnTo>
                      <a:pt x="19" y="16"/>
                    </a:lnTo>
                    <a:lnTo>
                      <a:pt x="19" y="22"/>
                    </a:lnTo>
                    <a:lnTo>
                      <a:pt x="17" y="22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5" y="11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3" name="Freihandform 11">
                <a:extLst>
                  <a:ext uri="{FF2B5EF4-FFF2-40B4-BE49-F238E27FC236}">
                    <a16:creationId xmlns:a16="http://schemas.microsoft.com/office/drawing/2014/main" id="{FA24726F-52D7-28D4-3DCC-765734E7D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650" y="5168900"/>
                <a:ext cx="79375" cy="42863"/>
              </a:xfrm>
              <a:custGeom>
                <a:avLst/>
                <a:gdLst>
                  <a:gd name="T0" fmla="*/ 50 w 50"/>
                  <a:gd name="T1" fmla="*/ 10 h 27"/>
                  <a:gd name="T2" fmla="*/ 50 w 50"/>
                  <a:gd name="T3" fmla="*/ 14 h 27"/>
                  <a:gd name="T4" fmla="*/ 46 w 50"/>
                  <a:gd name="T5" fmla="*/ 15 h 27"/>
                  <a:gd name="T6" fmla="*/ 48 w 50"/>
                  <a:gd name="T7" fmla="*/ 16 h 27"/>
                  <a:gd name="T8" fmla="*/ 45 w 50"/>
                  <a:gd name="T9" fmla="*/ 23 h 27"/>
                  <a:gd name="T10" fmla="*/ 44 w 50"/>
                  <a:gd name="T11" fmla="*/ 25 h 27"/>
                  <a:gd name="T12" fmla="*/ 38 w 50"/>
                  <a:gd name="T13" fmla="*/ 25 h 27"/>
                  <a:gd name="T14" fmla="*/ 34 w 50"/>
                  <a:gd name="T15" fmla="*/ 27 h 27"/>
                  <a:gd name="T16" fmla="*/ 29 w 50"/>
                  <a:gd name="T17" fmla="*/ 26 h 27"/>
                  <a:gd name="T18" fmla="*/ 20 w 50"/>
                  <a:gd name="T19" fmla="*/ 23 h 27"/>
                  <a:gd name="T20" fmla="*/ 17 w 50"/>
                  <a:gd name="T21" fmla="*/ 20 h 27"/>
                  <a:gd name="T22" fmla="*/ 11 w 50"/>
                  <a:gd name="T23" fmla="*/ 22 h 27"/>
                  <a:gd name="T24" fmla="*/ 10 w 50"/>
                  <a:gd name="T25" fmla="*/ 23 h 27"/>
                  <a:gd name="T26" fmla="*/ 7 w 50"/>
                  <a:gd name="T27" fmla="*/ 22 h 27"/>
                  <a:gd name="T28" fmla="*/ 3 w 50"/>
                  <a:gd name="T29" fmla="*/ 22 h 27"/>
                  <a:gd name="T30" fmla="*/ 0 w 50"/>
                  <a:gd name="T31" fmla="*/ 20 h 27"/>
                  <a:gd name="T32" fmla="*/ 0 w 50"/>
                  <a:gd name="T33" fmla="*/ 17 h 27"/>
                  <a:gd name="T34" fmla="*/ 0 w 50"/>
                  <a:gd name="T35" fmla="*/ 16 h 27"/>
                  <a:gd name="T36" fmla="*/ 3 w 50"/>
                  <a:gd name="T37" fmla="*/ 16 h 27"/>
                  <a:gd name="T38" fmla="*/ 7 w 50"/>
                  <a:gd name="T39" fmla="*/ 19 h 27"/>
                  <a:gd name="T40" fmla="*/ 7 w 50"/>
                  <a:gd name="T41" fmla="*/ 16 h 27"/>
                  <a:gd name="T42" fmla="*/ 13 w 50"/>
                  <a:gd name="T43" fmla="*/ 16 h 27"/>
                  <a:gd name="T44" fmla="*/ 17 w 50"/>
                  <a:gd name="T45" fmla="*/ 15 h 27"/>
                  <a:gd name="T46" fmla="*/ 21 w 50"/>
                  <a:gd name="T47" fmla="*/ 15 h 27"/>
                  <a:gd name="T48" fmla="*/ 23 w 50"/>
                  <a:gd name="T49" fmla="*/ 17 h 27"/>
                  <a:gd name="T50" fmla="*/ 23 w 50"/>
                  <a:gd name="T51" fmla="*/ 15 h 27"/>
                  <a:gd name="T52" fmla="*/ 22 w 50"/>
                  <a:gd name="T53" fmla="*/ 9 h 27"/>
                  <a:gd name="T54" fmla="*/ 25 w 50"/>
                  <a:gd name="T55" fmla="*/ 8 h 27"/>
                  <a:gd name="T56" fmla="*/ 27 w 50"/>
                  <a:gd name="T57" fmla="*/ 3 h 27"/>
                  <a:gd name="T58" fmla="*/ 33 w 50"/>
                  <a:gd name="T59" fmla="*/ 6 h 27"/>
                  <a:gd name="T60" fmla="*/ 37 w 50"/>
                  <a:gd name="T61" fmla="*/ 2 h 27"/>
                  <a:gd name="T62" fmla="*/ 39 w 50"/>
                  <a:gd name="T63" fmla="*/ 0 h 27"/>
                  <a:gd name="T64" fmla="*/ 44 w 50"/>
                  <a:gd name="T65" fmla="*/ 4 h 27"/>
                  <a:gd name="T66" fmla="*/ 48 w 50"/>
                  <a:gd name="T67" fmla="*/ 4 h 27"/>
                  <a:gd name="T68" fmla="*/ 50 w 50"/>
                  <a:gd name="T69" fmla="*/ 5 h 27"/>
                  <a:gd name="T70" fmla="*/ 50 w 50"/>
                  <a:gd name="T71" fmla="*/ 6 h 27"/>
                  <a:gd name="T72" fmla="*/ 50 w 50"/>
                  <a:gd name="T73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27">
                    <a:moveTo>
                      <a:pt x="50" y="10"/>
                    </a:moveTo>
                    <a:lnTo>
                      <a:pt x="50" y="14"/>
                    </a:lnTo>
                    <a:lnTo>
                      <a:pt x="46" y="15"/>
                    </a:lnTo>
                    <a:lnTo>
                      <a:pt x="48" y="16"/>
                    </a:lnTo>
                    <a:lnTo>
                      <a:pt x="45" y="23"/>
                    </a:lnTo>
                    <a:lnTo>
                      <a:pt x="44" y="25"/>
                    </a:lnTo>
                    <a:lnTo>
                      <a:pt x="38" y="25"/>
                    </a:lnTo>
                    <a:lnTo>
                      <a:pt x="34" y="27"/>
                    </a:lnTo>
                    <a:lnTo>
                      <a:pt x="29" y="26"/>
                    </a:lnTo>
                    <a:lnTo>
                      <a:pt x="20" y="23"/>
                    </a:lnTo>
                    <a:lnTo>
                      <a:pt x="17" y="20"/>
                    </a:lnTo>
                    <a:lnTo>
                      <a:pt x="11" y="22"/>
                    </a:lnTo>
                    <a:lnTo>
                      <a:pt x="10" y="23"/>
                    </a:lnTo>
                    <a:lnTo>
                      <a:pt x="7" y="22"/>
                    </a:lnTo>
                    <a:lnTo>
                      <a:pt x="3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1" y="15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2" y="9"/>
                    </a:lnTo>
                    <a:lnTo>
                      <a:pt x="25" y="8"/>
                    </a:lnTo>
                    <a:lnTo>
                      <a:pt x="27" y="3"/>
                    </a:lnTo>
                    <a:lnTo>
                      <a:pt x="33" y="6"/>
                    </a:lnTo>
                    <a:lnTo>
                      <a:pt x="37" y="2"/>
                    </a:lnTo>
                    <a:lnTo>
                      <a:pt x="39" y="0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5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4" name="Freihandform 13">
                <a:extLst>
                  <a:ext uri="{FF2B5EF4-FFF2-40B4-BE49-F238E27FC236}">
                    <a16:creationId xmlns:a16="http://schemas.microsoft.com/office/drawing/2014/main" id="{9B9D0534-ED8A-C9F8-7092-5862D6EE8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7888" y="5278438"/>
                <a:ext cx="60325" cy="50800"/>
              </a:xfrm>
              <a:custGeom>
                <a:avLst/>
                <a:gdLst>
                  <a:gd name="T0" fmla="*/ 1 w 38"/>
                  <a:gd name="T1" fmla="*/ 20 h 32"/>
                  <a:gd name="T2" fmla="*/ 3 w 38"/>
                  <a:gd name="T3" fmla="*/ 22 h 32"/>
                  <a:gd name="T4" fmla="*/ 6 w 38"/>
                  <a:gd name="T5" fmla="*/ 22 h 32"/>
                  <a:gd name="T6" fmla="*/ 6 w 38"/>
                  <a:gd name="T7" fmla="*/ 23 h 32"/>
                  <a:gd name="T8" fmla="*/ 9 w 38"/>
                  <a:gd name="T9" fmla="*/ 28 h 32"/>
                  <a:gd name="T10" fmla="*/ 4 w 38"/>
                  <a:gd name="T11" fmla="*/ 27 h 32"/>
                  <a:gd name="T12" fmla="*/ 0 w 38"/>
                  <a:gd name="T13" fmla="*/ 23 h 32"/>
                  <a:gd name="T14" fmla="*/ 0 w 38"/>
                  <a:gd name="T15" fmla="*/ 20 h 32"/>
                  <a:gd name="T16" fmla="*/ 1 w 38"/>
                  <a:gd name="T17" fmla="*/ 20 h 32"/>
                  <a:gd name="T18" fmla="*/ 17 w 38"/>
                  <a:gd name="T19" fmla="*/ 6 h 32"/>
                  <a:gd name="T20" fmla="*/ 19 w 38"/>
                  <a:gd name="T21" fmla="*/ 6 h 32"/>
                  <a:gd name="T22" fmla="*/ 21 w 38"/>
                  <a:gd name="T23" fmla="*/ 5 h 32"/>
                  <a:gd name="T24" fmla="*/ 26 w 38"/>
                  <a:gd name="T25" fmla="*/ 1 h 32"/>
                  <a:gd name="T26" fmla="*/ 29 w 38"/>
                  <a:gd name="T27" fmla="*/ 5 h 32"/>
                  <a:gd name="T28" fmla="*/ 32 w 38"/>
                  <a:gd name="T29" fmla="*/ 12 h 32"/>
                  <a:gd name="T30" fmla="*/ 35 w 38"/>
                  <a:gd name="T31" fmla="*/ 12 h 32"/>
                  <a:gd name="T32" fmla="*/ 38 w 38"/>
                  <a:gd name="T33" fmla="*/ 15 h 32"/>
                  <a:gd name="T34" fmla="*/ 32 w 38"/>
                  <a:gd name="T35" fmla="*/ 15 h 32"/>
                  <a:gd name="T36" fmla="*/ 30 w 38"/>
                  <a:gd name="T37" fmla="*/ 22 h 32"/>
                  <a:gd name="T38" fmla="*/ 29 w 38"/>
                  <a:gd name="T39" fmla="*/ 26 h 32"/>
                  <a:gd name="T40" fmla="*/ 27 w 38"/>
                  <a:gd name="T41" fmla="*/ 27 h 32"/>
                  <a:gd name="T42" fmla="*/ 27 w 38"/>
                  <a:gd name="T43" fmla="*/ 32 h 32"/>
                  <a:gd name="T44" fmla="*/ 26 w 38"/>
                  <a:gd name="T45" fmla="*/ 32 h 32"/>
                  <a:gd name="T46" fmla="*/ 21 w 38"/>
                  <a:gd name="T47" fmla="*/ 27 h 32"/>
                  <a:gd name="T48" fmla="*/ 23 w 38"/>
                  <a:gd name="T49" fmla="*/ 23 h 32"/>
                  <a:gd name="T50" fmla="*/ 22 w 38"/>
                  <a:gd name="T51" fmla="*/ 21 h 32"/>
                  <a:gd name="T52" fmla="*/ 19 w 38"/>
                  <a:gd name="T53" fmla="*/ 21 h 32"/>
                  <a:gd name="T54" fmla="*/ 11 w 38"/>
                  <a:gd name="T55" fmla="*/ 28 h 32"/>
                  <a:gd name="T56" fmla="*/ 11 w 38"/>
                  <a:gd name="T57" fmla="*/ 22 h 32"/>
                  <a:gd name="T58" fmla="*/ 7 w 38"/>
                  <a:gd name="T59" fmla="*/ 20 h 32"/>
                  <a:gd name="T60" fmla="*/ 5 w 38"/>
                  <a:gd name="T61" fmla="*/ 17 h 32"/>
                  <a:gd name="T62" fmla="*/ 7 w 38"/>
                  <a:gd name="T63" fmla="*/ 15 h 32"/>
                  <a:gd name="T64" fmla="*/ 4 w 38"/>
                  <a:gd name="T65" fmla="*/ 12 h 32"/>
                  <a:gd name="T66" fmla="*/ 5 w 38"/>
                  <a:gd name="T67" fmla="*/ 10 h 32"/>
                  <a:gd name="T68" fmla="*/ 3 w 38"/>
                  <a:gd name="T69" fmla="*/ 9 h 32"/>
                  <a:gd name="T70" fmla="*/ 1 w 38"/>
                  <a:gd name="T71" fmla="*/ 6 h 32"/>
                  <a:gd name="T72" fmla="*/ 3 w 38"/>
                  <a:gd name="T73" fmla="*/ 4 h 32"/>
                  <a:gd name="T74" fmla="*/ 7 w 38"/>
                  <a:gd name="T75" fmla="*/ 8 h 32"/>
                  <a:gd name="T76" fmla="*/ 11 w 38"/>
                  <a:gd name="T77" fmla="*/ 8 h 32"/>
                  <a:gd name="T78" fmla="*/ 12 w 38"/>
                  <a:gd name="T79" fmla="*/ 6 h 32"/>
                  <a:gd name="T80" fmla="*/ 9 w 38"/>
                  <a:gd name="T81" fmla="*/ 1 h 32"/>
                  <a:gd name="T82" fmla="*/ 11 w 38"/>
                  <a:gd name="T83" fmla="*/ 0 h 32"/>
                  <a:gd name="T84" fmla="*/ 12 w 38"/>
                  <a:gd name="T85" fmla="*/ 0 h 32"/>
                  <a:gd name="T86" fmla="*/ 17 w 38"/>
                  <a:gd name="T87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8" h="32">
                    <a:moveTo>
                      <a:pt x="1" y="20"/>
                    </a:moveTo>
                    <a:lnTo>
                      <a:pt x="3" y="22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9" y="28"/>
                    </a:lnTo>
                    <a:lnTo>
                      <a:pt x="4" y="27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20"/>
                    </a:lnTo>
                    <a:close/>
                    <a:moveTo>
                      <a:pt x="17" y="6"/>
                    </a:moveTo>
                    <a:lnTo>
                      <a:pt x="19" y="6"/>
                    </a:lnTo>
                    <a:lnTo>
                      <a:pt x="21" y="5"/>
                    </a:lnTo>
                    <a:lnTo>
                      <a:pt x="26" y="1"/>
                    </a:lnTo>
                    <a:lnTo>
                      <a:pt x="29" y="5"/>
                    </a:lnTo>
                    <a:lnTo>
                      <a:pt x="32" y="12"/>
                    </a:lnTo>
                    <a:lnTo>
                      <a:pt x="35" y="12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30" y="22"/>
                    </a:lnTo>
                    <a:lnTo>
                      <a:pt x="29" y="26"/>
                    </a:lnTo>
                    <a:lnTo>
                      <a:pt x="27" y="27"/>
                    </a:lnTo>
                    <a:lnTo>
                      <a:pt x="27" y="32"/>
                    </a:lnTo>
                    <a:lnTo>
                      <a:pt x="26" y="32"/>
                    </a:lnTo>
                    <a:lnTo>
                      <a:pt x="21" y="27"/>
                    </a:lnTo>
                    <a:lnTo>
                      <a:pt x="23" y="23"/>
                    </a:lnTo>
                    <a:lnTo>
                      <a:pt x="22" y="21"/>
                    </a:lnTo>
                    <a:lnTo>
                      <a:pt x="19" y="21"/>
                    </a:lnTo>
                    <a:lnTo>
                      <a:pt x="11" y="28"/>
                    </a:lnTo>
                    <a:lnTo>
                      <a:pt x="11" y="22"/>
                    </a:lnTo>
                    <a:lnTo>
                      <a:pt x="7" y="20"/>
                    </a:lnTo>
                    <a:lnTo>
                      <a:pt x="5" y="17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7" y="8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7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5" name="Freihandform 14">
                <a:extLst>
                  <a:ext uri="{FF2B5EF4-FFF2-40B4-BE49-F238E27FC236}">
                    <a16:creationId xmlns:a16="http://schemas.microsoft.com/office/drawing/2014/main" id="{4C04F6E4-3200-EEAF-BE26-7498335B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325" y="5229225"/>
                <a:ext cx="41275" cy="38100"/>
              </a:xfrm>
              <a:custGeom>
                <a:avLst/>
                <a:gdLst>
                  <a:gd name="T0" fmla="*/ 21 w 26"/>
                  <a:gd name="T1" fmla="*/ 3 h 24"/>
                  <a:gd name="T2" fmla="*/ 24 w 26"/>
                  <a:gd name="T3" fmla="*/ 3 h 24"/>
                  <a:gd name="T4" fmla="*/ 22 w 26"/>
                  <a:gd name="T5" fmla="*/ 8 h 24"/>
                  <a:gd name="T6" fmla="*/ 26 w 26"/>
                  <a:gd name="T7" fmla="*/ 12 h 24"/>
                  <a:gd name="T8" fmla="*/ 25 w 26"/>
                  <a:gd name="T9" fmla="*/ 16 h 24"/>
                  <a:gd name="T10" fmla="*/ 24 w 26"/>
                  <a:gd name="T11" fmla="*/ 17 h 24"/>
                  <a:gd name="T12" fmla="*/ 22 w 26"/>
                  <a:gd name="T13" fmla="*/ 17 h 24"/>
                  <a:gd name="T14" fmla="*/ 20 w 26"/>
                  <a:gd name="T15" fmla="*/ 19 h 24"/>
                  <a:gd name="T16" fmla="*/ 19 w 26"/>
                  <a:gd name="T17" fmla="*/ 24 h 24"/>
                  <a:gd name="T18" fmla="*/ 13 w 26"/>
                  <a:gd name="T19" fmla="*/ 20 h 24"/>
                  <a:gd name="T20" fmla="*/ 10 w 26"/>
                  <a:gd name="T21" fmla="*/ 17 h 24"/>
                  <a:gd name="T22" fmla="*/ 8 w 26"/>
                  <a:gd name="T23" fmla="*/ 16 h 24"/>
                  <a:gd name="T24" fmla="*/ 4 w 26"/>
                  <a:gd name="T25" fmla="*/ 12 h 24"/>
                  <a:gd name="T26" fmla="*/ 3 w 26"/>
                  <a:gd name="T27" fmla="*/ 8 h 24"/>
                  <a:gd name="T28" fmla="*/ 0 w 26"/>
                  <a:gd name="T29" fmla="*/ 5 h 24"/>
                  <a:gd name="T30" fmla="*/ 2 w 26"/>
                  <a:gd name="T31" fmla="*/ 0 h 24"/>
                  <a:gd name="T32" fmla="*/ 4 w 26"/>
                  <a:gd name="T33" fmla="*/ 2 h 24"/>
                  <a:gd name="T34" fmla="*/ 6 w 26"/>
                  <a:gd name="T35" fmla="*/ 1 h 24"/>
                  <a:gd name="T36" fmla="*/ 8 w 26"/>
                  <a:gd name="T37" fmla="*/ 0 h 24"/>
                  <a:gd name="T38" fmla="*/ 14 w 26"/>
                  <a:gd name="T39" fmla="*/ 2 h 24"/>
                  <a:gd name="T40" fmla="*/ 19 w 26"/>
                  <a:gd name="T41" fmla="*/ 2 h 24"/>
                  <a:gd name="T42" fmla="*/ 21 w 26"/>
                  <a:gd name="T4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21" y="3"/>
                    </a:moveTo>
                    <a:lnTo>
                      <a:pt x="24" y="3"/>
                    </a:lnTo>
                    <a:lnTo>
                      <a:pt x="22" y="8"/>
                    </a:lnTo>
                    <a:lnTo>
                      <a:pt x="26" y="12"/>
                    </a:lnTo>
                    <a:lnTo>
                      <a:pt x="25" y="16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0" y="19"/>
                    </a:lnTo>
                    <a:lnTo>
                      <a:pt x="19" y="24"/>
                    </a:lnTo>
                    <a:lnTo>
                      <a:pt x="13" y="20"/>
                    </a:lnTo>
                    <a:lnTo>
                      <a:pt x="10" y="17"/>
                    </a:lnTo>
                    <a:lnTo>
                      <a:pt x="8" y="16"/>
                    </a:lnTo>
                    <a:lnTo>
                      <a:pt x="4" y="12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6" name="Freihandform 16">
                <a:extLst>
                  <a:ext uri="{FF2B5EF4-FFF2-40B4-BE49-F238E27FC236}">
                    <a16:creationId xmlns:a16="http://schemas.microsoft.com/office/drawing/2014/main" id="{36DC4628-EBB9-799B-9BB6-23E113AB2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038" y="5129213"/>
                <a:ext cx="39688" cy="33338"/>
              </a:xfrm>
              <a:custGeom>
                <a:avLst/>
                <a:gdLst>
                  <a:gd name="T0" fmla="*/ 5 w 25"/>
                  <a:gd name="T1" fmla="*/ 2 h 21"/>
                  <a:gd name="T2" fmla="*/ 10 w 25"/>
                  <a:gd name="T3" fmla="*/ 2 h 21"/>
                  <a:gd name="T4" fmla="*/ 17 w 25"/>
                  <a:gd name="T5" fmla="*/ 0 h 21"/>
                  <a:gd name="T6" fmla="*/ 21 w 25"/>
                  <a:gd name="T7" fmla="*/ 5 h 21"/>
                  <a:gd name="T8" fmla="*/ 25 w 25"/>
                  <a:gd name="T9" fmla="*/ 7 h 21"/>
                  <a:gd name="T10" fmla="*/ 25 w 25"/>
                  <a:gd name="T11" fmla="*/ 15 h 21"/>
                  <a:gd name="T12" fmla="*/ 22 w 25"/>
                  <a:gd name="T13" fmla="*/ 15 h 21"/>
                  <a:gd name="T14" fmla="*/ 21 w 25"/>
                  <a:gd name="T15" fmla="*/ 21 h 21"/>
                  <a:gd name="T16" fmla="*/ 16 w 25"/>
                  <a:gd name="T17" fmla="*/ 16 h 21"/>
                  <a:gd name="T18" fmla="*/ 12 w 25"/>
                  <a:gd name="T19" fmla="*/ 17 h 21"/>
                  <a:gd name="T20" fmla="*/ 8 w 25"/>
                  <a:gd name="T21" fmla="*/ 12 h 21"/>
                  <a:gd name="T22" fmla="*/ 4 w 25"/>
                  <a:gd name="T23" fmla="*/ 7 h 21"/>
                  <a:gd name="T24" fmla="*/ 2 w 25"/>
                  <a:gd name="T25" fmla="*/ 7 h 21"/>
                  <a:gd name="T26" fmla="*/ 0 w 25"/>
                  <a:gd name="T27" fmla="*/ 4 h 21"/>
                  <a:gd name="T28" fmla="*/ 5 w 25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1">
                    <a:moveTo>
                      <a:pt x="5" y="2"/>
                    </a:moveTo>
                    <a:lnTo>
                      <a:pt x="10" y="2"/>
                    </a:lnTo>
                    <a:lnTo>
                      <a:pt x="17" y="0"/>
                    </a:lnTo>
                    <a:lnTo>
                      <a:pt x="21" y="5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1" y="21"/>
                    </a:lnTo>
                    <a:lnTo>
                      <a:pt x="16" y="16"/>
                    </a:lnTo>
                    <a:lnTo>
                      <a:pt x="12" y="17"/>
                    </a:lnTo>
                    <a:lnTo>
                      <a:pt x="8" y="12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7" name="Freihandform 18">
                <a:extLst>
                  <a:ext uri="{FF2B5EF4-FFF2-40B4-BE49-F238E27FC236}">
                    <a16:creationId xmlns:a16="http://schemas.microsoft.com/office/drawing/2014/main" id="{0A93C1C0-90C9-FE9A-B22B-4CEEA6141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175" y="5245100"/>
                <a:ext cx="66675" cy="42863"/>
              </a:xfrm>
              <a:custGeom>
                <a:avLst/>
                <a:gdLst>
                  <a:gd name="T0" fmla="*/ 3 w 42"/>
                  <a:gd name="T1" fmla="*/ 0 h 27"/>
                  <a:gd name="T2" fmla="*/ 4 w 42"/>
                  <a:gd name="T3" fmla="*/ 3 h 27"/>
                  <a:gd name="T4" fmla="*/ 6 w 42"/>
                  <a:gd name="T5" fmla="*/ 3 h 27"/>
                  <a:gd name="T6" fmla="*/ 12 w 42"/>
                  <a:gd name="T7" fmla="*/ 4 h 27"/>
                  <a:gd name="T8" fmla="*/ 22 w 42"/>
                  <a:gd name="T9" fmla="*/ 4 h 27"/>
                  <a:gd name="T10" fmla="*/ 26 w 42"/>
                  <a:gd name="T11" fmla="*/ 2 h 27"/>
                  <a:gd name="T12" fmla="*/ 33 w 42"/>
                  <a:gd name="T13" fmla="*/ 1 h 27"/>
                  <a:gd name="T14" fmla="*/ 38 w 42"/>
                  <a:gd name="T15" fmla="*/ 3 h 27"/>
                  <a:gd name="T16" fmla="*/ 42 w 42"/>
                  <a:gd name="T17" fmla="*/ 4 h 27"/>
                  <a:gd name="T18" fmla="*/ 39 w 42"/>
                  <a:gd name="T19" fmla="*/ 8 h 27"/>
                  <a:gd name="T20" fmla="*/ 36 w 42"/>
                  <a:gd name="T21" fmla="*/ 15 h 27"/>
                  <a:gd name="T22" fmla="*/ 38 w 42"/>
                  <a:gd name="T23" fmla="*/ 20 h 27"/>
                  <a:gd name="T24" fmla="*/ 33 w 42"/>
                  <a:gd name="T25" fmla="*/ 19 h 27"/>
                  <a:gd name="T26" fmla="*/ 26 w 42"/>
                  <a:gd name="T27" fmla="*/ 21 h 27"/>
                  <a:gd name="T28" fmla="*/ 26 w 42"/>
                  <a:gd name="T29" fmla="*/ 26 h 27"/>
                  <a:gd name="T30" fmla="*/ 20 w 42"/>
                  <a:gd name="T31" fmla="*/ 27 h 27"/>
                  <a:gd name="T32" fmla="*/ 15 w 42"/>
                  <a:gd name="T33" fmla="*/ 24 h 27"/>
                  <a:gd name="T34" fmla="*/ 9 w 42"/>
                  <a:gd name="T35" fmla="*/ 26 h 27"/>
                  <a:gd name="T36" fmla="*/ 4 w 42"/>
                  <a:gd name="T37" fmla="*/ 26 h 27"/>
                  <a:gd name="T38" fmla="*/ 4 w 42"/>
                  <a:gd name="T39" fmla="*/ 20 h 27"/>
                  <a:gd name="T40" fmla="*/ 0 w 42"/>
                  <a:gd name="T41" fmla="*/ 18 h 27"/>
                  <a:gd name="T42" fmla="*/ 1 w 42"/>
                  <a:gd name="T43" fmla="*/ 16 h 27"/>
                  <a:gd name="T44" fmla="*/ 1 w 42"/>
                  <a:gd name="T45" fmla="*/ 15 h 27"/>
                  <a:gd name="T46" fmla="*/ 1 w 42"/>
                  <a:gd name="T47" fmla="*/ 12 h 27"/>
                  <a:gd name="T48" fmla="*/ 5 w 42"/>
                  <a:gd name="T49" fmla="*/ 9 h 27"/>
                  <a:gd name="T50" fmla="*/ 1 w 42"/>
                  <a:gd name="T51" fmla="*/ 6 h 27"/>
                  <a:gd name="T52" fmla="*/ 0 w 42"/>
                  <a:gd name="T53" fmla="*/ 2 h 27"/>
                  <a:gd name="T54" fmla="*/ 3 w 42"/>
                  <a:gd name="T5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27">
                    <a:moveTo>
                      <a:pt x="3" y="0"/>
                    </a:moveTo>
                    <a:lnTo>
                      <a:pt x="4" y="3"/>
                    </a:lnTo>
                    <a:lnTo>
                      <a:pt x="6" y="3"/>
                    </a:lnTo>
                    <a:lnTo>
                      <a:pt x="12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3" y="1"/>
                    </a:lnTo>
                    <a:lnTo>
                      <a:pt x="38" y="3"/>
                    </a:lnTo>
                    <a:lnTo>
                      <a:pt x="42" y="4"/>
                    </a:lnTo>
                    <a:lnTo>
                      <a:pt x="39" y="8"/>
                    </a:lnTo>
                    <a:lnTo>
                      <a:pt x="36" y="15"/>
                    </a:lnTo>
                    <a:lnTo>
                      <a:pt x="38" y="20"/>
                    </a:lnTo>
                    <a:lnTo>
                      <a:pt x="33" y="19"/>
                    </a:lnTo>
                    <a:lnTo>
                      <a:pt x="26" y="21"/>
                    </a:lnTo>
                    <a:lnTo>
                      <a:pt x="26" y="26"/>
                    </a:lnTo>
                    <a:lnTo>
                      <a:pt x="20" y="27"/>
                    </a:lnTo>
                    <a:lnTo>
                      <a:pt x="15" y="24"/>
                    </a:lnTo>
                    <a:lnTo>
                      <a:pt x="9" y="26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8" name="Freihandform 27">
                <a:extLst>
                  <a:ext uri="{FF2B5EF4-FFF2-40B4-BE49-F238E27FC236}">
                    <a16:creationId xmlns:a16="http://schemas.microsoft.com/office/drawing/2014/main" id="{F376E17C-BE1F-3237-7A0E-E5F1A61B6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700" y="5045075"/>
                <a:ext cx="100013" cy="87313"/>
              </a:xfrm>
              <a:custGeom>
                <a:avLst/>
                <a:gdLst>
                  <a:gd name="T0" fmla="*/ 1 w 63"/>
                  <a:gd name="T1" fmla="*/ 26 h 55"/>
                  <a:gd name="T2" fmla="*/ 9 w 63"/>
                  <a:gd name="T3" fmla="*/ 26 h 55"/>
                  <a:gd name="T4" fmla="*/ 16 w 63"/>
                  <a:gd name="T5" fmla="*/ 23 h 55"/>
                  <a:gd name="T6" fmla="*/ 17 w 63"/>
                  <a:gd name="T7" fmla="*/ 16 h 55"/>
                  <a:gd name="T8" fmla="*/ 23 w 63"/>
                  <a:gd name="T9" fmla="*/ 12 h 55"/>
                  <a:gd name="T10" fmla="*/ 22 w 63"/>
                  <a:gd name="T11" fmla="*/ 7 h 55"/>
                  <a:gd name="T12" fmla="*/ 26 w 63"/>
                  <a:gd name="T13" fmla="*/ 5 h 55"/>
                  <a:gd name="T14" fmla="*/ 33 w 63"/>
                  <a:gd name="T15" fmla="*/ 0 h 55"/>
                  <a:gd name="T16" fmla="*/ 40 w 63"/>
                  <a:gd name="T17" fmla="*/ 3 h 55"/>
                  <a:gd name="T18" fmla="*/ 41 w 63"/>
                  <a:gd name="T19" fmla="*/ 6 h 55"/>
                  <a:gd name="T20" fmla="*/ 45 w 63"/>
                  <a:gd name="T21" fmla="*/ 5 h 55"/>
                  <a:gd name="T22" fmla="*/ 51 w 63"/>
                  <a:gd name="T23" fmla="*/ 7 h 55"/>
                  <a:gd name="T24" fmla="*/ 52 w 63"/>
                  <a:gd name="T25" fmla="*/ 13 h 55"/>
                  <a:gd name="T26" fmla="*/ 51 w 63"/>
                  <a:gd name="T27" fmla="*/ 17 h 55"/>
                  <a:gd name="T28" fmla="*/ 55 w 63"/>
                  <a:gd name="T29" fmla="*/ 24 h 55"/>
                  <a:gd name="T30" fmla="*/ 57 w 63"/>
                  <a:gd name="T31" fmla="*/ 25 h 55"/>
                  <a:gd name="T32" fmla="*/ 57 w 63"/>
                  <a:gd name="T33" fmla="*/ 28 h 55"/>
                  <a:gd name="T34" fmla="*/ 62 w 63"/>
                  <a:gd name="T35" fmla="*/ 30 h 55"/>
                  <a:gd name="T36" fmla="*/ 63 w 63"/>
                  <a:gd name="T37" fmla="*/ 32 h 55"/>
                  <a:gd name="T38" fmla="*/ 61 w 63"/>
                  <a:gd name="T39" fmla="*/ 35 h 55"/>
                  <a:gd name="T40" fmla="*/ 56 w 63"/>
                  <a:gd name="T41" fmla="*/ 35 h 55"/>
                  <a:gd name="T42" fmla="*/ 55 w 63"/>
                  <a:gd name="T43" fmla="*/ 36 h 55"/>
                  <a:gd name="T44" fmla="*/ 56 w 63"/>
                  <a:gd name="T45" fmla="*/ 40 h 55"/>
                  <a:gd name="T46" fmla="*/ 57 w 63"/>
                  <a:gd name="T47" fmla="*/ 47 h 55"/>
                  <a:gd name="T48" fmla="*/ 52 w 63"/>
                  <a:gd name="T49" fmla="*/ 47 h 55"/>
                  <a:gd name="T50" fmla="*/ 50 w 63"/>
                  <a:gd name="T51" fmla="*/ 49 h 55"/>
                  <a:gd name="T52" fmla="*/ 50 w 63"/>
                  <a:gd name="T53" fmla="*/ 55 h 55"/>
                  <a:gd name="T54" fmla="*/ 46 w 63"/>
                  <a:gd name="T55" fmla="*/ 54 h 55"/>
                  <a:gd name="T56" fmla="*/ 40 w 63"/>
                  <a:gd name="T57" fmla="*/ 54 h 55"/>
                  <a:gd name="T58" fmla="*/ 39 w 63"/>
                  <a:gd name="T59" fmla="*/ 52 h 55"/>
                  <a:gd name="T60" fmla="*/ 36 w 63"/>
                  <a:gd name="T61" fmla="*/ 54 h 55"/>
                  <a:gd name="T62" fmla="*/ 34 w 63"/>
                  <a:gd name="T63" fmla="*/ 52 h 55"/>
                  <a:gd name="T64" fmla="*/ 28 w 63"/>
                  <a:gd name="T65" fmla="*/ 52 h 55"/>
                  <a:gd name="T66" fmla="*/ 21 w 63"/>
                  <a:gd name="T67" fmla="*/ 49 h 55"/>
                  <a:gd name="T68" fmla="*/ 15 w 63"/>
                  <a:gd name="T69" fmla="*/ 48 h 55"/>
                  <a:gd name="T70" fmla="*/ 9 w 63"/>
                  <a:gd name="T71" fmla="*/ 49 h 55"/>
                  <a:gd name="T72" fmla="*/ 5 w 63"/>
                  <a:gd name="T73" fmla="*/ 52 h 55"/>
                  <a:gd name="T74" fmla="*/ 3 w 63"/>
                  <a:gd name="T75" fmla="*/ 52 h 55"/>
                  <a:gd name="T76" fmla="*/ 1 w 63"/>
                  <a:gd name="T77" fmla="*/ 47 h 55"/>
                  <a:gd name="T78" fmla="*/ 0 w 63"/>
                  <a:gd name="T79" fmla="*/ 42 h 55"/>
                  <a:gd name="T80" fmla="*/ 4 w 63"/>
                  <a:gd name="T81" fmla="*/ 40 h 55"/>
                  <a:gd name="T82" fmla="*/ 4 w 63"/>
                  <a:gd name="T83" fmla="*/ 36 h 55"/>
                  <a:gd name="T84" fmla="*/ 3 w 63"/>
                  <a:gd name="T85" fmla="*/ 31 h 55"/>
                  <a:gd name="T86" fmla="*/ 1 w 63"/>
                  <a:gd name="T87" fmla="*/ 2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" h="55">
                    <a:moveTo>
                      <a:pt x="1" y="26"/>
                    </a:moveTo>
                    <a:lnTo>
                      <a:pt x="9" y="26"/>
                    </a:lnTo>
                    <a:lnTo>
                      <a:pt x="16" y="23"/>
                    </a:lnTo>
                    <a:lnTo>
                      <a:pt x="17" y="16"/>
                    </a:lnTo>
                    <a:lnTo>
                      <a:pt x="23" y="12"/>
                    </a:lnTo>
                    <a:lnTo>
                      <a:pt x="22" y="7"/>
                    </a:lnTo>
                    <a:lnTo>
                      <a:pt x="26" y="5"/>
                    </a:lnTo>
                    <a:lnTo>
                      <a:pt x="33" y="0"/>
                    </a:lnTo>
                    <a:lnTo>
                      <a:pt x="40" y="3"/>
                    </a:lnTo>
                    <a:lnTo>
                      <a:pt x="41" y="6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2" y="13"/>
                    </a:lnTo>
                    <a:lnTo>
                      <a:pt x="51" y="17"/>
                    </a:lnTo>
                    <a:lnTo>
                      <a:pt x="55" y="24"/>
                    </a:lnTo>
                    <a:lnTo>
                      <a:pt x="57" y="25"/>
                    </a:lnTo>
                    <a:lnTo>
                      <a:pt x="57" y="28"/>
                    </a:lnTo>
                    <a:lnTo>
                      <a:pt x="62" y="30"/>
                    </a:lnTo>
                    <a:lnTo>
                      <a:pt x="63" y="32"/>
                    </a:lnTo>
                    <a:lnTo>
                      <a:pt x="61" y="35"/>
                    </a:lnTo>
                    <a:lnTo>
                      <a:pt x="56" y="35"/>
                    </a:lnTo>
                    <a:lnTo>
                      <a:pt x="55" y="36"/>
                    </a:lnTo>
                    <a:lnTo>
                      <a:pt x="56" y="40"/>
                    </a:lnTo>
                    <a:lnTo>
                      <a:pt x="57" y="47"/>
                    </a:lnTo>
                    <a:lnTo>
                      <a:pt x="52" y="47"/>
                    </a:lnTo>
                    <a:lnTo>
                      <a:pt x="50" y="49"/>
                    </a:lnTo>
                    <a:lnTo>
                      <a:pt x="50" y="55"/>
                    </a:lnTo>
                    <a:lnTo>
                      <a:pt x="46" y="54"/>
                    </a:lnTo>
                    <a:lnTo>
                      <a:pt x="40" y="54"/>
                    </a:lnTo>
                    <a:lnTo>
                      <a:pt x="39" y="52"/>
                    </a:lnTo>
                    <a:lnTo>
                      <a:pt x="36" y="54"/>
                    </a:lnTo>
                    <a:lnTo>
                      <a:pt x="34" y="52"/>
                    </a:lnTo>
                    <a:lnTo>
                      <a:pt x="28" y="52"/>
                    </a:lnTo>
                    <a:lnTo>
                      <a:pt x="21" y="49"/>
                    </a:lnTo>
                    <a:lnTo>
                      <a:pt x="15" y="48"/>
                    </a:lnTo>
                    <a:lnTo>
                      <a:pt x="9" y="49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1" y="47"/>
                    </a:lnTo>
                    <a:lnTo>
                      <a:pt x="0" y="42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3" y="31"/>
                    </a:lnTo>
                    <a:lnTo>
                      <a:pt x="1" y="2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9" name="Freihandform 33">
                <a:extLst>
                  <a:ext uri="{FF2B5EF4-FFF2-40B4-BE49-F238E27FC236}">
                    <a16:creationId xmlns:a16="http://schemas.microsoft.com/office/drawing/2014/main" id="{F3911A14-736D-6DA9-62A8-92E8937CD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5191125"/>
                <a:ext cx="49213" cy="30163"/>
              </a:xfrm>
              <a:custGeom>
                <a:avLst/>
                <a:gdLst>
                  <a:gd name="T0" fmla="*/ 24 w 31"/>
                  <a:gd name="T1" fmla="*/ 2 h 19"/>
                  <a:gd name="T2" fmla="*/ 24 w 31"/>
                  <a:gd name="T3" fmla="*/ 3 h 19"/>
                  <a:gd name="T4" fmla="*/ 24 w 31"/>
                  <a:gd name="T5" fmla="*/ 6 h 19"/>
                  <a:gd name="T6" fmla="*/ 27 w 31"/>
                  <a:gd name="T7" fmla="*/ 8 h 19"/>
                  <a:gd name="T8" fmla="*/ 31 w 31"/>
                  <a:gd name="T9" fmla="*/ 8 h 19"/>
                  <a:gd name="T10" fmla="*/ 29 w 31"/>
                  <a:gd name="T11" fmla="*/ 12 h 19"/>
                  <a:gd name="T12" fmla="*/ 27 w 31"/>
                  <a:gd name="T13" fmla="*/ 14 h 19"/>
                  <a:gd name="T14" fmla="*/ 22 w 31"/>
                  <a:gd name="T15" fmla="*/ 13 h 19"/>
                  <a:gd name="T16" fmla="*/ 21 w 31"/>
                  <a:gd name="T17" fmla="*/ 17 h 19"/>
                  <a:gd name="T18" fmla="*/ 17 w 31"/>
                  <a:gd name="T19" fmla="*/ 17 h 19"/>
                  <a:gd name="T20" fmla="*/ 16 w 31"/>
                  <a:gd name="T21" fmla="*/ 15 h 19"/>
                  <a:gd name="T22" fmla="*/ 12 w 31"/>
                  <a:gd name="T23" fmla="*/ 19 h 19"/>
                  <a:gd name="T24" fmla="*/ 9 w 31"/>
                  <a:gd name="T25" fmla="*/ 19 h 19"/>
                  <a:gd name="T26" fmla="*/ 6 w 31"/>
                  <a:gd name="T27" fmla="*/ 17 h 19"/>
                  <a:gd name="T28" fmla="*/ 4 w 31"/>
                  <a:gd name="T29" fmla="*/ 13 h 19"/>
                  <a:gd name="T30" fmla="*/ 0 w 31"/>
                  <a:gd name="T31" fmla="*/ 14 h 19"/>
                  <a:gd name="T32" fmla="*/ 0 w 31"/>
                  <a:gd name="T33" fmla="*/ 11 h 19"/>
                  <a:gd name="T34" fmla="*/ 6 w 31"/>
                  <a:gd name="T35" fmla="*/ 5 h 19"/>
                  <a:gd name="T36" fmla="*/ 5 w 31"/>
                  <a:gd name="T37" fmla="*/ 2 h 19"/>
                  <a:gd name="T38" fmla="*/ 9 w 31"/>
                  <a:gd name="T39" fmla="*/ 3 h 19"/>
                  <a:gd name="T40" fmla="*/ 10 w 31"/>
                  <a:gd name="T41" fmla="*/ 1 h 19"/>
                  <a:gd name="T42" fmla="*/ 16 w 31"/>
                  <a:gd name="T43" fmla="*/ 1 h 19"/>
                  <a:gd name="T44" fmla="*/ 17 w 31"/>
                  <a:gd name="T45" fmla="*/ 0 h 19"/>
                  <a:gd name="T46" fmla="*/ 24 w 31"/>
                  <a:gd name="T4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19">
                    <a:moveTo>
                      <a:pt x="24" y="2"/>
                    </a:moveTo>
                    <a:lnTo>
                      <a:pt x="24" y="3"/>
                    </a:lnTo>
                    <a:lnTo>
                      <a:pt x="24" y="6"/>
                    </a:lnTo>
                    <a:lnTo>
                      <a:pt x="27" y="8"/>
                    </a:lnTo>
                    <a:lnTo>
                      <a:pt x="31" y="8"/>
                    </a:lnTo>
                    <a:lnTo>
                      <a:pt x="29" y="12"/>
                    </a:lnTo>
                    <a:lnTo>
                      <a:pt x="27" y="14"/>
                    </a:lnTo>
                    <a:lnTo>
                      <a:pt x="22" y="13"/>
                    </a:lnTo>
                    <a:lnTo>
                      <a:pt x="21" y="17"/>
                    </a:lnTo>
                    <a:lnTo>
                      <a:pt x="17" y="17"/>
                    </a:lnTo>
                    <a:lnTo>
                      <a:pt x="16" y="15"/>
                    </a:lnTo>
                    <a:lnTo>
                      <a:pt x="12" y="19"/>
                    </a:lnTo>
                    <a:lnTo>
                      <a:pt x="9" y="19"/>
                    </a:lnTo>
                    <a:lnTo>
                      <a:pt x="6" y="17"/>
                    </a:lnTo>
                    <a:lnTo>
                      <a:pt x="4" y="13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6" y="5"/>
                    </a:lnTo>
                    <a:lnTo>
                      <a:pt x="5" y="2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0" name="Freihandform 42">
                <a:extLst>
                  <a:ext uri="{FF2B5EF4-FFF2-40B4-BE49-F238E27FC236}">
                    <a16:creationId xmlns:a16="http://schemas.microsoft.com/office/drawing/2014/main" id="{66CC77F0-C9EE-1A82-DE74-7CFC67DFB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813" y="5137150"/>
                <a:ext cx="69850" cy="41275"/>
              </a:xfrm>
              <a:custGeom>
                <a:avLst/>
                <a:gdLst>
                  <a:gd name="T0" fmla="*/ 31 w 44"/>
                  <a:gd name="T1" fmla="*/ 25 h 26"/>
                  <a:gd name="T2" fmla="*/ 29 w 44"/>
                  <a:gd name="T3" fmla="*/ 24 h 26"/>
                  <a:gd name="T4" fmla="*/ 25 w 44"/>
                  <a:gd name="T5" fmla="*/ 24 h 26"/>
                  <a:gd name="T6" fmla="*/ 20 w 44"/>
                  <a:gd name="T7" fmla="*/ 20 h 26"/>
                  <a:gd name="T8" fmla="*/ 18 w 44"/>
                  <a:gd name="T9" fmla="*/ 22 h 26"/>
                  <a:gd name="T10" fmla="*/ 14 w 44"/>
                  <a:gd name="T11" fmla="*/ 26 h 26"/>
                  <a:gd name="T12" fmla="*/ 8 w 44"/>
                  <a:gd name="T13" fmla="*/ 23 h 26"/>
                  <a:gd name="T14" fmla="*/ 4 w 44"/>
                  <a:gd name="T15" fmla="*/ 18 h 26"/>
                  <a:gd name="T16" fmla="*/ 1 w 44"/>
                  <a:gd name="T17" fmla="*/ 16 h 26"/>
                  <a:gd name="T18" fmla="*/ 1 w 44"/>
                  <a:gd name="T19" fmla="*/ 12 h 26"/>
                  <a:gd name="T20" fmla="*/ 0 w 44"/>
                  <a:gd name="T21" fmla="*/ 8 h 26"/>
                  <a:gd name="T22" fmla="*/ 4 w 44"/>
                  <a:gd name="T23" fmla="*/ 6 h 26"/>
                  <a:gd name="T24" fmla="*/ 7 w 44"/>
                  <a:gd name="T25" fmla="*/ 3 h 26"/>
                  <a:gd name="T26" fmla="*/ 12 w 44"/>
                  <a:gd name="T27" fmla="*/ 1 h 26"/>
                  <a:gd name="T28" fmla="*/ 13 w 44"/>
                  <a:gd name="T29" fmla="*/ 0 h 26"/>
                  <a:gd name="T30" fmla="*/ 15 w 44"/>
                  <a:gd name="T31" fmla="*/ 1 h 26"/>
                  <a:gd name="T32" fmla="*/ 18 w 44"/>
                  <a:gd name="T33" fmla="*/ 0 h 26"/>
                  <a:gd name="T34" fmla="*/ 21 w 44"/>
                  <a:gd name="T35" fmla="*/ 2 h 26"/>
                  <a:gd name="T36" fmla="*/ 26 w 44"/>
                  <a:gd name="T37" fmla="*/ 3 h 26"/>
                  <a:gd name="T38" fmla="*/ 26 w 44"/>
                  <a:gd name="T39" fmla="*/ 7 h 26"/>
                  <a:gd name="T40" fmla="*/ 30 w 44"/>
                  <a:gd name="T41" fmla="*/ 8 h 26"/>
                  <a:gd name="T42" fmla="*/ 31 w 44"/>
                  <a:gd name="T43" fmla="*/ 6 h 26"/>
                  <a:gd name="T44" fmla="*/ 35 w 44"/>
                  <a:gd name="T45" fmla="*/ 7 h 26"/>
                  <a:gd name="T46" fmla="*/ 36 w 44"/>
                  <a:gd name="T47" fmla="*/ 11 h 26"/>
                  <a:gd name="T48" fmla="*/ 41 w 44"/>
                  <a:gd name="T49" fmla="*/ 11 h 26"/>
                  <a:gd name="T50" fmla="*/ 44 w 44"/>
                  <a:gd name="T51" fmla="*/ 17 h 26"/>
                  <a:gd name="T52" fmla="*/ 42 w 44"/>
                  <a:gd name="T53" fmla="*/ 17 h 26"/>
                  <a:gd name="T54" fmla="*/ 41 w 44"/>
                  <a:gd name="T55" fmla="*/ 18 h 26"/>
                  <a:gd name="T56" fmla="*/ 39 w 44"/>
                  <a:gd name="T57" fmla="*/ 18 h 26"/>
                  <a:gd name="T58" fmla="*/ 38 w 44"/>
                  <a:gd name="T59" fmla="*/ 20 h 26"/>
                  <a:gd name="T60" fmla="*/ 37 w 44"/>
                  <a:gd name="T61" fmla="*/ 22 h 26"/>
                  <a:gd name="T62" fmla="*/ 37 w 44"/>
                  <a:gd name="T63" fmla="*/ 23 h 26"/>
                  <a:gd name="T64" fmla="*/ 35 w 44"/>
                  <a:gd name="T65" fmla="*/ 23 h 26"/>
                  <a:gd name="T66" fmla="*/ 32 w 44"/>
                  <a:gd name="T67" fmla="*/ 23 h 26"/>
                  <a:gd name="T68" fmla="*/ 31 w 44"/>
                  <a:gd name="T6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" h="26">
                    <a:moveTo>
                      <a:pt x="31" y="25"/>
                    </a:moveTo>
                    <a:lnTo>
                      <a:pt x="29" y="24"/>
                    </a:lnTo>
                    <a:lnTo>
                      <a:pt x="25" y="24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8" y="23"/>
                    </a:lnTo>
                    <a:lnTo>
                      <a:pt x="4" y="18"/>
                    </a:lnTo>
                    <a:lnTo>
                      <a:pt x="1" y="16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6" y="3"/>
                    </a:lnTo>
                    <a:lnTo>
                      <a:pt x="26" y="7"/>
                    </a:lnTo>
                    <a:lnTo>
                      <a:pt x="30" y="8"/>
                    </a:lnTo>
                    <a:lnTo>
                      <a:pt x="31" y="6"/>
                    </a:lnTo>
                    <a:lnTo>
                      <a:pt x="35" y="7"/>
                    </a:lnTo>
                    <a:lnTo>
                      <a:pt x="36" y="11"/>
                    </a:lnTo>
                    <a:lnTo>
                      <a:pt x="41" y="11"/>
                    </a:lnTo>
                    <a:lnTo>
                      <a:pt x="44" y="17"/>
                    </a:lnTo>
                    <a:lnTo>
                      <a:pt x="42" y="17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8" y="20"/>
                    </a:lnTo>
                    <a:lnTo>
                      <a:pt x="37" y="22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32" y="23"/>
                    </a:lnTo>
                    <a:lnTo>
                      <a:pt x="31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1" name="Freihandform 43">
                <a:extLst>
                  <a:ext uri="{FF2B5EF4-FFF2-40B4-BE49-F238E27FC236}">
                    <a16:creationId xmlns:a16="http://schemas.microsoft.com/office/drawing/2014/main" id="{BDA3F320-F843-4637-7257-D77131760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3550" y="5067300"/>
                <a:ext cx="96838" cy="131763"/>
              </a:xfrm>
              <a:custGeom>
                <a:avLst/>
                <a:gdLst>
                  <a:gd name="T0" fmla="*/ 27 w 61"/>
                  <a:gd name="T1" fmla="*/ 0 h 83"/>
                  <a:gd name="T2" fmla="*/ 27 w 61"/>
                  <a:gd name="T3" fmla="*/ 5 h 83"/>
                  <a:gd name="T4" fmla="*/ 34 w 61"/>
                  <a:gd name="T5" fmla="*/ 8 h 83"/>
                  <a:gd name="T6" fmla="*/ 34 w 61"/>
                  <a:gd name="T7" fmla="*/ 11 h 83"/>
                  <a:gd name="T8" fmla="*/ 40 w 61"/>
                  <a:gd name="T9" fmla="*/ 9 h 83"/>
                  <a:gd name="T10" fmla="*/ 44 w 61"/>
                  <a:gd name="T11" fmla="*/ 6 h 83"/>
                  <a:gd name="T12" fmla="*/ 52 w 61"/>
                  <a:gd name="T13" fmla="*/ 11 h 83"/>
                  <a:gd name="T14" fmla="*/ 55 w 61"/>
                  <a:gd name="T15" fmla="*/ 15 h 83"/>
                  <a:gd name="T16" fmla="*/ 57 w 61"/>
                  <a:gd name="T17" fmla="*/ 20 h 83"/>
                  <a:gd name="T18" fmla="*/ 55 w 61"/>
                  <a:gd name="T19" fmla="*/ 23 h 83"/>
                  <a:gd name="T20" fmla="*/ 57 w 61"/>
                  <a:gd name="T21" fmla="*/ 27 h 83"/>
                  <a:gd name="T22" fmla="*/ 58 w 61"/>
                  <a:gd name="T23" fmla="*/ 33 h 83"/>
                  <a:gd name="T24" fmla="*/ 58 w 61"/>
                  <a:gd name="T25" fmla="*/ 37 h 83"/>
                  <a:gd name="T26" fmla="*/ 61 w 61"/>
                  <a:gd name="T27" fmla="*/ 44 h 83"/>
                  <a:gd name="T28" fmla="*/ 58 w 61"/>
                  <a:gd name="T29" fmla="*/ 45 h 83"/>
                  <a:gd name="T30" fmla="*/ 56 w 61"/>
                  <a:gd name="T31" fmla="*/ 44 h 83"/>
                  <a:gd name="T32" fmla="*/ 55 w 61"/>
                  <a:gd name="T33" fmla="*/ 45 h 83"/>
                  <a:gd name="T34" fmla="*/ 50 w 61"/>
                  <a:gd name="T35" fmla="*/ 47 h 83"/>
                  <a:gd name="T36" fmla="*/ 47 w 61"/>
                  <a:gd name="T37" fmla="*/ 50 h 83"/>
                  <a:gd name="T38" fmla="*/ 43 w 61"/>
                  <a:gd name="T39" fmla="*/ 52 h 83"/>
                  <a:gd name="T40" fmla="*/ 44 w 61"/>
                  <a:gd name="T41" fmla="*/ 56 h 83"/>
                  <a:gd name="T42" fmla="*/ 44 w 61"/>
                  <a:gd name="T43" fmla="*/ 60 h 83"/>
                  <a:gd name="T44" fmla="*/ 47 w 61"/>
                  <a:gd name="T45" fmla="*/ 62 h 83"/>
                  <a:gd name="T46" fmla="*/ 51 w 61"/>
                  <a:gd name="T47" fmla="*/ 67 h 83"/>
                  <a:gd name="T48" fmla="*/ 49 w 61"/>
                  <a:gd name="T49" fmla="*/ 72 h 83"/>
                  <a:gd name="T50" fmla="*/ 46 w 61"/>
                  <a:gd name="T51" fmla="*/ 73 h 83"/>
                  <a:gd name="T52" fmla="*/ 47 w 61"/>
                  <a:gd name="T53" fmla="*/ 79 h 83"/>
                  <a:gd name="T54" fmla="*/ 47 w 61"/>
                  <a:gd name="T55" fmla="*/ 81 h 83"/>
                  <a:gd name="T56" fmla="*/ 45 w 61"/>
                  <a:gd name="T57" fmla="*/ 79 h 83"/>
                  <a:gd name="T58" fmla="*/ 41 w 61"/>
                  <a:gd name="T59" fmla="*/ 79 h 83"/>
                  <a:gd name="T60" fmla="*/ 37 w 61"/>
                  <a:gd name="T61" fmla="*/ 80 h 83"/>
                  <a:gd name="T62" fmla="*/ 31 w 61"/>
                  <a:gd name="T63" fmla="*/ 80 h 83"/>
                  <a:gd name="T64" fmla="*/ 31 w 61"/>
                  <a:gd name="T65" fmla="*/ 83 h 83"/>
                  <a:gd name="T66" fmla="*/ 27 w 61"/>
                  <a:gd name="T67" fmla="*/ 80 h 83"/>
                  <a:gd name="T68" fmla="*/ 24 w 61"/>
                  <a:gd name="T69" fmla="*/ 80 h 83"/>
                  <a:gd name="T70" fmla="*/ 17 w 61"/>
                  <a:gd name="T71" fmla="*/ 78 h 83"/>
                  <a:gd name="T72" fmla="*/ 16 w 61"/>
                  <a:gd name="T73" fmla="*/ 79 h 83"/>
                  <a:gd name="T74" fmla="*/ 10 w 61"/>
                  <a:gd name="T75" fmla="*/ 79 h 83"/>
                  <a:gd name="T76" fmla="*/ 11 w 61"/>
                  <a:gd name="T77" fmla="*/ 72 h 83"/>
                  <a:gd name="T78" fmla="*/ 15 w 61"/>
                  <a:gd name="T79" fmla="*/ 66 h 83"/>
                  <a:gd name="T80" fmla="*/ 5 w 61"/>
                  <a:gd name="T81" fmla="*/ 63 h 83"/>
                  <a:gd name="T82" fmla="*/ 2 w 61"/>
                  <a:gd name="T83" fmla="*/ 61 h 83"/>
                  <a:gd name="T84" fmla="*/ 3 w 61"/>
                  <a:gd name="T85" fmla="*/ 56 h 83"/>
                  <a:gd name="T86" fmla="*/ 2 w 61"/>
                  <a:gd name="T87" fmla="*/ 54 h 83"/>
                  <a:gd name="T88" fmla="*/ 2 w 61"/>
                  <a:gd name="T89" fmla="*/ 46 h 83"/>
                  <a:gd name="T90" fmla="*/ 0 w 61"/>
                  <a:gd name="T91" fmla="*/ 35 h 83"/>
                  <a:gd name="T92" fmla="*/ 5 w 61"/>
                  <a:gd name="T93" fmla="*/ 35 h 83"/>
                  <a:gd name="T94" fmla="*/ 6 w 61"/>
                  <a:gd name="T95" fmla="*/ 32 h 83"/>
                  <a:gd name="T96" fmla="*/ 8 w 61"/>
                  <a:gd name="T97" fmla="*/ 21 h 83"/>
                  <a:gd name="T98" fmla="*/ 6 w 61"/>
                  <a:gd name="T99" fmla="*/ 17 h 83"/>
                  <a:gd name="T100" fmla="*/ 8 w 61"/>
                  <a:gd name="T101" fmla="*/ 15 h 83"/>
                  <a:gd name="T102" fmla="*/ 14 w 61"/>
                  <a:gd name="T103" fmla="*/ 15 h 83"/>
                  <a:gd name="T104" fmla="*/ 15 w 61"/>
                  <a:gd name="T105" fmla="*/ 17 h 83"/>
                  <a:gd name="T106" fmla="*/ 20 w 61"/>
                  <a:gd name="T107" fmla="*/ 11 h 83"/>
                  <a:gd name="T108" fmla="*/ 18 w 61"/>
                  <a:gd name="T109" fmla="*/ 8 h 83"/>
                  <a:gd name="T110" fmla="*/ 17 w 61"/>
                  <a:gd name="T111" fmla="*/ 0 h 83"/>
                  <a:gd name="T112" fmla="*/ 22 w 61"/>
                  <a:gd name="T113" fmla="*/ 2 h 83"/>
                  <a:gd name="T114" fmla="*/ 27 w 61"/>
                  <a:gd name="T1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1" h="83">
                    <a:moveTo>
                      <a:pt x="27" y="0"/>
                    </a:moveTo>
                    <a:lnTo>
                      <a:pt x="27" y="5"/>
                    </a:lnTo>
                    <a:lnTo>
                      <a:pt x="34" y="8"/>
                    </a:lnTo>
                    <a:lnTo>
                      <a:pt x="34" y="11"/>
                    </a:lnTo>
                    <a:lnTo>
                      <a:pt x="40" y="9"/>
                    </a:lnTo>
                    <a:lnTo>
                      <a:pt x="44" y="6"/>
                    </a:lnTo>
                    <a:lnTo>
                      <a:pt x="52" y="11"/>
                    </a:lnTo>
                    <a:lnTo>
                      <a:pt x="55" y="15"/>
                    </a:lnTo>
                    <a:lnTo>
                      <a:pt x="57" y="20"/>
                    </a:lnTo>
                    <a:lnTo>
                      <a:pt x="55" y="23"/>
                    </a:lnTo>
                    <a:lnTo>
                      <a:pt x="57" y="27"/>
                    </a:lnTo>
                    <a:lnTo>
                      <a:pt x="58" y="33"/>
                    </a:lnTo>
                    <a:lnTo>
                      <a:pt x="58" y="37"/>
                    </a:lnTo>
                    <a:lnTo>
                      <a:pt x="61" y="44"/>
                    </a:lnTo>
                    <a:lnTo>
                      <a:pt x="58" y="45"/>
                    </a:lnTo>
                    <a:lnTo>
                      <a:pt x="56" y="44"/>
                    </a:lnTo>
                    <a:lnTo>
                      <a:pt x="55" y="45"/>
                    </a:lnTo>
                    <a:lnTo>
                      <a:pt x="50" y="47"/>
                    </a:lnTo>
                    <a:lnTo>
                      <a:pt x="47" y="50"/>
                    </a:lnTo>
                    <a:lnTo>
                      <a:pt x="43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7" y="62"/>
                    </a:lnTo>
                    <a:lnTo>
                      <a:pt x="51" y="67"/>
                    </a:lnTo>
                    <a:lnTo>
                      <a:pt x="49" y="72"/>
                    </a:lnTo>
                    <a:lnTo>
                      <a:pt x="46" y="73"/>
                    </a:lnTo>
                    <a:lnTo>
                      <a:pt x="47" y="79"/>
                    </a:lnTo>
                    <a:lnTo>
                      <a:pt x="47" y="81"/>
                    </a:lnTo>
                    <a:lnTo>
                      <a:pt x="45" y="79"/>
                    </a:lnTo>
                    <a:lnTo>
                      <a:pt x="41" y="79"/>
                    </a:lnTo>
                    <a:lnTo>
                      <a:pt x="37" y="80"/>
                    </a:lnTo>
                    <a:lnTo>
                      <a:pt x="31" y="80"/>
                    </a:lnTo>
                    <a:lnTo>
                      <a:pt x="31" y="83"/>
                    </a:lnTo>
                    <a:lnTo>
                      <a:pt x="27" y="80"/>
                    </a:lnTo>
                    <a:lnTo>
                      <a:pt x="24" y="80"/>
                    </a:lnTo>
                    <a:lnTo>
                      <a:pt x="17" y="78"/>
                    </a:lnTo>
                    <a:lnTo>
                      <a:pt x="16" y="79"/>
                    </a:lnTo>
                    <a:lnTo>
                      <a:pt x="10" y="79"/>
                    </a:lnTo>
                    <a:lnTo>
                      <a:pt x="11" y="72"/>
                    </a:lnTo>
                    <a:lnTo>
                      <a:pt x="15" y="66"/>
                    </a:lnTo>
                    <a:lnTo>
                      <a:pt x="5" y="63"/>
                    </a:lnTo>
                    <a:lnTo>
                      <a:pt x="2" y="61"/>
                    </a:lnTo>
                    <a:lnTo>
                      <a:pt x="3" y="56"/>
                    </a:lnTo>
                    <a:lnTo>
                      <a:pt x="2" y="54"/>
                    </a:lnTo>
                    <a:lnTo>
                      <a:pt x="2" y="46"/>
                    </a:lnTo>
                    <a:lnTo>
                      <a:pt x="0" y="35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20" y="1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22" y="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2" name="Freihandform 45">
                <a:extLst>
                  <a:ext uri="{FF2B5EF4-FFF2-40B4-BE49-F238E27FC236}">
                    <a16:creationId xmlns:a16="http://schemas.microsoft.com/office/drawing/2014/main" id="{B02DFD50-1E15-8CD7-D2F7-1E51CCF50C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7363" y="5014913"/>
                <a:ext cx="47625" cy="57150"/>
              </a:xfrm>
              <a:custGeom>
                <a:avLst/>
                <a:gdLst>
                  <a:gd name="T0" fmla="*/ 30 w 30"/>
                  <a:gd name="T1" fmla="*/ 26 h 36"/>
                  <a:gd name="T2" fmla="*/ 26 w 30"/>
                  <a:gd name="T3" fmla="*/ 36 h 36"/>
                  <a:gd name="T4" fmla="*/ 19 w 30"/>
                  <a:gd name="T5" fmla="*/ 29 h 36"/>
                  <a:gd name="T6" fmla="*/ 18 w 30"/>
                  <a:gd name="T7" fmla="*/ 24 h 36"/>
                  <a:gd name="T8" fmla="*/ 29 w 30"/>
                  <a:gd name="T9" fmla="*/ 20 h 36"/>
                  <a:gd name="T10" fmla="*/ 30 w 30"/>
                  <a:gd name="T11" fmla="*/ 26 h 36"/>
                  <a:gd name="T12" fmla="*/ 19 w 30"/>
                  <a:gd name="T13" fmla="*/ 15 h 36"/>
                  <a:gd name="T14" fmla="*/ 17 w 30"/>
                  <a:gd name="T15" fmla="*/ 20 h 36"/>
                  <a:gd name="T16" fmla="*/ 16 w 30"/>
                  <a:gd name="T17" fmla="*/ 19 h 36"/>
                  <a:gd name="T18" fmla="*/ 11 w 30"/>
                  <a:gd name="T19" fmla="*/ 27 h 36"/>
                  <a:gd name="T20" fmla="*/ 12 w 30"/>
                  <a:gd name="T21" fmla="*/ 33 h 36"/>
                  <a:gd name="T22" fmla="*/ 7 w 30"/>
                  <a:gd name="T23" fmla="*/ 35 h 36"/>
                  <a:gd name="T24" fmla="*/ 2 w 30"/>
                  <a:gd name="T25" fmla="*/ 33 h 36"/>
                  <a:gd name="T26" fmla="*/ 0 w 30"/>
                  <a:gd name="T27" fmla="*/ 27 h 36"/>
                  <a:gd name="T28" fmla="*/ 0 w 30"/>
                  <a:gd name="T29" fmla="*/ 15 h 36"/>
                  <a:gd name="T30" fmla="*/ 1 w 30"/>
                  <a:gd name="T31" fmla="*/ 12 h 36"/>
                  <a:gd name="T32" fmla="*/ 2 w 30"/>
                  <a:gd name="T33" fmla="*/ 8 h 36"/>
                  <a:gd name="T34" fmla="*/ 8 w 30"/>
                  <a:gd name="T35" fmla="*/ 7 h 36"/>
                  <a:gd name="T36" fmla="*/ 11 w 30"/>
                  <a:gd name="T37" fmla="*/ 3 h 36"/>
                  <a:gd name="T38" fmla="*/ 17 w 30"/>
                  <a:gd name="T39" fmla="*/ 0 h 36"/>
                  <a:gd name="T40" fmla="*/ 16 w 30"/>
                  <a:gd name="T41" fmla="*/ 7 h 36"/>
                  <a:gd name="T42" fmla="*/ 14 w 30"/>
                  <a:gd name="T43" fmla="*/ 10 h 36"/>
                  <a:gd name="T44" fmla="*/ 16 w 30"/>
                  <a:gd name="T45" fmla="*/ 14 h 36"/>
                  <a:gd name="T46" fmla="*/ 19 w 30"/>
                  <a:gd name="T47" fmla="*/ 1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36">
                    <a:moveTo>
                      <a:pt x="30" y="26"/>
                    </a:moveTo>
                    <a:lnTo>
                      <a:pt x="26" y="36"/>
                    </a:lnTo>
                    <a:lnTo>
                      <a:pt x="19" y="29"/>
                    </a:lnTo>
                    <a:lnTo>
                      <a:pt x="18" y="24"/>
                    </a:lnTo>
                    <a:lnTo>
                      <a:pt x="29" y="20"/>
                    </a:lnTo>
                    <a:lnTo>
                      <a:pt x="30" y="26"/>
                    </a:lnTo>
                    <a:close/>
                    <a:moveTo>
                      <a:pt x="19" y="15"/>
                    </a:moveTo>
                    <a:lnTo>
                      <a:pt x="17" y="20"/>
                    </a:lnTo>
                    <a:lnTo>
                      <a:pt x="16" y="19"/>
                    </a:lnTo>
                    <a:lnTo>
                      <a:pt x="11" y="27"/>
                    </a:lnTo>
                    <a:lnTo>
                      <a:pt x="12" y="33"/>
                    </a:lnTo>
                    <a:lnTo>
                      <a:pt x="7" y="35"/>
                    </a:lnTo>
                    <a:lnTo>
                      <a:pt x="2" y="33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2" y="8"/>
                    </a:lnTo>
                    <a:lnTo>
                      <a:pt x="8" y="7"/>
                    </a:lnTo>
                    <a:lnTo>
                      <a:pt x="11" y="3"/>
                    </a:lnTo>
                    <a:lnTo>
                      <a:pt x="17" y="0"/>
                    </a:lnTo>
                    <a:lnTo>
                      <a:pt x="16" y="7"/>
                    </a:lnTo>
                    <a:lnTo>
                      <a:pt x="14" y="10"/>
                    </a:lnTo>
                    <a:lnTo>
                      <a:pt x="16" y="14"/>
                    </a:lnTo>
                    <a:lnTo>
                      <a:pt x="19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3" name="Freihandform 49">
                <a:extLst>
                  <a:ext uri="{FF2B5EF4-FFF2-40B4-BE49-F238E27FC236}">
                    <a16:creationId xmlns:a16="http://schemas.microsoft.com/office/drawing/2014/main" id="{54745BA2-60D9-2CCD-C9B0-DB871B436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288" y="4975225"/>
                <a:ext cx="50800" cy="44450"/>
              </a:xfrm>
              <a:custGeom>
                <a:avLst/>
                <a:gdLst>
                  <a:gd name="T0" fmla="*/ 6 w 32"/>
                  <a:gd name="T1" fmla="*/ 25 h 28"/>
                  <a:gd name="T2" fmla="*/ 8 w 32"/>
                  <a:gd name="T3" fmla="*/ 17 h 28"/>
                  <a:gd name="T4" fmla="*/ 5 w 32"/>
                  <a:gd name="T5" fmla="*/ 18 h 28"/>
                  <a:gd name="T6" fmla="*/ 0 w 32"/>
                  <a:gd name="T7" fmla="*/ 14 h 28"/>
                  <a:gd name="T8" fmla="*/ 0 w 32"/>
                  <a:gd name="T9" fmla="*/ 6 h 28"/>
                  <a:gd name="T10" fmla="*/ 9 w 32"/>
                  <a:gd name="T11" fmla="*/ 3 h 28"/>
                  <a:gd name="T12" fmla="*/ 17 w 32"/>
                  <a:gd name="T13" fmla="*/ 0 h 28"/>
                  <a:gd name="T14" fmla="*/ 25 w 32"/>
                  <a:gd name="T15" fmla="*/ 3 h 28"/>
                  <a:gd name="T16" fmla="*/ 31 w 32"/>
                  <a:gd name="T17" fmla="*/ 3 h 28"/>
                  <a:gd name="T18" fmla="*/ 32 w 32"/>
                  <a:gd name="T19" fmla="*/ 5 h 28"/>
                  <a:gd name="T20" fmla="*/ 27 w 32"/>
                  <a:gd name="T21" fmla="*/ 12 h 28"/>
                  <a:gd name="T22" fmla="*/ 29 w 32"/>
                  <a:gd name="T23" fmla="*/ 25 h 28"/>
                  <a:gd name="T24" fmla="*/ 26 w 32"/>
                  <a:gd name="T25" fmla="*/ 28 h 28"/>
                  <a:gd name="T26" fmla="*/ 21 w 32"/>
                  <a:gd name="T27" fmla="*/ 28 h 28"/>
                  <a:gd name="T28" fmla="*/ 15 w 32"/>
                  <a:gd name="T29" fmla="*/ 23 h 28"/>
                  <a:gd name="T30" fmla="*/ 13 w 32"/>
                  <a:gd name="T31" fmla="*/ 22 h 28"/>
                  <a:gd name="T32" fmla="*/ 6 w 32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8">
                    <a:moveTo>
                      <a:pt x="6" y="25"/>
                    </a:moveTo>
                    <a:lnTo>
                      <a:pt x="8" y="17"/>
                    </a:lnTo>
                    <a:lnTo>
                      <a:pt x="5" y="18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9" y="3"/>
                    </a:lnTo>
                    <a:lnTo>
                      <a:pt x="17" y="0"/>
                    </a:lnTo>
                    <a:lnTo>
                      <a:pt x="25" y="3"/>
                    </a:lnTo>
                    <a:lnTo>
                      <a:pt x="31" y="3"/>
                    </a:lnTo>
                    <a:lnTo>
                      <a:pt x="32" y="5"/>
                    </a:lnTo>
                    <a:lnTo>
                      <a:pt x="27" y="12"/>
                    </a:lnTo>
                    <a:lnTo>
                      <a:pt x="29" y="25"/>
                    </a:lnTo>
                    <a:lnTo>
                      <a:pt x="26" y="28"/>
                    </a:lnTo>
                    <a:lnTo>
                      <a:pt x="21" y="28"/>
                    </a:lnTo>
                    <a:lnTo>
                      <a:pt x="15" y="23"/>
                    </a:lnTo>
                    <a:lnTo>
                      <a:pt x="13" y="22"/>
                    </a:lnTo>
                    <a:lnTo>
                      <a:pt x="6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4" name="Freihandform 55">
                <a:extLst>
                  <a:ext uri="{FF2B5EF4-FFF2-40B4-BE49-F238E27FC236}">
                    <a16:creationId xmlns:a16="http://schemas.microsoft.com/office/drawing/2014/main" id="{4294AD21-BC5F-51D7-8C3C-E099ACE41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713" y="4706938"/>
                <a:ext cx="115888" cy="265113"/>
              </a:xfrm>
              <a:custGeom>
                <a:avLst/>
                <a:gdLst>
                  <a:gd name="T0" fmla="*/ 53 w 73"/>
                  <a:gd name="T1" fmla="*/ 22 h 167"/>
                  <a:gd name="T2" fmla="*/ 52 w 73"/>
                  <a:gd name="T3" fmla="*/ 35 h 167"/>
                  <a:gd name="T4" fmla="*/ 62 w 73"/>
                  <a:gd name="T5" fmla="*/ 47 h 167"/>
                  <a:gd name="T6" fmla="*/ 56 w 73"/>
                  <a:gd name="T7" fmla="*/ 59 h 167"/>
                  <a:gd name="T8" fmla="*/ 64 w 73"/>
                  <a:gd name="T9" fmla="*/ 79 h 167"/>
                  <a:gd name="T10" fmla="*/ 60 w 73"/>
                  <a:gd name="T11" fmla="*/ 93 h 167"/>
                  <a:gd name="T12" fmla="*/ 66 w 73"/>
                  <a:gd name="T13" fmla="*/ 104 h 167"/>
                  <a:gd name="T14" fmla="*/ 63 w 73"/>
                  <a:gd name="T15" fmla="*/ 114 h 167"/>
                  <a:gd name="T16" fmla="*/ 73 w 73"/>
                  <a:gd name="T17" fmla="*/ 125 h 167"/>
                  <a:gd name="T18" fmla="*/ 70 w 73"/>
                  <a:gd name="T19" fmla="*/ 132 h 167"/>
                  <a:gd name="T20" fmla="*/ 64 w 73"/>
                  <a:gd name="T21" fmla="*/ 140 h 167"/>
                  <a:gd name="T22" fmla="*/ 50 w 73"/>
                  <a:gd name="T23" fmla="*/ 157 h 167"/>
                  <a:gd name="T24" fmla="*/ 38 w 73"/>
                  <a:gd name="T25" fmla="*/ 158 h 167"/>
                  <a:gd name="T26" fmla="*/ 26 w 73"/>
                  <a:gd name="T27" fmla="*/ 163 h 167"/>
                  <a:gd name="T28" fmla="*/ 15 w 73"/>
                  <a:gd name="T29" fmla="*/ 167 h 167"/>
                  <a:gd name="T30" fmla="*/ 11 w 73"/>
                  <a:gd name="T31" fmla="*/ 160 h 167"/>
                  <a:gd name="T32" fmla="*/ 4 w 73"/>
                  <a:gd name="T33" fmla="*/ 155 h 167"/>
                  <a:gd name="T34" fmla="*/ 6 w 73"/>
                  <a:gd name="T35" fmla="*/ 142 h 167"/>
                  <a:gd name="T36" fmla="*/ 3 w 73"/>
                  <a:gd name="T37" fmla="*/ 128 h 167"/>
                  <a:gd name="T38" fmla="*/ 6 w 73"/>
                  <a:gd name="T39" fmla="*/ 120 h 167"/>
                  <a:gd name="T40" fmla="*/ 12 w 73"/>
                  <a:gd name="T41" fmla="*/ 110 h 167"/>
                  <a:gd name="T42" fmla="*/ 27 w 73"/>
                  <a:gd name="T43" fmla="*/ 93 h 167"/>
                  <a:gd name="T44" fmla="*/ 32 w 73"/>
                  <a:gd name="T45" fmla="*/ 90 h 167"/>
                  <a:gd name="T46" fmla="*/ 31 w 73"/>
                  <a:gd name="T47" fmla="*/ 84 h 167"/>
                  <a:gd name="T48" fmla="*/ 22 w 73"/>
                  <a:gd name="T49" fmla="*/ 75 h 167"/>
                  <a:gd name="T50" fmla="*/ 20 w 73"/>
                  <a:gd name="T51" fmla="*/ 69 h 167"/>
                  <a:gd name="T52" fmla="*/ 20 w 73"/>
                  <a:gd name="T53" fmla="*/ 42 h 167"/>
                  <a:gd name="T54" fmla="*/ 9 w 73"/>
                  <a:gd name="T55" fmla="*/ 30 h 167"/>
                  <a:gd name="T56" fmla="*/ 0 w 73"/>
                  <a:gd name="T57" fmla="*/ 21 h 167"/>
                  <a:gd name="T58" fmla="*/ 4 w 73"/>
                  <a:gd name="T59" fmla="*/ 16 h 167"/>
                  <a:gd name="T60" fmla="*/ 11 w 73"/>
                  <a:gd name="T61" fmla="*/ 26 h 167"/>
                  <a:gd name="T62" fmla="*/ 20 w 73"/>
                  <a:gd name="T63" fmla="*/ 26 h 167"/>
                  <a:gd name="T64" fmla="*/ 27 w 73"/>
                  <a:gd name="T65" fmla="*/ 29 h 167"/>
                  <a:gd name="T66" fmla="*/ 34 w 73"/>
                  <a:gd name="T67" fmla="*/ 22 h 167"/>
                  <a:gd name="T68" fmla="*/ 37 w 73"/>
                  <a:gd name="T69" fmla="*/ 7 h 167"/>
                  <a:gd name="T70" fmla="*/ 47 w 73"/>
                  <a:gd name="T71" fmla="*/ 0 h 167"/>
                  <a:gd name="T72" fmla="*/ 56 w 73"/>
                  <a:gd name="T73" fmla="*/ 9 h 167"/>
                  <a:gd name="T74" fmla="*/ 53 w 73"/>
                  <a:gd name="T75" fmla="*/ 2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167">
                    <a:moveTo>
                      <a:pt x="53" y="22"/>
                    </a:moveTo>
                    <a:lnTo>
                      <a:pt x="52" y="35"/>
                    </a:lnTo>
                    <a:lnTo>
                      <a:pt x="62" y="47"/>
                    </a:lnTo>
                    <a:lnTo>
                      <a:pt x="56" y="59"/>
                    </a:lnTo>
                    <a:lnTo>
                      <a:pt x="64" y="79"/>
                    </a:lnTo>
                    <a:lnTo>
                      <a:pt x="60" y="93"/>
                    </a:lnTo>
                    <a:lnTo>
                      <a:pt x="66" y="104"/>
                    </a:lnTo>
                    <a:lnTo>
                      <a:pt x="63" y="114"/>
                    </a:lnTo>
                    <a:lnTo>
                      <a:pt x="73" y="125"/>
                    </a:lnTo>
                    <a:lnTo>
                      <a:pt x="70" y="132"/>
                    </a:lnTo>
                    <a:lnTo>
                      <a:pt x="64" y="140"/>
                    </a:lnTo>
                    <a:lnTo>
                      <a:pt x="50" y="157"/>
                    </a:lnTo>
                    <a:lnTo>
                      <a:pt x="38" y="158"/>
                    </a:lnTo>
                    <a:lnTo>
                      <a:pt x="26" y="163"/>
                    </a:lnTo>
                    <a:lnTo>
                      <a:pt x="15" y="167"/>
                    </a:lnTo>
                    <a:lnTo>
                      <a:pt x="11" y="160"/>
                    </a:lnTo>
                    <a:lnTo>
                      <a:pt x="4" y="155"/>
                    </a:lnTo>
                    <a:lnTo>
                      <a:pt x="6" y="142"/>
                    </a:lnTo>
                    <a:lnTo>
                      <a:pt x="3" y="128"/>
                    </a:lnTo>
                    <a:lnTo>
                      <a:pt x="6" y="120"/>
                    </a:lnTo>
                    <a:lnTo>
                      <a:pt x="12" y="110"/>
                    </a:lnTo>
                    <a:lnTo>
                      <a:pt x="27" y="93"/>
                    </a:lnTo>
                    <a:lnTo>
                      <a:pt x="32" y="90"/>
                    </a:lnTo>
                    <a:lnTo>
                      <a:pt x="31" y="84"/>
                    </a:lnTo>
                    <a:lnTo>
                      <a:pt x="22" y="75"/>
                    </a:lnTo>
                    <a:lnTo>
                      <a:pt x="20" y="69"/>
                    </a:lnTo>
                    <a:lnTo>
                      <a:pt x="20" y="42"/>
                    </a:lnTo>
                    <a:lnTo>
                      <a:pt x="9" y="30"/>
                    </a:lnTo>
                    <a:lnTo>
                      <a:pt x="0" y="21"/>
                    </a:lnTo>
                    <a:lnTo>
                      <a:pt x="4" y="16"/>
                    </a:lnTo>
                    <a:lnTo>
                      <a:pt x="11" y="26"/>
                    </a:lnTo>
                    <a:lnTo>
                      <a:pt x="20" y="26"/>
                    </a:lnTo>
                    <a:lnTo>
                      <a:pt x="27" y="29"/>
                    </a:lnTo>
                    <a:lnTo>
                      <a:pt x="34" y="22"/>
                    </a:lnTo>
                    <a:lnTo>
                      <a:pt x="37" y="7"/>
                    </a:lnTo>
                    <a:lnTo>
                      <a:pt x="47" y="0"/>
                    </a:lnTo>
                    <a:lnTo>
                      <a:pt x="56" y="9"/>
                    </a:lnTo>
                    <a:lnTo>
                      <a:pt x="53" y="2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5" name="Freihandform 57">
                <a:extLst>
                  <a:ext uri="{FF2B5EF4-FFF2-40B4-BE49-F238E27FC236}">
                    <a16:creationId xmlns:a16="http://schemas.microsoft.com/office/drawing/2014/main" id="{FD73FFC3-6C4F-81F0-7FA7-EDDE22E031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0838" y="5135563"/>
                <a:ext cx="150813" cy="150813"/>
              </a:xfrm>
              <a:custGeom>
                <a:avLst/>
                <a:gdLst>
                  <a:gd name="T0" fmla="*/ 95 w 95"/>
                  <a:gd name="T1" fmla="*/ 88 h 95"/>
                  <a:gd name="T2" fmla="*/ 93 w 95"/>
                  <a:gd name="T3" fmla="*/ 95 h 95"/>
                  <a:gd name="T4" fmla="*/ 91 w 95"/>
                  <a:gd name="T5" fmla="*/ 93 h 95"/>
                  <a:gd name="T6" fmla="*/ 88 w 95"/>
                  <a:gd name="T7" fmla="*/ 87 h 95"/>
                  <a:gd name="T8" fmla="*/ 91 w 95"/>
                  <a:gd name="T9" fmla="*/ 83 h 95"/>
                  <a:gd name="T10" fmla="*/ 94 w 95"/>
                  <a:gd name="T11" fmla="*/ 81 h 95"/>
                  <a:gd name="T12" fmla="*/ 95 w 95"/>
                  <a:gd name="T13" fmla="*/ 88 h 95"/>
                  <a:gd name="T14" fmla="*/ 56 w 95"/>
                  <a:gd name="T15" fmla="*/ 8 h 95"/>
                  <a:gd name="T16" fmla="*/ 60 w 95"/>
                  <a:gd name="T17" fmla="*/ 13 h 95"/>
                  <a:gd name="T18" fmla="*/ 64 w 95"/>
                  <a:gd name="T19" fmla="*/ 12 h 95"/>
                  <a:gd name="T20" fmla="*/ 69 w 95"/>
                  <a:gd name="T21" fmla="*/ 17 h 95"/>
                  <a:gd name="T22" fmla="*/ 71 w 95"/>
                  <a:gd name="T23" fmla="*/ 18 h 95"/>
                  <a:gd name="T24" fmla="*/ 73 w 95"/>
                  <a:gd name="T25" fmla="*/ 18 h 95"/>
                  <a:gd name="T26" fmla="*/ 76 w 95"/>
                  <a:gd name="T27" fmla="*/ 20 h 95"/>
                  <a:gd name="T28" fmla="*/ 86 w 95"/>
                  <a:gd name="T29" fmla="*/ 23 h 95"/>
                  <a:gd name="T30" fmla="*/ 82 w 95"/>
                  <a:gd name="T31" fmla="*/ 29 h 95"/>
                  <a:gd name="T32" fmla="*/ 81 w 95"/>
                  <a:gd name="T33" fmla="*/ 36 h 95"/>
                  <a:gd name="T34" fmla="*/ 80 w 95"/>
                  <a:gd name="T35" fmla="*/ 38 h 95"/>
                  <a:gd name="T36" fmla="*/ 76 w 95"/>
                  <a:gd name="T37" fmla="*/ 37 h 95"/>
                  <a:gd name="T38" fmla="*/ 77 w 95"/>
                  <a:gd name="T39" fmla="*/ 40 h 95"/>
                  <a:gd name="T40" fmla="*/ 71 w 95"/>
                  <a:gd name="T41" fmla="*/ 46 h 95"/>
                  <a:gd name="T42" fmla="*/ 71 w 95"/>
                  <a:gd name="T43" fmla="*/ 49 h 95"/>
                  <a:gd name="T44" fmla="*/ 75 w 95"/>
                  <a:gd name="T45" fmla="*/ 48 h 95"/>
                  <a:gd name="T46" fmla="*/ 77 w 95"/>
                  <a:gd name="T47" fmla="*/ 52 h 95"/>
                  <a:gd name="T48" fmla="*/ 77 w 95"/>
                  <a:gd name="T49" fmla="*/ 55 h 95"/>
                  <a:gd name="T50" fmla="*/ 79 w 95"/>
                  <a:gd name="T51" fmla="*/ 59 h 95"/>
                  <a:gd name="T52" fmla="*/ 76 w 95"/>
                  <a:gd name="T53" fmla="*/ 61 h 95"/>
                  <a:gd name="T54" fmla="*/ 79 w 95"/>
                  <a:gd name="T55" fmla="*/ 69 h 95"/>
                  <a:gd name="T56" fmla="*/ 82 w 95"/>
                  <a:gd name="T57" fmla="*/ 70 h 95"/>
                  <a:gd name="T58" fmla="*/ 81 w 95"/>
                  <a:gd name="T59" fmla="*/ 73 h 95"/>
                  <a:gd name="T60" fmla="*/ 75 w 95"/>
                  <a:gd name="T61" fmla="*/ 79 h 95"/>
                  <a:gd name="T62" fmla="*/ 62 w 95"/>
                  <a:gd name="T63" fmla="*/ 77 h 95"/>
                  <a:gd name="T64" fmla="*/ 52 w 95"/>
                  <a:gd name="T65" fmla="*/ 79 h 95"/>
                  <a:gd name="T66" fmla="*/ 52 w 95"/>
                  <a:gd name="T67" fmla="*/ 85 h 95"/>
                  <a:gd name="T68" fmla="*/ 44 w 95"/>
                  <a:gd name="T69" fmla="*/ 87 h 95"/>
                  <a:gd name="T70" fmla="*/ 36 w 95"/>
                  <a:gd name="T71" fmla="*/ 82 h 95"/>
                  <a:gd name="T72" fmla="*/ 34 w 95"/>
                  <a:gd name="T73" fmla="*/ 84 h 95"/>
                  <a:gd name="T74" fmla="*/ 22 w 95"/>
                  <a:gd name="T75" fmla="*/ 79 h 95"/>
                  <a:gd name="T76" fmla="*/ 18 w 95"/>
                  <a:gd name="T77" fmla="*/ 76 h 95"/>
                  <a:gd name="T78" fmla="*/ 22 w 95"/>
                  <a:gd name="T79" fmla="*/ 71 h 95"/>
                  <a:gd name="T80" fmla="*/ 23 w 95"/>
                  <a:gd name="T81" fmla="*/ 52 h 95"/>
                  <a:gd name="T82" fmla="*/ 17 w 95"/>
                  <a:gd name="T83" fmla="*/ 42 h 95"/>
                  <a:gd name="T84" fmla="*/ 11 w 95"/>
                  <a:gd name="T85" fmla="*/ 37 h 95"/>
                  <a:gd name="T86" fmla="*/ 1 w 95"/>
                  <a:gd name="T87" fmla="*/ 32 h 95"/>
                  <a:gd name="T88" fmla="*/ 0 w 95"/>
                  <a:gd name="T89" fmla="*/ 25 h 95"/>
                  <a:gd name="T90" fmla="*/ 10 w 95"/>
                  <a:gd name="T91" fmla="*/ 24 h 95"/>
                  <a:gd name="T92" fmla="*/ 21 w 95"/>
                  <a:gd name="T93" fmla="*/ 26 h 95"/>
                  <a:gd name="T94" fmla="*/ 18 w 95"/>
                  <a:gd name="T95" fmla="*/ 14 h 95"/>
                  <a:gd name="T96" fmla="*/ 24 w 95"/>
                  <a:gd name="T97" fmla="*/ 19 h 95"/>
                  <a:gd name="T98" fmla="*/ 40 w 95"/>
                  <a:gd name="T99" fmla="*/ 11 h 95"/>
                  <a:gd name="T100" fmla="*/ 42 w 95"/>
                  <a:gd name="T101" fmla="*/ 2 h 95"/>
                  <a:gd name="T102" fmla="*/ 48 w 95"/>
                  <a:gd name="T103" fmla="*/ 0 h 95"/>
                  <a:gd name="T104" fmla="*/ 50 w 95"/>
                  <a:gd name="T105" fmla="*/ 3 h 95"/>
                  <a:gd name="T106" fmla="*/ 52 w 95"/>
                  <a:gd name="T107" fmla="*/ 3 h 95"/>
                  <a:gd name="T108" fmla="*/ 56 w 95"/>
                  <a:gd name="T109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5" h="95">
                    <a:moveTo>
                      <a:pt x="95" y="88"/>
                    </a:moveTo>
                    <a:lnTo>
                      <a:pt x="93" y="95"/>
                    </a:lnTo>
                    <a:lnTo>
                      <a:pt x="91" y="93"/>
                    </a:lnTo>
                    <a:lnTo>
                      <a:pt x="88" y="87"/>
                    </a:lnTo>
                    <a:lnTo>
                      <a:pt x="91" y="83"/>
                    </a:lnTo>
                    <a:lnTo>
                      <a:pt x="94" y="81"/>
                    </a:lnTo>
                    <a:lnTo>
                      <a:pt x="95" y="88"/>
                    </a:lnTo>
                    <a:close/>
                    <a:moveTo>
                      <a:pt x="56" y="8"/>
                    </a:moveTo>
                    <a:lnTo>
                      <a:pt x="60" y="13"/>
                    </a:lnTo>
                    <a:lnTo>
                      <a:pt x="64" y="12"/>
                    </a:lnTo>
                    <a:lnTo>
                      <a:pt x="69" y="17"/>
                    </a:lnTo>
                    <a:lnTo>
                      <a:pt x="71" y="18"/>
                    </a:lnTo>
                    <a:lnTo>
                      <a:pt x="73" y="18"/>
                    </a:lnTo>
                    <a:lnTo>
                      <a:pt x="76" y="20"/>
                    </a:lnTo>
                    <a:lnTo>
                      <a:pt x="86" y="23"/>
                    </a:lnTo>
                    <a:lnTo>
                      <a:pt x="82" y="29"/>
                    </a:lnTo>
                    <a:lnTo>
                      <a:pt x="81" y="36"/>
                    </a:lnTo>
                    <a:lnTo>
                      <a:pt x="80" y="38"/>
                    </a:lnTo>
                    <a:lnTo>
                      <a:pt x="76" y="37"/>
                    </a:lnTo>
                    <a:lnTo>
                      <a:pt x="77" y="40"/>
                    </a:lnTo>
                    <a:lnTo>
                      <a:pt x="71" y="46"/>
                    </a:lnTo>
                    <a:lnTo>
                      <a:pt x="71" y="49"/>
                    </a:lnTo>
                    <a:lnTo>
                      <a:pt x="75" y="48"/>
                    </a:lnTo>
                    <a:lnTo>
                      <a:pt x="77" y="52"/>
                    </a:lnTo>
                    <a:lnTo>
                      <a:pt x="77" y="55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9" y="69"/>
                    </a:lnTo>
                    <a:lnTo>
                      <a:pt x="82" y="70"/>
                    </a:lnTo>
                    <a:lnTo>
                      <a:pt x="81" y="73"/>
                    </a:lnTo>
                    <a:lnTo>
                      <a:pt x="75" y="79"/>
                    </a:lnTo>
                    <a:lnTo>
                      <a:pt x="62" y="77"/>
                    </a:lnTo>
                    <a:lnTo>
                      <a:pt x="52" y="79"/>
                    </a:lnTo>
                    <a:lnTo>
                      <a:pt x="52" y="85"/>
                    </a:lnTo>
                    <a:lnTo>
                      <a:pt x="44" y="87"/>
                    </a:lnTo>
                    <a:lnTo>
                      <a:pt x="36" y="8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8" y="76"/>
                    </a:lnTo>
                    <a:lnTo>
                      <a:pt x="22" y="71"/>
                    </a:lnTo>
                    <a:lnTo>
                      <a:pt x="23" y="52"/>
                    </a:lnTo>
                    <a:lnTo>
                      <a:pt x="17" y="42"/>
                    </a:lnTo>
                    <a:lnTo>
                      <a:pt x="11" y="37"/>
                    </a:lnTo>
                    <a:lnTo>
                      <a:pt x="1" y="32"/>
                    </a:lnTo>
                    <a:lnTo>
                      <a:pt x="0" y="25"/>
                    </a:lnTo>
                    <a:lnTo>
                      <a:pt x="10" y="24"/>
                    </a:lnTo>
                    <a:lnTo>
                      <a:pt x="21" y="26"/>
                    </a:lnTo>
                    <a:lnTo>
                      <a:pt x="18" y="14"/>
                    </a:lnTo>
                    <a:lnTo>
                      <a:pt x="24" y="19"/>
                    </a:lnTo>
                    <a:lnTo>
                      <a:pt x="40" y="11"/>
                    </a:lnTo>
                    <a:lnTo>
                      <a:pt x="42" y="2"/>
                    </a:lnTo>
                    <a:lnTo>
                      <a:pt x="48" y="0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6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6" name="Freihandform 59">
                <a:extLst>
                  <a:ext uri="{FF2B5EF4-FFF2-40B4-BE49-F238E27FC236}">
                    <a16:creationId xmlns:a16="http://schemas.microsoft.com/office/drawing/2014/main" id="{4224EAB7-3884-A7E9-2E88-0FCA5137C2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0675" y="4997450"/>
                <a:ext cx="96838" cy="158750"/>
              </a:xfrm>
              <a:custGeom>
                <a:avLst/>
                <a:gdLst>
                  <a:gd name="T0" fmla="*/ 13 w 61"/>
                  <a:gd name="T1" fmla="*/ 49 h 100"/>
                  <a:gd name="T2" fmla="*/ 9 w 61"/>
                  <a:gd name="T3" fmla="*/ 56 h 100"/>
                  <a:gd name="T4" fmla="*/ 3 w 61"/>
                  <a:gd name="T5" fmla="*/ 55 h 100"/>
                  <a:gd name="T6" fmla="*/ 0 w 61"/>
                  <a:gd name="T7" fmla="*/ 55 h 100"/>
                  <a:gd name="T8" fmla="*/ 1 w 61"/>
                  <a:gd name="T9" fmla="*/ 49 h 100"/>
                  <a:gd name="T10" fmla="*/ 0 w 61"/>
                  <a:gd name="T11" fmla="*/ 42 h 100"/>
                  <a:gd name="T12" fmla="*/ 6 w 61"/>
                  <a:gd name="T13" fmla="*/ 42 h 100"/>
                  <a:gd name="T14" fmla="*/ 13 w 61"/>
                  <a:gd name="T15" fmla="*/ 49 h 100"/>
                  <a:gd name="T16" fmla="*/ 30 w 61"/>
                  <a:gd name="T17" fmla="*/ 0 h 100"/>
                  <a:gd name="T18" fmla="*/ 23 w 61"/>
                  <a:gd name="T19" fmla="*/ 13 h 100"/>
                  <a:gd name="T20" fmla="*/ 30 w 61"/>
                  <a:gd name="T21" fmla="*/ 12 h 100"/>
                  <a:gd name="T22" fmla="*/ 37 w 61"/>
                  <a:gd name="T23" fmla="*/ 12 h 100"/>
                  <a:gd name="T24" fmla="*/ 36 w 61"/>
                  <a:gd name="T25" fmla="*/ 21 h 100"/>
                  <a:gd name="T26" fmla="*/ 30 w 61"/>
                  <a:gd name="T27" fmla="*/ 32 h 100"/>
                  <a:gd name="T28" fmla="*/ 36 w 61"/>
                  <a:gd name="T29" fmla="*/ 33 h 100"/>
                  <a:gd name="T30" fmla="*/ 37 w 61"/>
                  <a:gd name="T31" fmla="*/ 35 h 100"/>
                  <a:gd name="T32" fmla="*/ 43 w 61"/>
                  <a:gd name="T33" fmla="*/ 48 h 100"/>
                  <a:gd name="T34" fmla="*/ 48 w 61"/>
                  <a:gd name="T35" fmla="*/ 50 h 100"/>
                  <a:gd name="T36" fmla="*/ 52 w 61"/>
                  <a:gd name="T37" fmla="*/ 64 h 100"/>
                  <a:gd name="T38" fmla="*/ 54 w 61"/>
                  <a:gd name="T39" fmla="*/ 67 h 100"/>
                  <a:gd name="T40" fmla="*/ 61 w 61"/>
                  <a:gd name="T41" fmla="*/ 70 h 100"/>
                  <a:gd name="T42" fmla="*/ 61 w 61"/>
                  <a:gd name="T43" fmla="*/ 77 h 100"/>
                  <a:gd name="T44" fmla="*/ 58 w 61"/>
                  <a:gd name="T45" fmla="*/ 79 h 100"/>
                  <a:gd name="T46" fmla="*/ 60 w 61"/>
                  <a:gd name="T47" fmla="*/ 85 h 100"/>
                  <a:gd name="T48" fmla="*/ 54 w 61"/>
                  <a:gd name="T49" fmla="*/ 91 h 100"/>
                  <a:gd name="T50" fmla="*/ 46 w 61"/>
                  <a:gd name="T51" fmla="*/ 91 h 100"/>
                  <a:gd name="T52" fmla="*/ 34 w 61"/>
                  <a:gd name="T53" fmla="*/ 94 h 100"/>
                  <a:gd name="T54" fmla="*/ 31 w 61"/>
                  <a:gd name="T55" fmla="*/ 91 h 100"/>
                  <a:gd name="T56" fmla="*/ 26 w 61"/>
                  <a:gd name="T57" fmla="*/ 96 h 100"/>
                  <a:gd name="T58" fmla="*/ 20 w 61"/>
                  <a:gd name="T59" fmla="*/ 95 h 100"/>
                  <a:gd name="T60" fmla="*/ 15 w 61"/>
                  <a:gd name="T61" fmla="*/ 100 h 100"/>
                  <a:gd name="T62" fmla="*/ 12 w 61"/>
                  <a:gd name="T63" fmla="*/ 98 h 100"/>
                  <a:gd name="T64" fmla="*/ 21 w 61"/>
                  <a:gd name="T65" fmla="*/ 87 h 100"/>
                  <a:gd name="T66" fmla="*/ 28 w 61"/>
                  <a:gd name="T67" fmla="*/ 84 h 100"/>
                  <a:gd name="T68" fmla="*/ 28 w 61"/>
                  <a:gd name="T69" fmla="*/ 84 h 100"/>
                  <a:gd name="T70" fmla="*/ 17 w 61"/>
                  <a:gd name="T71" fmla="*/ 82 h 100"/>
                  <a:gd name="T72" fmla="*/ 15 w 61"/>
                  <a:gd name="T73" fmla="*/ 78 h 100"/>
                  <a:gd name="T74" fmla="*/ 23 w 61"/>
                  <a:gd name="T75" fmla="*/ 75 h 100"/>
                  <a:gd name="T76" fmla="*/ 19 w 61"/>
                  <a:gd name="T77" fmla="*/ 69 h 100"/>
                  <a:gd name="T78" fmla="*/ 20 w 61"/>
                  <a:gd name="T79" fmla="*/ 61 h 100"/>
                  <a:gd name="T80" fmla="*/ 30 w 61"/>
                  <a:gd name="T81" fmla="*/ 62 h 100"/>
                  <a:gd name="T82" fmla="*/ 30 w 61"/>
                  <a:gd name="T83" fmla="*/ 62 h 100"/>
                  <a:gd name="T84" fmla="*/ 31 w 61"/>
                  <a:gd name="T85" fmla="*/ 55 h 100"/>
                  <a:gd name="T86" fmla="*/ 26 w 61"/>
                  <a:gd name="T87" fmla="*/ 49 h 100"/>
                  <a:gd name="T88" fmla="*/ 26 w 61"/>
                  <a:gd name="T89" fmla="*/ 48 h 100"/>
                  <a:gd name="T90" fmla="*/ 18 w 61"/>
                  <a:gd name="T91" fmla="*/ 47 h 100"/>
                  <a:gd name="T92" fmla="*/ 17 w 61"/>
                  <a:gd name="T93" fmla="*/ 43 h 100"/>
                  <a:gd name="T94" fmla="*/ 19 w 61"/>
                  <a:gd name="T95" fmla="*/ 38 h 100"/>
                  <a:gd name="T96" fmla="*/ 17 w 61"/>
                  <a:gd name="T97" fmla="*/ 35 h 100"/>
                  <a:gd name="T98" fmla="*/ 13 w 61"/>
                  <a:gd name="T99" fmla="*/ 41 h 100"/>
                  <a:gd name="T100" fmla="*/ 13 w 61"/>
                  <a:gd name="T101" fmla="*/ 29 h 100"/>
                  <a:gd name="T102" fmla="*/ 9 w 61"/>
                  <a:gd name="T103" fmla="*/ 23 h 100"/>
                  <a:gd name="T104" fmla="*/ 12 w 61"/>
                  <a:gd name="T105" fmla="*/ 9 h 100"/>
                  <a:gd name="T106" fmla="*/ 17 w 61"/>
                  <a:gd name="T107" fmla="*/ 0 h 100"/>
                  <a:gd name="T108" fmla="*/ 23 w 61"/>
                  <a:gd name="T109" fmla="*/ 1 h 100"/>
                  <a:gd name="T110" fmla="*/ 30 w 61"/>
                  <a:gd name="T11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1" h="100">
                    <a:moveTo>
                      <a:pt x="13" y="49"/>
                    </a:moveTo>
                    <a:lnTo>
                      <a:pt x="9" y="56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1" y="49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3" y="49"/>
                    </a:lnTo>
                    <a:close/>
                    <a:moveTo>
                      <a:pt x="30" y="0"/>
                    </a:moveTo>
                    <a:lnTo>
                      <a:pt x="23" y="13"/>
                    </a:lnTo>
                    <a:lnTo>
                      <a:pt x="30" y="12"/>
                    </a:lnTo>
                    <a:lnTo>
                      <a:pt x="37" y="12"/>
                    </a:lnTo>
                    <a:lnTo>
                      <a:pt x="36" y="21"/>
                    </a:lnTo>
                    <a:lnTo>
                      <a:pt x="30" y="32"/>
                    </a:lnTo>
                    <a:lnTo>
                      <a:pt x="36" y="33"/>
                    </a:lnTo>
                    <a:lnTo>
                      <a:pt x="37" y="35"/>
                    </a:lnTo>
                    <a:lnTo>
                      <a:pt x="43" y="48"/>
                    </a:lnTo>
                    <a:lnTo>
                      <a:pt x="48" y="50"/>
                    </a:lnTo>
                    <a:lnTo>
                      <a:pt x="52" y="64"/>
                    </a:lnTo>
                    <a:lnTo>
                      <a:pt x="54" y="67"/>
                    </a:lnTo>
                    <a:lnTo>
                      <a:pt x="61" y="70"/>
                    </a:lnTo>
                    <a:lnTo>
                      <a:pt x="61" y="77"/>
                    </a:lnTo>
                    <a:lnTo>
                      <a:pt x="58" y="79"/>
                    </a:lnTo>
                    <a:lnTo>
                      <a:pt x="60" y="85"/>
                    </a:lnTo>
                    <a:lnTo>
                      <a:pt x="54" y="91"/>
                    </a:lnTo>
                    <a:lnTo>
                      <a:pt x="46" y="91"/>
                    </a:lnTo>
                    <a:lnTo>
                      <a:pt x="34" y="94"/>
                    </a:lnTo>
                    <a:lnTo>
                      <a:pt x="31" y="91"/>
                    </a:lnTo>
                    <a:lnTo>
                      <a:pt x="26" y="96"/>
                    </a:lnTo>
                    <a:lnTo>
                      <a:pt x="20" y="95"/>
                    </a:lnTo>
                    <a:lnTo>
                      <a:pt x="15" y="100"/>
                    </a:lnTo>
                    <a:lnTo>
                      <a:pt x="12" y="98"/>
                    </a:lnTo>
                    <a:lnTo>
                      <a:pt x="21" y="87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17" y="82"/>
                    </a:lnTo>
                    <a:lnTo>
                      <a:pt x="15" y="78"/>
                    </a:lnTo>
                    <a:lnTo>
                      <a:pt x="23" y="75"/>
                    </a:lnTo>
                    <a:lnTo>
                      <a:pt x="19" y="69"/>
                    </a:lnTo>
                    <a:lnTo>
                      <a:pt x="20" y="61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1" y="55"/>
                    </a:lnTo>
                    <a:lnTo>
                      <a:pt x="26" y="49"/>
                    </a:lnTo>
                    <a:lnTo>
                      <a:pt x="26" y="48"/>
                    </a:lnTo>
                    <a:lnTo>
                      <a:pt x="18" y="47"/>
                    </a:lnTo>
                    <a:lnTo>
                      <a:pt x="17" y="43"/>
                    </a:lnTo>
                    <a:lnTo>
                      <a:pt x="19" y="38"/>
                    </a:lnTo>
                    <a:lnTo>
                      <a:pt x="17" y="35"/>
                    </a:lnTo>
                    <a:lnTo>
                      <a:pt x="13" y="41"/>
                    </a:lnTo>
                    <a:lnTo>
                      <a:pt x="13" y="29"/>
                    </a:lnTo>
                    <a:lnTo>
                      <a:pt x="9" y="23"/>
                    </a:lnTo>
                    <a:lnTo>
                      <a:pt x="12" y="9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7" name="Freihandform 60">
                <a:extLst>
                  <a:ext uri="{FF2B5EF4-FFF2-40B4-BE49-F238E27FC236}">
                    <a16:creationId xmlns:a16="http://schemas.microsoft.com/office/drawing/2014/main" id="{AFAC8BEA-A5BA-9BF0-5F6C-A89B559DD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088" y="5254625"/>
                <a:ext cx="69850" cy="36513"/>
              </a:xfrm>
              <a:custGeom>
                <a:avLst/>
                <a:gdLst>
                  <a:gd name="T0" fmla="*/ 10 w 44"/>
                  <a:gd name="T1" fmla="*/ 19 h 23"/>
                  <a:gd name="T2" fmla="*/ 10 w 44"/>
                  <a:gd name="T3" fmla="*/ 14 h 23"/>
                  <a:gd name="T4" fmla="*/ 9 w 44"/>
                  <a:gd name="T5" fmla="*/ 8 h 23"/>
                  <a:gd name="T6" fmla="*/ 6 w 44"/>
                  <a:gd name="T7" fmla="*/ 6 h 23"/>
                  <a:gd name="T8" fmla="*/ 2 w 44"/>
                  <a:gd name="T9" fmla="*/ 4 h 23"/>
                  <a:gd name="T10" fmla="*/ 0 w 44"/>
                  <a:gd name="T11" fmla="*/ 1 h 23"/>
                  <a:gd name="T12" fmla="*/ 0 w 44"/>
                  <a:gd name="T13" fmla="*/ 0 h 23"/>
                  <a:gd name="T14" fmla="*/ 6 w 44"/>
                  <a:gd name="T15" fmla="*/ 2 h 23"/>
                  <a:gd name="T16" fmla="*/ 15 w 44"/>
                  <a:gd name="T17" fmla="*/ 3 h 23"/>
                  <a:gd name="T18" fmla="*/ 25 w 44"/>
                  <a:gd name="T19" fmla="*/ 8 h 23"/>
                  <a:gd name="T20" fmla="*/ 26 w 44"/>
                  <a:gd name="T21" fmla="*/ 9 h 23"/>
                  <a:gd name="T22" fmla="*/ 30 w 44"/>
                  <a:gd name="T23" fmla="*/ 8 h 23"/>
                  <a:gd name="T24" fmla="*/ 36 w 44"/>
                  <a:gd name="T25" fmla="*/ 9 h 23"/>
                  <a:gd name="T26" fmla="*/ 38 w 44"/>
                  <a:gd name="T27" fmla="*/ 13 h 23"/>
                  <a:gd name="T28" fmla="*/ 43 w 44"/>
                  <a:gd name="T29" fmla="*/ 15 h 23"/>
                  <a:gd name="T30" fmla="*/ 41 w 44"/>
                  <a:gd name="T31" fmla="*/ 16 h 23"/>
                  <a:gd name="T32" fmla="*/ 44 w 44"/>
                  <a:gd name="T33" fmla="*/ 21 h 23"/>
                  <a:gd name="T34" fmla="*/ 43 w 44"/>
                  <a:gd name="T35" fmla="*/ 23 h 23"/>
                  <a:gd name="T36" fmla="*/ 39 w 44"/>
                  <a:gd name="T37" fmla="*/ 23 h 23"/>
                  <a:gd name="T38" fmla="*/ 35 w 44"/>
                  <a:gd name="T39" fmla="*/ 20 h 23"/>
                  <a:gd name="T40" fmla="*/ 33 w 44"/>
                  <a:gd name="T41" fmla="*/ 21 h 23"/>
                  <a:gd name="T42" fmla="*/ 24 w 44"/>
                  <a:gd name="T43" fmla="*/ 23 h 23"/>
                  <a:gd name="T44" fmla="*/ 18 w 44"/>
                  <a:gd name="T45" fmla="*/ 18 h 23"/>
                  <a:gd name="T46" fmla="*/ 10 w 44"/>
                  <a:gd name="T4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23">
                    <a:moveTo>
                      <a:pt x="10" y="19"/>
                    </a:moveTo>
                    <a:lnTo>
                      <a:pt x="10" y="14"/>
                    </a:lnTo>
                    <a:lnTo>
                      <a:pt x="9" y="8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5" y="3"/>
                    </a:lnTo>
                    <a:lnTo>
                      <a:pt x="25" y="8"/>
                    </a:lnTo>
                    <a:lnTo>
                      <a:pt x="26" y="9"/>
                    </a:lnTo>
                    <a:lnTo>
                      <a:pt x="30" y="8"/>
                    </a:lnTo>
                    <a:lnTo>
                      <a:pt x="36" y="9"/>
                    </a:lnTo>
                    <a:lnTo>
                      <a:pt x="38" y="13"/>
                    </a:lnTo>
                    <a:lnTo>
                      <a:pt x="43" y="15"/>
                    </a:lnTo>
                    <a:lnTo>
                      <a:pt x="41" y="16"/>
                    </a:lnTo>
                    <a:lnTo>
                      <a:pt x="44" y="21"/>
                    </a:lnTo>
                    <a:lnTo>
                      <a:pt x="43" y="23"/>
                    </a:lnTo>
                    <a:lnTo>
                      <a:pt x="39" y="23"/>
                    </a:lnTo>
                    <a:lnTo>
                      <a:pt x="35" y="20"/>
                    </a:lnTo>
                    <a:lnTo>
                      <a:pt x="33" y="21"/>
                    </a:lnTo>
                    <a:lnTo>
                      <a:pt x="24" y="23"/>
                    </a:lnTo>
                    <a:lnTo>
                      <a:pt x="18" y="18"/>
                    </a:lnTo>
                    <a:lnTo>
                      <a:pt x="10" y="1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8" name="Freihandform 72">
                <a:extLst>
                  <a:ext uri="{FF2B5EF4-FFF2-40B4-BE49-F238E27FC236}">
                    <a16:creationId xmlns:a16="http://schemas.microsoft.com/office/drawing/2014/main" id="{F7008B5E-40F3-7AE1-DE37-3DAA6E474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5210175"/>
                <a:ext cx="61913" cy="60325"/>
              </a:xfrm>
              <a:custGeom>
                <a:avLst/>
                <a:gdLst>
                  <a:gd name="T0" fmla="*/ 34 w 39"/>
                  <a:gd name="T1" fmla="*/ 6 h 38"/>
                  <a:gd name="T2" fmla="*/ 36 w 39"/>
                  <a:gd name="T3" fmla="*/ 9 h 38"/>
                  <a:gd name="T4" fmla="*/ 39 w 39"/>
                  <a:gd name="T5" fmla="*/ 12 h 38"/>
                  <a:gd name="T6" fmla="*/ 35 w 39"/>
                  <a:gd name="T7" fmla="*/ 15 h 38"/>
                  <a:gd name="T8" fmla="*/ 33 w 39"/>
                  <a:gd name="T9" fmla="*/ 14 h 38"/>
                  <a:gd name="T10" fmla="*/ 28 w 39"/>
                  <a:gd name="T11" fmla="*/ 14 h 38"/>
                  <a:gd name="T12" fmla="*/ 22 w 39"/>
                  <a:gd name="T13" fmla="*/ 12 h 38"/>
                  <a:gd name="T14" fmla="*/ 20 w 39"/>
                  <a:gd name="T15" fmla="*/ 13 h 38"/>
                  <a:gd name="T16" fmla="*/ 18 w 39"/>
                  <a:gd name="T17" fmla="*/ 14 h 38"/>
                  <a:gd name="T18" fmla="*/ 16 w 39"/>
                  <a:gd name="T19" fmla="*/ 12 h 38"/>
                  <a:gd name="T20" fmla="*/ 14 w 39"/>
                  <a:gd name="T21" fmla="*/ 17 h 38"/>
                  <a:gd name="T22" fmla="*/ 17 w 39"/>
                  <a:gd name="T23" fmla="*/ 20 h 38"/>
                  <a:gd name="T24" fmla="*/ 18 w 39"/>
                  <a:gd name="T25" fmla="*/ 24 h 38"/>
                  <a:gd name="T26" fmla="*/ 22 w 39"/>
                  <a:gd name="T27" fmla="*/ 28 h 38"/>
                  <a:gd name="T28" fmla="*/ 24 w 39"/>
                  <a:gd name="T29" fmla="*/ 29 h 38"/>
                  <a:gd name="T30" fmla="*/ 27 w 39"/>
                  <a:gd name="T31" fmla="*/ 32 h 38"/>
                  <a:gd name="T32" fmla="*/ 33 w 39"/>
                  <a:gd name="T33" fmla="*/ 36 h 38"/>
                  <a:gd name="T34" fmla="*/ 32 w 39"/>
                  <a:gd name="T35" fmla="*/ 38 h 38"/>
                  <a:gd name="T36" fmla="*/ 26 w 39"/>
                  <a:gd name="T37" fmla="*/ 35 h 38"/>
                  <a:gd name="T38" fmla="*/ 22 w 39"/>
                  <a:gd name="T39" fmla="*/ 31 h 38"/>
                  <a:gd name="T40" fmla="*/ 16 w 39"/>
                  <a:gd name="T41" fmla="*/ 29 h 38"/>
                  <a:gd name="T42" fmla="*/ 10 w 39"/>
                  <a:gd name="T43" fmla="*/ 22 h 38"/>
                  <a:gd name="T44" fmla="*/ 11 w 39"/>
                  <a:gd name="T45" fmla="*/ 22 h 38"/>
                  <a:gd name="T46" fmla="*/ 9 w 39"/>
                  <a:gd name="T47" fmla="*/ 17 h 38"/>
                  <a:gd name="T48" fmla="*/ 9 w 39"/>
                  <a:gd name="T49" fmla="*/ 14 h 38"/>
                  <a:gd name="T50" fmla="*/ 4 w 39"/>
                  <a:gd name="T51" fmla="*/ 12 h 38"/>
                  <a:gd name="T52" fmla="*/ 1 w 39"/>
                  <a:gd name="T53" fmla="*/ 17 h 38"/>
                  <a:gd name="T54" fmla="*/ 0 w 39"/>
                  <a:gd name="T55" fmla="*/ 13 h 38"/>
                  <a:gd name="T56" fmla="*/ 0 w 39"/>
                  <a:gd name="T57" fmla="*/ 9 h 38"/>
                  <a:gd name="T58" fmla="*/ 0 w 39"/>
                  <a:gd name="T59" fmla="*/ 9 h 38"/>
                  <a:gd name="T60" fmla="*/ 5 w 39"/>
                  <a:gd name="T61" fmla="*/ 11 h 38"/>
                  <a:gd name="T62" fmla="*/ 6 w 39"/>
                  <a:gd name="T63" fmla="*/ 8 h 38"/>
                  <a:gd name="T64" fmla="*/ 9 w 39"/>
                  <a:gd name="T65" fmla="*/ 11 h 38"/>
                  <a:gd name="T66" fmla="*/ 11 w 39"/>
                  <a:gd name="T67" fmla="*/ 11 h 38"/>
                  <a:gd name="T68" fmla="*/ 11 w 39"/>
                  <a:gd name="T69" fmla="*/ 7 h 38"/>
                  <a:gd name="T70" fmla="*/ 14 w 39"/>
                  <a:gd name="T71" fmla="*/ 7 h 38"/>
                  <a:gd name="T72" fmla="*/ 15 w 39"/>
                  <a:gd name="T73" fmla="*/ 2 h 38"/>
                  <a:gd name="T74" fmla="*/ 20 w 39"/>
                  <a:gd name="T75" fmla="*/ 0 h 38"/>
                  <a:gd name="T76" fmla="*/ 22 w 39"/>
                  <a:gd name="T77" fmla="*/ 1 h 38"/>
                  <a:gd name="T78" fmla="*/ 27 w 39"/>
                  <a:gd name="T79" fmla="*/ 6 h 38"/>
                  <a:gd name="T80" fmla="*/ 32 w 39"/>
                  <a:gd name="T81" fmla="*/ 7 h 38"/>
                  <a:gd name="T82" fmla="*/ 34 w 39"/>
                  <a:gd name="T83" fmla="*/ 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" h="38">
                    <a:moveTo>
                      <a:pt x="34" y="6"/>
                    </a:moveTo>
                    <a:lnTo>
                      <a:pt x="36" y="9"/>
                    </a:lnTo>
                    <a:lnTo>
                      <a:pt x="39" y="12"/>
                    </a:lnTo>
                    <a:lnTo>
                      <a:pt x="35" y="15"/>
                    </a:lnTo>
                    <a:lnTo>
                      <a:pt x="33" y="14"/>
                    </a:lnTo>
                    <a:lnTo>
                      <a:pt x="28" y="14"/>
                    </a:lnTo>
                    <a:lnTo>
                      <a:pt x="22" y="12"/>
                    </a:lnTo>
                    <a:lnTo>
                      <a:pt x="20" y="13"/>
                    </a:lnTo>
                    <a:lnTo>
                      <a:pt x="18" y="14"/>
                    </a:lnTo>
                    <a:lnTo>
                      <a:pt x="16" y="12"/>
                    </a:lnTo>
                    <a:lnTo>
                      <a:pt x="14" y="17"/>
                    </a:lnTo>
                    <a:lnTo>
                      <a:pt x="17" y="20"/>
                    </a:lnTo>
                    <a:lnTo>
                      <a:pt x="18" y="24"/>
                    </a:lnTo>
                    <a:lnTo>
                      <a:pt x="22" y="28"/>
                    </a:lnTo>
                    <a:lnTo>
                      <a:pt x="24" y="29"/>
                    </a:lnTo>
                    <a:lnTo>
                      <a:pt x="27" y="32"/>
                    </a:lnTo>
                    <a:lnTo>
                      <a:pt x="33" y="36"/>
                    </a:lnTo>
                    <a:lnTo>
                      <a:pt x="32" y="38"/>
                    </a:lnTo>
                    <a:lnTo>
                      <a:pt x="26" y="35"/>
                    </a:lnTo>
                    <a:lnTo>
                      <a:pt x="22" y="31"/>
                    </a:lnTo>
                    <a:lnTo>
                      <a:pt x="16" y="29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4" y="12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5" y="11"/>
                    </a:lnTo>
                    <a:lnTo>
                      <a:pt x="6" y="8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5" y="2"/>
                    </a:lnTo>
                    <a:lnTo>
                      <a:pt x="20" y="0"/>
                    </a:lnTo>
                    <a:lnTo>
                      <a:pt x="22" y="1"/>
                    </a:lnTo>
                    <a:lnTo>
                      <a:pt x="27" y="6"/>
                    </a:lnTo>
                    <a:lnTo>
                      <a:pt x="32" y="7"/>
                    </a:lnTo>
                    <a:lnTo>
                      <a:pt x="34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59" name="Freihandform 74">
                <a:extLst>
                  <a:ext uri="{FF2B5EF4-FFF2-40B4-BE49-F238E27FC236}">
                    <a16:creationId xmlns:a16="http://schemas.microsoft.com/office/drawing/2014/main" id="{15DE7FEB-1A0A-E4CE-6F73-A2D6DC8BF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088" y="5176838"/>
                <a:ext cx="69850" cy="44450"/>
              </a:xfrm>
              <a:custGeom>
                <a:avLst/>
                <a:gdLst>
                  <a:gd name="T0" fmla="*/ 0 w 44"/>
                  <a:gd name="T1" fmla="*/ 18 h 28"/>
                  <a:gd name="T2" fmla="*/ 3 w 44"/>
                  <a:gd name="T3" fmla="*/ 11 h 28"/>
                  <a:gd name="T4" fmla="*/ 1 w 44"/>
                  <a:gd name="T5" fmla="*/ 10 h 28"/>
                  <a:gd name="T6" fmla="*/ 5 w 44"/>
                  <a:gd name="T7" fmla="*/ 9 h 28"/>
                  <a:gd name="T8" fmla="*/ 5 w 44"/>
                  <a:gd name="T9" fmla="*/ 5 h 28"/>
                  <a:gd name="T10" fmla="*/ 9 w 44"/>
                  <a:gd name="T11" fmla="*/ 7 h 28"/>
                  <a:gd name="T12" fmla="*/ 11 w 44"/>
                  <a:gd name="T13" fmla="*/ 9 h 28"/>
                  <a:gd name="T14" fmla="*/ 17 w 44"/>
                  <a:gd name="T15" fmla="*/ 7 h 28"/>
                  <a:gd name="T16" fmla="*/ 17 w 44"/>
                  <a:gd name="T17" fmla="*/ 5 h 28"/>
                  <a:gd name="T18" fmla="*/ 19 w 44"/>
                  <a:gd name="T19" fmla="*/ 5 h 28"/>
                  <a:gd name="T20" fmla="*/ 23 w 44"/>
                  <a:gd name="T21" fmla="*/ 4 h 28"/>
                  <a:gd name="T22" fmla="*/ 24 w 44"/>
                  <a:gd name="T23" fmla="*/ 4 h 28"/>
                  <a:gd name="T24" fmla="*/ 27 w 44"/>
                  <a:gd name="T25" fmla="*/ 3 h 28"/>
                  <a:gd name="T26" fmla="*/ 29 w 44"/>
                  <a:gd name="T27" fmla="*/ 0 h 28"/>
                  <a:gd name="T28" fmla="*/ 30 w 44"/>
                  <a:gd name="T29" fmla="*/ 0 h 28"/>
                  <a:gd name="T30" fmla="*/ 38 w 44"/>
                  <a:gd name="T31" fmla="*/ 3 h 28"/>
                  <a:gd name="T32" fmla="*/ 40 w 44"/>
                  <a:gd name="T33" fmla="*/ 3 h 28"/>
                  <a:gd name="T34" fmla="*/ 44 w 44"/>
                  <a:gd name="T35" fmla="*/ 5 h 28"/>
                  <a:gd name="T36" fmla="*/ 44 w 44"/>
                  <a:gd name="T37" fmla="*/ 7 h 28"/>
                  <a:gd name="T38" fmla="*/ 40 w 44"/>
                  <a:gd name="T39" fmla="*/ 10 h 28"/>
                  <a:gd name="T40" fmla="*/ 36 w 44"/>
                  <a:gd name="T41" fmla="*/ 16 h 28"/>
                  <a:gd name="T42" fmla="*/ 33 w 44"/>
                  <a:gd name="T43" fmla="*/ 23 h 28"/>
                  <a:gd name="T44" fmla="*/ 27 w 44"/>
                  <a:gd name="T45" fmla="*/ 24 h 28"/>
                  <a:gd name="T46" fmla="*/ 23 w 44"/>
                  <a:gd name="T47" fmla="*/ 24 h 28"/>
                  <a:gd name="T48" fmla="*/ 17 w 44"/>
                  <a:gd name="T49" fmla="*/ 27 h 28"/>
                  <a:gd name="T50" fmla="*/ 15 w 44"/>
                  <a:gd name="T51" fmla="*/ 28 h 28"/>
                  <a:gd name="T52" fmla="*/ 10 w 44"/>
                  <a:gd name="T53" fmla="*/ 27 h 28"/>
                  <a:gd name="T54" fmla="*/ 5 w 44"/>
                  <a:gd name="T55" fmla="*/ 22 h 28"/>
                  <a:gd name="T56" fmla="*/ 3 w 44"/>
                  <a:gd name="T57" fmla="*/ 21 h 28"/>
                  <a:gd name="T58" fmla="*/ 1 w 44"/>
                  <a:gd name="T59" fmla="*/ 18 h 28"/>
                  <a:gd name="T60" fmla="*/ 0 w 44"/>
                  <a:gd name="T6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" h="28">
                    <a:moveTo>
                      <a:pt x="0" y="18"/>
                    </a:moveTo>
                    <a:lnTo>
                      <a:pt x="3" y="11"/>
                    </a:lnTo>
                    <a:lnTo>
                      <a:pt x="1" y="10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9" y="7"/>
                    </a:lnTo>
                    <a:lnTo>
                      <a:pt x="11" y="9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8" y="3"/>
                    </a:lnTo>
                    <a:lnTo>
                      <a:pt x="40" y="3"/>
                    </a:lnTo>
                    <a:lnTo>
                      <a:pt x="44" y="5"/>
                    </a:lnTo>
                    <a:lnTo>
                      <a:pt x="44" y="7"/>
                    </a:lnTo>
                    <a:lnTo>
                      <a:pt x="40" y="10"/>
                    </a:lnTo>
                    <a:lnTo>
                      <a:pt x="36" y="16"/>
                    </a:lnTo>
                    <a:lnTo>
                      <a:pt x="33" y="23"/>
                    </a:lnTo>
                    <a:lnTo>
                      <a:pt x="27" y="24"/>
                    </a:lnTo>
                    <a:lnTo>
                      <a:pt x="23" y="24"/>
                    </a:lnTo>
                    <a:lnTo>
                      <a:pt x="17" y="27"/>
                    </a:lnTo>
                    <a:lnTo>
                      <a:pt x="15" y="28"/>
                    </a:lnTo>
                    <a:lnTo>
                      <a:pt x="10" y="27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0" name="Freihandform 76">
                <a:extLst>
                  <a:ext uri="{FF2B5EF4-FFF2-40B4-BE49-F238E27FC236}">
                    <a16:creationId xmlns:a16="http://schemas.microsoft.com/office/drawing/2014/main" id="{C8B35EBA-4531-546F-D00F-B9A29E222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275" y="5064125"/>
                <a:ext cx="39688" cy="63500"/>
              </a:xfrm>
              <a:custGeom>
                <a:avLst/>
                <a:gdLst>
                  <a:gd name="T0" fmla="*/ 25 w 25"/>
                  <a:gd name="T1" fmla="*/ 14 h 40"/>
                  <a:gd name="T2" fmla="*/ 25 w 25"/>
                  <a:gd name="T3" fmla="*/ 23 h 40"/>
                  <a:gd name="T4" fmla="*/ 21 w 25"/>
                  <a:gd name="T5" fmla="*/ 33 h 40"/>
                  <a:gd name="T6" fmla="*/ 8 w 25"/>
                  <a:gd name="T7" fmla="*/ 40 h 40"/>
                  <a:gd name="T8" fmla="*/ 0 w 25"/>
                  <a:gd name="T9" fmla="*/ 37 h 40"/>
                  <a:gd name="T10" fmla="*/ 5 w 25"/>
                  <a:gd name="T11" fmla="*/ 27 h 40"/>
                  <a:gd name="T12" fmla="*/ 1 w 25"/>
                  <a:gd name="T13" fmla="*/ 14 h 40"/>
                  <a:gd name="T14" fmla="*/ 11 w 25"/>
                  <a:gd name="T15" fmla="*/ 6 h 40"/>
                  <a:gd name="T16" fmla="*/ 16 w 25"/>
                  <a:gd name="T17" fmla="*/ 0 h 40"/>
                  <a:gd name="T18" fmla="*/ 17 w 25"/>
                  <a:gd name="T19" fmla="*/ 7 h 40"/>
                  <a:gd name="T20" fmla="*/ 16 w 25"/>
                  <a:gd name="T21" fmla="*/ 13 h 40"/>
                  <a:gd name="T22" fmla="*/ 19 w 25"/>
                  <a:gd name="T23" fmla="*/ 13 h 40"/>
                  <a:gd name="T24" fmla="*/ 25 w 25"/>
                  <a:gd name="T25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40">
                    <a:moveTo>
                      <a:pt x="25" y="14"/>
                    </a:moveTo>
                    <a:lnTo>
                      <a:pt x="25" y="23"/>
                    </a:lnTo>
                    <a:lnTo>
                      <a:pt x="21" y="33"/>
                    </a:lnTo>
                    <a:lnTo>
                      <a:pt x="8" y="40"/>
                    </a:lnTo>
                    <a:lnTo>
                      <a:pt x="0" y="37"/>
                    </a:lnTo>
                    <a:lnTo>
                      <a:pt x="5" y="27"/>
                    </a:lnTo>
                    <a:lnTo>
                      <a:pt x="1" y="14"/>
                    </a:lnTo>
                    <a:lnTo>
                      <a:pt x="11" y="6"/>
                    </a:lnTo>
                    <a:lnTo>
                      <a:pt x="16" y="0"/>
                    </a:lnTo>
                    <a:lnTo>
                      <a:pt x="17" y="7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25" y="1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1" name="Freihandform 87">
                <a:extLst>
                  <a:ext uri="{FF2B5EF4-FFF2-40B4-BE49-F238E27FC236}">
                    <a16:creationId xmlns:a16="http://schemas.microsoft.com/office/drawing/2014/main" id="{AC59A3D4-D526-AD05-4595-C525CF8F3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413" y="5257800"/>
                <a:ext cx="114300" cy="57150"/>
              </a:xfrm>
              <a:custGeom>
                <a:avLst/>
                <a:gdLst>
                  <a:gd name="T0" fmla="*/ 9 w 72"/>
                  <a:gd name="T1" fmla="*/ 10 h 36"/>
                  <a:gd name="T2" fmla="*/ 10 w 72"/>
                  <a:gd name="T3" fmla="*/ 6 h 36"/>
                  <a:gd name="T4" fmla="*/ 15 w 72"/>
                  <a:gd name="T5" fmla="*/ 5 h 36"/>
                  <a:gd name="T6" fmla="*/ 26 w 72"/>
                  <a:gd name="T7" fmla="*/ 7 h 36"/>
                  <a:gd name="T8" fmla="*/ 27 w 72"/>
                  <a:gd name="T9" fmla="*/ 2 h 36"/>
                  <a:gd name="T10" fmla="*/ 31 w 72"/>
                  <a:gd name="T11" fmla="*/ 0 h 36"/>
                  <a:gd name="T12" fmla="*/ 41 w 72"/>
                  <a:gd name="T13" fmla="*/ 5 h 36"/>
                  <a:gd name="T14" fmla="*/ 43 w 72"/>
                  <a:gd name="T15" fmla="*/ 4 h 36"/>
                  <a:gd name="T16" fmla="*/ 54 w 72"/>
                  <a:gd name="T17" fmla="*/ 4 h 36"/>
                  <a:gd name="T18" fmla="*/ 64 w 72"/>
                  <a:gd name="T19" fmla="*/ 5 h 36"/>
                  <a:gd name="T20" fmla="*/ 67 w 72"/>
                  <a:gd name="T21" fmla="*/ 7 h 36"/>
                  <a:gd name="T22" fmla="*/ 72 w 72"/>
                  <a:gd name="T23" fmla="*/ 10 h 36"/>
                  <a:gd name="T24" fmla="*/ 71 w 72"/>
                  <a:gd name="T25" fmla="*/ 11 h 36"/>
                  <a:gd name="T26" fmla="*/ 60 w 72"/>
                  <a:gd name="T27" fmla="*/ 16 h 36"/>
                  <a:gd name="T28" fmla="*/ 58 w 72"/>
                  <a:gd name="T29" fmla="*/ 19 h 36"/>
                  <a:gd name="T30" fmla="*/ 49 w 72"/>
                  <a:gd name="T31" fmla="*/ 21 h 36"/>
                  <a:gd name="T32" fmla="*/ 47 w 72"/>
                  <a:gd name="T33" fmla="*/ 27 h 36"/>
                  <a:gd name="T34" fmla="*/ 39 w 72"/>
                  <a:gd name="T35" fmla="*/ 25 h 36"/>
                  <a:gd name="T36" fmla="*/ 35 w 72"/>
                  <a:gd name="T37" fmla="*/ 27 h 36"/>
                  <a:gd name="T38" fmla="*/ 29 w 72"/>
                  <a:gd name="T39" fmla="*/ 31 h 36"/>
                  <a:gd name="T40" fmla="*/ 30 w 72"/>
                  <a:gd name="T41" fmla="*/ 33 h 36"/>
                  <a:gd name="T42" fmla="*/ 27 w 72"/>
                  <a:gd name="T43" fmla="*/ 35 h 36"/>
                  <a:gd name="T44" fmla="*/ 14 w 72"/>
                  <a:gd name="T45" fmla="*/ 36 h 36"/>
                  <a:gd name="T46" fmla="*/ 7 w 72"/>
                  <a:gd name="T47" fmla="*/ 34 h 36"/>
                  <a:gd name="T48" fmla="*/ 0 w 72"/>
                  <a:gd name="T49" fmla="*/ 34 h 36"/>
                  <a:gd name="T50" fmla="*/ 0 w 72"/>
                  <a:gd name="T51" fmla="*/ 29 h 36"/>
                  <a:gd name="T52" fmla="*/ 7 w 72"/>
                  <a:gd name="T53" fmla="*/ 30 h 36"/>
                  <a:gd name="T54" fmla="*/ 9 w 72"/>
                  <a:gd name="T55" fmla="*/ 28 h 36"/>
                  <a:gd name="T56" fmla="*/ 14 w 72"/>
                  <a:gd name="T57" fmla="*/ 29 h 36"/>
                  <a:gd name="T58" fmla="*/ 24 w 72"/>
                  <a:gd name="T59" fmla="*/ 23 h 36"/>
                  <a:gd name="T60" fmla="*/ 15 w 72"/>
                  <a:gd name="T61" fmla="*/ 18 h 36"/>
                  <a:gd name="T62" fmla="*/ 10 w 72"/>
                  <a:gd name="T63" fmla="*/ 19 h 36"/>
                  <a:gd name="T64" fmla="*/ 6 w 72"/>
                  <a:gd name="T65" fmla="*/ 17 h 36"/>
                  <a:gd name="T66" fmla="*/ 12 w 72"/>
                  <a:gd name="T67" fmla="*/ 11 h 36"/>
                  <a:gd name="T68" fmla="*/ 9 w 72"/>
                  <a:gd name="T6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" h="36">
                    <a:moveTo>
                      <a:pt x="9" y="10"/>
                    </a:moveTo>
                    <a:lnTo>
                      <a:pt x="10" y="6"/>
                    </a:lnTo>
                    <a:lnTo>
                      <a:pt x="15" y="5"/>
                    </a:lnTo>
                    <a:lnTo>
                      <a:pt x="26" y="7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41" y="5"/>
                    </a:lnTo>
                    <a:lnTo>
                      <a:pt x="43" y="4"/>
                    </a:lnTo>
                    <a:lnTo>
                      <a:pt x="54" y="4"/>
                    </a:lnTo>
                    <a:lnTo>
                      <a:pt x="64" y="5"/>
                    </a:lnTo>
                    <a:lnTo>
                      <a:pt x="67" y="7"/>
                    </a:lnTo>
                    <a:lnTo>
                      <a:pt x="72" y="10"/>
                    </a:lnTo>
                    <a:lnTo>
                      <a:pt x="71" y="11"/>
                    </a:lnTo>
                    <a:lnTo>
                      <a:pt x="60" y="16"/>
                    </a:lnTo>
                    <a:lnTo>
                      <a:pt x="58" y="19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39" y="25"/>
                    </a:lnTo>
                    <a:lnTo>
                      <a:pt x="35" y="27"/>
                    </a:lnTo>
                    <a:lnTo>
                      <a:pt x="29" y="31"/>
                    </a:lnTo>
                    <a:lnTo>
                      <a:pt x="30" y="33"/>
                    </a:lnTo>
                    <a:lnTo>
                      <a:pt x="27" y="35"/>
                    </a:lnTo>
                    <a:lnTo>
                      <a:pt x="14" y="36"/>
                    </a:lnTo>
                    <a:lnTo>
                      <a:pt x="7" y="34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7" y="30"/>
                    </a:lnTo>
                    <a:lnTo>
                      <a:pt x="9" y="28"/>
                    </a:lnTo>
                    <a:lnTo>
                      <a:pt x="14" y="29"/>
                    </a:lnTo>
                    <a:lnTo>
                      <a:pt x="24" y="23"/>
                    </a:lnTo>
                    <a:lnTo>
                      <a:pt x="15" y="18"/>
                    </a:lnTo>
                    <a:lnTo>
                      <a:pt x="10" y="19"/>
                    </a:lnTo>
                    <a:lnTo>
                      <a:pt x="6" y="17"/>
                    </a:lnTo>
                    <a:lnTo>
                      <a:pt x="12" y="11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2" name="Freihandform 91">
                <a:extLst>
                  <a:ext uri="{FF2B5EF4-FFF2-40B4-BE49-F238E27FC236}">
                    <a16:creationId xmlns:a16="http://schemas.microsoft.com/office/drawing/2014/main" id="{19F38B49-9744-2147-B155-5A90B61C6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363" y="5259388"/>
                <a:ext cx="19050" cy="19050"/>
              </a:xfrm>
              <a:custGeom>
                <a:avLst/>
                <a:gdLst>
                  <a:gd name="T0" fmla="*/ 4 w 12"/>
                  <a:gd name="T1" fmla="*/ 11 h 12"/>
                  <a:gd name="T2" fmla="*/ 4 w 12"/>
                  <a:gd name="T3" fmla="*/ 12 h 12"/>
                  <a:gd name="T4" fmla="*/ 3 w 12"/>
                  <a:gd name="T5" fmla="*/ 12 h 12"/>
                  <a:gd name="T6" fmla="*/ 3 w 12"/>
                  <a:gd name="T7" fmla="*/ 10 h 12"/>
                  <a:gd name="T8" fmla="*/ 2 w 12"/>
                  <a:gd name="T9" fmla="*/ 9 h 12"/>
                  <a:gd name="T10" fmla="*/ 0 w 12"/>
                  <a:gd name="T11" fmla="*/ 6 h 12"/>
                  <a:gd name="T12" fmla="*/ 1 w 12"/>
                  <a:gd name="T13" fmla="*/ 4 h 12"/>
                  <a:gd name="T14" fmla="*/ 3 w 12"/>
                  <a:gd name="T15" fmla="*/ 4 h 12"/>
                  <a:gd name="T16" fmla="*/ 4 w 12"/>
                  <a:gd name="T17" fmla="*/ 0 h 12"/>
                  <a:gd name="T18" fmla="*/ 4 w 12"/>
                  <a:gd name="T19" fmla="*/ 0 h 12"/>
                  <a:gd name="T20" fmla="*/ 6 w 12"/>
                  <a:gd name="T21" fmla="*/ 1 h 12"/>
                  <a:gd name="T22" fmla="*/ 7 w 12"/>
                  <a:gd name="T23" fmla="*/ 1 h 12"/>
                  <a:gd name="T24" fmla="*/ 8 w 12"/>
                  <a:gd name="T25" fmla="*/ 3 h 12"/>
                  <a:gd name="T26" fmla="*/ 9 w 12"/>
                  <a:gd name="T27" fmla="*/ 4 h 12"/>
                  <a:gd name="T28" fmla="*/ 10 w 12"/>
                  <a:gd name="T29" fmla="*/ 5 h 12"/>
                  <a:gd name="T30" fmla="*/ 12 w 12"/>
                  <a:gd name="T31" fmla="*/ 5 h 12"/>
                  <a:gd name="T32" fmla="*/ 10 w 12"/>
                  <a:gd name="T33" fmla="*/ 7 h 12"/>
                  <a:gd name="T34" fmla="*/ 10 w 12"/>
                  <a:gd name="T35" fmla="*/ 9 h 12"/>
                  <a:gd name="T36" fmla="*/ 10 w 12"/>
                  <a:gd name="T37" fmla="*/ 9 h 12"/>
                  <a:gd name="T38" fmla="*/ 8 w 12"/>
                  <a:gd name="T39" fmla="*/ 10 h 12"/>
                  <a:gd name="T40" fmla="*/ 4 w 12"/>
                  <a:gd name="T4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lnTo>
                      <a:pt x="4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3" name="Freihandform 93">
                <a:extLst>
                  <a:ext uri="{FF2B5EF4-FFF2-40B4-BE49-F238E27FC236}">
                    <a16:creationId xmlns:a16="http://schemas.microsoft.com/office/drawing/2014/main" id="{E39BE161-F2F0-0320-2D3A-8CABD2377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350" y="5060950"/>
                <a:ext cx="434975" cy="234950"/>
              </a:xfrm>
              <a:custGeom>
                <a:avLst/>
                <a:gdLst>
                  <a:gd name="T0" fmla="*/ 161 w 274"/>
                  <a:gd name="T1" fmla="*/ 136 h 148"/>
                  <a:gd name="T2" fmla="*/ 149 w 274"/>
                  <a:gd name="T3" fmla="*/ 148 h 148"/>
                  <a:gd name="T4" fmla="*/ 144 w 274"/>
                  <a:gd name="T5" fmla="*/ 145 h 148"/>
                  <a:gd name="T6" fmla="*/ 134 w 274"/>
                  <a:gd name="T7" fmla="*/ 136 h 148"/>
                  <a:gd name="T8" fmla="*/ 132 w 274"/>
                  <a:gd name="T9" fmla="*/ 128 h 148"/>
                  <a:gd name="T10" fmla="*/ 112 w 274"/>
                  <a:gd name="T11" fmla="*/ 122 h 148"/>
                  <a:gd name="T12" fmla="*/ 98 w 274"/>
                  <a:gd name="T13" fmla="*/ 114 h 148"/>
                  <a:gd name="T14" fmla="*/ 82 w 274"/>
                  <a:gd name="T15" fmla="*/ 103 h 148"/>
                  <a:gd name="T16" fmla="*/ 63 w 274"/>
                  <a:gd name="T17" fmla="*/ 108 h 148"/>
                  <a:gd name="T18" fmla="*/ 60 w 274"/>
                  <a:gd name="T19" fmla="*/ 143 h 148"/>
                  <a:gd name="T20" fmla="*/ 51 w 274"/>
                  <a:gd name="T21" fmla="*/ 134 h 148"/>
                  <a:gd name="T22" fmla="*/ 40 w 274"/>
                  <a:gd name="T23" fmla="*/ 138 h 148"/>
                  <a:gd name="T24" fmla="*/ 41 w 274"/>
                  <a:gd name="T25" fmla="*/ 132 h 148"/>
                  <a:gd name="T26" fmla="*/ 33 w 274"/>
                  <a:gd name="T27" fmla="*/ 126 h 148"/>
                  <a:gd name="T28" fmla="*/ 25 w 274"/>
                  <a:gd name="T29" fmla="*/ 116 h 148"/>
                  <a:gd name="T30" fmla="*/ 33 w 274"/>
                  <a:gd name="T31" fmla="*/ 113 h 148"/>
                  <a:gd name="T32" fmla="*/ 39 w 274"/>
                  <a:gd name="T33" fmla="*/ 105 h 148"/>
                  <a:gd name="T34" fmla="*/ 45 w 274"/>
                  <a:gd name="T35" fmla="*/ 96 h 148"/>
                  <a:gd name="T36" fmla="*/ 37 w 274"/>
                  <a:gd name="T37" fmla="*/ 91 h 148"/>
                  <a:gd name="T38" fmla="*/ 24 w 274"/>
                  <a:gd name="T39" fmla="*/ 93 h 148"/>
                  <a:gd name="T40" fmla="*/ 15 w 274"/>
                  <a:gd name="T41" fmla="*/ 94 h 148"/>
                  <a:gd name="T42" fmla="*/ 11 w 274"/>
                  <a:gd name="T43" fmla="*/ 82 h 148"/>
                  <a:gd name="T44" fmla="*/ 0 w 274"/>
                  <a:gd name="T45" fmla="*/ 76 h 148"/>
                  <a:gd name="T46" fmla="*/ 1 w 274"/>
                  <a:gd name="T47" fmla="*/ 66 h 148"/>
                  <a:gd name="T48" fmla="*/ 15 w 274"/>
                  <a:gd name="T49" fmla="*/ 60 h 148"/>
                  <a:gd name="T50" fmla="*/ 29 w 274"/>
                  <a:gd name="T51" fmla="*/ 41 h 148"/>
                  <a:gd name="T52" fmla="*/ 54 w 274"/>
                  <a:gd name="T53" fmla="*/ 48 h 148"/>
                  <a:gd name="T54" fmla="*/ 69 w 274"/>
                  <a:gd name="T55" fmla="*/ 48 h 148"/>
                  <a:gd name="T56" fmla="*/ 88 w 274"/>
                  <a:gd name="T57" fmla="*/ 54 h 148"/>
                  <a:gd name="T58" fmla="*/ 99 w 274"/>
                  <a:gd name="T59" fmla="*/ 50 h 148"/>
                  <a:gd name="T60" fmla="*/ 91 w 274"/>
                  <a:gd name="T61" fmla="*/ 38 h 148"/>
                  <a:gd name="T62" fmla="*/ 95 w 274"/>
                  <a:gd name="T63" fmla="*/ 30 h 148"/>
                  <a:gd name="T64" fmla="*/ 97 w 274"/>
                  <a:gd name="T65" fmla="*/ 19 h 148"/>
                  <a:gd name="T66" fmla="*/ 126 w 274"/>
                  <a:gd name="T67" fmla="*/ 12 h 148"/>
                  <a:gd name="T68" fmla="*/ 145 w 274"/>
                  <a:gd name="T69" fmla="*/ 4 h 148"/>
                  <a:gd name="T70" fmla="*/ 163 w 274"/>
                  <a:gd name="T71" fmla="*/ 2 h 148"/>
                  <a:gd name="T72" fmla="*/ 173 w 274"/>
                  <a:gd name="T73" fmla="*/ 12 h 148"/>
                  <a:gd name="T74" fmla="*/ 181 w 274"/>
                  <a:gd name="T75" fmla="*/ 21 h 148"/>
                  <a:gd name="T76" fmla="*/ 204 w 274"/>
                  <a:gd name="T77" fmla="*/ 10 h 148"/>
                  <a:gd name="T78" fmla="*/ 210 w 274"/>
                  <a:gd name="T79" fmla="*/ 22 h 148"/>
                  <a:gd name="T80" fmla="*/ 228 w 274"/>
                  <a:gd name="T81" fmla="*/ 44 h 148"/>
                  <a:gd name="T82" fmla="*/ 248 w 274"/>
                  <a:gd name="T83" fmla="*/ 48 h 148"/>
                  <a:gd name="T84" fmla="*/ 255 w 274"/>
                  <a:gd name="T85" fmla="*/ 56 h 148"/>
                  <a:gd name="T86" fmla="*/ 262 w 274"/>
                  <a:gd name="T87" fmla="*/ 62 h 148"/>
                  <a:gd name="T88" fmla="*/ 274 w 274"/>
                  <a:gd name="T89" fmla="*/ 67 h 148"/>
                  <a:gd name="T90" fmla="*/ 263 w 274"/>
                  <a:gd name="T91" fmla="*/ 74 h 148"/>
                  <a:gd name="T92" fmla="*/ 260 w 274"/>
                  <a:gd name="T93" fmla="*/ 89 h 148"/>
                  <a:gd name="T94" fmla="*/ 242 w 274"/>
                  <a:gd name="T95" fmla="*/ 103 h 148"/>
                  <a:gd name="T96" fmla="*/ 225 w 274"/>
                  <a:gd name="T97" fmla="*/ 109 h 148"/>
                  <a:gd name="T98" fmla="*/ 226 w 274"/>
                  <a:gd name="T99" fmla="*/ 128 h 148"/>
                  <a:gd name="T100" fmla="*/ 222 w 274"/>
                  <a:gd name="T101" fmla="*/ 131 h 148"/>
                  <a:gd name="T102" fmla="*/ 209 w 274"/>
                  <a:gd name="T103" fmla="*/ 128 h 148"/>
                  <a:gd name="T104" fmla="*/ 196 w 274"/>
                  <a:gd name="T105" fmla="*/ 129 h 148"/>
                  <a:gd name="T106" fmla="*/ 182 w 274"/>
                  <a:gd name="T107" fmla="*/ 126 h 148"/>
                  <a:gd name="T108" fmla="*/ 170 w 274"/>
                  <a:gd name="T109" fmla="*/ 129 h 148"/>
                  <a:gd name="T110" fmla="*/ 164 w 274"/>
                  <a:gd name="T111" fmla="*/ 13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4" h="148">
                    <a:moveTo>
                      <a:pt x="164" y="134"/>
                    </a:moveTo>
                    <a:lnTo>
                      <a:pt x="161" y="136"/>
                    </a:lnTo>
                    <a:lnTo>
                      <a:pt x="151" y="142"/>
                    </a:lnTo>
                    <a:lnTo>
                      <a:pt x="149" y="148"/>
                    </a:lnTo>
                    <a:lnTo>
                      <a:pt x="146" y="148"/>
                    </a:lnTo>
                    <a:lnTo>
                      <a:pt x="144" y="145"/>
                    </a:lnTo>
                    <a:lnTo>
                      <a:pt x="135" y="143"/>
                    </a:lnTo>
                    <a:lnTo>
                      <a:pt x="134" y="136"/>
                    </a:lnTo>
                    <a:lnTo>
                      <a:pt x="130" y="136"/>
                    </a:lnTo>
                    <a:lnTo>
                      <a:pt x="132" y="128"/>
                    </a:lnTo>
                    <a:lnTo>
                      <a:pt x="123" y="120"/>
                    </a:lnTo>
                    <a:lnTo>
                      <a:pt x="112" y="122"/>
                    </a:lnTo>
                    <a:lnTo>
                      <a:pt x="104" y="123"/>
                    </a:lnTo>
                    <a:lnTo>
                      <a:pt x="98" y="114"/>
                    </a:lnTo>
                    <a:lnTo>
                      <a:pt x="92" y="111"/>
                    </a:lnTo>
                    <a:lnTo>
                      <a:pt x="82" y="103"/>
                    </a:lnTo>
                    <a:lnTo>
                      <a:pt x="81" y="103"/>
                    </a:lnTo>
                    <a:lnTo>
                      <a:pt x="63" y="108"/>
                    </a:lnTo>
                    <a:lnTo>
                      <a:pt x="64" y="142"/>
                    </a:lnTo>
                    <a:lnTo>
                      <a:pt x="60" y="143"/>
                    </a:lnTo>
                    <a:lnTo>
                      <a:pt x="56" y="136"/>
                    </a:lnTo>
                    <a:lnTo>
                      <a:pt x="51" y="134"/>
                    </a:lnTo>
                    <a:lnTo>
                      <a:pt x="44" y="135"/>
                    </a:lnTo>
                    <a:lnTo>
                      <a:pt x="40" y="138"/>
                    </a:lnTo>
                    <a:lnTo>
                      <a:pt x="40" y="136"/>
                    </a:lnTo>
                    <a:lnTo>
                      <a:pt x="41" y="132"/>
                    </a:lnTo>
                    <a:lnTo>
                      <a:pt x="40" y="129"/>
                    </a:lnTo>
                    <a:lnTo>
                      <a:pt x="33" y="126"/>
                    </a:lnTo>
                    <a:lnTo>
                      <a:pt x="29" y="118"/>
                    </a:lnTo>
                    <a:lnTo>
                      <a:pt x="25" y="116"/>
                    </a:lnTo>
                    <a:lnTo>
                      <a:pt x="25" y="112"/>
                    </a:lnTo>
                    <a:lnTo>
                      <a:pt x="33" y="113"/>
                    </a:lnTo>
                    <a:lnTo>
                      <a:pt x="33" y="106"/>
                    </a:lnTo>
                    <a:lnTo>
                      <a:pt x="39" y="105"/>
                    </a:lnTo>
                    <a:lnTo>
                      <a:pt x="44" y="106"/>
                    </a:lnTo>
                    <a:lnTo>
                      <a:pt x="45" y="96"/>
                    </a:lnTo>
                    <a:lnTo>
                      <a:pt x="44" y="91"/>
                    </a:lnTo>
                    <a:lnTo>
                      <a:pt x="37" y="91"/>
                    </a:lnTo>
                    <a:lnTo>
                      <a:pt x="31" y="89"/>
                    </a:lnTo>
                    <a:lnTo>
                      <a:pt x="24" y="93"/>
                    </a:lnTo>
                    <a:lnTo>
                      <a:pt x="18" y="95"/>
                    </a:lnTo>
                    <a:lnTo>
                      <a:pt x="15" y="94"/>
                    </a:lnTo>
                    <a:lnTo>
                      <a:pt x="15" y="89"/>
                    </a:lnTo>
                    <a:lnTo>
                      <a:pt x="11" y="82"/>
                    </a:lnTo>
                    <a:lnTo>
                      <a:pt x="6" y="82"/>
                    </a:lnTo>
                    <a:lnTo>
                      <a:pt x="0" y="76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7" y="54"/>
                    </a:lnTo>
                    <a:lnTo>
                      <a:pt x="15" y="60"/>
                    </a:lnTo>
                    <a:lnTo>
                      <a:pt x="15" y="53"/>
                    </a:lnTo>
                    <a:lnTo>
                      <a:pt x="29" y="41"/>
                    </a:lnTo>
                    <a:lnTo>
                      <a:pt x="39" y="41"/>
                    </a:lnTo>
                    <a:lnTo>
                      <a:pt x="54" y="48"/>
                    </a:lnTo>
                    <a:lnTo>
                      <a:pt x="62" y="53"/>
                    </a:lnTo>
                    <a:lnTo>
                      <a:pt x="69" y="48"/>
                    </a:lnTo>
                    <a:lnTo>
                      <a:pt x="80" y="48"/>
                    </a:lnTo>
                    <a:lnTo>
                      <a:pt x="88" y="54"/>
                    </a:lnTo>
                    <a:lnTo>
                      <a:pt x="91" y="50"/>
                    </a:lnTo>
                    <a:lnTo>
                      <a:pt x="99" y="50"/>
                    </a:lnTo>
                    <a:lnTo>
                      <a:pt x="101" y="45"/>
                    </a:lnTo>
                    <a:lnTo>
                      <a:pt x="91" y="38"/>
                    </a:lnTo>
                    <a:lnTo>
                      <a:pt x="97" y="33"/>
                    </a:lnTo>
                    <a:lnTo>
                      <a:pt x="95" y="30"/>
                    </a:lnTo>
                    <a:lnTo>
                      <a:pt x="101" y="27"/>
                    </a:lnTo>
                    <a:lnTo>
                      <a:pt x="97" y="19"/>
                    </a:lnTo>
                    <a:lnTo>
                      <a:pt x="100" y="15"/>
                    </a:lnTo>
                    <a:lnTo>
                      <a:pt x="126" y="12"/>
                    </a:lnTo>
                    <a:lnTo>
                      <a:pt x="128" y="9"/>
                    </a:lnTo>
                    <a:lnTo>
                      <a:pt x="145" y="4"/>
                    </a:lnTo>
                    <a:lnTo>
                      <a:pt x="151" y="0"/>
                    </a:lnTo>
                    <a:lnTo>
                      <a:pt x="163" y="2"/>
                    </a:lnTo>
                    <a:lnTo>
                      <a:pt x="165" y="14"/>
                    </a:lnTo>
                    <a:lnTo>
                      <a:pt x="173" y="12"/>
                    </a:lnTo>
                    <a:lnTo>
                      <a:pt x="181" y="15"/>
                    </a:lnTo>
                    <a:lnTo>
                      <a:pt x="181" y="21"/>
                    </a:lnTo>
                    <a:lnTo>
                      <a:pt x="187" y="20"/>
                    </a:lnTo>
                    <a:lnTo>
                      <a:pt x="204" y="10"/>
                    </a:lnTo>
                    <a:lnTo>
                      <a:pt x="202" y="14"/>
                    </a:lnTo>
                    <a:lnTo>
                      <a:pt x="210" y="22"/>
                    </a:lnTo>
                    <a:lnTo>
                      <a:pt x="225" y="50"/>
                    </a:lnTo>
                    <a:lnTo>
                      <a:pt x="228" y="44"/>
                    </a:lnTo>
                    <a:lnTo>
                      <a:pt x="238" y="50"/>
                    </a:lnTo>
                    <a:lnTo>
                      <a:pt x="248" y="48"/>
                    </a:lnTo>
                    <a:lnTo>
                      <a:pt x="251" y="50"/>
                    </a:lnTo>
                    <a:lnTo>
                      <a:pt x="255" y="56"/>
                    </a:lnTo>
                    <a:lnTo>
                      <a:pt x="258" y="58"/>
                    </a:lnTo>
                    <a:lnTo>
                      <a:pt x="262" y="62"/>
                    </a:lnTo>
                    <a:lnTo>
                      <a:pt x="271" y="61"/>
                    </a:lnTo>
                    <a:lnTo>
                      <a:pt x="274" y="67"/>
                    </a:lnTo>
                    <a:lnTo>
                      <a:pt x="269" y="74"/>
                    </a:lnTo>
                    <a:lnTo>
                      <a:pt x="263" y="74"/>
                    </a:lnTo>
                    <a:lnTo>
                      <a:pt x="263" y="85"/>
                    </a:lnTo>
                    <a:lnTo>
                      <a:pt x="260" y="89"/>
                    </a:lnTo>
                    <a:lnTo>
                      <a:pt x="246" y="87"/>
                    </a:lnTo>
                    <a:lnTo>
                      <a:pt x="242" y="103"/>
                    </a:lnTo>
                    <a:lnTo>
                      <a:pt x="238" y="106"/>
                    </a:lnTo>
                    <a:lnTo>
                      <a:pt x="225" y="109"/>
                    </a:lnTo>
                    <a:lnTo>
                      <a:pt x="231" y="125"/>
                    </a:lnTo>
                    <a:lnTo>
                      <a:pt x="226" y="128"/>
                    </a:lnTo>
                    <a:lnTo>
                      <a:pt x="227" y="134"/>
                    </a:lnTo>
                    <a:lnTo>
                      <a:pt x="222" y="131"/>
                    </a:lnTo>
                    <a:lnTo>
                      <a:pt x="219" y="129"/>
                    </a:lnTo>
                    <a:lnTo>
                      <a:pt x="209" y="128"/>
                    </a:lnTo>
                    <a:lnTo>
                      <a:pt x="198" y="128"/>
                    </a:lnTo>
                    <a:lnTo>
                      <a:pt x="196" y="129"/>
                    </a:lnTo>
                    <a:lnTo>
                      <a:pt x="186" y="124"/>
                    </a:lnTo>
                    <a:lnTo>
                      <a:pt x="182" y="126"/>
                    </a:lnTo>
                    <a:lnTo>
                      <a:pt x="181" y="131"/>
                    </a:lnTo>
                    <a:lnTo>
                      <a:pt x="170" y="129"/>
                    </a:lnTo>
                    <a:lnTo>
                      <a:pt x="165" y="130"/>
                    </a:lnTo>
                    <a:lnTo>
                      <a:pt x="164" y="1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4" name="Freihandform 99">
                <a:extLst>
                  <a:ext uri="{FF2B5EF4-FFF2-40B4-BE49-F238E27FC236}">
                    <a16:creationId xmlns:a16="http://schemas.microsoft.com/office/drawing/2014/main" id="{5CD6D632-DC70-0728-05D4-2DD59BA52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475" y="5040313"/>
                <a:ext cx="58738" cy="46038"/>
              </a:xfrm>
              <a:custGeom>
                <a:avLst/>
                <a:gdLst>
                  <a:gd name="T0" fmla="*/ 11 w 37"/>
                  <a:gd name="T1" fmla="*/ 25 h 29"/>
                  <a:gd name="T2" fmla="*/ 11 w 37"/>
                  <a:gd name="T3" fmla="*/ 22 h 29"/>
                  <a:gd name="T4" fmla="*/ 11 w 37"/>
                  <a:gd name="T5" fmla="*/ 19 h 29"/>
                  <a:gd name="T6" fmla="*/ 8 w 37"/>
                  <a:gd name="T7" fmla="*/ 17 h 29"/>
                  <a:gd name="T8" fmla="*/ 1 w 37"/>
                  <a:gd name="T9" fmla="*/ 15 h 29"/>
                  <a:gd name="T10" fmla="*/ 0 w 37"/>
                  <a:gd name="T11" fmla="*/ 5 h 29"/>
                  <a:gd name="T12" fmla="*/ 7 w 37"/>
                  <a:gd name="T13" fmla="*/ 2 h 29"/>
                  <a:gd name="T14" fmla="*/ 19 w 37"/>
                  <a:gd name="T15" fmla="*/ 2 h 29"/>
                  <a:gd name="T16" fmla="*/ 25 w 37"/>
                  <a:gd name="T17" fmla="*/ 0 h 29"/>
                  <a:gd name="T18" fmla="*/ 26 w 37"/>
                  <a:gd name="T19" fmla="*/ 3 h 29"/>
                  <a:gd name="T20" fmla="*/ 30 w 37"/>
                  <a:gd name="T21" fmla="*/ 4 h 29"/>
                  <a:gd name="T22" fmla="*/ 36 w 37"/>
                  <a:gd name="T23" fmla="*/ 10 h 29"/>
                  <a:gd name="T24" fmla="*/ 37 w 37"/>
                  <a:gd name="T25" fmla="*/ 15 h 29"/>
                  <a:gd name="T26" fmla="*/ 31 w 37"/>
                  <a:gd name="T27" fmla="*/ 19 h 29"/>
                  <a:gd name="T28" fmla="*/ 30 w 37"/>
                  <a:gd name="T29" fmla="*/ 26 h 29"/>
                  <a:gd name="T30" fmla="*/ 23 w 37"/>
                  <a:gd name="T31" fmla="*/ 29 h 29"/>
                  <a:gd name="T32" fmla="*/ 15 w 37"/>
                  <a:gd name="T33" fmla="*/ 29 h 29"/>
                  <a:gd name="T34" fmla="*/ 14 w 37"/>
                  <a:gd name="T35" fmla="*/ 26 h 29"/>
                  <a:gd name="T36" fmla="*/ 11 w 37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11" y="25"/>
                    </a:moveTo>
                    <a:lnTo>
                      <a:pt x="11" y="22"/>
                    </a:lnTo>
                    <a:lnTo>
                      <a:pt x="11" y="19"/>
                    </a:lnTo>
                    <a:lnTo>
                      <a:pt x="8" y="17"/>
                    </a:lnTo>
                    <a:lnTo>
                      <a:pt x="1" y="15"/>
                    </a:lnTo>
                    <a:lnTo>
                      <a:pt x="0" y="5"/>
                    </a:lnTo>
                    <a:lnTo>
                      <a:pt x="7" y="2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30" y="4"/>
                    </a:lnTo>
                    <a:lnTo>
                      <a:pt x="36" y="10"/>
                    </a:lnTo>
                    <a:lnTo>
                      <a:pt x="37" y="15"/>
                    </a:lnTo>
                    <a:lnTo>
                      <a:pt x="31" y="19"/>
                    </a:lnTo>
                    <a:lnTo>
                      <a:pt x="30" y="26"/>
                    </a:lnTo>
                    <a:lnTo>
                      <a:pt x="23" y="29"/>
                    </a:lnTo>
                    <a:lnTo>
                      <a:pt x="15" y="29"/>
                    </a:lnTo>
                    <a:lnTo>
                      <a:pt x="14" y="26"/>
                    </a:lnTo>
                    <a:lnTo>
                      <a:pt x="11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5" name="Freihandform 100">
                <a:extLst>
                  <a:ext uri="{FF2B5EF4-FFF2-40B4-BE49-F238E27FC236}">
                    <a16:creationId xmlns:a16="http://schemas.microsoft.com/office/drawing/2014/main" id="{621237A4-2BD6-5FCE-AEF6-E6BAA881A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375" y="5153025"/>
                <a:ext cx="7938" cy="11113"/>
              </a:xfrm>
              <a:custGeom>
                <a:avLst/>
                <a:gdLst>
                  <a:gd name="T0" fmla="*/ 4 w 5"/>
                  <a:gd name="T1" fmla="*/ 0 h 7"/>
                  <a:gd name="T2" fmla="*/ 5 w 5"/>
                  <a:gd name="T3" fmla="*/ 2 h 7"/>
                  <a:gd name="T4" fmla="*/ 4 w 5"/>
                  <a:gd name="T5" fmla="*/ 7 h 7"/>
                  <a:gd name="T6" fmla="*/ 2 w 5"/>
                  <a:gd name="T7" fmla="*/ 7 h 7"/>
                  <a:gd name="T8" fmla="*/ 0 w 5"/>
                  <a:gd name="T9" fmla="*/ 6 h 7"/>
                  <a:gd name="T10" fmla="*/ 1 w 5"/>
                  <a:gd name="T11" fmla="*/ 0 h 7"/>
                  <a:gd name="T12" fmla="*/ 4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6" name="Freihandform 101">
                <a:extLst>
                  <a:ext uri="{FF2B5EF4-FFF2-40B4-BE49-F238E27FC236}">
                    <a16:creationId xmlns:a16="http://schemas.microsoft.com/office/drawing/2014/main" id="{2DCE08F2-420D-C401-5DC9-938648892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475" y="5010150"/>
                <a:ext cx="74613" cy="46038"/>
              </a:xfrm>
              <a:custGeom>
                <a:avLst/>
                <a:gdLst>
                  <a:gd name="T0" fmla="*/ 0 w 47"/>
                  <a:gd name="T1" fmla="*/ 24 h 29"/>
                  <a:gd name="T2" fmla="*/ 0 w 47"/>
                  <a:gd name="T3" fmla="*/ 15 h 29"/>
                  <a:gd name="T4" fmla="*/ 3 w 47"/>
                  <a:gd name="T5" fmla="*/ 7 h 29"/>
                  <a:gd name="T6" fmla="*/ 9 w 47"/>
                  <a:gd name="T7" fmla="*/ 3 h 29"/>
                  <a:gd name="T8" fmla="*/ 14 w 47"/>
                  <a:gd name="T9" fmla="*/ 12 h 29"/>
                  <a:gd name="T10" fmla="*/ 20 w 47"/>
                  <a:gd name="T11" fmla="*/ 12 h 29"/>
                  <a:gd name="T12" fmla="*/ 21 w 47"/>
                  <a:gd name="T13" fmla="*/ 3 h 29"/>
                  <a:gd name="T14" fmla="*/ 28 w 47"/>
                  <a:gd name="T15" fmla="*/ 0 h 29"/>
                  <a:gd name="T16" fmla="*/ 30 w 47"/>
                  <a:gd name="T17" fmla="*/ 1 h 29"/>
                  <a:gd name="T18" fmla="*/ 36 w 47"/>
                  <a:gd name="T19" fmla="*/ 6 h 29"/>
                  <a:gd name="T20" fmla="*/ 41 w 47"/>
                  <a:gd name="T21" fmla="*/ 6 h 29"/>
                  <a:gd name="T22" fmla="*/ 44 w 47"/>
                  <a:gd name="T23" fmla="*/ 9 h 29"/>
                  <a:gd name="T24" fmla="*/ 46 w 47"/>
                  <a:gd name="T25" fmla="*/ 15 h 29"/>
                  <a:gd name="T26" fmla="*/ 47 w 47"/>
                  <a:gd name="T27" fmla="*/ 22 h 29"/>
                  <a:gd name="T28" fmla="*/ 40 w 47"/>
                  <a:gd name="T29" fmla="*/ 27 h 29"/>
                  <a:gd name="T30" fmla="*/ 36 w 47"/>
                  <a:gd name="T31" fmla="*/ 29 h 29"/>
                  <a:gd name="T32" fmla="*/ 30 w 47"/>
                  <a:gd name="T33" fmla="*/ 23 h 29"/>
                  <a:gd name="T34" fmla="*/ 26 w 47"/>
                  <a:gd name="T35" fmla="*/ 22 h 29"/>
                  <a:gd name="T36" fmla="*/ 25 w 47"/>
                  <a:gd name="T37" fmla="*/ 19 h 29"/>
                  <a:gd name="T38" fmla="*/ 19 w 47"/>
                  <a:gd name="T39" fmla="*/ 21 h 29"/>
                  <a:gd name="T40" fmla="*/ 7 w 47"/>
                  <a:gd name="T41" fmla="*/ 21 h 29"/>
                  <a:gd name="T42" fmla="*/ 0 w 47"/>
                  <a:gd name="T43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29">
                    <a:moveTo>
                      <a:pt x="0" y="24"/>
                    </a:moveTo>
                    <a:lnTo>
                      <a:pt x="0" y="15"/>
                    </a:lnTo>
                    <a:lnTo>
                      <a:pt x="3" y="7"/>
                    </a:lnTo>
                    <a:lnTo>
                      <a:pt x="9" y="3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1" y="3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6" y="6"/>
                    </a:lnTo>
                    <a:lnTo>
                      <a:pt x="41" y="6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7" y="22"/>
                    </a:lnTo>
                    <a:lnTo>
                      <a:pt x="40" y="27"/>
                    </a:lnTo>
                    <a:lnTo>
                      <a:pt x="36" y="29"/>
                    </a:lnTo>
                    <a:lnTo>
                      <a:pt x="30" y="23"/>
                    </a:lnTo>
                    <a:lnTo>
                      <a:pt x="26" y="22"/>
                    </a:lnTo>
                    <a:lnTo>
                      <a:pt x="25" y="19"/>
                    </a:lnTo>
                    <a:lnTo>
                      <a:pt x="19" y="21"/>
                    </a:lnTo>
                    <a:lnTo>
                      <a:pt x="7" y="2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7" name="Freihandform 104">
                <a:extLst>
                  <a:ext uri="{FF2B5EF4-FFF2-40B4-BE49-F238E27FC236}">
                    <a16:creationId xmlns:a16="http://schemas.microsoft.com/office/drawing/2014/main" id="{0AD5BBF3-86C3-8D9F-12DE-03C2F990D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5178425"/>
                <a:ext cx="36513" cy="46038"/>
              </a:xfrm>
              <a:custGeom>
                <a:avLst/>
                <a:gdLst>
                  <a:gd name="T0" fmla="*/ 0 w 23"/>
                  <a:gd name="T1" fmla="*/ 3 h 29"/>
                  <a:gd name="T2" fmla="*/ 1 w 23"/>
                  <a:gd name="T3" fmla="*/ 2 h 29"/>
                  <a:gd name="T4" fmla="*/ 6 w 23"/>
                  <a:gd name="T5" fmla="*/ 0 h 29"/>
                  <a:gd name="T6" fmla="*/ 11 w 23"/>
                  <a:gd name="T7" fmla="*/ 4 h 29"/>
                  <a:gd name="T8" fmla="*/ 13 w 23"/>
                  <a:gd name="T9" fmla="*/ 4 h 29"/>
                  <a:gd name="T10" fmla="*/ 17 w 23"/>
                  <a:gd name="T11" fmla="*/ 6 h 29"/>
                  <a:gd name="T12" fmla="*/ 16 w 23"/>
                  <a:gd name="T13" fmla="*/ 10 h 29"/>
                  <a:gd name="T14" fmla="*/ 18 w 23"/>
                  <a:gd name="T15" fmla="*/ 11 h 29"/>
                  <a:gd name="T16" fmla="*/ 20 w 23"/>
                  <a:gd name="T17" fmla="*/ 16 h 29"/>
                  <a:gd name="T18" fmla="*/ 22 w 23"/>
                  <a:gd name="T19" fmla="*/ 19 h 29"/>
                  <a:gd name="T20" fmla="*/ 22 w 23"/>
                  <a:gd name="T21" fmla="*/ 20 h 29"/>
                  <a:gd name="T22" fmla="*/ 23 w 23"/>
                  <a:gd name="T23" fmla="*/ 21 h 29"/>
                  <a:gd name="T24" fmla="*/ 21 w 23"/>
                  <a:gd name="T25" fmla="*/ 22 h 29"/>
                  <a:gd name="T26" fmla="*/ 17 w 23"/>
                  <a:gd name="T27" fmla="*/ 21 h 29"/>
                  <a:gd name="T28" fmla="*/ 16 w 23"/>
                  <a:gd name="T29" fmla="*/ 20 h 29"/>
                  <a:gd name="T30" fmla="*/ 15 w 23"/>
                  <a:gd name="T31" fmla="*/ 21 h 29"/>
                  <a:gd name="T32" fmla="*/ 16 w 23"/>
                  <a:gd name="T33" fmla="*/ 22 h 29"/>
                  <a:gd name="T34" fmla="*/ 13 w 23"/>
                  <a:gd name="T35" fmla="*/ 26 h 29"/>
                  <a:gd name="T36" fmla="*/ 12 w 23"/>
                  <a:gd name="T37" fmla="*/ 29 h 29"/>
                  <a:gd name="T38" fmla="*/ 11 w 23"/>
                  <a:gd name="T39" fmla="*/ 29 h 29"/>
                  <a:gd name="T40" fmla="*/ 10 w 23"/>
                  <a:gd name="T41" fmla="*/ 26 h 29"/>
                  <a:gd name="T42" fmla="*/ 10 w 23"/>
                  <a:gd name="T43" fmla="*/ 21 h 29"/>
                  <a:gd name="T44" fmla="*/ 10 w 23"/>
                  <a:gd name="T45" fmla="*/ 17 h 29"/>
                  <a:gd name="T46" fmla="*/ 6 w 23"/>
                  <a:gd name="T47" fmla="*/ 11 h 29"/>
                  <a:gd name="T48" fmla="*/ 4 w 23"/>
                  <a:gd name="T49" fmla="*/ 8 h 29"/>
                  <a:gd name="T50" fmla="*/ 1 w 23"/>
                  <a:gd name="T51" fmla="*/ 4 h 29"/>
                  <a:gd name="T52" fmla="*/ 0 w 23"/>
                  <a:gd name="T53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" h="29">
                    <a:moveTo>
                      <a:pt x="0" y="3"/>
                    </a:moveTo>
                    <a:lnTo>
                      <a:pt x="1" y="2"/>
                    </a:lnTo>
                    <a:lnTo>
                      <a:pt x="6" y="0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16" y="10"/>
                    </a:lnTo>
                    <a:lnTo>
                      <a:pt x="18" y="11"/>
                    </a:lnTo>
                    <a:lnTo>
                      <a:pt x="20" y="16"/>
                    </a:lnTo>
                    <a:lnTo>
                      <a:pt x="22" y="19"/>
                    </a:lnTo>
                    <a:lnTo>
                      <a:pt x="22" y="20"/>
                    </a:lnTo>
                    <a:lnTo>
                      <a:pt x="23" y="21"/>
                    </a:lnTo>
                    <a:lnTo>
                      <a:pt x="21" y="22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5" y="21"/>
                    </a:lnTo>
                    <a:lnTo>
                      <a:pt x="16" y="22"/>
                    </a:lnTo>
                    <a:lnTo>
                      <a:pt x="13" y="26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10" y="26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6" y="11"/>
                    </a:lnTo>
                    <a:lnTo>
                      <a:pt x="4" y="8"/>
                    </a:lnTo>
                    <a:lnTo>
                      <a:pt x="1" y="4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8" name="Freihandform 105">
                <a:extLst>
                  <a:ext uri="{FF2B5EF4-FFF2-40B4-BE49-F238E27FC236}">
                    <a16:creationId xmlns:a16="http://schemas.microsoft.com/office/drawing/2014/main" id="{608CC630-8B7A-5BC2-F943-832233A7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900" y="5256213"/>
                <a:ext cx="20638" cy="22225"/>
              </a:xfrm>
              <a:custGeom>
                <a:avLst/>
                <a:gdLst>
                  <a:gd name="T0" fmla="*/ 9 w 13"/>
                  <a:gd name="T1" fmla="*/ 8 h 14"/>
                  <a:gd name="T2" fmla="*/ 9 w 13"/>
                  <a:gd name="T3" fmla="*/ 7 h 14"/>
                  <a:gd name="T4" fmla="*/ 6 w 13"/>
                  <a:gd name="T5" fmla="*/ 12 h 14"/>
                  <a:gd name="T6" fmla="*/ 6 w 13"/>
                  <a:gd name="T7" fmla="*/ 14 h 14"/>
                  <a:gd name="T8" fmla="*/ 4 w 13"/>
                  <a:gd name="T9" fmla="*/ 13 h 14"/>
                  <a:gd name="T10" fmla="*/ 3 w 13"/>
                  <a:gd name="T11" fmla="*/ 11 h 14"/>
                  <a:gd name="T12" fmla="*/ 0 w 13"/>
                  <a:gd name="T13" fmla="*/ 9 h 14"/>
                  <a:gd name="T14" fmla="*/ 1 w 13"/>
                  <a:gd name="T15" fmla="*/ 7 h 14"/>
                  <a:gd name="T16" fmla="*/ 2 w 13"/>
                  <a:gd name="T17" fmla="*/ 2 h 14"/>
                  <a:gd name="T18" fmla="*/ 4 w 13"/>
                  <a:gd name="T19" fmla="*/ 0 h 14"/>
                  <a:gd name="T20" fmla="*/ 6 w 13"/>
                  <a:gd name="T21" fmla="*/ 0 h 14"/>
                  <a:gd name="T22" fmla="*/ 7 w 13"/>
                  <a:gd name="T23" fmla="*/ 1 h 14"/>
                  <a:gd name="T24" fmla="*/ 8 w 13"/>
                  <a:gd name="T25" fmla="*/ 2 h 14"/>
                  <a:gd name="T26" fmla="*/ 11 w 13"/>
                  <a:gd name="T27" fmla="*/ 3 h 14"/>
                  <a:gd name="T28" fmla="*/ 13 w 13"/>
                  <a:gd name="T29" fmla="*/ 5 h 14"/>
                  <a:gd name="T30" fmla="*/ 12 w 13"/>
                  <a:gd name="T31" fmla="*/ 6 h 14"/>
                  <a:gd name="T32" fmla="*/ 11 w 13"/>
                  <a:gd name="T33" fmla="*/ 8 h 14"/>
                  <a:gd name="T34" fmla="*/ 9 w 13"/>
                  <a:gd name="T3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14">
                    <a:moveTo>
                      <a:pt x="9" y="8"/>
                    </a:moveTo>
                    <a:lnTo>
                      <a:pt x="9" y="7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2" y="6"/>
                    </a:lnTo>
                    <a:lnTo>
                      <a:pt x="11" y="8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69" name="Freihandform 107">
                <a:extLst>
                  <a:ext uri="{FF2B5EF4-FFF2-40B4-BE49-F238E27FC236}">
                    <a16:creationId xmlns:a16="http://schemas.microsoft.com/office/drawing/2014/main" id="{1E2E53EB-E4EB-097D-9AD6-92212488D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125" y="5273675"/>
                <a:ext cx="25400" cy="20638"/>
              </a:xfrm>
              <a:custGeom>
                <a:avLst/>
                <a:gdLst>
                  <a:gd name="T0" fmla="*/ 0 w 16"/>
                  <a:gd name="T1" fmla="*/ 3 h 13"/>
                  <a:gd name="T2" fmla="*/ 1 w 16"/>
                  <a:gd name="T3" fmla="*/ 3 h 13"/>
                  <a:gd name="T4" fmla="*/ 1 w 16"/>
                  <a:gd name="T5" fmla="*/ 2 h 13"/>
                  <a:gd name="T6" fmla="*/ 5 w 16"/>
                  <a:gd name="T7" fmla="*/ 1 h 13"/>
                  <a:gd name="T8" fmla="*/ 7 w 16"/>
                  <a:gd name="T9" fmla="*/ 0 h 13"/>
                  <a:gd name="T10" fmla="*/ 10 w 16"/>
                  <a:gd name="T11" fmla="*/ 0 h 13"/>
                  <a:gd name="T12" fmla="*/ 12 w 16"/>
                  <a:gd name="T13" fmla="*/ 0 h 13"/>
                  <a:gd name="T14" fmla="*/ 16 w 16"/>
                  <a:gd name="T15" fmla="*/ 2 h 13"/>
                  <a:gd name="T16" fmla="*/ 16 w 16"/>
                  <a:gd name="T17" fmla="*/ 8 h 13"/>
                  <a:gd name="T18" fmla="*/ 15 w 16"/>
                  <a:gd name="T19" fmla="*/ 8 h 13"/>
                  <a:gd name="T20" fmla="*/ 13 w 16"/>
                  <a:gd name="T21" fmla="*/ 11 h 13"/>
                  <a:gd name="T22" fmla="*/ 10 w 16"/>
                  <a:gd name="T23" fmla="*/ 9 h 13"/>
                  <a:gd name="T24" fmla="*/ 7 w 16"/>
                  <a:gd name="T25" fmla="*/ 12 h 13"/>
                  <a:gd name="T26" fmla="*/ 4 w 16"/>
                  <a:gd name="T27" fmla="*/ 13 h 13"/>
                  <a:gd name="T28" fmla="*/ 0 w 16"/>
                  <a:gd name="T29" fmla="*/ 11 h 13"/>
                  <a:gd name="T30" fmla="*/ 0 w 16"/>
                  <a:gd name="T31" fmla="*/ 7 h 13"/>
                  <a:gd name="T32" fmla="*/ 0 w 16"/>
                  <a:gd name="T3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13">
                    <a:moveTo>
                      <a:pt x="0" y="3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4" y="13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0" name="Freihandform 121">
                <a:extLst>
                  <a:ext uri="{FF2B5EF4-FFF2-40B4-BE49-F238E27FC236}">
                    <a16:creationId xmlns:a16="http://schemas.microsoft.com/office/drawing/2014/main" id="{EAF4E196-C859-7BB1-340D-1555D4B26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4975" y="5094288"/>
                <a:ext cx="41275" cy="46038"/>
              </a:xfrm>
              <a:custGeom>
                <a:avLst/>
                <a:gdLst>
                  <a:gd name="T0" fmla="*/ 20 w 26"/>
                  <a:gd name="T1" fmla="*/ 0 h 29"/>
                  <a:gd name="T2" fmla="*/ 24 w 26"/>
                  <a:gd name="T3" fmla="*/ 0 h 29"/>
                  <a:gd name="T4" fmla="*/ 26 w 26"/>
                  <a:gd name="T5" fmla="*/ 4 h 29"/>
                  <a:gd name="T6" fmla="*/ 24 w 26"/>
                  <a:gd name="T7" fmla="*/ 15 h 29"/>
                  <a:gd name="T8" fmla="*/ 23 w 26"/>
                  <a:gd name="T9" fmla="*/ 18 h 29"/>
                  <a:gd name="T10" fmla="*/ 18 w 26"/>
                  <a:gd name="T11" fmla="*/ 18 h 29"/>
                  <a:gd name="T12" fmla="*/ 20 w 26"/>
                  <a:gd name="T13" fmla="*/ 29 h 29"/>
                  <a:gd name="T14" fmla="*/ 16 w 26"/>
                  <a:gd name="T15" fmla="*/ 27 h 29"/>
                  <a:gd name="T16" fmla="*/ 12 w 26"/>
                  <a:gd name="T17" fmla="*/ 22 h 29"/>
                  <a:gd name="T18" fmla="*/ 5 w 26"/>
                  <a:gd name="T19" fmla="*/ 24 h 29"/>
                  <a:gd name="T20" fmla="*/ 0 w 26"/>
                  <a:gd name="T21" fmla="*/ 24 h 29"/>
                  <a:gd name="T22" fmla="*/ 4 w 26"/>
                  <a:gd name="T23" fmla="*/ 21 h 29"/>
                  <a:gd name="T24" fmla="*/ 10 w 26"/>
                  <a:gd name="T25" fmla="*/ 5 h 29"/>
                  <a:gd name="T26" fmla="*/ 20 w 26"/>
                  <a:gd name="T2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29">
                    <a:moveTo>
                      <a:pt x="20" y="0"/>
                    </a:moveTo>
                    <a:lnTo>
                      <a:pt x="24" y="0"/>
                    </a:lnTo>
                    <a:lnTo>
                      <a:pt x="26" y="4"/>
                    </a:lnTo>
                    <a:lnTo>
                      <a:pt x="24" y="15"/>
                    </a:lnTo>
                    <a:lnTo>
                      <a:pt x="23" y="18"/>
                    </a:lnTo>
                    <a:lnTo>
                      <a:pt x="18" y="18"/>
                    </a:lnTo>
                    <a:lnTo>
                      <a:pt x="20" y="29"/>
                    </a:lnTo>
                    <a:lnTo>
                      <a:pt x="16" y="27"/>
                    </a:lnTo>
                    <a:lnTo>
                      <a:pt x="12" y="22"/>
                    </a:lnTo>
                    <a:lnTo>
                      <a:pt x="5" y="24"/>
                    </a:lnTo>
                    <a:lnTo>
                      <a:pt x="0" y="24"/>
                    </a:lnTo>
                    <a:lnTo>
                      <a:pt x="4" y="21"/>
                    </a:lnTo>
                    <a:lnTo>
                      <a:pt x="10" y="5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1" name="Freihandform 122">
                <a:extLst>
                  <a:ext uri="{FF2B5EF4-FFF2-40B4-BE49-F238E27FC236}">
                    <a16:creationId xmlns:a16="http://schemas.microsoft.com/office/drawing/2014/main" id="{5483F101-A0A7-C5C5-7E74-BA88A58DE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4025" y="4675188"/>
                <a:ext cx="280988" cy="333375"/>
              </a:xfrm>
              <a:custGeom>
                <a:avLst/>
                <a:gdLst>
                  <a:gd name="T0" fmla="*/ 155 w 177"/>
                  <a:gd name="T1" fmla="*/ 0 h 210"/>
                  <a:gd name="T2" fmla="*/ 177 w 177"/>
                  <a:gd name="T3" fmla="*/ 15 h 210"/>
                  <a:gd name="T4" fmla="*/ 168 w 177"/>
                  <a:gd name="T5" fmla="*/ 20 h 210"/>
                  <a:gd name="T6" fmla="*/ 175 w 177"/>
                  <a:gd name="T7" fmla="*/ 32 h 210"/>
                  <a:gd name="T8" fmla="*/ 163 w 177"/>
                  <a:gd name="T9" fmla="*/ 41 h 210"/>
                  <a:gd name="T10" fmla="*/ 158 w 177"/>
                  <a:gd name="T11" fmla="*/ 42 h 210"/>
                  <a:gd name="T12" fmla="*/ 161 w 177"/>
                  <a:gd name="T13" fmla="*/ 29 h 210"/>
                  <a:gd name="T14" fmla="*/ 152 w 177"/>
                  <a:gd name="T15" fmla="*/ 20 h 210"/>
                  <a:gd name="T16" fmla="*/ 142 w 177"/>
                  <a:gd name="T17" fmla="*/ 27 h 210"/>
                  <a:gd name="T18" fmla="*/ 139 w 177"/>
                  <a:gd name="T19" fmla="*/ 42 h 210"/>
                  <a:gd name="T20" fmla="*/ 132 w 177"/>
                  <a:gd name="T21" fmla="*/ 49 h 210"/>
                  <a:gd name="T22" fmla="*/ 125 w 177"/>
                  <a:gd name="T23" fmla="*/ 46 h 210"/>
                  <a:gd name="T24" fmla="*/ 116 w 177"/>
                  <a:gd name="T25" fmla="*/ 46 h 210"/>
                  <a:gd name="T26" fmla="*/ 109 w 177"/>
                  <a:gd name="T27" fmla="*/ 36 h 210"/>
                  <a:gd name="T28" fmla="*/ 105 w 177"/>
                  <a:gd name="T29" fmla="*/ 41 h 210"/>
                  <a:gd name="T30" fmla="*/ 101 w 177"/>
                  <a:gd name="T31" fmla="*/ 42 h 210"/>
                  <a:gd name="T32" fmla="*/ 99 w 177"/>
                  <a:gd name="T33" fmla="*/ 54 h 210"/>
                  <a:gd name="T34" fmla="*/ 87 w 177"/>
                  <a:gd name="T35" fmla="*/ 52 h 210"/>
                  <a:gd name="T36" fmla="*/ 85 w 177"/>
                  <a:gd name="T37" fmla="*/ 61 h 210"/>
                  <a:gd name="T38" fmla="*/ 79 w 177"/>
                  <a:gd name="T39" fmla="*/ 61 h 210"/>
                  <a:gd name="T40" fmla="*/ 74 w 177"/>
                  <a:gd name="T41" fmla="*/ 73 h 210"/>
                  <a:gd name="T42" fmla="*/ 68 w 177"/>
                  <a:gd name="T43" fmla="*/ 93 h 210"/>
                  <a:gd name="T44" fmla="*/ 57 w 177"/>
                  <a:gd name="T45" fmla="*/ 116 h 210"/>
                  <a:gd name="T46" fmla="*/ 59 w 177"/>
                  <a:gd name="T47" fmla="*/ 120 h 210"/>
                  <a:gd name="T48" fmla="*/ 57 w 177"/>
                  <a:gd name="T49" fmla="*/ 127 h 210"/>
                  <a:gd name="T50" fmla="*/ 51 w 177"/>
                  <a:gd name="T51" fmla="*/ 127 h 210"/>
                  <a:gd name="T52" fmla="*/ 46 w 177"/>
                  <a:gd name="T53" fmla="*/ 141 h 210"/>
                  <a:gd name="T54" fmla="*/ 47 w 177"/>
                  <a:gd name="T55" fmla="*/ 160 h 210"/>
                  <a:gd name="T56" fmla="*/ 51 w 177"/>
                  <a:gd name="T57" fmla="*/ 166 h 210"/>
                  <a:gd name="T58" fmla="*/ 49 w 177"/>
                  <a:gd name="T59" fmla="*/ 183 h 210"/>
                  <a:gd name="T60" fmla="*/ 44 w 177"/>
                  <a:gd name="T61" fmla="*/ 192 h 210"/>
                  <a:gd name="T62" fmla="*/ 40 w 177"/>
                  <a:gd name="T63" fmla="*/ 200 h 210"/>
                  <a:gd name="T64" fmla="*/ 35 w 177"/>
                  <a:gd name="T65" fmla="*/ 192 h 210"/>
                  <a:gd name="T66" fmla="*/ 23 w 177"/>
                  <a:gd name="T67" fmla="*/ 206 h 210"/>
                  <a:gd name="T68" fmla="*/ 14 w 177"/>
                  <a:gd name="T69" fmla="*/ 210 h 210"/>
                  <a:gd name="T70" fmla="*/ 4 w 177"/>
                  <a:gd name="T71" fmla="*/ 203 h 210"/>
                  <a:gd name="T72" fmla="*/ 1 w 177"/>
                  <a:gd name="T73" fmla="*/ 189 h 210"/>
                  <a:gd name="T74" fmla="*/ 0 w 177"/>
                  <a:gd name="T75" fmla="*/ 158 h 210"/>
                  <a:gd name="T76" fmla="*/ 6 w 177"/>
                  <a:gd name="T77" fmla="*/ 148 h 210"/>
                  <a:gd name="T78" fmla="*/ 23 w 177"/>
                  <a:gd name="T79" fmla="*/ 136 h 210"/>
                  <a:gd name="T80" fmla="*/ 37 w 177"/>
                  <a:gd name="T81" fmla="*/ 120 h 210"/>
                  <a:gd name="T82" fmla="*/ 50 w 177"/>
                  <a:gd name="T83" fmla="*/ 98 h 210"/>
                  <a:gd name="T84" fmla="*/ 65 w 177"/>
                  <a:gd name="T85" fmla="*/ 65 h 210"/>
                  <a:gd name="T86" fmla="*/ 76 w 177"/>
                  <a:gd name="T87" fmla="*/ 52 h 210"/>
                  <a:gd name="T88" fmla="*/ 94 w 177"/>
                  <a:gd name="T89" fmla="*/ 27 h 210"/>
                  <a:gd name="T90" fmla="*/ 110 w 177"/>
                  <a:gd name="T91" fmla="*/ 19 h 210"/>
                  <a:gd name="T92" fmla="*/ 121 w 177"/>
                  <a:gd name="T93" fmla="*/ 20 h 210"/>
                  <a:gd name="T94" fmla="*/ 131 w 177"/>
                  <a:gd name="T95" fmla="*/ 3 h 210"/>
                  <a:gd name="T96" fmla="*/ 143 w 177"/>
                  <a:gd name="T97" fmla="*/ 4 h 210"/>
                  <a:gd name="T98" fmla="*/ 155 w 177"/>
                  <a:gd name="T9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7" h="210">
                    <a:moveTo>
                      <a:pt x="155" y="0"/>
                    </a:moveTo>
                    <a:lnTo>
                      <a:pt x="177" y="15"/>
                    </a:lnTo>
                    <a:lnTo>
                      <a:pt x="168" y="20"/>
                    </a:lnTo>
                    <a:lnTo>
                      <a:pt x="175" y="32"/>
                    </a:lnTo>
                    <a:lnTo>
                      <a:pt x="163" y="41"/>
                    </a:lnTo>
                    <a:lnTo>
                      <a:pt x="158" y="42"/>
                    </a:lnTo>
                    <a:lnTo>
                      <a:pt x="161" y="29"/>
                    </a:lnTo>
                    <a:lnTo>
                      <a:pt x="152" y="20"/>
                    </a:lnTo>
                    <a:lnTo>
                      <a:pt x="142" y="27"/>
                    </a:lnTo>
                    <a:lnTo>
                      <a:pt x="139" y="42"/>
                    </a:lnTo>
                    <a:lnTo>
                      <a:pt x="132" y="49"/>
                    </a:lnTo>
                    <a:lnTo>
                      <a:pt x="125" y="46"/>
                    </a:lnTo>
                    <a:lnTo>
                      <a:pt x="116" y="46"/>
                    </a:lnTo>
                    <a:lnTo>
                      <a:pt x="109" y="36"/>
                    </a:lnTo>
                    <a:lnTo>
                      <a:pt x="105" y="41"/>
                    </a:lnTo>
                    <a:lnTo>
                      <a:pt x="101" y="42"/>
                    </a:lnTo>
                    <a:lnTo>
                      <a:pt x="99" y="54"/>
                    </a:lnTo>
                    <a:lnTo>
                      <a:pt x="87" y="52"/>
                    </a:lnTo>
                    <a:lnTo>
                      <a:pt x="85" y="61"/>
                    </a:lnTo>
                    <a:lnTo>
                      <a:pt x="79" y="61"/>
                    </a:lnTo>
                    <a:lnTo>
                      <a:pt x="74" y="73"/>
                    </a:lnTo>
                    <a:lnTo>
                      <a:pt x="68" y="93"/>
                    </a:lnTo>
                    <a:lnTo>
                      <a:pt x="57" y="116"/>
                    </a:lnTo>
                    <a:lnTo>
                      <a:pt x="59" y="120"/>
                    </a:lnTo>
                    <a:lnTo>
                      <a:pt x="57" y="127"/>
                    </a:lnTo>
                    <a:lnTo>
                      <a:pt x="51" y="127"/>
                    </a:lnTo>
                    <a:lnTo>
                      <a:pt x="46" y="141"/>
                    </a:lnTo>
                    <a:lnTo>
                      <a:pt x="47" y="160"/>
                    </a:lnTo>
                    <a:lnTo>
                      <a:pt x="51" y="166"/>
                    </a:lnTo>
                    <a:lnTo>
                      <a:pt x="49" y="183"/>
                    </a:lnTo>
                    <a:lnTo>
                      <a:pt x="44" y="192"/>
                    </a:lnTo>
                    <a:lnTo>
                      <a:pt x="40" y="200"/>
                    </a:lnTo>
                    <a:lnTo>
                      <a:pt x="35" y="192"/>
                    </a:lnTo>
                    <a:lnTo>
                      <a:pt x="23" y="206"/>
                    </a:lnTo>
                    <a:lnTo>
                      <a:pt x="14" y="210"/>
                    </a:lnTo>
                    <a:lnTo>
                      <a:pt x="4" y="203"/>
                    </a:lnTo>
                    <a:lnTo>
                      <a:pt x="1" y="189"/>
                    </a:lnTo>
                    <a:lnTo>
                      <a:pt x="0" y="158"/>
                    </a:lnTo>
                    <a:lnTo>
                      <a:pt x="6" y="148"/>
                    </a:lnTo>
                    <a:lnTo>
                      <a:pt x="23" y="136"/>
                    </a:lnTo>
                    <a:lnTo>
                      <a:pt x="37" y="120"/>
                    </a:lnTo>
                    <a:lnTo>
                      <a:pt x="50" y="98"/>
                    </a:lnTo>
                    <a:lnTo>
                      <a:pt x="65" y="65"/>
                    </a:lnTo>
                    <a:lnTo>
                      <a:pt x="76" y="52"/>
                    </a:lnTo>
                    <a:lnTo>
                      <a:pt x="94" y="27"/>
                    </a:lnTo>
                    <a:lnTo>
                      <a:pt x="110" y="19"/>
                    </a:lnTo>
                    <a:lnTo>
                      <a:pt x="121" y="20"/>
                    </a:lnTo>
                    <a:lnTo>
                      <a:pt x="131" y="3"/>
                    </a:lnTo>
                    <a:lnTo>
                      <a:pt x="143" y="4"/>
                    </a:lnTo>
                    <a:lnTo>
                      <a:pt x="155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2" name="Freihandform 131">
                <a:extLst>
                  <a:ext uri="{FF2B5EF4-FFF2-40B4-BE49-F238E27FC236}">
                    <a16:creationId xmlns:a16="http://schemas.microsoft.com/office/drawing/2014/main" id="{B0CB1ED5-C2DD-B111-C08E-A8115149A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070475"/>
                <a:ext cx="104775" cy="101600"/>
              </a:xfrm>
              <a:custGeom>
                <a:avLst/>
                <a:gdLst>
                  <a:gd name="T0" fmla="*/ 6 w 66"/>
                  <a:gd name="T1" fmla="*/ 42 h 64"/>
                  <a:gd name="T2" fmla="*/ 3 w 66"/>
                  <a:gd name="T3" fmla="*/ 35 h 64"/>
                  <a:gd name="T4" fmla="*/ 3 w 66"/>
                  <a:gd name="T5" fmla="*/ 31 h 64"/>
                  <a:gd name="T6" fmla="*/ 2 w 66"/>
                  <a:gd name="T7" fmla="*/ 25 h 64"/>
                  <a:gd name="T8" fmla="*/ 0 w 66"/>
                  <a:gd name="T9" fmla="*/ 21 h 64"/>
                  <a:gd name="T10" fmla="*/ 2 w 66"/>
                  <a:gd name="T11" fmla="*/ 18 h 64"/>
                  <a:gd name="T12" fmla="*/ 0 w 66"/>
                  <a:gd name="T13" fmla="*/ 13 h 64"/>
                  <a:gd name="T14" fmla="*/ 4 w 66"/>
                  <a:gd name="T15" fmla="*/ 9 h 64"/>
                  <a:gd name="T16" fmla="*/ 15 w 66"/>
                  <a:gd name="T17" fmla="*/ 3 h 64"/>
                  <a:gd name="T18" fmla="*/ 24 w 66"/>
                  <a:gd name="T19" fmla="*/ 0 h 64"/>
                  <a:gd name="T20" fmla="*/ 30 w 66"/>
                  <a:gd name="T21" fmla="*/ 2 h 64"/>
                  <a:gd name="T22" fmla="*/ 31 w 66"/>
                  <a:gd name="T23" fmla="*/ 4 h 64"/>
                  <a:gd name="T24" fmla="*/ 37 w 66"/>
                  <a:gd name="T25" fmla="*/ 4 h 64"/>
                  <a:gd name="T26" fmla="*/ 46 w 66"/>
                  <a:gd name="T27" fmla="*/ 6 h 64"/>
                  <a:gd name="T28" fmla="*/ 58 w 66"/>
                  <a:gd name="T29" fmla="*/ 6 h 64"/>
                  <a:gd name="T30" fmla="*/ 61 w 66"/>
                  <a:gd name="T31" fmla="*/ 7 h 64"/>
                  <a:gd name="T32" fmla="*/ 62 w 66"/>
                  <a:gd name="T33" fmla="*/ 10 h 64"/>
                  <a:gd name="T34" fmla="*/ 64 w 66"/>
                  <a:gd name="T35" fmla="*/ 15 h 64"/>
                  <a:gd name="T36" fmla="*/ 65 w 66"/>
                  <a:gd name="T37" fmla="*/ 20 h 64"/>
                  <a:gd name="T38" fmla="*/ 65 w 66"/>
                  <a:gd name="T39" fmla="*/ 24 h 64"/>
                  <a:gd name="T40" fmla="*/ 61 w 66"/>
                  <a:gd name="T41" fmla="*/ 26 h 64"/>
                  <a:gd name="T42" fmla="*/ 62 w 66"/>
                  <a:gd name="T43" fmla="*/ 31 h 64"/>
                  <a:gd name="T44" fmla="*/ 64 w 66"/>
                  <a:gd name="T45" fmla="*/ 36 h 64"/>
                  <a:gd name="T46" fmla="*/ 66 w 66"/>
                  <a:gd name="T47" fmla="*/ 45 h 64"/>
                  <a:gd name="T48" fmla="*/ 66 w 66"/>
                  <a:gd name="T49" fmla="*/ 49 h 64"/>
                  <a:gd name="T50" fmla="*/ 62 w 66"/>
                  <a:gd name="T51" fmla="*/ 50 h 64"/>
                  <a:gd name="T52" fmla="*/ 56 w 66"/>
                  <a:gd name="T53" fmla="*/ 59 h 64"/>
                  <a:gd name="T54" fmla="*/ 58 w 66"/>
                  <a:gd name="T55" fmla="*/ 64 h 64"/>
                  <a:gd name="T56" fmla="*/ 56 w 66"/>
                  <a:gd name="T57" fmla="*/ 62 h 64"/>
                  <a:gd name="T58" fmla="*/ 50 w 66"/>
                  <a:gd name="T59" fmla="*/ 59 h 64"/>
                  <a:gd name="T60" fmla="*/ 46 w 66"/>
                  <a:gd name="T61" fmla="*/ 60 h 64"/>
                  <a:gd name="T62" fmla="*/ 42 w 66"/>
                  <a:gd name="T63" fmla="*/ 59 h 64"/>
                  <a:gd name="T64" fmla="*/ 38 w 66"/>
                  <a:gd name="T65" fmla="*/ 61 h 64"/>
                  <a:gd name="T66" fmla="*/ 35 w 66"/>
                  <a:gd name="T67" fmla="*/ 58 h 64"/>
                  <a:gd name="T68" fmla="*/ 32 w 66"/>
                  <a:gd name="T69" fmla="*/ 59 h 64"/>
                  <a:gd name="T70" fmla="*/ 32 w 66"/>
                  <a:gd name="T71" fmla="*/ 59 h 64"/>
                  <a:gd name="T72" fmla="*/ 29 w 66"/>
                  <a:gd name="T73" fmla="*/ 53 h 64"/>
                  <a:gd name="T74" fmla="*/ 24 w 66"/>
                  <a:gd name="T75" fmla="*/ 53 h 64"/>
                  <a:gd name="T76" fmla="*/ 23 w 66"/>
                  <a:gd name="T77" fmla="*/ 49 h 64"/>
                  <a:gd name="T78" fmla="*/ 19 w 66"/>
                  <a:gd name="T79" fmla="*/ 48 h 64"/>
                  <a:gd name="T80" fmla="*/ 18 w 66"/>
                  <a:gd name="T81" fmla="*/ 50 h 64"/>
                  <a:gd name="T82" fmla="*/ 14 w 66"/>
                  <a:gd name="T83" fmla="*/ 49 h 64"/>
                  <a:gd name="T84" fmla="*/ 14 w 66"/>
                  <a:gd name="T85" fmla="*/ 45 h 64"/>
                  <a:gd name="T86" fmla="*/ 9 w 66"/>
                  <a:gd name="T87" fmla="*/ 44 h 64"/>
                  <a:gd name="T88" fmla="*/ 6 w 66"/>
                  <a:gd name="T89" fmla="*/ 4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" h="64">
                    <a:moveTo>
                      <a:pt x="6" y="42"/>
                    </a:moveTo>
                    <a:lnTo>
                      <a:pt x="3" y="35"/>
                    </a:lnTo>
                    <a:lnTo>
                      <a:pt x="3" y="31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4" y="9"/>
                    </a:lnTo>
                    <a:lnTo>
                      <a:pt x="15" y="3"/>
                    </a:lnTo>
                    <a:lnTo>
                      <a:pt x="24" y="0"/>
                    </a:lnTo>
                    <a:lnTo>
                      <a:pt x="30" y="2"/>
                    </a:lnTo>
                    <a:lnTo>
                      <a:pt x="31" y="4"/>
                    </a:lnTo>
                    <a:lnTo>
                      <a:pt x="37" y="4"/>
                    </a:lnTo>
                    <a:lnTo>
                      <a:pt x="46" y="6"/>
                    </a:lnTo>
                    <a:lnTo>
                      <a:pt x="58" y="6"/>
                    </a:lnTo>
                    <a:lnTo>
                      <a:pt x="61" y="7"/>
                    </a:lnTo>
                    <a:lnTo>
                      <a:pt x="62" y="10"/>
                    </a:lnTo>
                    <a:lnTo>
                      <a:pt x="64" y="15"/>
                    </a:lnTo>
                    <a:lnTo>
                      <a:pt x="65" y="20"/>
                    </a:lnTo>
                    <a:lnTo>
                      <a:pt x="65" y="24"/>
                    </a:lnTo>
                    <a:lnTo>
                      <a:pt x="61" y="26"/>
                    </a:lnTo>
                    <a:lnTo>
                      <a:pt x="62" y="31"/>
                    </a:lnTo>
                    <a:lnTo>
                      <a:pt x="64" y="36"/>
                    </a:lnTo>
                    <a:lnTo>
                      <a:pt x="66" y="45"/>
                    </a:lnTo>
                    <a:lnTo>
                      <a:pt x="66" y="49"/>
                    </a:lnTo>
                    <a:lnTo>
                      <a:pt x="62" y="50"/>
                    </a:lnTo>
                    <a:lnTo>
                      <a:pt x="56" y="59"/>
                    </a:lnTo>
                    <a:lnTo>
                      <a:pt x="58" y="64"/>
                    </a:lnTo>
                    <a:lnTo>
                      <a:pt x="56" y="62"/>
                    </a:lnTo>
                    <a:lnTo>
                      <a:pt x="50" y="59"/>
                    </a:lnTo>
                    <a:lnTo>
                      <a:pt x="46" y="60"/>
                    </a:lnTo>
                    <a:lnTo>
                      <a:pt x="42" y="59"/>
                    </a:lnTo>
                    <a:lnTo>
                      <a:pt x="38" y="61"/>
                    </a:lnTo>
                    <a:lnTo>
                      <a:pt x="35" y="58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29" y="53"/>
                    </a:lnTo>
                    <a:lnTo>
                      <a:pt x="24" y="53"/>
                    </a:lnTo>
                    <a:lnTo>
                      <a:pt x="23" y="49"/>
                    </a:lnTo>
                    <a:lnTo>
                      <a:pt x="19" y="48"/>
                    </a:lnTo>
                    <a:lnTo>
                      <a:pt x="18" y="50"/>
                    </a:lnTo>
                    <a:lnTo>
                      <a:pt x="14" y="49"/>
                    </a:lnTo>
                    <a:lnTo>
                      <a:pt x="14" y="45"/>
                    </a:lnTo>
                    <a:lnTo>
                      <a:pt x="9" y="44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3" name="Freihandform 137">
                <a:extLst>
                  <a:ext uri="{FF2B5EF4-FFF2-40B4-BE49-F238E27FC236}">
                    <a16:creationId xmlns:a16="http://schemas.microsoft.com/office/drawing/2014/main" id="{283F9D9D-C5C4-5FF2-0CCF-DF2636055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950" y="5183188"/>
                <a:ext cx="100013" cy="68263"/>
              </a:xfrm>
              <a:custGeom>
                <a:avLst/>
                <a:gdLst>
                  <a:gd name="T0" fmla="*/ 17 w 63"/>
                  <a:gd name="T1" fmla="*/ 3 h 43"/>
                  <a:gd name="T2" fmla="*/ 19 w 63"/>
                  <a:gd name="T3" fmla="*/ 1 h 43"/>
                  <a:gd name="T4" fmla="*/ 24 w 63"/>
                  <a:gd name="T5" fmla="*/ 2 h 43"/>
                  <a:gd name="T6" fmla="*/ 27 w 63"/>
                  <a:gd name="T7" fmla="*/ 2 h 43"/>
                  <a:gd name="T8" fmla="*/ 31 w 63"/>
                  <a:gd name="T9" fmla="*/ 5 h 43"/>
                  <a:gd name="T10" fmla="*/ 34 w 63"/>
                  <a:gd name="T11" fmla="*/ 3 h 43"/>
                  <a:gd name="T12" fmla="*/ 38 w 63"/>
                  <a:gd name="T13" fmla="*/ 2 h 43"/>
                  <a:gd name="T14" fmla="*/ 40 w 63"/>
                  <a:gd name="T15" fmla="*/ 0 h 43"/>
                  <a:gd name="T16" fmla="*/ 43 w 63"/>
                  <a:gd name="T17" fmla="*/ 0 h 43"/>
                  <a:gd name="T18" fmla="*/ 44 w 63"/>
                  <a:gd name="T19" fmla="*/ 1 h 43"/>
                  <a:gd name="T20" fmla="*/ 47 w 63"/>
                  <a:gd name="T21" fmla="*/ 5 h 43"/>
                  <a:gd name="T22" fmla="*/ 49 w 63"/>
                  <a:gd name="T23" fmla="*/ 8 h 43"/>
                  <a:gd name="T24" fmla="*/ 53 w 63"/>
                  <a:gd name="T25" fmla="*/ 14 h 43"/>
                  <a:gd name="T26" fmla="*/ 53 w 63"/>
                  <a:gd name="T27" fmla="*/ 18 h 43"/>
                  <a:gd name="T28" fmla="*/ 53 w 63"/>
                  <a:gd name="T29" fmla="*/ 23 h 43"/>
                  <a:gd name="T30" fmla="*/ 54 w 63"/>
                  <a:gd name="T31" fmla="*/ 26 h 43"/>
                  <a:gd name="T32" fmla="*/ 56 w 63"/>
                  <a:gd name="T33" fmla="*/ 29 h 43"/>
                  <a:gd name="T34" fmla="*/ 60 w 63"/>
                  <a:gd name="T35" fmla="*/ 28 h 43"/>
                  <a:gd name="T36" fmla="*/ 63 w 63"/>
                  <a:gd name="T37" fmla="*/ 29 h 43"/>
                  <a:gd name="T38" fmla="*/ 63 w 63"/>
                  <a:gd name="T39" fmla="*/ 31 h 43"/>
                  <a:gd name="T40" fmla="*/ 60 w 63"/>
                  <a:gd name="T41" fmla="*/ 34 h 43"/>
                  <a:gd name="T42" fmla="*/ 58 w 63"/>
                  <a:gd name="T43" fmla="*/ 32 h 43"/>
                  <a:gd name="T44" fmla="*/ 56 w 63"/>
                  <a:gd name="T45" fmla="*/ 43 h 43"/>
                  <a:gd name="T46" fmla="*/ 52 w 63"/>
                  <a:gd name="T47" fmla="*/ 42 h 43"/>
                  <a:gd name="T48" fmla="*/ 47 w 63"/>
                  <a:gd name="T49" fmla="*/ 40 h 43"/>
                  <a:gd name="T50" fmla="*/ 40 w 63"/>
                  <a:gd name="T51" fmla="*/ 41 h 43"/>
                  <a:gd name="T52" fmla="*/ 36 w 63"/>
                  <a:gd name="T53" fmla="*/ 43 h 43"/>
                  <a:gd name="T54" fmla="*/ 26 w 63"/>
                  <a:gd name="T55" fmla="*/ 43 h 43"/>
                  <a:gd name="T56" fmla="*/ 20 w 63"/>
                  <a:gd name="T57" fmla="*/ 42 h 43"/>
                  <a:gd name="T58" fmla="*/ 18 w 63"/>
                  <a:gd name="T59" fmla="*/ 42 h 43"/>
                  <a:gd name="T60" fmla="*/ 17 w 63"/>
                  <a:gd name="T61" fmla="*/ 39 h 43"/>
                  <a:gd name="T62" fmla="*/ 15 w 63"/>
                  <a:gd name="T63" fmla="*/ 37 h 43"/>
                  <a:gd name="T64" fmla="*/ 17 w 63"/>
                  <a:gd name="T65" fmla="*/ 36 h 43"/>
                  <a:gd name="T66" fmla="*/ 15 w 63"/>
                  <a:gd name="T67" fmla="*/ 35 h 43"/>
                  <a:gd name="T68" fmla="*/ 13 w 63"/>
                  <a:gd name="T69" fmla="*/ 36 h 43"/>
                  <a:gd name="T70" fmla="*/ 9 w 63"/>
                  <a:gd name="T71" fmla="*/ 34 h 43"/>
                  <a:gd name="T72" fmla="*/ 8 w 63"/>
                  <a:gd name="T73" fmla="*/ 30 h 43"/>
                  <a:gd name="T74" fmla="*/ 5 w 63"/>
                  <a:gd name="T75" fmla="*/ 28 h 43"/>
                  <a:gd name="T76" fmla="*/ 3 w 63"/>
                  <a:gd name="T77" fmla="*/ 24 h 43"/>
                  <a:gd name="T78" fmla="*/ 0 w 63"/>
                  <a:gd name="T79" fmla="*/ 20 h 43"/>
                  <a:gd name="T80" fmla="*/ 6 w 63"/>
                  <a:gd name="T81" fmla="*/ 19 h 43"/>
                  <a:gd name="T82" fmla="*/ 9 w 63"/>
                  <a:gd name="T83" fmla="*/ 12 h 43"/>
                  <a:gd name="T84" fmla="*/ 13 w 63"/>
                  <a:gd name="T85" fmla="*/ 6 h 43"/>
                  <a:gd name="T86" fmla="*/ 17 w 63"/>
                  <a:gd name="T87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" h="43">
                    <a:moveTo>
                      <a:pt x="17" y="3"/>
                    </a:moveTo>
                    <a:lnTo>
                      <a:pt x="19" y="1"/>
                    </a:lnTo>
                    <a:lnTo>
                      <a:pt x="24" y="2"/>
                    </a:lnTo>
                    <a:lnTo>
                      <a:pt x="27" y="2"/>
                    </a:lnTo>
                    <a:lnTo>
                      <a:pt x="31" y="5"/>
                    </a:lnTo>
                    <a:lnTo>
                      <a:pt x="34" y="3"/>
                    </a:lnTo>
                    <a:lnTo>
                      <a:pt x="38" y="2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4" y="1"/>
                    </a:lnTo>
                    <a:lnTo>
                      <a:pt x="47" y="5"/>
                    </a:lnTo>
                    <a:lnTo>
                      <a:pt x="49" y="8"/>
                    </a:lnTo>
                    <a:lnTo>
                      <a:pt x="53" y="14"/>
                    </a:lnTo>
                    <a:lnTo>
                      <a:pt x="53" y="18"/>
                    </a:lnTo>
                    <a:lnTo>
                      <a:pt x="53" y="23"/>
                    </a:lnTo>
                    <a:lnTo>
                      <a:pt x="54" y="26"/>
                    </a:lnTo>
                    <a:lnTo>
                      <a:pt x="56" y="29"/>
                    </a:lnTo>
                    <a:lnTo>
                      <a:pt x="60" y="28"/>
                    </a:lnTo>
                    <a:lnTo>
                      <a:pt x="63" y="29"/>
                    </a:lnTo>
                    <a:lnTo>
                      <a:pt x="63" y="31"/>
                    </a:lnTo>
                    <a:lnTo>
                      <a:pt x="60" y="34"/>
                    </a:lnTo>
                    <a:lnTo>
                      <a:pt x="58" y="32"/>
                    </a:lnTo>
                    <a:lnTo>
                      <a:pt x="56" y="43"/>
                    </a:lnTo>
                    <a:lnTo>
                      <a:pt x="52" y="42"/>
                    </a:lnTo>
                    <a:lnTo>
                      <a:pt x="47" y="40"/>
                    </a:lnTo>
                    <a:lnTo>
                      <a:pt x="40" y="41"/>
                    </a:lnTo>
                    <a:lnTo>
                      <a:pt x="36" y="43"/>
                    </a:lnTo>
                    <a:lnTo>
                      <a:pt x="26" y="43"/>
                    </a:lnTo>
                    <a:lnTo>
                      <a:pt x="20" y="42"/>
                    </a:lnTo>
                    <a:lnTo>
                      <a:pt x="18" y="42"/>
                    </a:lnTo>
                    <a:lnTo>
                      <a:pt x="17" y="39"/>
                    </a:lnTo>
                    <a:lnTo>
                      <a:pt x="15" y="37"/>
                    </a:lnTo>
                    <a:lnTo>
                      <a:pt x="17" y="36"/>
                    </a:lnTo>
                    <a:lnTo>
                      <a:pt x="15" y="35"/>
                    </a:lnTo>
                    <a:lnTo>
                      <a:pt x="13" y="36"/>
                    </a:lnTo>
                    <a:lnTo>
                      <a:pt x="9" y="34"/>
                    </a:lnTo>
                    <a:lnTo>
                      <a:pt x="8" y="30"/>
                    </a:lnTo>
                    <a:lnTo>
                      <a:pt x="5" y="28"/>
                    </a:lnTo>
                    <a:lnTo>
                      <a:pt x="3" y="24"/>
                    </a:lnTo>
                    <a:lnTo>
                      <a:pt x="0" y="20"/>
                    </a:lnTo>
                    <a:lnTo>
                      <a:pt x="6" y="19"/>
                    </a:lnTo>
                    <a:lnTo>
                      <a:pt x="9" y="12"/>
                    </a:lnTo>
                    <a:lnTo>
                      <a:pt x="13" y="6"/>
                    </a:lnTo>
                    <a:lnTo>
                      <a:pt x="17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4" name="Freihandform 138">
                <a:extLst>
                  <a:ext uri="{FF2B5EF4-FFF2-40B4-BE49-F238E27FC236}">
                    <a16:creationId xmlns:a16="http://schemas.microsoft.com/office/drawing/2014/main" id="{91580C07-A202-F5F6-BAD5-A2C8B1773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075" y="5214938"/>
                <a:ext cx="46038" cy="58738"/>
              </a:xfrm>
              <a:custGeom>
                <a:avLst/>
                <a:gdLst>
                  <a:gd name="T0" fmla="*/ 15 w 29"/>
                  <a:gd name="T1" fmla="*/ 8 h 37"/>
                  <a:gd name="T2" fmla="*/ 18 w 29"/>
                  <a:gd name="T3" fmla="*/ 10 h 37"/>
                  <a:gd name="T4" fmla="*/ 19 w 29"/>
                  <a:gd name="T5" fmla="*/ 14 h 37"/>
                  <a:gd name="T6" fmla="*/ 23 w 29"/>
                  <a:gd name="T7" fmla="*/ 16 h 37"/>
                  <a:gd name="T8" fmla="*/ 25 w 29"/>
                  <a:gd name="T9" fmla="*/ 15 h 37"/>
                  <a:gd name="T10" fmla="*/ 27 w 29"/>
                  <a:gd name="T11" fmla="*/ 16 h 37"/>
                  <a:gd name="T12" fmla="*/ 25 w 29"/>
                  <a:gd name="T13" fmla="*/ 17 h 37"/>
                  <a:gd name="T14" fmla="*/ 27 w 29"/>
                  <a:gd name="T15" fmla="*/ 19 h 37"/>
                  <a:gd name="T16" fmla="*/ 24 w 29"/>
                  <a:gd name="T17" fmla="*/ 21 h 37"/>
                  <a:gd name="T18" fmla="*/ 25 w 29"/>
                  <a:gd name="T19" fmla="*/ 25 h 37"/>
                  <a:gd name="T20" fmla="*/ 29 w 29"/>
                  <a:gd name="T21" fmla="*/ 28 h 37"/>
                  <a:gd name="T22" fmla="*/ 25 w 29"/>
                  <a:gd name="T23" fmla="*/ 31 h 37"/>
                  <a:gd name="T24" fmla="*/ 25 w 29"/>
                  <a:gd name="T25" fmla="*/ 34 h 37"/>
                  <a:gd name="T26" fmla="*/ 25 w 29"/>
                  <a:gd name="T27" fmla="*/ 35 h 37"/>
                  <a:gd name="T28" fmla="*/ 24 w 29"/>
                  <a:gd name="T29" fmla="*/ 37 h 37"/>
                  <a:gd name="T30" fmla="*/ 22 w 29"/>
                  <a:gd name="T31" fmla="*/ 37 h 37"/>
                  <a:gd name="T32" fmla="*/ 19 w 29"/>
                  <a:gd name="T33" fmla="*/ 37 h 37"/>
                  <a:gd name="T34" fmla="*/ 19 w 29"/>
                  <a:gd name="T35" fmla="*/ 37 h 37"/>
                  <a:gd name="T36" fmla="*/ 19 w 29"/>
                  <a:gd name="T37" fmla="*/ 35 h 37"/>
                  <a:gd name="T38" fmla="*/ 21 w 29"/>
                  <a:gd name="T39" fmla="*/ 33 h 37"/>
                  <a:gd name="T40" fmla="*/ 19 w 29"/>
                  <a:gd name="T41" fmla="*/ 33 h 37"/>
                  <a:gd name="T42" fmla="*/ 18 w 29"/>
                  <a:gd name="T43" fmla="*/ 32 h 37"/>
                  <a:gd name="T44" fmla="*/ 17 w 29"/>
                  <a:gd name="T45" fmla="*/ 31 h 37"/>
                  <a:gd name="T46" fmla="*/ 16 w 29"/>
                  <a:gd name="T47" fmla="*/ 29 h 37"/>
                  <a:gd name="T48" fmla="*/ 15 w 29"/>
                  <a:gd name="T49" fmla="*/ 29 h 37"/>
                  <a:gd name="T50" fmla="*/ 13 w 29"/>
                  <a:gd name="T51" fmla="*/ 28 h 37"/>
                  <a:gd name="T52" fmla="*/ 13 w 29"/>
                  <a:gd name="T53" fmla="*/ 28 h 37"/>
                  <a:gd name="T54" fmla="*/ 12 w 29"/>
                  <a:gd name="T55" fmla="*/ 32 h 37"/>
                  <a:gd name="T56" fmla="*/ 10 w 29"/>
                  <a:gd name="T57" fmla="*/ 32 h 37"/>
                  <a:gd name="T58" fmla="*/ 11 w 29"/>
                  <a:gd name="T59" fmla="*/ 31 h 37"/>
                  <a:gd name="T60" fmla="*/ 9 w 29"/>
                  <a:gd name="T61" fmla="*/ 29 h 37"/>
                  <a:gd name="T62" fmla="*/ 6 w 29"/>
                  <a:gd name="T63" fmla="*/ 28 h 37"/>
                  <a:gd name="T64" fmla="*/ 5 w 29"/>
                  <a:gd name="T65" fmla="*/ 27 h 37"/>
                  <a:gd name="T66" fmla="*/ 4 w 29"/>
                  <a:gd name="T67" fmla="*/ 26 h 37"/>
                  <a:gd name="T68" fmla="*/ 5 w 29"/>
                  <a:gd name="T69" fmla="*/ 25 h 37"/>
                  <a:gd name="T70" fmla="*/ 6 w 29"/>
                  <a:gd name="T71" fmla="*/ 21 h 37"/>
                  <a:gd name="T72" fmla="*/ 2 w 29"/>
                  <a:gd name="T73" fmla="*/ 17 h 37"/>
                  <a:gd name="T74" fmla="*/ 4 w 29"/>
                  <a:gd name="T75" fmla="*/ 12 h 37"/>
                  <a:gd name="T76" fmla="*/ 1 w 29"/>
                  <a:gd name="T77" fmla="*/ 12 h 37"/>
                  <a:gd name="T78" fmla="*/ 5 w 29"/>
                  <a:gd name="T79" fmla="*/ 9 h 37"/>
                  <a:gd name="T80" fmla="*/ 2 w 29"/>
                  <a:gd name="T81" fmla="*/ 6 h 37"/>
                  <a:gd name="T82" fmla="*/ 0 w 29"/>
                  <a:gd name="T83" fmla="*/ 3 h 37"/>
                  <a:gd name="T84" fmla="*/ 6 w 29"/>
                  <a:gd name="T85" fmla="*/ 0 h 37"/>
                  <a:gd name="T86" fmla="*/ 10 w 29"/>
                  <a:gd name="T87" fmla="*/ 0 h 37"/>
                  <a:gd name="T88" fmla="*/ 13 w 29"/>
                  <a:gd name="T89" fmla="*/ 4 h 37"/>
                  <a:gd name="T90" fmla="*/ 15 w 29"/>
                  <a:gd name="T91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" h="37">
                    <a:moveTo>
                      <a:pt x="15" y="8"/>
                    </a:moveTo>
                    <a:lnTo>
                      <a:pt x="18" y="10"/>
                    </a:lnTo>
                    <a:lnTo>
                      <a:pt x="19" y="14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7" y="16"/>
                    </a:lnTo>
                    <a:lnTo>
                      <a:pt x="25" y="17"/>
                    </a:lnTo>
                    <a:lnTo>
                      <a:pt x="27" y="19"/>
                    </a:lnTo>
                    <a:lnTo>
                      <a:pt x="24" y="21"/>
                    </a:lnTo>
                    <a:lnTo>
                      <a:pt x="25" y="25"/>
                    </a:lnTo>
                    <a:lnTo>
                      <a:pt x="29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5"/>
                    </a:lnTo>
                    <a:lnTo>
                      <a:pt x="24" y="37"/>
                    </a:lnTo>
                    <a:lnTo>
                      <a:pt x="22" y="37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18" y="32"/>
                    </a:lnTo>
                    <a:lnTo>
                      <a:pt x="17" y="31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2" y="32"/>
                    </a:lnTo>
                    <a:lnTo>
                      <a:pt x="10" y="32"/>
                    </a:lnTo>
                    <a:lnTo>
                      <a:pt x="11" y="31"/>
                    </a:lnTo>
                    <a:lnTo>
                      <a:pt x="9" y="29"/>
                    </a:lnTo>
                    <a:lnTo>
                      <a:pt x="6" y="28"/>
                    </a:lnTo>
                    <a:lnTo>
                      <a:pt x="5" y="27"/>
                    </a:lnTo>
                    <a:lnTo>
                      <a:pt x="4" y="26"/>
                    </a:lnTo>
                    <a:lnTo>
                      <a:pt x="5" y="25"/>
                    </a:lnTo>
                    <a:lnTo>
                      <a:pt x="6" y="21"/>
                    </a:lnTo>
                    <a:lnTo>
                      <a:pt x="2" y="17"/>
                    </a:lnTo>
                    <a:lnTo>
                      <a:pt x="4" y="12"/>
                    </a:lnTo>
                    <a:lnTo>
                      <a:pt x="1" y="12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3" y="4"/>
                    </a:lnTo>
                    <a:lnTo>
                      <a:pt x="15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5" name="Freihandform 139">
                <a:extLst>
                  <a:ext uri="{FF2B5EF4-FFF2-40B4-BE49-F238E27FC236}">
                    <a16:creationId xmlns:a16="http://schemas.microsoft.com/office/drawing/2014/main" id="{006EF654-EC55-0A2E-8D54-EA673957D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9600" y="4227513"/>
                <a:ext cx="523875" cy="1060450"/>
              </a:xfrm>
              <a:custGeom>
                <a:avLst/>
                <a:gdLst>
                  <a:gd name="T0" fmla="*/ 192 w 330"/>
                  <a:gd name="T1" fmla="*/ 5 h 668"/>
                  <a:gd name="T2" fmla="*/ 214 w 330"/>
                  <a:gd name="T3" fmla="*/ 9 h 668"/>
                  <a:gd name="T4" fmla="*/ 196 w 330"/>
                  <a:gd name="T5" fmla="*/ 30 h 668"/>
                  <a:gd name="T6" fmla="*/ 268 w 330"/>
                  <a:gd name="T7" fmla="*/ 557 h 668"/>
                  <a:gd name="T8" fmla="*/ 269 w 330"/>
                  <a:gd name="T9" fmla="*/ 541 h 668"/>
                  <a:gd name="T10" fmla="*/ 255 w 330"/>
                  <a:gd name="T11" fmla="*/ 540 h 668"/>
                  <a:gd name="T12" fmla="*/ 251 w 330"/>
                  <a:gd name="T13" fmla="*/ 525 h 668"/>
                  <a:gd name="T14" fmla="*/ 256 w 330"/>
                  <a:gd name="T15" fmla="*/ 506 h 668"/>
                  <a:gd name="T16" fmla="*/ 271 w 330"/>
                  <a:gd name="T17" fmla="*/ 474 h 668"/>
                  <a:gd name="T18" fmla="*/ 303 w 330"/>
                  <a:gd name="T19" fmla="*/ 382 h 668"/>
                  <a:gd name="T20" fmla="*/ 324 w 330"/>
                  <a:gd name="T21" fmla="*/ 338 h 668"/>
                  <a:gd name="T22" fmla="*/ 271 w 330"/>
                  <a:gd name="T23" fmla="*/ 315 h 668"/>
                  <a:gd name="T24" fmla="*/ 252 w 330"/>
                  <a:gd name="T25" fmla="*/ 335 h 668"/>
                  <a:gd name="T26" fmla="*/ 233 w 330"/>
                  <a:gd name="T27" fmla="*/ 329 h 668"/>
                  <a:gd name="T28" fmla="*/ 190 w 330"/>
                  <a:gd name="T29" fmla="*/ 363 h 668"/>
                  <a:gd name="T30" fmla="*/ 182 w 330"/>
                  <a:gd name="T31" fmla="*/ 349 h 668"/>
                  <a:gd name="T32" fmla="*/ 162 w 330"/>
                  <a:gd name="T33" fmla="*/ 355 h 668"/>
                  <a:gd name="T34" fmla="*/ 151 w 330"/>
                  <a:gd name="T35" fmla="*/ 370 h 668"/>
                  <a:gd name="T36" fmla="*/ 117 w 330"/>
                  <a:gd name="T37" fmla="*/ 392 h 668"/>
                  <a:gd name="T38" fmla="*/ 111 w 330"/>
                  <a:gd name="T39" fmla="*/ 407 h 668"/>
                  <a:gd name="T40" fmla="*/ 91 w 330"/>
                  <a:gd name="T41" fmla="*/ 367 h 668"/>
                  <a:gd name="T42" fmla="*/ 144 w 330"/>
                  <a:gd name="T43" fmla="*/ 365 h 668"/>
                  <a:gd name="T44" fmla="*/ 96 w 330"/>
                  <a:gd name="T45" fmla="*/ 319 h 668"/>
                  <a:gd name="T46" fmla="*/ 60 w 330"/>
                  <a:gd name="T47" fmla="*/ 324 h 668"/>
                  <a:gd name="T48" fmla="*/ 71 w 330"/>
                  <a:gd name="T49" fmla="*/ 381 h 668"/>
                  <a:gd name="T50" fmla="*/ 80 w 330"/>
                  <a:gd name="T51" fmla="*/ 427 h 668"/>
                  <a:gd name="T52" fmla="*/ 64 w 330"/>
                  <a:gd name="T53" fmla="*/ 467 h 668"/>
                  <a:gd name="T54" fmla="*/ 54 w 330"/>
                  <a:gd name="T55" fmla="*/ 496 h 668"/>
                  <a:gd name="T56" fmla="*/ 57 w 330"/>
                  <a:gd name="T57" fmla="*/ 515 h 668"/>
                  <a:gd name="T58" fmla="*/ 75 w 330"/>
                  <a:gd name="T59" fmla="*/ 522 h 668"/>
                  <a:gd name="T60" fmla="*/ 81 w 330"/>
                  <a:gd name="T61" fmla="*/ 540 h 668"/>
                  <a:gd name="T62" fmla="*/ 85 w 330"/>
                  <a:gd name="T63" fmla="*/ 550 h 668"/>
                  <a:gd name="T64" fmla="*/ 81 w 330"/>
                  <a:gd name="T65" fmla="*/ 562 h 668"/>
                  <a:gd name="T66" fmla="*/ 94 w 330"/>
                  <a:gd name="T67" fmla="*/ 560 h 668"/>
                  <a:gd name="T68" fmla="*/ 103 w 330"/>
                  <a:gd name="T69" fmla="*/ 572 h 668"/>
                  <a:gd name="T70" fmla="*/ 120 w 330"/>
                  <a:gd name="T71" fmla="*/ 580 h 668"/>
                  <a:gd name="T72" fmla="*/ 137 w 330"/>
                  <a:gd name="T73" fmla="*/ 591 h 668"/>
                  <a:gd name="T74" fmla="*/ 128 w 330"/>
                  <a:gd name="T75" fmla="*/ 607 h 668"/>
                  <a:gd name="T76" fmla="*/ 131 w 330"/>
                  <a:gd name="T77" fmla="*/ 614 h 668"/>
                  <a:gd name="T78" fmla="*/ 115 w 330"/>
                  <a:gd name="T79" fmla="*/ 631 h 668"/>
                  <a:gd name="T80" fmla="*/ 137 w 330"/>
                  <a:gd name="T81" fmla="*/ 647 h 668"/>
                  <a:gd name="T82" fmla="*/ 163 w 330"/>
                  <a:gd name="T83" fmla="*/ 656 h 668"/>
                  <a:gd name="T84" fmla="*/ 180 w 330"/>
                  <a:gd name="T85" fmla="*/ 662 h 668"/>
                  <a:gd name="T86" fmla="*/ 190 w 330"/>
                  <a:gd name="T87" fmla="*/ 667 h 668"/>
                  <a:gd name="T88" fmla="*/ 181 w 330"/>
                  <a:gd name="T89" fmla="*/ 637 h 668"/>
                  <a:gd name="T90" fmla="*/ 195 w 330"/>
                  <a:gd name="T91" fmla="*/ 619 h 668"/>
                  <a:gd name="T92" fmla="*/ 180 w 330"/>
                  <a:gd name="T93" fmla="*/ 601 h 668"/>
                  <a:gd name="T94" fmla="*/ 195 w 330"/>
                  <a:gd name="T95" fmla="*/ 585 h 668"/>
                  <a:gd name="T96" fmla="*/ 234 w 330"/>
                  <a:gd name="T97" fmla="*/ 573 h 668"/>
                  <a:gd name="T98" fmla="*/ 268 w 330"/>
                  <a:gd name="T99" fmla="*/ 578 h 668"/>
                  <a:gd name="T100" fmla="*/ 271 w 330"/>
                  <a:gd name="T101" fmla="*/ 563 h 668"/>
                  <a:gd name="T102" fmla="*/ 220 w 330"/>
                  <a:gd name="T103" fmla="*/ 260 h 668"/>
                  <a:gd name="T104" fmla="*/ 228 w 330"/>
                  <a:gd name="T105" fmla="*/ 291 h 668"/>
                  <a:gd name="T106" fmla="*/ 240 w 330"/>
                  <a:gd name="T107" fmla="*/ 256 h 668"/>
                  <a:gd name="T108" fmla="*/ 302 w 330"/>
                  <a:gd name="T109" fmla="*/ 174 h 668"/>
                  <a:gd name="T110" fmla="*/ 312 w 330"/>
                  <a:gd name="T111" fmla="*/ 144 h 668"/>
                  <a:gd name="T112" fmla="*/ 242 w 330"/>
                  <a:gd name="T113" fmla="*/ 191 h 668"/>
                  <a:gd name="T114" fmla="*/ 220 w 330"/>
                  <a:gd name="T115" fmla="*/ 248 h 668"/>
                  <a:gd name="T116" fmla="*/ 1 w 330"/>
                  <a:gd name="T117" fmla="*/ 531 h 668"/>
                  <a:gd name="T118" fmla="*/ 21 w 330"/>
                  <a:gd name="T119" fmla="*/ 53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0" h="668">
                    <a:moveTo>
                      <a:pt x="184" y="15"/>
                    </a:moveTo>
                    <a:lnTo>
                      <a:pt x="169" y="13"/>
                    </a:lnTo>
                    <a:lnTo>
                      <a:pt x="182" y="6"/>
                    </a:lnTo>
                    <a:lnTo>
                      <a:pt x="192" y="5"/>
                    </a:lnTo>
                    <a:lnTo>
                      <a:pt x="193" y="16"/>
                    </a:lnTo>
                    <a:lnTo>
                      <a:pt x="198" y="6"/>
                    </a:lnTo>
                    <a:lnTo>
                      <a:pt x="204" y="0"/>
                    </a:lnTo>
                    <a:lnTo>
                      <a:pt x="214" y="9"/>
                    </a:lnTo>
                    <a:lnTo>
                      <a:pt x="211" y="15"/>
                    </a:lnTo>
                    <a:lnTo>
                      <a:pt x="202" y="21"/>
                    </a:lnTo>
                    <a:lnTo>
                      <a:pt x="196" y="23"/>
                    </a:lnTo>
                    <a:lnTo>
                      <a:pt x="196" y="30"/>
                    </a:lnTo>
                    <a:lnTo>
                      <a:pt x="187" y="36"/>
                    </a:lnTo>
                    <a:lnTo>
                      <a:pt x="180" y="27"/>
                    </a:lnTo>
                    <a:lnTo>
                      <a:pt x="184" y="15"/>
                    </a:lnTo>
                    <a:close/>
                    <a:moveTo>
                      <a:pt x="268" y="557"/>
                    </a:moveTo>
                    <a:lnTo>
                      <a:pt x="265" y="556"/>
                    </a:lnTo>
                    <a:lnTo>
                      <a:pt x="265" y="550"/>
                    </a:lnTo>
                    <a:lnTo>
                      <a:pt x="267" y="545"/>
                    </a:lnTo>
                    <a:lnTo>
                      <a:pt x="269" y="541"/>
                    </a:lnTo>
                    <a:lnTo>
                      <a:pt x="268" y="537"/>
                    </a:lnTo>
                    <a:lnTo>
                      <a:pt x="263" y="534"/>
                    </a:lnTo>
                    <a:lnTo>
                      <a:pt x="260" y="537"/>
                    </a:lnTo>
                    <a:lnTo>
                      <a:pt x="255" y="540"/>
                    </a:lnTo>
                    <a:lnTo>
                      <a:pt x="250" y="535"/>
                    </a:lnTo>
                    <a:lnTo>
                      <a:pt x="248" y="531"/>
                    </a:lnTo>
                    <a:lnTo>
                      <a:pt x="244" y="525"/>
                    </a:lnTo>
                    <a:lnTo>
                      <a:pt x="251" y="525"/>
                    </a:lnTo>
                    <a:lnTo>
                      <a:pt x="257" y="522"/>
                    </a:lnTo>
                    <a:lnTo>
                      <a:pt x="262" y="516"/>
                    </a:lnTo>
                    <a:lnTo>
                      <a:pt x="261" y="511"/>
                    </a:lnTo>
                    <a:lnTo>
                      <a:pt x="256" y="506"/>
                    </a:lnTo>
                    <a:lnTo>
                      <a:pt x="257" y="502"/>
                    </a:lnTo>
                    <a:lnTo>
                      <a:pt x="262" y="494"/>
                    </a:lnTo>
                    <a:lnTo>
                      <a:pt x="267" y="486"/>
                    </a:lnTo>
                    <a:lnTo>
                      <a:pt x="271" y="474"/>
                    </a:lnTo>
                    <a:lnTo>
                      <a:pt x="274" y="453"/>
                    </a:lnTo>
                    <a:lnTo>
                      <a:pt x="279" y="405"/>
                    </a:lnTo>
                    <a:lnTo>
                      <a:pt x="291" y="395"/>
                    </a:lnTo>
                    <a:lnTo>
                      <a:pt x="303" y="382"/>
                    </a:lnTo>
                    <a:lnTo>
                      <a:pt x="312" y="375"/>
                    </a:lnTo>
                    <a:lnTo>
                      <a:pt x="321" y="366"/>
                    </a:lnTo>
                    <a:lnTo>
                      <a:pt x="326" y="357"/>
                    </a:lnTo>
                    <a:lnTo>
                      <a:pt x="324" y="338"/>
                    </a:lnTo>
                    <a:lnTo>
                      <a:pt x="303" y="320"/>
                    </a:lnTo>
                    <a:lnTo>
                      <a:pt x="294" y="314"/>
                    </a:lnTo>
                    <a:lnTo>
                      <a:pt x="274" y="309"/>
                    </a:lnTo>
                    <a:lnTo>
                      <a:pt x="271" y="315"/>
                    </a:lnTo>
                    <a:lnTo>
                      <a:pt x="278" y="326"/>
                    </a:lnTo>
                    <a:lnTo>
                      <a:pt x="271" y="338"/>
                    </a:lnTo>
                    <a:lnTo>
                      <a:pt x="262" y="328"/>
                    </a:lnTo>
                    <a:lnTo>
                      <a:pt x="252" y="335"/>
                    </a:lnTo>
                    <a:lnTo>
                      <a:pt x="240" y="336"/>
                    </a:lnTo>
                    <a:lnTo>
                      <a:pt x="236" y="342"/>
                    </a:lnTo>
                    <a:lnTo>
                      <a:pt x="227" y="340"/>
                    </a:lnTo>
                    <a:lnTo>
                      <a:pt x="233" y="329"/>
                    </a:lnTo>
                    <a:lnTo>
                      <a:pt x="228" y="328"/>
                    </a:lnTo>
                    <a:lnTo>
                      <a:pt x="205" y="343"/>
                    </a:lnTo>
                    <a:lnTo>
                      <a:pt x="191" y="352"/>
                    </a:lnTo>
                    <a:lnTo>
                      <a:pt x="190" y="363"/>
                    </a:lnTo>
                    <a:lnTo>
                      <a:pt x="179" y="366"/>
                    </a:lnTo>
                    <a:lnTo>
                      <a:pt x="174" y="360"/>
                    </a:lnTo>
                    <a:lnTo>
                      <a:pt x="174" y="351"/>
                    </a:lnTo>
                    <a:lnTo>
                      <a:pt x="182" y="349"/>
                    </a:lnTo>
                    <a:lnTo>
                      <a:pt x="179" y="338"/>
                    </a:lnTo>
                    <a:lnTo>
                      <a:pt x="160" y="334"/>
                    </a:lnTo>
                    <a:lnTo>
                      <a:pt x="164" y="344"/>
                    </a:lnTo>
                    <a:lnTo>
                      <a:pt x="162" y="355"/>
                    </a:lnTo>
                    <a:lnTo>
                      <a:pt x="167" y="365"/>
                    </a:lnTo>
                    <a:lnTo>
                      <a:pt x="163" y="377"/>
                    </a:lnTo>
                    <a:lnTo>
                      <a:pt x="157" y="371"/>
                    </a:lnTo>
                    <a:lnTo>
                      <a:pt x="151" y="370"/>
                    </a:lnTo>
                    <a:lnTo>
                      <a:pt x="135" y="386"/>
                    </a:lnTo>
                    <a:lnTo>
                      <a:pt x="139" y="398"/>
                    </a:lnTo>
                    <a:lnTo>
                      <a:pt x="134" y="401"/>
                    </a:lnTo>
                    <a:lnTo>
                      <a:pt x="117" y="392"/>
                    </a:lnTo>
                    <a:lnTo>
                      <a:pt x="114" y="398"/>
                    </a:lnTo>
                    <a:lnTo>
                      <a:pt x="117" y="404"/>
                    </a:lnTo>
                    <a:lnTo>
                      <a:pt x="116" y="412"/>
                    </a:lnTo>
                    <a:lnTo>
                      <a:pt x="111" y="407"/>
                    </a:lnTo>
                    <a:lnTo>
                      <a:pt x="103" y="402"/>
                    </a:lnTo>
                    <a:lnTo>
                      <a:pt x="103" y="387"/>
                    </a:lnTo>
                    <a:lnTo>
                      <a:pt x="102" y="380"/>
                    </a:lnTo>
                    <a:lnTo>
                      <a:pt x="91" y="367"/>
                    </a:lnTo>
                    <a:lnTo>
                      <a:pt x="96" y="365"/>
                    </a:lnTo>
                    <a:lnTo>
                      <a:pt x="126" y="377"/>
                    </a:lnTo>
                    <a:lnTo>
                      <a:pt x="137" y="373"/>
                    </a:lnTo>
                    <a:lnTo>
                      <a:pt x="144" y="365"/>
                    </a:lnTo>
                    <a:lnTo>
                      <a:pt x="144" y="353"/>
                    </a:lnTo>
                    <a:lnTo>
                      <a:pt x="139" y="344"/>
                    </a:lnTo>
                    <a:lnTo>
                      <a:pt x="114" y="324"/>
                    </a:lnTo>
                    <a:lnTo>
                      <a:pt x="96" y="319"/>
                    </a:lnTo>
                    <a:lnTo>
                      <a:pt x="83" y="308"/>
                    </a:lnTo>
                    <a:lnTo>
                      <a:pt x="77" y="314"/>
                    </a:lnTo>
                    <a:lnTo>
                      <a:pt x="65" y="321"/>
                    </a:lnTo>
                    <a:lnTo>
                      <a:pt x="60" y="324"/>
                    </a:lnTo>
                    <a:lnTo>
                      <a:pt x="59" y="337"/>
                    </a:lnTo>
                    <a:lnTo>
                      <a:pt x="69" y="348"/>
                    </a:lnTo>
                    <a:lnTo>
                      <a:pt x="63" y="361"/>
                    </a:lnTo>
                    <a:lnTo>
                      <a:pt x="71" y="381"/>
                    </a:lnTo>
                    <a:lnTo>
                      <a:pt x="67" y="394"/>
                    </a:lnTo>
                    <a:lnTo>
                      <a:pt x="73" y="406"/>
                    </a:lnTo>
                    <a:lnTo>
                      <a:pt x="70" y="416"/>
                    </a:lnTo>
                    <a:lnTo>
                      <a:pt x="80" y="427"/>
                    </a:lnTo>
                    <a:lnTo>
                      <a:pt x="77" y="434"/>
                    </a:lnTo>
                    <a:lnTo>
                      <a:pt x="71" y="442"/>
                    </a:lnTo>
                    <a:lnTo>
                      <a:pt x="57" y="459"/>
                    </a:lnTo>
                    <a:lnTo>
                      <a:pt x="64" y="467"/>
                    </a:lnTo>
                    <a:lnTo>
                      <a:pt x="56" y="474"/>
                    </a:lnTo>
                    <a:lnTo>
                      <a:pt x="57" y="476"/>
                    </a:lnTo>
                    <a:lnTo>
                      <a:pt x="52" y="483"/>
                    </a:lnTo>
                    <a:lnTo>
                      <a:pt x="54" y="496"/>
                    </a:lnTo>
                    <a:lnTo>
                      <a:pt x="51" y="499"/>
                    </a:lnTo>
                    <a:lnTo>
                      <a:pt x="54" y="502"/>
                    </a:lnTo>
                    <a:lnTo>
                      <a:pt x="56" y="508"/>
                    </a:lnTo>
                    <a:lnTo>
                      <a:pt x="57" y="515"/>
                    </a:lnTo>
                    <a:lnTo>
                      <a:pt x="64" y="518"/>
                    </a:lnTo>
                    <a:lnTo>
                      <a:pt x="65" y="521"/>
                    </a:lnTo>
                    <a:lnTo>
                      <a:pt x="69" y="520"/>
                    </a:lnTo>
                    <a:lnTo>
                      <a:pt x="75" y="522"/>
                    </a:lnTo>
                    <a:lnTo>
                      <a:pt x="76" y="528"/>
                    </a:lnTo>
                    <a:lnTo>
                      <a:pt x="75" y="531"/>
                    </a:lnTo>
                    <a:lnTo>
                      <a:pt x="79" y="539"/>
                    </a:lnTo>
                    <a:lnTo>
                      <a:pt x="81" y="540"/>
                    </a:lnTo>
                    <a:lnTo>
                      <a:pt x="81" y="543"/>
                    </a:lnTo>
                    <a:lnTo>
                      <a:pt x="86" y="545"/>
                    </a:lnTo>
                    <a:lnTo>
                      <a:pt x="87" y="547"/>
                    </a:lnTo>
                    <a:lnTo>
                      <a:pt x="85" y="550"/>
                    </a:lnTo>
                    <a:lnTo>
                      <a:pt x="80" y="550"/>
                    </a:lnTo>
                    <a:lnTo>
                      <a:pt x="79" y="551"/>
                    </a:lnTo>
                    <a:lnTo>
                      <a:pt x="80" y="555"/>
                    </a:lnTo>
                    <a:lnTo>
                      <a:pt x="81" y="562"/>
                    </a:lnTo>
                    <a:lnTo>
                      <a:pt x="85" y="562"/>
                    </a:lnTo>
                    <a:lnTo>
                      <a:pt x="86" y="560"/>
                    </a:lnTo>
                    <a:lnTo>
                      <a:pt x="88" y="560"/>
                    </a:lnTo>
                    <a:lnTo>
                      <a:pt x="94" y="560"/>
                    </a:lnTo>
                    <a:lnTo>
                      <a:pt x="99" y="566"/>
                    </a:lnTo>
                    <a:lnTo>
                      <a:pt x="98" y="567"/>
                    </a:lnTo>
                    <a:lnTo>
                      <a:pt x="98" y="570"/>
                    </a:lnTo>
                    <a:lnTo>
                      <a:pt x="103" y="572"/>
                    </a:lnTo>
                    <a:lnTo>
                      <a:pt x="105" y="575"/>
                    </a:lnTo>
                    <a:lnTo>
                      <a:pt x="105" y="578"/>
                    </a:lnTo>
                    <a:lnTo>
                      <a:pt x="114" y="581"/>
                    </a:lnTo>
                    <a:lnTo>
                      <a:pt x="120" y="580"/>
                    </a:lnTo>
                    <a:lnTo>
                      <a:pt x="123" y="585"/>
                    </a:lnTo>
                    <a:lnTo>
                      <a:pt x="127" y="585"/>
                    </a:lnTo>
                    <a:lnTo>
                      <a:pt x="137" y="589"/>
                    </a:lnTo>
                    <a:lnTo>
                      <a:pt x="137" y="591"/>
                    </a:lnTo>
                    <a:lnTo>
                      <a:pt x="134" y="597"/>
                    </a:lnTo>
                    <a:lnTo>
                      <a:pt x="135" y="602"/>
                    </a:lnTo>
                    <a:lnTo>
                      <a:pt x="135" y="605"/>
                    </a:lnTo>
                    <a:lnTo>
                      <a:pt x="128" y="607"/>
                    </a:lnTo>
                    <a:lnTo>
                      <a:pt x="124" y="609"/>
                    </a:lnTo>
                    <a:lnTo>
                      <a:pt x="124" y="613"/>
                    </a:lnTo>
                    <a:lnTo>
                      <a:pt x="131" y="612"/>
                    </a:lnTo>
                    <a:lnTo>
                      <a:pt x="131" y="614"/>
                    </a:lnTo>
                    <a:lnTo>
                      <a:pt x="121" y="618"/>
                    </a:lnTo>
                    <a:lnTo>
                      <a:pt x="124" y="621"/>
                    </a:lnTo>
                    <a:lnTo>
                      <a:pt x="120" y="630"/>
                    </a:lnTo>
                    <a:lnTo>
                      <a:pt x="115" y="631"/>
                    </a:lnTo>
                    <a:lnTo>
                      <a:pt x="120" y="637"/>
                    </a:lnTo>
                    <a:lnTo>
                      <a:pt x="128" y="641"/>
                    </a:lnTo>
                    <a:lnTo>
                      <a:pt x="137" y="648"/>
                    </a:lnTo>
                    <a:lnTo>
                      <a:pt x="137" y="647"/>
                    </a:lnTo>
                    <a:lnTo>
                      <a:pt x="143" y="649"/>
                    </a:lnTo>
                    <a:lnTo>
                      <a:pt x="152" y="650"/>
                    </a:lnTo>
                    <a:lnTo>
                      <a:pt x="162" y="655"/>
                    </a:lnTo>
                    <a:lnTo>
                      <a:pt x="163" y="656"/>
                    </a:lnTo>
                    <a:lnTo>
                      <a:pt x="167" y="655"/>
                    </a:lnTo>
                    <a:lnTo>
                      <a:pt x="173" y="656"/>
                    </a:lnTo>
                    <a:lnTo>
                      <a:pt x="175" y="660"/>
                    </a:lnTo>
                    <a:lnTo>
                      <a:pt x="180" y="662"/>
                    </a:lnTo>
                    <a:lnTo>
                      <a:pt x="181" y="662"/>
                    </a:lnTo>
                    <a:lnTo>
                      <a:pt x="186" y="668"/>
                    </a:lnTo>
                    <a:lnTo>
                      <a:pt x="188" y="668"/>
                    </a:lnTo>
                    <a:lnTo>
                      <a:pt x="190" y="667"/>
                    </a:lnTo>
                    <a:lnTo>
                      <a:pt x="195" y="663"/>
                    </a:lnTo>
                    <a:lnTo>
                      <a:pt x="187" y="653"/>
                    </a:lnTo>
                    <a:lnTo>
                      <a:pt x="187" y="647"/>
                    </a:lnTo>
                    <a:lnTo>
                      <a:pt x="181" y="637"/>
                    </a:lnTo>
                    <a:lnTo>
                      <a:pt x="188" y="627"/>
                    </a:lnTo>
                    <a:lnTo>
                      <a:pt x="195" y="626"/>
                    </a:lnTo>
                    <a:lnTo>
                      <a:pt x="198" y="620"/>
                    </a:lnTo>
                    <a:lnTo>
                      <a:pt x="195" y="619"/>
                    </a:lnTo>
                    <a:lnTo>
                      <a:pt x="195" y="614"/>
                    </a:lnTo>
                    <a:lnTo>
                      <a:pt x="191" y="607"/>
                    </a:lnTo>
                    <a:lnTo>
                      <a:pt x="186" y="607"/>
                    </a:lnTo>
                    <a:lnTo>
                      <a:pt x="180" y="601"/>
                    </a:lnTo>
                    <a:lnTo>
                      <a:pt x="184" y="592"/>
                    </a:lnTo>
                    <a:lnTo>
                      <a:pt x="182" y="591"/>
                    </a:lnTo>
                    <a:lnTo>
                      <a:pt x="187" y="579"/>
                    </a:lnTo>
                    <a:lnTo>
                      <a:pt x="195" y="585"/>
                    </a:lnTo>
                    <a:lnTo>
                      <a:pt x="195" y="578"/>
                    </a:lnTo>
                    <a:lnTo>
                      <a:pt x="209" y="566"/>
                    </a:lnTo>
                    <a:lnTo>
                      <a:pt x="220" y="566"/>
                    </a:lnTo>
                    <a:lnTo>
                      <a:pt x="234" y="573"/>
                    </a:lnTo>
                    <a:lnTo>
                      <a:pt x="242" y="578"/>
                    </a:lnTo>
                    <a:lnTo>
                      <a:pt x="249" y="573"/>
                    </a:lnTo>
                    <a:lnTo>
                      <a:pt x="260" y="573"/>
                    </a:lnTo>
                    <a:lnTo>
                      <a:pt x="268" y="578"/>
                    </a:lnTo>
                    <a:lnTo>
                      <a:pt x="271" y="575"/>
                    </a:lnTo>
                    <a:lnTo>
                      <a:pt x="280" y="575"/>
                    </a:lnTo>
                    <a:lnTo>
                      <a:pt x="281" y="570"/>
                    </a:lnTo>
                    <a:lnTo>
                      <a:pt x="271" y="563"/>
                    </a:lnTo>
                    <a:lnTo>
                      <a:pt x="272" y="562"/>
                    </a:lnTo>
                    <a:lnTo>
                      <a:pt x="271" y="562"/>
                    </a:lnTo>
                    <a:lnTo>
                      <a:pt x="268" y="557"/>
                    </a:lnTo>
                    <a:close/>
                    <a:moveTo>
                      <a:pt x="220" y="260"/>
                    </a:moveTo>
                    <a:lnTo>
                      <a:pt x="214" y="265"/>
                    </a:lnTo>
                    <a:lnTo>
                      <a:pt x="214" y="276"/>
                    </a:lnTo>
                    <a:lnTo>
                      <a:pt x="226" y="282"/>
                    </a:lnTo>
                    <a:lnTo>
                      <a:pt x="228" y="291"/>
                    </a:lnTo>
                    <a:lnTo>
                      <a:pt x="250" y="294"/>
                    </a:lnTo>
                    <a:lnTo>
                      <a:pt x="254" y="291"/>
                    </a:lnTo>
                    <a:lnTo>
                      <a:pt x="242" y="274"/>
                    </a:lnTo>
                    <a:lnTo>
                      <a:pt x="240" y="256"/>
                    </a:lnTo>
                    <a:lnTo>
                      <a:pt x="250" y="234"/>
                    </a:lnTo>
                    <a:lnTo>
                      <a:pt x="261" y="212"/>
                    </a:lnTo>
                    <a:lnTo>
                      <a:pt x="281" y="187"/>
                    </a:lnTo>
                    <a:lnTo>
                      <a:pt x="302" y="174"/>
                    </a:lnTo>
                    <a:lnTo>
                      <a:pt x="325" y="161"/>
                    </a:lnTo>
                    <a:lnTo>
                      <a:pt x="330" y="151"/>
                    </a:lnTo>
                    <a:lnTo>
                      <a:pt x="325" y="140"/>
                    </a:lnTo>
                    <a:lnTo>
                      <a:pt x="312" y="144"/>
                    </a:lnTo>
                    <a:lnTo>
                      <a:pt x="301" y="155"/>
                    </a:lnTo>
                    <a:lnTo>
                      <a:pt x="279" y="160"/>
                    </a:lnTo>
                    <a:lnTo>
                      <a:pt x="256" y="178"/>
                    </a:lnTo>
                    <a:lnTo>
                      <a:pt x="242" y="191"/>
                    </a:lnTo>
                    <a:lnTo>
                      <a:pt x="243" y="203"/>
                    </a:lnTo>
                    <a:lnTo>
                      <a:pt x="227" y="225"/>
                    </a:lnTo>
                    <a:lnTo>
                      <a:pt x="233" y="227"/>
                    </a:lnTo>
                    <a:lnTo>
                      <a:pt x="220" y="248"/>
                    </a:lnTo>
                    <a:lnTo>
                      <a:pt x="220" y="260"/>
                    </a:lnTo>
                    <a:close/>
                    <a:moveTo>
                      <a:pt x="18" y="529"/>
                    </a:moveTo>
                    <a:lnTo>
                      <a:pt x="11" y="527"/>
                    </a:lnTo>
                    <a:lnTo>
                      <a:pt x="1" y="531"/>
                    </a:lnTo>
                    <a:lnTo>
                      <a:pt x="0" y="535"/>
                    </a:lnTo>
                    <a:lnTo>
                      <a:pt x="9" y="537"/>
                    </a:lnTo>
                    <a:lnTo>
                      <a:pt x="21" y="537"/>
                    </a:lnTo>
                    <a:lnTo>
                      <a:pt x="21" y="534"/>
                    </a:lnTo>
                    <a:lnTo>
                      <a:pt x="21" y="531"/>
                    </a:lnTo>
                    <a:lnTo>
                      <a:pt x="18" y="52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6" name="Freihandform 145">
                <a:extLst>
                  <a:ext uri="{FF2B5EF4-FFF2-40B4-BE49-F238E27FC236}">
                    <a16:creationId xmlns:a16="http://schemas.microsoft.com/office/drawing/2014/main" id="{05FA30E3-67AF-D167-9F95-C54E444BF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525" y="4740275"/>
                <a:ext cx="138113" cy="320675"/>
              </a:xfrm>
              <a:custGeom>
                <a:avLst/>
                <a:gdLst>
                  <a:gd name="T0" fmla="*/ 75 w 87"/>
                  <a:gd name="T1" fmla="*/ 59 h 202"/>
                  <a:gd name="T2" fmla="*/ 69 w 87"/>
                  <a:gd name="T3" fmla="*/ 71 h 202"/>
                  <a:gd name="T4" fmla="*/ 70 w 87"/>
                  <a:gd name="T5" fmla="*/ 79 h 202"/>
                  <a:gd name="T6" fmla="*/ 59 w 87"/>
                  <a:gd name="T7" fmla="*/ 93 h 202"/>
                  <a:gd name="T8" fmla="*/ 46 w 87"/>
                  <a:gd name="T9" fmla="*/ 105 h 202"/>
                  <a:gd name="T10" fmla="*/ 41 w 87"/>
                  <a:gd name="T11" fmla="*/ 125 h 202"/>
                  <a:gd name="T12" fmla="*/ 46 w 87"/>
                  <a:gd name="T13" fmla="*/ 135 h 202"/>
                  <a:gd name="T14" fmla="*/ 52 w 87"/>
                  <a:gd name="T15" fmla="*/ 142 h 202"/>
                  <a:gd name="T16" fmla="*/ 46 w 87"/>
                  <a:gd name="T17" fmla="*/ 157 h 202"/>
                  <a:gd name="T18" fmla="*/ 39 w 87"/>
                  <a:gd name="T19" fmla="*/ 160 h 202"/>
                  <a:gd name="T20" fmla="*/ 36 w 87"/>
                  <a:gd name="T21" fmla="*/ 181 h 202"/>
                  <a:gd name="T22" fmla="*/ 33 w 87"/>
                  <a:gd name="T23" fmla="*/ 193 h 202"/>
                  <a:gd name="T24" fmla="*/ 24 w 87"/>
                  <a:gd name="T25" fmla="*/ 192 h 202"/>
                  <a:gd name="T26" fmla="*/ 21 w 87"/>
                  <a:gd name="T27" fmla="*/ 202 h 202"/>
                  <a:gd name="T28" fmla="*/ 13 w 87"/>
                  <a:gd name="T29" fmla="*/ 202 h 202"/>
                  <a:gd name="T30" fmla="*/ 11 w 87"/>
                  <a:gd name="T31" fmla="*/ 191 h 202"/>
                  <a:gd name="T32" fmla="*/ 5 w 87"/>
                  <a:gd name="T33" fmla="*/ 176 h 202"/>
                  <a:gd name="T34" fmla="*/ 0 w 87"/>
                  <a:gd name="T35" fmla="*/ 159 h 202"/>
                  <a:gd name="T36" fmla="*/ 4 w 87"/>
                  <a:gd name="T37" fmla="*/ 151 h 202"/>
                  <a:gd name="T38" fmla="*/ 9 w 87"/>
                  <a:gd name="T39" fmla="*/ 142 h 202"/>
                  <a:gd name="T40" fmla="*/ 11 w 87"/>
                  <a:gd name="T41" fmla="*/ 125 h 202"/>
                  <a:gd name="T42" fmla="*/ 7 w 87"/>
                  <a:gd name="T43" fmla="*/ 119 h 202"/>
                  <a:gd name="T44" fmla="*/ 6 w 87"/>
                  <a:gd name="T45" fmla="*/ 100 h 202"/>
                  <a:gd name="T46" fmla="*/ 11 w 87"/>
                  <a:gd name="T47" fmla="*/ 86 h 202"/>
                  <a:gd name="T48" fmla="*/ 17 w 87"/>
                  <a:gd name="T49" fmla="*/ 86 h 202"/>
                  <a:gd name="T50" fmla="*/ 19 w 87"/>
                  <a:gd name="T51" fmla="*/ 79 h 202"/>
                  <a:gd name="T52" fmla="*/ 17 w 87"/>
                  <a:gd name="T53" fmla="*/ 75 h 202"/>
                  <a:gd name="T54" fmla="*/ 28 w 87"/>
                  <a:gd name="T55" fmla="*/ 52 h 202"/>
                  <a:gd name="T56" fmla="*/ 34 w 87"/>
                  <a:gd name="T57" fmla="*/ 32 h 202"/>
                  <a:gd name="T58" fmla="*/ 39 w 87"/>
                  <a:gd name="T59" fmla="*/ 20 h 202"/>
                  <a:gd name="T60" fmla="*/ 45 w 87"/>
                  <a:gd name="T61" fmla="*/ 20 h 202"/>
                  <a:gd name="T62" fmla="*/ 47 w 87"/>
                  <a:gd name="T63" fmla="*/ 11 h 202"/>
                  <a:gd name="T64" fmla="*/ 59 w 87"/>
                  <a:gd name="T65" fmla="*/ 13 h 202"/>
                  <a:gd name="T66" fmla="*/ 61 w 87"/>
                  <a:gd name="T67" fmla="*/ 1 h 202"/>
                  <a:gd name="T68" fmla="*/ 65 w 87"/>
                  <a:gd name="T69" fmla="*/ 0 h 202"/>
                  <a:gd name="T70" fmla="*/ 74 w 87"/>
                  <a:gd name="T71" fmla="*/ 9 h 202"/>
                  <a:gd name="T72" fmla="*/ 85 w 87"/>
                  <a:gd name="T73" fmla="*/ 21 h 202"/>
                  <a:gd name="T74" fmla="*/ 85 w 87"/>
                  <a:gd name="T75" fmla="*/ 48 h 202"/>
                  <a:gd name="T76" fmla="*/ 87 w 87"/>
                  <a:gd name="T77" fmla="*/ 54 h 202"/>
                  <a:gd name="T78" fmla="*/ 75 w 87"/>
                  <a:gd name="T79" fmla="*/ 5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7" h="202">
                    <a:moveTo>
                      <a:pt x="75" y="59"/>
                    </a:moveTo>
                    <a:lnTo>
                      <a:pt x="69" y="71"/>
                    </a:lnTo>
                    <a:lnTo>
                      <a:pt x="70" y="79"/>
                    </a:lnTo>
                    <a:lnTo>
                      <a:pt x="59" y="93"/>
                    </a:lnTo>
                    <a:lnTo>
                      <a:pt x="46" y="105"/>
                    </a:lnTo>
                    <a:lnTo>
                      <a:pt x="41" y="125"/>
                    </a:lnTo>
                    <a:lnTo>
                      <a:pt x="46" y="135"/>
                    </a:lnTo>
                    <a:lnTo>
                      <a:pt x="52" y="142"/>
                    </a:lnTo>
                    <a:lnTo>
                      <a:pt x="46" y="157"/>
                    </a:lnTo>
                    <a:lnTo>
                      <a:pt x="39" y="160"/>
                    </a:lnTo>
                    <a:lnTo>
                      <a:pt x="36" y="181"/>
                    </a:lnTo>
                    <a:lnTo>
                      <a:pt x="33" y="193"/>
                    </a:lnTo>
                    <a:lnTo>
                      <a:pt x="24" y="192"/>
                    </a:lnTo>
                    <a:lnTo>
                      <a:pt x="21" y="202"/>
                    </a:lnTo>
                    <a:lnTo>
                      <a:pt x="13" y="202"/>
                    </a:lnTo>
                    <a:lnTo>
                      <a:pt x="11" y="191"/>
                    </a:lnTo>
                    <a:lnTo>
                      <a:pt x="5" y="176"/>
                    </a:lnTo>
                    <a:lnTo>
                      <a:pt x="0" y="159"/>
                    </a:lnTo>
                    <a:lnTo>
                      <a:pt x="4" y="151"/>
                    </a:lnTo>
                    <a:lnTo>
                      <a:pt x="9" y="142"/>
                    </a:lnTo>
                    <a:lnTo>
                      <a:pt x="11" y="125"/>
                    </a:lnTo>
                    <a:lnTo>
                      <a:pt x="7" y="119"/>
                    </a:lnTo>
                    <a:lnTo>
                      <a:pt x="6" y="100"/>
                    </a:lnTo>
                    <a:lnTo>
                      <a:pt x="11" y="86"/>
                    </a:lnTo>
                    <a:lnTo>
                      <a:pt x="17" y="86"/>
                    </a:lnTo>
                    <a:lnTo>
                      <a:pt x="19" y="79"/>
                    </a:lnTo>
                    <a:lnTo>
                      <a:pt x="17" y="75"/>
                    </a:lnTo>
                    <a:lnTo>
                      <a:pt x="28" y="52"/>
                    </a:lnTo>
                    <a:lnTo>
                      <a:pt x="34" y="32"/>
                    </a:lnTo>
                    <a:lnTo>
                      <a:pt x="39" y="20"/>
                    </a:lnTo>
                    <a:lnTo>
                      <a:pt x="45" y="20"/>
                    </a:lnTo>
                    <a:lnTo>
                      <a:pt x="47" y="11"/>
                    </a:lnTo>
                    <a:lnTo>
                      <a:pt x="59" y="13"/>
                    </a:lnTo>
                    <a:lnTo>
                      <a:pt x="61" y="1"/>
                    </a:lnTo>
                    <a:lnTo>
                      <a:pt x="65" y="0"/>
                    </a:lnTo>
                    <a:lnTo>
                      <a:pt x="74" y="9"/>
                    </a:lnTo>
                    <a:lnTo>
                      <a:pt x="85" y="21"/>
                    </a:lnTo>
                    <a:lnTo>
                      <a:pt x="85" y="48"/>
                    </a:lnTo>
                    <a:lnTo>
                      <a:pt x="87" y="54"/>
                    </a:lnTo>
                    <a:lnTo>
                      <a:pt x="75" y="5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7" name="Freihandform 146">
                <a:extLst>
                  <a:ext uri="{FF2B5EF4-FFF2-40B4-BE49-F238E27FC236}">
                    <a16:creationId xmlns:a16="http://schemas.microsoft.com/office/drawing/2014/main" id="{409866CB-5D70-17B8-E054-35969B788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100" y="5205413"/>
                <a:ext cx="31750" cy="22225"/>
              </a:xfrm>
              <a:custGeom>
                <a:avLst/>
                <a:gdLst>
                  <a:gd name="T0" fmla="*/ 1 w 20"/>
                  <a:gd name="T1" fmla="*/ 3 h 14"/>
                  <a:gd name="T2" fmla="*/ 6 w 20"/>
                  <a:gd name="T3" fmla="*/ 4 h 14"/>
                  <a:gd name="T4" fmla="*/ 10 w 20"/>
                  <a:gd name="T5" fmla="*/ 2 h 14"/>
                  <a:gd name="T6" fmla="*/ 16 w 20"/>
                  <a:gd name="T7" fmla="*/ 2 h 14"/>
                  <a:gd name="T8" fmla="*/ 17 w 20"/>
                  <a:gd name="T9" fmla="*/ 0 h 14"/>
                  <a:gd name="T10" fmla="*/ 18 w 20"/>
                  <a:gd name="T11" fmla="*/ 0 h 14"/>
                  <a:gd name="T12" fmla="*/ 20 w 20"/>
                  <a:gd name="T13" fmla="*/ 3 h 14"/>
                  <a:gd name="T14" fmla="*/ 15 w 20"/>
                  <a:gd name="T15" fmla="*/ 5 h 14"/>
                  <a:gd name="T16" fmla="*/ 14 w 20"/>
                  <a:gd name="T17" fmla="*/ 10 h 14"/>
                  <a:gd name="T18" fmla="*/ 11 w 20"/>
                  <a:gd name="T19" fmla="*/ 10 h 14"/>
                  <a:gd name="T20" fmla="*/ 11 w 20"/>
                  <a:gd name="T21" fmla="*/ 14 h 14"/>
                  <a:gd name="T22" fmla="*/ 9 w 20"/>
                  <a:gd name="T23" fmla="*/ 14 h 14"/>
                  <a:gd name="T24" fmla="*/ 6 w 20"/>
                  <a:gd name="T25" fmla="*/ 11 h 14"/>
                  <a:gd name="T26" fmla="*/ 5 w 20"/>
                  <a:gd name="T27" fmla="*/ 14 h 14"/>
                  <a:gd name="T28" fmla="*/ 0 w 20"/>
                  <a:gd name="T29" fmla="*/ 12 h 14"/>
                  <a:gd name="T30" fmla="*/ 1 w 20"/>
                  <a:gd name="T31" fmla="*/ 12 h 14"/>
                  <a:gd name="T32" fmla="*/ 0 w 20"/>
                  <a:gd name="T33" fmla="*/ 8 h 14"/>
                  <a:gd name="T34" fmla="*/ 1 w 20"/>
                  <a:gd name="T3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" h="14">
                    <a:moveTo>
                      <a:pt x="1" y="3"/>
                    </a:moveTo>
                    <a:lnTo>
                      <a:pt x="6" y="4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3"/>
                    </a:lnTo>
                    <a:lnTo>
                      <a:pt x="15" y="5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6" y="11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8" name="Freihandform 147">
                <a:extLst>
                  <a:ext uri="{FF2B5EF4-FFF2-40B4-BE49-F238E27FC236}">
                    <a16:creationId xmlns:a16="http://schemas.microsoft.com/office/drawing/2014/main" id="{B02E5DAA-8D23-B093-527A-4FBAF6443D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2763" y="4244975"/>
                <a:ext cx="179388" cy="212725"/>
              </a:xfrm>
              <a:custGeom>
                <a:avLst/>
                <a:gdLst>
                  <a:gd name="T0" fmla="*/ 95 w 113"/>
                  <a:gd name="T1" fmla="*/ 101 h 134"/>
                  <a:gd name="T2" fmla="*/ 80 w 113"/>
                  <a:gd name="T3" fmla="*/ 114 h 134"/>
                  <a:gd name="T4" fmla="*/ 68 w 113"/>
                  <a:gd name="T5" fmla="*/ 106 h 134"/>
                  <a:gd name="T6" fmla="*/ 73 w 113"/>
                  <a:gd name="T7" fmla="*/ 98 h 134"/>
                  <a:gd name="T8" fmla="*/ 70 w 113"/>
                  <a:gd name="T9" fmla="*/ 88 h 134"/>
                  <a:gd name="T10" fmla="*/ 83 w 113"/>
                  <a:gd name="T11" fmla="*/ 81 h 134"/>
                  <a:gd name="T12" fmla="*/ 85 w 113"/>
                  <a:gd name="T13" fmla="*/ 94 h 134"/>
                  <a:gd name="T14" fmla="*/ 95 w 113"/>
                  <a:gd name="T15" fmla="*/ 101 h 134"/>
                  <a:gd name="T16" fmla="*/ 51 w 113"/>
                  <a:gd name="T17" fmla="*/ 37 h 134"/>
                  <a:gd name="T18" fmla="*/ 74 w 113"/>
                  <a:gd name="T19" fmla="*/ 64 h 134"/>
                  <a:gd name="T20" fmla="*/ 57 w 113"/>
                  <a:gd name="T21" fmla="*/ 77 h 134"/>
                  <a:gd name="T22" fmla="*/ 53 w 113"/>
                  <a:gd name="T23" fmla="*/ 101 h 134"/>
                  <a:gd name="T24" fmla="*/ 48 w 113"/>
                  <a:gd name="T25" fmla="*/ 107 h 134"/>
                  <a:gd name="T26" fmla="*/ 44 w 113"/>
                  <a:gd name="T27" fmla="*/ 133 h 134"/>
                  <a:gd name="T28" fmla="*/ 36 w 113"/>
                  <a:gd name="T29" fmla="*/ 134 h 134"/>
                  <a:gd name="T30" fmla="*/ 21 w 113"/>
                  <a:gd name="T31" fmla="*/ 116 h 134"/>
                  <a:gd name="T32" fmla="*/ 27 w 113"/>
                  <a:gd name="T33" fmla="*/ 105 h 134"/>
                  <a:gd name="T34" fmla="*/ 18 w 113"/>
                  <a:gd name="T35" fmla="*/ 95 h 134"/>
                  <a:gd name="T36" fmla="*/ 4 w 113"/>
                  <a:gd name="T37" fmla="*/ 68 h 134"/>
                  <a:gd name="T38" fmla="*/ 0 w 113"/>
                  <a:gd name="T39" fmla="*/ 39 h 134"/>
                  <a:gd name="T40" fmla="*/ 18 w 113"/>
                  <a:gd name="T41" fmla="*/ 25 h 134"/>
                  <a:gd name="T42" fmla="*/ 21 w 113"/>
                  <a:gd name="T43" fmla="*/ 39 h 134"/>
                  <a:gd name="T44" fmla="*/ 31 w 113"/>
                  <a:gd name="T45" fmla="*/ 39 h 134"/>
                  <a:gd name="T46" fmla="*/ 33 w 113"/>
                  <a:gd name="T47" fmla="*/ 25 h 134"/>
                  <a:gd name="T48" fmla="*/ 43 w 113"/>
                  <a:gd name="T49" fmla="*/ 24 h 134"/>
                  <a:gd name="T50" fmla="*/ 51 w 113"/>
                  <a:gd name="T51" fmla="*/ 37 h 134"/>
                  <a:gd name="T52" fmla="*/ 100 w 113"/>
                  <a:gd name="T53" fmla="*/ 10 h 134"/>
                  <a:gd name="T54" fmla="*/ 113 w 113"/>
                  <a:gd name="T55" fmla="*/ 23 h 134"/>
                  <a:gd name="T56" fmla="*/ 103 w 113"/>
                  <a:gd name="T57" fmla="*/ 43 h 134"/>
                  <a:gd name="T58" fmla="*/ 84 w 113"/>
                  <a:gd name="T59" fmla="*/ 48 h 134"/>
                  <a:gd name="T60" fmla="*/ 64 w 113"/>
                  <a:gd name="T61" fmla="*/ 42 h 134"/>
                  <a:gd name="T62" fmla="*/ 62 w 113"/>
                  <a:gd name="T63" fmla="*/ 31 h 134"/>
                  <a:gd name="T64" fmla="*/ 53 w 113"/>
                  <a:gd name="T65" fmla="*/ 31 h 134"/>
                  <a:gd name="T66" fmla="*/ 45 w 113"/>
                  <a:gd name="T67" fmla="*/ 13 h 134"/>
                  <a:gd name="T68" fmla="*/ 67 w 113"/>
                  <a:gd name="T69" fmla="*/ 2 h 134"/>
                  <a:gd name="T70" fmla="*/ 77 w 113"/>
                  <a:gd name="T71" fmla="*/ 12 h 134"/>
                  <a:gd name="T72" fmla="*/ 83 w 113"/>
                  <a:gd name="T73" fmla="*/ 0 h 134"/>
                  <a:gd name="T74" fmla="*/ 100 w 113"/>
                  <a:gd name="T75" fmla="*/ 1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3" h="134">
                    <a:moveTo>
                      <a:pt x="95" y="101"/>
                    </a:moveTo>
                    <a:lnTo>
                      <a:pt x="80" y="114"/>
                    </a:lnTo>
                    <a:lnTo>
                      <a:pt x="68" y="106"/>
                    </a:lnTo>
                    <a:lnTo>
                      <a:pt x="73" y="98"/>
                    </a:lnTo>
                    <a:lnTo>
                      <a:pt x="70" y="88"/>
                    </a:lnTo>
                    <a:lnTo>
                      <a:pt x="83" y="81"/>
                    </a:lnTo>
                    <a:lnTo>
                      <a:pt x="85" y="94"/>
                    </a:lnTo>
                    <a:lnTo>
                      <a:pt x="95" y="101"/>
                    </a:lnTo>
                    <a:close/>
                    <a:moveTo>
                      <a:pt x="51" y="37"/>
                    </a:moveTo>
                    <a:lnTo>
                      <a:pt x="74" y="64"/>
                    </a:lnTo>
                    <a:lnTo>
                      <a:pt x="57" y="77"/>
                    </a:lnTo>
                    <a:lnTo>
                      <a:pt x="53" y="101"/>
                    </a:lnTo>
                    <a:lnTo>
                      <a:pt x="48" y="107"/>
                    </a:lnTo>
                    <a:lnTo>
                      <a:pt x="44" y="133"/>
                    </a:lnTo>
                    <a:lnTo>
                      <a:pt x="36" y="134"/>
                    </a:lnTo>
                    <a:lnTo>
                      <a:pt x="21" y="116"/>
                    </a:lnTo>
                    <a:lnTo>
                      <a:pt x="27" y="105"/>
                    </a:lnTo>
                    <a:lnTo>
                      <a:pt x="18" y="95"/>
                    </a:lnTo>
                    <a:lnTo>
                      <a:pt x="4" y="68"/>
                    </a:lnTo>
                    <a:lnTo>
                      <a:pt x="0" y="39"/>
                    </a:lnTo>
                    <a:lnTo>
                      <a:pt x="18" y="25"/>
                    </a:lnTo>
                    <a:lnTo>
                      <a:pt x="21" y="39"/>
                    </a:lnTo>
                    <a:lnTo>
                      <a:pt x="31" y="39"/>
                    </a:lnTo>
                    <a:lnTo>
                      <a:pt x="33" y="25"/>
                    </a:lnTo>
                    <a:lnTo>
                      <a:pt x="43" y="24"/>
                    </a:lnTo>
                    <a:lnTo>
                      <a:pt x="51" y="37"/>
                    </a:lnTo>
                    <a:close/>
                    <a:moveTo>
                      <a:pt x="100" y="10"/>
                    </a:moveTo>
                    <a:lnTo>
                      <a:pt x="113" y="23"/>
                    </a:lnTo>
                    <a:lnTo>
                      <a:pt x="103" y="43"/>
                    </a:lnTo>
                    <a:lnTo>
                      <a:pt x="84" y="48"/>
                    </a:lnTo>
                    <a:lnTo>
                      <a:pt x="64" y="42"/>
                    </a:lnTo>
                    <a:lnTo>
                      <a:pt x="62" y="31"/>
                    </a:lnTo>
                    <a:lnTo>
                      <a:pt x="53" y="31"/>
                    </a:lnTo>
                    <a:lnTo>
                      <a:pt x="45" y="13"/>
                    </a:lnTo>
                    <a:lnTo>
                      <a:pt x="67" y="2"/>
                    </a:lnTo>
                    <a:lnTo>
                      <a:pt x="77" y="12"/>
                    </a:lnTo>
                    <a:lnTo>
                      <a:pt x="83" y="0"/>
                    </a:lnTo>
                    <a:lnTo>
                      <a:pt x="10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79" name="Freihandform 148">
                <a:extLst>
                  <a:ext uri="{FF2B5EF4-FFF2-40B4-BE49-F238E27FC236}">
                    <a16:creationId xmlns:a16="http://schemas.microsoft.com/office/drawing/2014/main" id="{A2349A28-E9D8-18E3-F27D-5C6E3A85A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025" y="5162550"/>
                <a:ext cx="58738" cy="28575"/>
              </a:xfrm>
              <a:custGeom>
                <a:avLst/>
                <a:gdLst>
                  <a:gd name="T0" fmla="*/ 13 w 37"/>
                  <a:gd name="T1" fmla="*/ 1 h 18"/>
                  <a:gd name="T2" fmla="*/ 13 w 37"/>
                  <a:gd name="T3" fmla="*/ 1 h 18"/>
                  <a:gd name="T4" fmla="*/ 16 w 37"/>
                  <a:gd name="T5" fmla="*/ 0 h 18"/>
                  <a:gd name="T6" fmla="*/ 19 w 37"/>
                  <a:gd name="T7" fmla="*/ 3 h 18"/>
                  <a:gd name="T8" fmla="*/ 23 w 37"/>
                  <a:gd name="T9" fmla="*/ 1 h 18"/>
                  <a:gd name="T10" fmla="*/ 27 w 37"/>
                  <a:gd name="T11" fmla="*/ 2 h 18"/>
                  <a:gd name="T12" fmla="*/ 31 w 37"/>
                  <a:gd name="T13" fmla="*/ 1 h 18"/>
                  <a:gd name="T14" fmla="*/ 37 w 37"/>
                  <a:gd name="T15" fmla="*/ 4 h 18"/>
                  <a:gd name="T16" fmla="*/ 36 w 37"/>
                  <a:gd name="T17" fmla="*/ 7 h 18"/>
                  <a:gd name="T18" fmla="*/ 35 w 37"/>
                  <a:gd name="T19" fmla="*/ 12 h 18"/>
                  <a:gd name="T20" fmla="*/ 33 w 37"/>
                  <a:gd name="T21" fmla="*/ 12 h 18"/>
                  <a:gd name="T22" fmla="*/ 25 w 37"/>
                  <a:gd name="T23" fmla="*/ 9 h 18"/>
                  <a:gd name="T24" fmla="*/ 24 w 37"/>
                  <a:gd name="T25" fmla="*/ 9 h 18"/>
                  <a:gd name="T26" fmla="*/ 22 w 37"/>
                  <a:gd name="T27" fmla="*/ 12 h 18"/>
                  <a:gd name="T28" fmla="*/ 19 w 37"/>
                  <a:gd name="T29" fmla="*/ 13 h 18"/>
                  <a:gd name="T30" fmla="*/ 18 w 37"/>
                  <a:gd name="T31" fmla="*/ 13 h 18"/>
                  <a:gd name="T32" fmla="*/ 14 w 37"/>
                  <a:gd name="T33" fmla="*/ 14 h 18"/>
                  <a:gd name="T34" fmla="*/ 12 w 37"/>
                  <a:gd name="T35" fmla="*/ 14 h 18"/>
                  <a:gd name="T36" fmla="*/ 12 w 37"/>
                  <a:gd name="T37" fmla="*/ 16 h 18"/>
                  <a:gd name="T38" fmla="*/ 6 w 37"/>
                  <a:gd name="T39" fmla="*/ 18 h 18"/>
                  <a:gd name="T40" fmla="*/ 4 w 37"/>
                  <a:gd name="T41" fmla="*/ 16 h 18"/>
                  <a:gd name="T42" fmla="*/ 0 w 37"/>
                  <a:gd name="T43" fmla="*/ 14 h 18"/>
                  <a:gd name="T44" fmla="*/ 0 w 37"/>
                  <a:gd name="T45" fmla="*/ 10 h 18"/>
                  <a:gd name="T46" fmla="*/ 0 w 37"/>
                  <a:gd name="T47" fmla="*/ 9 h 18"/>
                  <a:gd name="T48" fmla="*/ 1 w 37"/>
                  <a:gd name="T49" fmla="*/ 7 h 18"/>
                  <a:gd name="T50" fmla="*/ 4 w 37"/>
                  <a:gd name="T51" fmla="*/ 7 h 18"/>
                  <a:gd name="T52" fmla="*/ 6 w 37"/>
                  <a:gd name="T53" fmla="*/ 7 h 18"/>
                  <a:gd name="T54" fmla="*/ 6 w 37"/>
                  <a:gd name="T55" fmla="*/ 6 h 18"/>
                  <a:gd name="T56" fmla="*/ 7 w 37"/>
                  <a:gd name="T57" fmla="*/ 4 h 18"/>
                  <a:gd name="T58" fmla="*/ 8 w 37"/>
                  <a:gd name="T59" fmla="*/ 2 h 18"/>
                  <a:gd name="T60" fmla="*/ 10 w 37"/>
                  <a:gd name="T61" fmla="*/ 2 h 18"/>
                  <a:gd name="T62" fmla="*/ 11 w 37"/>
                  <a:gd name="T63" fmla="*/ 1 h 18"/>
                  <a:gd name="T64" fmla="*/ 13 w 37"/>
                  <a:gd name="T65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" h="18">
                    <a:moveTo>
                      <a:pt x="13" y="1"/>
                    </a:moveTo>
                    <a:lnTo>
                      <a:pt x="13" y="1"/>
                    </a:lnTo>
                    <a:lnTo>
                      <a:pt x="16" y="0"/>
                    </a:lnTo>
                    <a:lnTo>
                      <a:pt x="19" y="3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31" y="1"/>
                    </a:lnTo>
                    <a:lnTo>
                      <a:pt x="37" y="4"/>
                    </a:lnTo>
                    <a:lnTo>
                      <a:pt x="36" y="7"/>
                    </a:lnTo>
                    <a:lnTo>
                      <a:pt x="35" y="12"/>
                    </a:lnTo>
                    <a:lnTo>
                      <a:pt x="33" y="12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2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80" name="Freihandform 169">
                <a:extLst>
                  <a:ext uri="{FF2B5EF4-FFF2-40B4-BE49-F238E27FC236}">
                    <a16:creationId xmlns:a16="http://schemas.microsoft.com/office/drawing/2014/main" id="{D0FAC97E-2F84-A11E-4267-562A46D2A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588" y="5116513"/>
                <a:ext cx="190500" cy="125413"/>
              </a:xfrm>
              <a:custGeom>
                <a:avLst/>
                <a:gdLst>
                  <a:gd name="T0" fmla="*/ 66 w 120"/>
                  <a:gd name="T1" fmla="*/ 2 h 79"/>
                  <a:gd name="T2" fmla="*/ 71 w 120"/>
                  <a:gd name="T3" fmla="*/ 1 h 79"/>
                  <a:gd name="T4" fmla="*/ 82 w 120"/>
                  <a:gd name="T5" fmla="*/ 6 h 79"/>
                  <a:gd name="T6" fmla="*/ 81 w 120"/>
                  <a:gd name="T7" fmla="*/ 10 h 79"/>
                  <a:gd name="T8" fmla="*/ 88 w 120"/>
                  <a:gd name="T9" fmla="*/ 16 h 79"/>
                  <a:gd name="T10" fmla="*/ 97 w 120"/>
                  <a:gd name="T11" fmla="*/ 21 h 79"/>
                  <a:gd name="T12" fmla="*/ 106 w 120"/>
                  <a:gd name="T13" fmla="*/ 25 h 79"/>
                  <a:gd name="T14" fmla="*/ 120 w 120"/>
                  <a:gd name="T15" fmla="*/ 29 h 79"/>
                  <a:gd name="T16" fmla="*/ 117 w 120"/>
                  <a:gd name="T17" fmla="*/ 37 h 79"/>
                  <a:gd name="T18" fmla="*/ 118 w 120"/>
                  <a:gd name="T19" fmla="*/ 45 h 79"/>
                  <a:gd name="T20" fmla="*/ 107 w 120"/>
                  <a:gd name="T21" fmla="*/ 49 h 79"/>
                  <a:gd name="T22" fmla="*/ 103 w 120"/>
                  <a:gd name="T23" fmla="*/ 54 h 79"/>
                  <a:gd name="T24" fmla="*/ 92 w 120"/>
                  <a:gd name="T25" fmla="*/ 58 h 79"/>
                  <a:gd name="T26" fmla="*/ 82 w 120"/>
                  <a:gd name="T27" fmla="*/ 64 h 79"/>
                  <a:gd name="T28" fmla="*/ 89 w 120"/>
                  <a:gd name="T29" fmla="*/ 70 h 79"/>
                  <a:gd name="T30" fmla="*/ 95 w 120"/>
                  <a:gd name="T31" fmla="*/ 72 h 79"/>
                  <a:gd name="T32" fmla="*/ 79 w 120"/>
                  <a:gd name="T33" fmla="*/ 79 h 79"/>
                  <a:gd name="T34" fmla="*/ 76 w 120"/>
                  <a:gd name="T35" fmla="*/ 73 h 79"/>
                  <a:gd name="T36" fmla="*/ 70 w 120"/>
                  <a:gd name="T37" fmla="*/ 68 h 79"/>
                  <a:gd name="T38" fmla="*/ 77 w 120"/>
                  <a:gd name="T39" fmla="*/ 62 h 79"/>
                  <a:gd name="T40" fmla="*/ 75 w 120"/>
                  <a:gd name="T41" fmla="*/ 64 h 79"/>
                  <a:gd name="T42" fmla="*/ 64 w 120"/>
                  <a:gd name="T43" fmla="*/ 58 h 79"/>
                  <a:gd name="T44" fmla="*/ 56 w 120"/>
                  <a:gd name="T45" fmla="*/ 64 h 79"/>
                  <a:gd name="T46" fmla="*/ 47 w 120"/>
                  <a:gd name="T47" fmla="*/ 70 h 79"/>
                  <a:gd name="T48" fmla="*/ 41 w 120"/>
                  <a:gd name="T49" fmla="*/ 68 h 79"/>
                  <a:gd name="T50" fmla="*/ 43 w 120"/>
                  <a:gd name="T51" fmla="*/ 65 h 79"/>
                  <a:gd name="T52" fmla="*/ 45 w 120"/>
                  <a:gd name="T53" fmla="*/ 60 h 79"/>
                  <a:gd name="T54" fmla="*/ 47 w 120"/>
                  <a:gd name="T55" fmla="*/ 60 h 79"/>
                  <a:gd name="T56" fmla="*/ 53 w 120"/>
                  <a:gd name="T57" fmla="*/ 60 h 79"/>
                  <a:gd name="T58" fmla="*/ 52 w 120"/>
                  <a:gd name="T59" fmla="*/ 58 h 79"/>
                  <a:gd name="T60" fmla="*/ 48 w 120"/>
                  <a:gd name="T61" fmla="*/ 50 h 79"/>
                  <a:gd name="T62" fmla="*/ 47 w 120"/>
                  <a:gd name="T63" fmla="*/ 45 h 79"/>
                  <a:gd name="T64" fmla="*/ 41 w 120"/>
                  <a:gd name="T65" fmla="*/ 43 h 79"/>
                  <a:gd name="T66" fmla="*/ 31 w 120"/>
                  <a:gd name="T67" fmla="*/ 41 h 79"/>
                  <a:gd name="T68" fmla="*/ 27 w 120"/>
                  <a:gd name="T69" fmla="*/ 42 h 79"/>
                  <a:gd name="T70" fmla="*/ 21 w 120"/>
                  <a:gd name="T71" fmla="*/ 45 h 79"/>
                  <a:gd name="T72" fmla="*/ 14 w 120"/>
                  <a:gd name="T73" fmla="*/ 44 h 79"/>
                  <a:gd name="T74" fmla="*/ 6 w 120"/>
                  <a:gd name="T75" fmla="*/ 43 h 79"/>
                  <a:gd name="T76" fmla="*/ 4 w 120"/>
                  <a:gd name="T77" fmla="*/ 43 h 79"/>
                  <a:gd name="T78" fmla="*/ 1 w 120"/>
                  <a:gd name="T79" fmla="*/ 36 h 79"/>
                  <a:gd name="T80" fmla="*/ 4 w 120"/>
                  <a:gd name="T81" fmla="*/ 35 h 79"/>
                  <a:gd name="T82" fmla="*/ 8 w 120"/>
                  <a:gd name="T83" fmla="*/ 21 h 79"/>
                  <a:gd name="T84" fmla="*/ 12 w 120"/>
                  <a:gd name="T85" fmla="*/ 16 h 79"/>
                  <a:gd name="T86" fmla="*/ 12 w 120"/>
                  <a:gd name="T87" fmla="*/ 7 h 79"/>
                  <a:gd name="T88" fmla="*/ 22 w 120"/>
                  <a:gd name="T89" fmla="*/ 3 h 79"/>
                  <a:gd name="T90" fmla="*/ 35 w 120"/>
                  <a:gd name="T91" fmla="*/ 7 h 79"/>
                  <a:gd name="T92" fmla="*/ 43 w 120"/>
                  <a:gd name="T93" fmla="*/ 9 h 79"/>
                  <a:gd name="T94" fmla="*/ 47 w 120"/>
                  <a:gd name="T95" fmla="*/ 9 h 79"/>
                  <a:gd name="T96" fmla="*/ 57 w 120"/>
                  <a:gd name="T97" fmla="*/ 10 h 79"/>
                  <a:gd name="T98" fmla="*/ 59 w 120"/>
                  <a:gd name="T99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0" h="79">
                    <a:moveTo>
                      <a:pt x="64" y="2"/>
                    </a:moveTo>
                    <a:lnTo>
                      <a:pt x="66" y="2"/>
                    </a:lnTo>
                    <a:lnTo>
                      <a:pt x="69" y="0"/>
                    </a:lnTo>
                    <a:lnTo>
                      <a:pt x="71" y="1"/>
                    </a:lnTo>
                    <a:lnTo>
                      <a:pt x="77" y="0"/>
                    </a:lnTo>
                    <a:lnTo>
                      <a:pt x="82" y="6"/>
                    </a:lnTo>
                    <a:lnTo>
                      <a:pt x="80" y="8"/>
                    </a:lnTo>
                    <a:lnTo>
                      <a:pt x="81" y="10"/>
                    </a:lnTo>
                    <a:lnTo>
                      <a:pt x="86" y="12"/>
                    </a:lnTo>
                    <a:lnTo>
                      <a:pt x="88" y="16"/>
                    </a:lnTo>
                    <a:lnTo>
                      <a:pt x="88" y="18"/>
                    </a:lnTo>
                    <a:lnTo>
                      <a:pt x="97" y="21"/>
                    </a:lnTo>
                    <a:lnTo>
                      <a:pt x="103" y="20"/>
                    </a:lnTo>
                    <a:lnTo>
                      <a:pt x="106" y="25"/>
                    </a:lnTo>
                    <a:lnTo>
                      <a:pt x="110" y="25"/>
                    </a:lnTo>
                    <a:lnTo>
                      <a:pt x="120" y="29"/>
                    </a:lnTo>
                    <a:lnTo>
                      <a:pt x="120" y="31"/>
                    </a:lnTo>
                    <a:lnTo>
                      <a:pt x="117" y="37"/>
                    </a:lnTo>
                    <a:lnTo>
                      <a:pt x="118" y="42"/>
                    </a:lnTo>
                    <a:lnTo>
                      <a:pt x="118" y="45"/>
                    </a:lnTo>
                    <a:lnTo>
                      <a:pt x="111" y="47"/>
                    </a:lnTo>
                    <a:lnTo>
                      <a:pt x="107" y="49"/>
                    </a:lnTo>
                    <a:lnTo>
                      <a:pt x="107" y="53"/>
                    </a:lnTo>
                    <a:lnTo>
                      <a:pt x="103" y="54"/>
                    </a:lnTo>
                    <a:lnTo>
                      <a:pt x="98" y="58"/>
                    </a:lnTo>
                    <a:lnTo>
                      <a:pt x="92" y="58"/>
                    </a:lnTo>
                    <a:lnTo>
                      <a:pt x="86" y="61"/>
                    </a:lnTo>
                    <a:lnTo>
                      <a:pt x="82" y="64"/>
                    </a:lnTo>
                    <a:lnTo>
                      <a:pt x="86" y="67"/>
                    </a:lnTo>
                    <a:lnTo>
                      <a:pt x="89" y="70"/>
                    </a:lnTo>
                    <a:lnTo>
                      <a:pt x="97" y="70"/>
                    </a:lnTo>
                    <a:lnTo>
                      <a:pt x="95" y="72"/>
                    </a:lnTo>
                    <a:lnTo>
                      <a:pt x="88" y="74"/>
                    </a:lnTo>
                    <a:lnTo>
                      <a:pt x="79" y="79"/>
                    </a:lnTo>
                    <a:lnTo>
                      <a:pt x="75" y="78"/>
                    </a:lnTo>
                    <a:lnTo>
                      <a:pt x="76" y="73"/>
                    </a:lnTo>
                    <a:lnTo>
                      <a:pt x="69" y="71"/>
                    </a:lnTo>
                    <a:lnTo>
                      <a:pt x="70" y="68"/>
                    </a:lnTo>
                    <a:lnTo>
                      <a:pt x="77" y="65"/>
                    </a:lnTo>
                    <a:lnTo>
                      <a:pt x="77" y="62"/>
                    </a:lnTo>
                    <a:lnTo>
                      <a:pt x="76" y="64"/>
                    </a:lnTo>
                    <a:lnTo>
                      <a:pt x="75" y="64"/>
                    </a:lnTo>
                    <a:lnTo>
                      <a:pt x="64" y="61"/>
                    </a:lnTo>
                    <a:lnTo>
                      <a:pt x="64" y="58"/>
                    </a:lnTo>
                    <a:lnTo>
                      <a:pt x="58" y="59"/>
                    </a:lnTo>
                    <a:lnTo>
                      <a:pt x="56" y="64"/>
                    </a:lnTo>
                    <a:lnTo>
                      <a:pt x="50" y="71"/>
                    </a:lnTo>
                    <a:lnTo>
                      <a:pt x="47" y="70"/>
                    </a:lnTo>
                    <a:lnTo>
                      <a:pt x="43" y="71"/>
                    </a:lnTo>
                    <a:lnTo>
                      <a:pt x="41" y="68"/>
                    </a:lnTo>
                    <a:lnTo>
                      <a:pt x="42" y="68"/>
                    </a:lnTo>
                    <a:lnTo>
                      <a:pt x="43" y="65"/>
                    </a:lnTo>
                    <a:lnTo>
                      <a:pt x="46" y="61"/>
                    </a:lnTo>
                    <a:lnTo>
                      <a:pt x="45" y="60"/>
                    </a:lnTo>
                    <a:lnTo>
                      <a:pt x="46" y="59"/>
                    </a:lnTo>
                    <a:lnTo>
                      <a:pt x="47" y="60"/>
                    </a:lnTo>
                    <a:lnTo>
                      <a:pt x="51" y="61"/>
                    </a:lnTo>
                    <a:lnTo>
                      <a:pt x="53" y="60"/>
                    </a:lnTo>
                    <a:lnTo>
                      <a:pt x="52" y="59"/>
                    </a:lnTo>
                    <a:lnTo>
                      <a:pt x="52" y="58"/>
                    </a:lnTo>
                    <a:lnTo>
                      <a:pt x="50" y="55"/>
                    </a:lnTo>
                    <a:lnTo>
                      <a:pt x="48" y="50"/>
                    </a:lnTo>
                    <a:lnTo>
                      <a:pt x="46" y="49"/>
                    </a:lnTo>
                    <a:lnTo>
                      <a:pt x="47" y="45"/>
                    </a:lnTo>
                    <a:lnTo>
                      <a:pt x="43" y="43"/>
                    </a:lnTo>
                    <a:lnTo>
                      <a:pt x="41" y="43"/>
                    </a:lnTo>
                    <a:lnTo>
                      <a:pt x="36" y="39"/>
                    </a:lnTo>
                    <a:lnTo>
                      <a:pt x="31" y="41"/>
                    </a:lnTo>
                    <a:lnTo>
                      <a:pt x="30" y="42"/>
                    </a:lnTo>
                    <a:lnTo>
                      <a:pt x="27" y="42"/>
                    </a:lnTo>
                    <a:lnTo>
                      <a:pt x="25" y="44"/>
                    </a:lnTo>
                    <a:lnTo>
                      <a:pt x="21" y="45"/>
                    </a:lnTo>
                    <a:lnTo>
                      <a:pt x="18" y="47"/>
                    </a:lnTo>
                    <a:lnTo>
                      <a:pt x="14" y="44"/>
                    </a:lnTo>
                    <a:lnTo>
                      <a:pt x="11" y="44"/>
                    </a:lnTo>
                    <a:lnTo>
                      <a:pt x="6" y="43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6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2" y="30"/>
                    </a:lnTo>
                    <a:lnTo>
                      <a:pt x="8" y="21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22" y="3"/>
                    </a:lnTo>
                    <a:lnTo>
                      <a:pt x="28" y="4"/>
                    </a:lnTo>
                    <a:lnTo>
                      <a:pt x="35" y="7"/>
                    </a:lnTo>
                    <a:lnTo>
                      <a:pt x="41" y="7"/>
                    </a:lnTo>
                    <a:lnTo>
                      <a:pt x="43" y="9"/>
                    </a:lnTo>
                    <a:lnTo>
                      <a:pt x="46" y="7"/>
                    </a:lnTo>
                    <a:lnTo>
                      <a:pt x="47" y="9"/>
                    </a:lnTo>
                    <a:lnTo>
                      <a:pt x="53" y="9"/>
                    </a:lnTo>
                    <a:lnTo>
                      <a:pt x="57" y="10"/>
                    </a:lnTo>
                    <a:lnTo>
                      <a:pt x="57" y="4"/>
                    </a:lnTo>
                    <a:lnTo>
                      <a:pt x="59" y="2"/>
                    </a:lnTo>
                    <a:lnTo>
                      <a:pt x="64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81" name="Freihandform 173">
                <a:extLst>
                  <a:ext uri="{FF2B5EF4-FFF2-40B4-BE49-F238E27FC236}">
                    <a16:creationId xmlns:a16="http://schemas.microsoft.com/office/drawing/2014/main" id="{8D09C73D-50EC-1471-1D2D-7271B6835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363" y="5224463"/>
                <a:ext cx="184150" cy="119063"/>
              </a:xfrm>
              <a:custGeom>
                <a:avLst/>
                <a:gdLst>
                  <a:gd name="T0" fmla="*/ 71 w 116"/>
                  <a:gd name="T1" fmla="*/ 73 h 75"/>
                  <a:gd name="T2" fmla="*/ 71 w 116"/>
                  <a:gd name="T3" fmla="*/ 68 h 75"/>
                  <a:gd name="T4" fmla="*/ 63 w 116"/>
                  <a:gd name="T5" fmla="*/ 65 h 75"/>
                  <a:gd name="T6" fmla="*/ 55 w 116"/>
                  <a:gd name="T7" fmla="*/ 61 h 75"/>
                  <a:gd name="T8" fmla="*/ 52 w 116"/>
                  <a:gd name="T9" fmla="*/ 56 h 75"/>
                  <a:gd name="T10" fmla="*/ 43 w 116"/>
                  <a:gd name="T11" fmla="*/ 50 h 75"/>
                  <a:gd name="T12" fmla="*/ 40 w 116"/>
                  <a:gd name="T13" fmla="*/ 42 h 75"/>
                  <a:gd name="T14" fmla="*/ 38 w 116"/>
                  <a:gd name="T15" fmla="*/ 40 h 75"/>
                  <a:gd name="T16" fmla="*/ 31 w 116"/>
                  <a:gd name="T17" fmla="*/ 40 h 75"/>
                  <a:gd name="T18" fmla="*/ 29 w 116"/>
                  <a:gd name="T19" fmla="*/ 38 h 75"/>
                  <a:gd name="T20" fmla="*/ 28 w 116"/>
                  <a:gd name="T21" fmla="*/ 31 h 75"/>
                  <a:gd name="T22" fmla="*/ 18 w 116"/>
                  <a:gd name="T23" fmla="*/ 27 h 75"/>
                  <a:gd name="T24" fmla="*/ 13 w 116"/>
                  <a:gd name="T25" fmla="*/ 32 h 75"/>
                  <a:gd name="T26" fmla="*/ 7 w 116"/>
                  <a:gd name="T27" fmla="*/ 34 h 75"/>
                  <a:gd name="T28" fmla="*/ 8 w 116"/>
                  <a:gd name="T29" fmla="*/ 39 h 75"/>
                  <a:gd name="T30" fmla="*/ 1 w 116"/>
                  <a:gd name="T31" fmla="*/ 39 h 75"/>
                  <a:gd name="T32" fmla="*/ 0 w 116"/>
                  <a:gd name="T33" fmla="*/ 5 h 75"/>
                  <a:gd name="T34" fmla="*/ 18 w 116"/>
                  <a:gd name="T35" fmla="*/ 0 h 75"/>
                  <a:gd name="T36" fmla="*/ 19 w 116"/>
                  <a:gd name="T37" fmla="*/ 0 h 75"/>
                  <a:gd name="T38" fmla="*/ 29 w 116"/>
                  <a:gd name="T39" fmla="*/ 8 h 75"/>
                  <a:gd name="T40" fmla="*/ 35 w 116"/>
                  <a:gd name="T41" fmla="*/ 11 h 75"/>
                  <a:gd name="T42" fmla="*/ 41 w 116"/>
                  <a:gd name="T43" fmla="*/ 20 h 75"/>
                  <a:gd name="T44" fmla="*/ 49 w 116"/>
                  <a:gd name="T45" fmla="*/ 19 h 75"/>
                  <a:gd name="T46" fmla="*/ 60 w 116"/>
                  <a:gd name="T47" fmla="*/ 17 h 75"/>
                  <a:gd name="T48" fmla="*/ 69 w 116"/>
                  <a:gd name="T49" fmla="*/ 25 h 75"/>
                  <a:gd name="T50" fmla="*/ 67 w 116"/>
                  <a:gd name="T51" fmla="*/ 33 h 75"/>
                  <a:gd name="T52" fmla="*/ 71 w 116"/>
                  <a:gd name="T53" fmla="*/ 33 h 75"/>
                  <a:gd name="T54" fmla="*/ 72 w 116"/>
                  <a:gd name="T55" fmla="*/ 40 h 75"/>
                  <a:gd name="T56" fmla="*/ 81 w 116"/>
                  <a:gd name="T57" fmla="*/ 42 h 75"/>
                  <a:gd name="T58" fmla="*/ 83 w 116"/>
                  <a:gd name="T59" fmla="*/ 45 h 75"/>
                  <a:gd name="T60" fmla="*/ 86 w 116"/>
                  <a:gd name="T61" fmla="*/ 45 h 75"/>
                  <a:gd name="T62" fmla="*/ 88 w 116"/>
                  <a:gd name="T63" fmla="*/ 39 h 75"/>
                  <a:gd name="T64" fmla="*/ 98 w 116"/>
                  <a:gd name="T65" fmla="*/ 33 h 75"/>
                  <a:gd name="T66" fmla="*/ 101 w 116"/>
                  <a:gd name="T67" fmla="*/ 31 h 75"/>
                  <a:gd name="T68" fmla="*/ 104 w 116"/>
                  <a:gd name="T69" fmla="*/ 32 h 75"/>
                  <a:gd name="T70" fmla="*/ 98 w 116"/>
                  <a:gd name="T71" fmla="*/ 38 h 75"/>
                  <a:gd name="T72" fmla="*/ 102 w 116"/>
                  <a:gd name="T73" fmla="*/ 40 h 75"/>
                  <a:gd name="T74" fmla="*/ 107 w 116"/>
                  <a:gd name="T75" fmla="*/ 39 h 75"/>
                  <a:gd name="T76" fmla="*/ 116 w 116"/>
                  <a:gd name="T77" fmla="*/ 44 h 75"/>
                  <a:gd name="T78" fmla="*/ 106 w 116"/>
                  <a:gd name="T79" fmla="*/ 50 h 75"/>
                  <a:gd name="T80" fmla="*/ 101 w 116"/>
                  <a:gd name="T81" fmla="*/ 49 h 75"/>
                  <a:gd name="T82" fmla="*/ 99 w 116"/>
                  <a:gd name="T83" fmla="*/ 49 h 75"/>
                  <a:gd name="T84" fmla="*/ 98 w 116"/>
                  <a:gd name="T85" fmla="*/ 46 h 75"/>
                  <a:gd name="T86" fmla="*/ 99 w 116"/>
                  <a:gd name="T87" fmla="*/ 43 h 75"/>
                  <a:gd name="T88" fmla="*/ 90 w 116"/>
                  <a:gd name="T89" fmla="*/ 45 h 75"/>
                  <a:gd name="T90" fmla="*/ 88 w 116"/>
                  <a:gd name="T91" fmla="*/ 50 h 75"/>
                  <a:gd name="T92" fmla="*/ 84 w 116"/>
                  <a:gd name="T93" fmla="*/ 55 h 75"/>
                  <a:gd name="T94" fmla="*/ 80 w 116"/>
                  <a:gd name="T95" fmla="*/ 55 h 75"/>
                  <a:gd name="T96" fmla="*/ 77 w 116"/>
                  <a:gd name="T97" fmla="*/ 58 h 75"/>
                  <a:gd name="T98" fmla="*/ 82 w 116"/>
                  <a:gd name="T99" fmla="*/ 61 h 75"/>
                  <a:gd name="T100" fmla="*/ 84 w 116"/>
                  <a:gd name="T101" fmla="*/ 67 h 75"/>
                  <a:gd name="T102" fmla="*/ 81 w 116"/>
                  <a:gd name="T103" fmla="*/ 75 h 75"/>
                  <a:gd name="T104" fmla="*/ 75 w 116"/>
                  <a:gd name="T105" fmla="*/ 74 h 75"/>
                  <a:gd name="T106" fmla="*/ 71 w 116"/>
                  <a:gd name="T107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6" h="75">
                    <a:moveTo>
                      <a:pt x="71" y="73"/>
                    </a:moveTo>
                    <a:lnTo>
                      <a:pt x="71" y="68"/>
                    </a:lnTo>
                    <a:lnTo>
                      <a:pt x="63" y="65"/>
                    </a:lnTo>
                    <a:lnTo>
                      <a:pt x="55" y="61"/>
                    </a:lnTo>
                    <a:lnTo>
                      <a:pt x="52" y="56"/>
                    </a:lnTo>
                    <a:lnTo>
                      <a:pt x="43" y="50"/>
                    </a:lnTo>
                    <a:lnTo>
                      <a:pt x="40" y="42"/>
                    </a:lnTo>
                    <a:lnTo>
                      <a:pt x="38" y="40"/>
                    </a:lnTo>
                    <a:lnTo>
                      <a:pt x="31" y="40"/>
                    </a:lnTo>
                    <a:lnTo>
                      <a:pt x="29" y="38"/>
                    </a:lnTo>
                    <a:lnTo>
                      <a:pt x="28" y="3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7" y="34"/>
                    </a:lnTo>
                    <a:lnTo>
                      <a:pt x="8" y="39"/>
                    </a:lnTo>
                    <a:lnTo>
                      <a:pt x="1" y="39"/>
                    </a:lnTo>
                    <a:lnTo>
                      <a:pt x="0" y="5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9" y="8"/>
                    </a:lnTo>
                    <a:lnTo>
                      <a:pt x="35" y="11"/>
                    </a:lnTo>
                    <a:lnTo>
                      <a:pt x="41" y="20"/>
                    </a:lnTo>
                    <a:lnTo>
                      <a:pt x="49" y="19"/>
                    </a:lnTo>
                    <a:lnTo>
                      <a:pt x="60" y="17"/>
                    </a:lnTo>
                    <a:lnTo>
                      <a:pt x="69" y="25"/>
                    </a:lnTo>
                    <a:lnTo>
                      <a:pt x="67" y="33"/>
                    </a:lnTo>
                    <a:lnTo>
                      <a:pt x="71" y="33"/>
                    </a:lnTo>
                    <a:lnTo>
                      <a:pt x="72" y="40"/>
                    </a:lnTo>
                    <a:lnTo>
                      <a:pt x="81" y="42"/>
                    </a:lnTo>
                    <a:lnTo>
                      <a:pt x="83" y="45"/>
                    </a:lnTo>
                    <a:lnTo>
                      <a:pt x="86" y="45"/>
                    </a:lnTo>
                    <a:lnTo>
                      <a:pt x="88" y="39"/>
                    </a:lnTo>
                    <a:lnTo>
                      <a:pt x="98" y="33"/>
                    </a:lnTo>
                    <a:lnTo>
                      <a:pt x="101" y="31"/>
                    </a:lnTo>
                    <a:lnTo>
                      <a:pt x="104" y="32"/>
                    </a:lnTo>
                    <a:lnTo>
                      <a:pt x="98" y="38"/>
                    </a:lnTo>
                    <a:lnTo>
                      <a:pt x="102" y="40"/>
                    </a:lnTo>
                    <a:lnTo>
                      <a:pt x="107" y="39"/>
                    </a:lnTo>
                    <a:lnTo>
                      <a:pt x="116" y="44"/>
                    </a:lnTo>
                    <a:lnTo>
                      <a:pt x="106" y="50"/>
                    </a:lnTo>
                    <a:lnTo>
                      <a:pt x="101" y="49"/>
                    </a:lnTo>
                    <a:lnTo>
                      <a:pt x="99" y="49"/>
                    </a:lnTo>
                    <a:lnTo>
                      <a:pt x="98" y="46"/>
                    </a:lnTo>
                    <a:lnTo>
                      <a:pt x="99" y="43"/>
                    </a:lnTo>
                    <a:lnTo>
                      <a:pt x="90" y="45"/>
                    </a:lnTo>
                    <a:lnTo>
                      <a:pt x="88" y="50"/>
                    </a:lnTo>
                    <a:lnTo>
                      <a:pt x="84" y="55"/>
                    </a:lnTo>
                    <a:lnTo>
                      <a:pt x="80" y="55"/>
                    </a:lnTo>
                    <a:lnTo>
                      <a:pt x="77" y="58"/>
                    </a:lnTo>
                    <a:lnTo>
                      <a:pt x="82" y="61"/>
                    </a:lnTo>
                    <a:lnTo>
                      <a:pt x="84" y="67"/>
                    </a:lnTo>
                    <a:lnTo>
                      <a:pt x="81" y="75"/>
                    </a:lnTo>
                    <a:lnTo>
                      <a:pt x="75" y="74"/>
                    </a:lnTo>
                    <a:lnTo>
                      <a:pt x="71" y="7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BD94E12B-8F16-29F5-8F10-4B1AAA9BE6CC}"/>
                </a:ext>
              </a:extLst>
            </p:cNvPr>
            <p:cNvGrpSpPr/>
            <p:nvPr/>
          </p:nvGrpSpPr>
          <p:grpSpPr>
            <a:xfrm>
              <a:off x="1786345" y="5738433"/>
              <a:ext cx="666312" cy="1050524"/>
              <a:chOff x="1958975" y="5516563"/>
              <a:chExt cx="611188" cy="963613"/>
            </a:xfrm>
            <a:grpFill/>
          </p:grpSpPr>
          <p:sp>
            <p:nvSpPr>
              <p:cNvPr id="214" name="Freihandform 10">
                <a:extLst>
                  <a:ext uri="{FF2B5EF4-FFF2-40B4-BE49-F238E27FC236}">
                    <a16:creationId xmlns:a16="http://schemas.microsoft.com/office/drawing/2014/main" id="{650778EC-3142-0251-4A82-6E80A4F70C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59000" y="6005513"/>
                <a:ext cx="211138" cy="468313"/>
              </a:xfrm>
              <a:custGeom>
                <a:avLst/>
                <a:gdLst>
                  <a:gd name="T0" fmla="*/ 47 w 133"/>
                  <a:gd name="T1" fmla="*/ 295 h 295"/>
                  <a:gd name="T2" fmla="*/ 40 w 133"/>
                  <a:gd name="T3" fmla="*/ 290 h 295"/>
                  <a:gd name="T4" fmla="*/ 32 w 133"/>
                  <a:gd name="T5" fmla="*/ 265 h 295"/>
                  <a:gd name="T6" fmla="*/ 38 w 133"/>
                  <a:gd name="T7" fmla="*/ 279 h 295"/>
                  <a:gd name="T8" fmla="*/ 56 w 133"/>
                  <a:gd name="T9" fmla="*/ 289 h 295"/>
                  <a:gd name="T10" fmla="*/ 56 w 133"/>
                  <a:gd name="T11" fmla="*/ 2 h 295"/>
                  <a:gd name="T12" fmla="*/ 64 w 133"/>
                  <a:gd name="T13" fmla="*/ 0 h 295"/>
                  <a:gd name="T14" fmla="*/ 72 w 133"/>
                  <a:gd name="T15" fmla="*/ 3 h 295"/>
                  <a:gd name="T16" fmla="*/ 90 w 133"/>
                  <a:gd name="T17" fmla="*/ 16 h 295"/>
                  <a:gd name="T18" fmla="*/ 105 w 133"/>
                  <a:gd name="T19" fmla="*/ 24 h 295"/>
                  <a:gd name="T20" fmla="*/ 100 w 133"/>
                  <a:gd name="T21" fmla="*/ 39 h 295"/>
                  <a:gd name="T22" fmla="*/ 113 w 133"/>
                  <a:gd name="T23" fmla="*/ 41 h 295"/>
                  <a:gd name="T24" fmla="*/ 125 w 133"/>
                  <a:gd name="T25" fmla="*/ 34 h 295"/>
                  <a:gd name="T26" fmla="*/ 129 w 133"/>
                  <a:gd name="T27" fmla="*/ 27 h 295"/>
                  <a:gd name="T28" fmla="*/ 133 w 133"/>
                  <a:gd name="T29" fmla="*/ 37 h 295"/>
                  <a:gd name="T30" fmla="*/ 123 w 133"/>
                  <a:gd name="T31" fmla="*/ 44 h 295"/>
                  <a:gd name="T32" fmla="*/ 106 w 133"/>
                  <a:gd name="T33" fmla="*/ 62 h 295"/>
                  <a:gd name="T34" fmla="*/ 102 w 133"/>
                  <a:gd name="T35" fmla="*/ 76 h 295"/>
                  <a:gd name="T36" fmla="*/ 101 w 133"/>
                  <a:gd name="T37" fmla="*/ 86 h 295"/>
                  <a:gd name="T38" fmla="*/ 100 w 133"/>
                  <a:gd name="T39" fmla="*/ 96 h 295"/>
                  <a:gd name="T40" fmla="*/ 108 w 133"/>
                  <a:gd name="T41" fmla="*/ 108 h 295"/>
                  <a:gd name="T42" fmla="*/ 112 w 133"/>
                  <a:gd name="T43" fmla="*/ 115 h 295"/>
                  <a:gd name="T44" fmla="*/ 95 w 133"/>
                  <a:gd name="T45" fmla="*/ 131 h 295"/>
                  <a:gd name="T46" fmla="*/ 75 w 133"/>
                  <a:gd name="T47" fmla="*/ 132 h 295"/>
                  <a:gd name="T48" fmla="*/ 75 w 133"/>
                  <a:gd name="T49" fmla="*/ 144 h 295"/>
                  <a:gd name="T50" fmla="*/ 72 w 133"/>
                  <a:gd name="T51" fmla="*/ 151 h 295"/>
                  <a:gd name="T52" fmla="*/ 59 w 133"/>
                  <a:gd name="T53" fmla="*/ 149 h 295"/>
                  <a:gd name="T54" fmla="*/ 56 w 133"/>
                  <a:gd name="T55" fmla="*/ 160 h 295"/>
                  <a:gd name="T56" fmla="*/ 65 w 133"/>
                  <a:gd name="T57" fmla="*/ 160 h 295"/>
                  <a:gd name="T58" fmla="*/ 61 w 133"/>
                  <a:gd name="T59" fmla="*/ 168 h 295"/>
                  <a:gd name="T60" fmla="*/ 54 w 133"/>
                  <a:gd name="T61" fmla="*/ 183 h 295"/>
                  <a:gd name="T62" fmla="*/ 47 w 133"/>
                  <a:gd name="T63" fmla="*/ 188 h 295"/>
                  <a:gd name="T64" fmla="*/ 40 w 133"/>
                  <a:gd name="T65" fmla="*/ 200 h 295"/>
                  <a:gd name="T66" fmla="*/ 53 w 133"/>
                  <a:gd name="T67" fmla="*/ 209 h 295"/>
                  <a:gd name="T68" fmla="*/ 42 w 133"/>
                  <a:gd name="T69" fmla="*/ 224 h 295"/>
                  <a:gd name="T70" fmla="*/ 32 w 133"/>
                  <a:gd name="T71" fmla="*/ 240 h 295"/>
                  <a:gd name="T72" fmla="*/ 31 w 133"/>
                  <a:gd name="T73" fmla="*/ 255 h 295"/>
                  <a:gd name="T74" fmla="*/ 32 w 133"/>
                  <a:gd name="T75" fmla="*/ 261 h 295"/>
                  <a:gd name="T76" fmla="*/ 11 w 133"/>
                  <a:gd name="T77" fmla="*/ 259 h 295"/>
                  <a:gd name="T78" fmla="*/ 8 w 133"/>
                  <a:gd name="T79" fmla="*/ 244 h 295"/>
                  <a:gd name="T80" fmla="*/ 1 w 133"/>
                  <a:gd name="T81" fmla="*/ 241 h 295"/>
                  <a:gd name="T82" fmla="*/ 6 w 133"/>
                  <a:gd name="T83" fmla="*/ 225 h 295"/>
                  <a:gd name="T84" fmla="*/ 7 w 133"/>
                  <a:gd name="T85" fmla="*/ 214 h 295"/>
                  <a:gd name="T86" fmla="*/ 13 w 133"/>
                  <a:gd name="T87" fmla="*/ 192 h 295"/>
                  <a:gd name="T88" fmla="*/ 15 w 133"/>
                  <a:gd name="T89" fmla="*/ 185 h 295"/>
                  <a:gd name="T90" fmla="*/ 11 w 133"/>
                  <a:gd name="T91" fmla="*/ 180 h 295"/>
                  <a:gd name="T92" fmla="*/ 11 w 133"/>
                  <a:gd name="T93" fmla="*/ 173 h 295"/>
                  <a:gd name="T94" fmla="*/ 12 w 133"/>
                  <a:gd name="T95" fmla="*/ 160 h 295"/>
                  <a:gd name="T96" fmla="*/ 12 w 133"/>
                  <a:gd name="T97" fmla="*/ 140 h 295"/>
                  <a:gd name="T98" fmla="*/ 18 w 133"/>
                  <a:gd name="T99" fmla="*/ 130 h 295"/>
                  <a:gd name="T100" fmla="*/ 15 w 133"/>
                  <a:gd name="T101" fmla="*/ 114 h 295"/>
                  <a:gd name="T102" fmla="*/ 20 w 133"/>
                  <a:gd name="T103" fmla="*/ 102 h 295"/>
                  <a:gd name="T104" fmla="*/ 24 w 133"/>
                  <a:gd name="T105" fmla="*/ 86 h 295"/>
                  <a:gd name="T106" fmla="*/ 19 w 133"/>
                  <a:gd name="T107" fmla="*/ 72 h 295"/>
                  <a:gd name="T108" fmla="*/ 23 w 133"/>
                  <a:gd name="T109" fmla="*/ 56 h 295"/>
                  <a:gd name="T110" fmla="*/ 30 w 133"/>
                  <a:gd name="T111" fmla="*/ 41 h 295"/>
                  <a:gd name="T112" fmla="*/ 32 w 133"/>
                  <a:gd name="T113" fmla="*/ 34 h 295"/>
                  <a:gd name="T114" fmla="*/ 34 w 133"/>
                  <a:gd name="T115" fmla="*/ 20 h 295"/>
                  <a:gd name="T116" fmla="*/ 43 w 133"/>
                  <a:gd name="T117" fmla="*/ 8 h 295"/>
                  <a:gd name="T118" fmla="*/ 48 w 133"/>
                  <a:gd name="T119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295">
                    <a:moveTo>
                      <a:pt x="53" y="294"/>
                    </a:moveTo>
                    <a:lnTo>
                      <a:pt x="47" y="295"/>
                    </a:lnTo>
                    <a:lnTo>
                      <a:pt x="43" y="290"/>
                    </a:lnTo>
                    <a:lnTo>
                      <a:pt x="40" y="290"/>
                    </a:lnTo>
                    <a:lnTo>
                      <a:pt x="32" y="290"/>
                    </a:lnTo>
                    <a:lnTo>
                      <a:pt x="32" y="265"/>
                    </a:lnTo>
                    <a:lnTo>
                      <a:pt x="35" y="271"/>
                    </a:lnTo>
                    <a:lnTo>
                      <a:pt x="38" y="279"/>
                    </a:lnTo>
                    <a:lnTo>
                      <a:pt x="47" y="286"/>
                    </a:lnTo>
                    <a:lnTo>
                      <a:pt x="56" y="289"/>
                    </a:lnTo>
                    <a:lnTo>
                      <a:pt x="53" y="294"/>
                    </a:lnTo>
                    <a:close/>
                    <a:moveTo>
                      <a:pt x="56" y="2"/>
                    </a:moveTo>
                    <a:lnTo>
                      <a:pt x="61" y="6"/>
                    </a:lnTo>
                    <a:lnTo>
                      <a:pt x="64" y="0"/>
                    </a:lnTo>
                    <a:lnTo>
                      <a:pt x="71" y="2"/>
                    </a:lnTo>
                    <a:lnTo>
                      <a:pt x="72" y="3"/>
                    </a:lnTo>
                    <a:lnTo>
                      <a:pt x="84" y="15"/>
                    </a:lnTo>
                    <a:lnTo>
                      <a:pt x="90" y="16"/>
                    </a:lnTo>
                    <a:lnTo>
                      <a:pt x="98" y="21"/>
                    </a:lnTo>
                    <a:lnTo>
                      <a:pt x="105" y="24"/>
                    </a:lnTo>
                    <a:lnTo>
                      <a:pt x="106" y="27"/>
                    </a:lnTo>
                    <a:lnTo>
                      <a:pt x="100" y="39"/>
                    </a:lnTo>
                    <a:lnTo>
                      <a:pt x="106" y="40"/>
                    </a:lnTo>
                    <a:lnTo>
                      <a:pt x="113" y="41"/>
                    </a:lnTo>
                    <a:lnTo>
                      <a:pt x="119" y="40"/>
                    </a:lnTo>
                    <a:lnTo>
                      <a:pt x="125" y="34"/>
                    </a:lnTo>
                    <a:lnTo>
                      <a:pt x="127" y="28"/>
                    </a:lnTo>
                    <a:lnTo>
                      <a:pt x="129" y="27"/>
                    </a:lnTo>
                    <a:lnTo>
                      <a:pt x="133" y="31"/>
                    </a:lnTo>
                    <a:lnTo>
                      <a:pt x="133" y="37"/>
                    </a:lnTo>
                    <a:lnTo>
                      <a:pt x="127" y="41"/>
                    </a:lnTo>
                    <a:lnTo>
                      <a:pt x="123" y="44"/>
                    </a:lnTo>
                    <a:lnTo>
                      <a:pt x="114" y="51"/>
                    </a:lnTo>
                    <a:lnTo>
                      <a:pt x="106" y="62"/>
                    </a:lnTo>
                    <a:lnTo>
                      <a:pt x="105" y="68"/>
                    </a:lnTo>
                    <a:lnTo>
                      <a:pt x="102" y="76"/>
                    </a:lnTo>
                    <a:lnTo>
                      <a:pt x="102" y="84"/>
                    </a:lnTo>
                    <a:lnTo>
                      <a:pt x="101" y="86"/>
                    </a:lnTo>
                    <a:lnTo>
                      <a:pt x="101" y="91"/>
                    </a:lnTo>
                    <a:lnTo>
                      <a:pt x="100" y="96"/>
                    </a:lnTo>
                    <a:lnTo>
                      <a:pt x="108" y="102"/>
                    </a:lnTo>
                    <a:lnTo>
                      <a:pt x="108" y="108"/>
                    </a:lnTo>
                    <a:lnTo>
                      <a:pt x="112" y="111"/>
                    </a:lnTo>
                    <a:lnTo>
                      <a:pt x="112" y="115"/>
                    </a:lnTo>
                    <a:lnTo>
                      <a:pt x="105" y="126"/>
                    </a:lnTo>
                    <a:lnTo>
                      <a:pt x="95" y="131"/>
                    </a:lnTo>
                    <a:lnTo>
                      <a:pt x="82" y="133"/>
                    </a:lnTo>
                    <a:lnTo>
                      <a:pt x="75" y="132"/>
                    </a:lnTo>
                    <a:lnTo>
                      <a:pt x="76" y="137"/>
                    </a:lnTo>
                    <a:lnTo>
                      <a:pt x="75" y="144"/>
                    </a:lnTo>
                    <a:lnTo>
                      <a:pt x="76" y="148"/>
                    </a:lnTo>
                    <a:lnTo>
                      <a:pt x="72" y="151"/>
                    </a:lnTo>
                    <a:lnTo>
                      <a:pt x="65" y="153"/>
                    </a:lnTo>
                    <a:lnTo>
                      <a:pt x="59" y="149"/>
                    </a:lnTo>
                    <a:lnTo>
                      <a:pt x="56" y="151"/>
                    </a:lnTo>
                    <a:lnTo>
                      <a:pt x="56" y="160"/>
                    </a:lnTo>
                    <a:lnTo>
                      <a:pt x="61" y="163"/>
                    </a:lnTo>
                    <a:lnTo>
                      <a:pt x="65" y="160"/>
                    </a:lnTo>
                    <a:lnTo>
                      <a:pt x="67" y="165"/>
                    </a:lnTo>
                    <a:lnTo>
                      <a:pt x="61" y="168"/>
                    </a:lnTo>
                    <a:lnTo>
                      <a:pt x="55" y="173"/>
                    </a:lnTo>
                    <a:lnTo>
                      <a:pt x="54" y="183"/>
                    </a:lnTo>
                    <a:lnTo>
                      <a:pt x="53" y="188"/>
                    </a:lnTo>
                    <a:lnTo>
                      <a:pt x="47" y="188"/>
                    </a:lnTo>
                    <a:lnTo>
                      <a:pt x="41" y="192"/>
                    </a:lnTo>
                    <a:lnTo>
                      <a:pt x="40" y="200"/>
                    </a:lnTo>
                    <a:lnTo>
                      <a:pt x="46" y="207"/>
                    </a:lnTo>
                    <a:lnTo>
                      <a:pt x="53" y="209"/>
                    </a:lnTo>
                    <a:lnTo>
                      <a:pt x="50" y="218"/>
                    </a:lnTo>
                    <a:lnTo>
                      <a:pt x="42" y="224"/>
                    </a:lnTo>
                    <a:lnTo>
                      <a:pt x="38" y="236"/>
                    </a:lnTo>
                    <a:lnTo>
                      <a:pt x="32" y="240"/>
                    </a:lnTo>
                    <a:lnTo>
                      <a:pt x="29" y="244"/>
                    </a:lnTo>
                    <a:lnTo>
                      <a:pt x="31" y="255"/>
                    </a:lnTo>
                    <a:lnTo>
                      <a:pt x="36" y="263"/>
                    </a:lnTo>
                    <a:lnTo>
                      <a:pt x="32" y="261"/>
                    </a:lnTo>
                    <a:lnTo>
                      <a:pt x="26" y="260"/>
                    </a:lnTo>
                    <a:lnTo>
                      <a:pt x="11" y="259"/>
                    </a:lnTo>
                    <a:lnTo>
                      <a:pt x="8" y="252"/>
                    </a:lnTo>
                    <a:lnTo>
                      <a:pt x="8" y="244"/>
                    </a:lnTo>
                    <a:lnTo>
                      <a:pt x="3" y="244"/>
                    </a:lnTo>
                    <a:lnTo>
                      <a:pt x="1" y="241"/>
                    </a:lnTo>
                    <a:lnTo>
                      <a:pt x="0" y="230"/>
                    </a:lnTo>
                    <a:lnTo>
                      <a:pt x="6" y="225"/>
                    </a:lnTo>
                    <a:lnTo>
                      <a:pt x="8" y="219"/>
                    </a:lnTo>
                    <a:lnTo>
                      <a:pt x="7" y="214"/>
                    </a:lnTo>
                    <a:lnTo>
                      <a:pt x="11" y="206"/>
                    </a:lnTo>
                    <a:lnTo>
                      <a:pt x="13" y="192"/>
                    </a:lnTo>
                    <a:lnTo>
                      <a:pt x="12" y="188"/>
                    </a:lnTo>
                    <a:lnTo>
                      <a:pt x="15" y="185"/>
                    </a:lnTo>
                    <a:lnTo>
                      <a:pt x="14" y="182"/>
                    </a:lnTo>
                    <a:lnTo>
                      <a:pt x="11" y="180"/>
                    </a:lnTo>
                    <a:lnTo>
                      <a:pt x="13" y="177"/>
                    </a:lnTo>
                    <a:lnTo>
                      <a:pt x="11" y="173"/>
                    </a:lnTo>
                    <a:lnTo>
                      <a:pt x="8" y="162"/>
                    </a:lnTo>
                    <a:lnTo>
                      <a:pt x="12" y="160"/>
                    </a:lnTo>
                    <a:lnTo>
                      <a:pt x="11" y="149"/>
                    </a:lnTo>
                    <a:lnTo>
                      <a:pt x="12" y="140"/>
                    </a:lnTo>
                    <a:lnTo>
                      <a:pt x="14" y="133"/>
                    </a:lnTo>
                    <a:lnTo>
                      <a:pt x="18" y="130"/>
                    </a:lnTo>
                    <a:lnTo>
                      <a:pt x="15" y="121"/>
                    </a:lnTo>
                    <a:lnTo>
                      <a:pt x="15" y="114"/>
                    </a:lnTo>
                    <a:lnTo>
                      <a:pt x="20" y="108"/>
                    </a:lnTo>
                    <a:lnTo>
                      <a:pt x="20" y="102"/>
                    </a:lnTo>
                    <a:lnTo>
                      <a:pt x="24" y="93"/>
                    </a:lnTo>
                    <a:lnTo>
                      <a:pt x="24" y="86"/>
                    </a:lnTo>
                    <a:lnTo>
                      <a:pt x="23" y="85"/>
                    </a:lnTo>
                    <a:lnTo>
                      <a:pt x="19" y="72"/>
                    </a:lnTo>
                    <a:lnTo>
                      <a:pt x="24" y="63"/>
                    </a:lnTo>
                    <a:lnTo>
                      <a:pt x="23" y="56"/>
                    </a:lnTo>
                    <a:lnTo>
                      <a:pt x="25" y="49"/>
                    </a:lnTo>
                    <a:lnTo>
                      <a:pt x="30" y="41"/>
                    </a:lnTo>
                    <a:lnTo>
                      <a:pt x="35" y="37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4" y="20"/>
                    </a:lnTo>
                    <a:lnTo>
                      <a:pt x="41" y="16"/>
                    </a:lnTo>
                    <a:lnTo>
                      <a:pt x="43" y="8"/>
                    </a:lnTo>
                    <a:lnTo>
                      <a:pt x="43" y="6"/>
                    </a:lnTo>
                    <a:lnTo>
                      <a:pt x="48" y="0"/>
                    </a:lnTo>
                    <a:lnTo>
                      <a:pt x="56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5" name="Freihandform 22">
                <a:extLst>
                  <a:ext uri="{FF2B5EF4-FFF2-40B4-BE49-F238E27FC236}">
                    <a16:creationId xmlns:a16="http://schemas.microsoft.com/office/drawing/2014/main" id="{68D15391-6006-73F2-76F1-8A9F16A13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5" y="5872163"/>
                <a:ext cx="128588" cy="146050"/>
              </a:xfrm>
              <a:custGeom>
                <a:avLst/>
                <a:gdLst>
                  <a:gd name="T0" fmla="*/ 45 w 81"/>
                  <a:gd name="T1" fmla="*/ 86 h 92"/>
                  <a:gd name="T2" fmla="*/ 38 w 81"/>
                  <a:gd name="T3" fmla="*/ 84 h 92"/>
                  <a:gd name="T4" fmla="*/ 35 w 81"/>
                  <a:gd name="T5" fmla="*/ 90 h 92"/>
                  <a:gd name="T6" fmla="*/ 30 w 81"/>
                  <a:gd name="T7" fmla="*/ 86 h 92"/>
                  <a:gd name="T8" fmla="*/ 22 w 81"/>
                  <a:gd name="T9" fmla="*/ 84 h 92"/>
                  <a:gd name="T10" fmla="*/ 16 w 81"/>
                  <a:gd name="T11" fmla="*/ 90 h 92"/>
                  <a:gd name="T12" fmla="*/ 11 w 81"/>
                  <a:gd name="T13" fmla="*/ 92 h 92"/>
                  <a:gd name="T14" fmla="*/ 9 w 81"/>
                  <a:gd name="T15" fmla="*/ 82 h 92"/>
                  <a:gd name="T16" fmla="*/ 5 w 81"/>
                  <a:gd name="T17" fmla="*/ 73 h 92"/>
                  <a:gd name="T18" fmla="*/ 8 w 81"/>
                  <a:gd name="T19" fmla="*/ 66 h 92"/>
                  <a:gd name="T20" fmla="*/ 4 w 81"/>
                  <a:gd name="T21" fmla="*/ 64 h 92"/>
                  <a:gd name="T22" fmla="*/ 3 w 81"/>
                  <a:gd name="T23" fmla="*/ 59 h 92"/>
                  <a:gd name="T24" fmla="*/ 0 w 81"/>
                  <a:gd name="T25" fmla="*/ 54 h 92"/>
                  <a:gd name="T26" fmla="*/ 4 w 81"/>
                  <a:gd name="T27" fmla="*/ 46 h 92"/>
                  <a:gd name="T28" fmla="*/ 2 w 81"/>
                  <a:gd name="T29" fmla="*/ 41 h 92"/>
                  <a:gd name="T30" fmla="*/ 3 w 81"/>
                  <a:gd name="T31" fmla="*/ 38 h 92"/>
                  <a:gd name="T32" fmla="*/ 2 w 81"/>
                  <a:gd name="T33" fmla="*/ 36 h 92"/>
                  <a:gd name="T34" fmla="*/ 4 w 81"/>
                  <a:gd name="T35" fmla="*/ 32 h 92"/>
                  <a:gd name="T36" fmla="*/ 4 w 81"/>
                  <a:gd name="T37" fmla="*/ 26 h 92"/>
                  <a:gd name="T38" fmla="*/ 5 w 81"/>
                  <a:gd name="T39" fmla="*/ 21 h 92"/>
                  <a:gd name="T40" fmla="*/ 6 w 81"/>
                  <a:gd name="T41" fmla="*/ 19 h 92"/>
                  <a:gd name="T42" fmla="*/ 0 w 81"/>
                  <a:gd name="T43" fmla="*/ 8 h 92"/>
                  <a:gd name="T44" fmla="*/ 5 w 81"/>
                  <a:gd name="T45" fmla="*/ 8 h 92"/>
                  <a:gd name="T46" fmla="*/ 9 w 81"/>
                  <a:gd name="T47" fmla="*/ 8 h 92"/>
                  <a:gd name="T48" fmla="*/ 10 w 81"/>
                  <a:gd name="T49" fmla="*/ 7 h 92"/>
                  <a:gd name="T50" fmla="*/ 16 w 81"/>
                  <a:gd name="T51" fmla="*/ 3 h 92"/>
                  <a:gd name="T52" fmla="*/ 20 w 81"/>
                  <a:gd name="T53" fmla="*/ 1 h 92"/>
                  <a:gd name="T54" fmla="*/ 28 w 81"/>
                  <a:gd name="T55" fmla="*/ 0 h 92"/>
                  <a:gd name="T56" fmla="*/ 28 w 81"/>
                  <a:gd name="T57" fmla="*/ 5 h 92"/>
                  <a:gd name="T58" fmla="*/ 28 w 81"/>
                  <a:gd name="T59" fmla="*/ 8 h 92"/>
                  <a:gd name="T60" fmla="*/ 28 w 81"/>
                  <a:gd name="T61" fmla="*/ 12 h 92"/>
                  <a:gd name="T62" fmla="*/ 35 w 81"/>
                  <a:gd name="T63" fmla="*/ 18 h 92"/>
                  <a:gd name="T64" fmla="*/ 43 w 81"/>
                  <a:gd name="T65" fmla="*/ 19 h 92"/>
                  <a:gd name="T66" fmla="*/ 45 w 81"/>
                  <a:gd name="T67" fmla="*/ 21 h 92"/>
                  <a:gd name="T68" fmla="*/ 50 w 81"/>
                  <a:gd name="T69" fmla="*/ 24 h 92"/>
                  <a:gd name="T70" fmla="*/ 52 w 81"/>
                  <a:gd name="T71" fmla="*/ 25 h 92"/>
                  <a:gd name="T72" fmla="*/ 57 w 81"/>
                  <a:gd name="T73" fmla="*/ 25 h 92"/>
                  <a:gd name="T74" fmla="*/ 61 w 81"/>
                  <a:gd name="T75" fmla="*/ 28 h 92"/>
                  <a:gd name="T76" fmla="*/ 61 w 81"/>
                  <a:gd name="T77" fmla="*/ 31 h 92"/>
                  <a:gd name="T78" fmla="*/ 62 w 81"/>
                  <a:gd name="T79" fmla="*/ 34 h 92"/>
                  <a:gd name="T80" fmla="*/ 62 w 81"/>
                  <a:gd name="T81" fmla="*/ 36 h 92"/>
                  <a:gd name="T82" fmla="*/ 61 w 81"/>
                  <a:gd name="T83" fmla="*/ 36 h 92"/>
                  <a:gd name="T84" fmla="*/ 63 w 81"/>
                  <a:gd name="T85" fmla="*/ 44 h 92"/>
                  <a:gd name="T86" fmla="*/ 76 w 81"/>
                  <a:gd name="T87" fmla="*/ 44 h 92"/>
                  <a:gd name="T88" fmla="*/ 75 w 81"/>
                  <a:gd name="T89" fmla="*/ 49 h 92"/>
                  <a:gd name="T90" fmla="*/ 75 w 81"/>
                  <a:gd name="T91" fmla="*/ 52 h 92"/>
                  <a:gd name="T92" fmla="*/ 79 w 81"/>
                  <a:gd name="T93" fmla="*/ 53 h 92"/>
                  <a:gd name="T94" fmla="*/ 81 w 81"/>
                  <a:gd name="T95" fmla="*/ 58 h 92"/>
                  <a:gd name="T96" fmla="*/ 80 w 81"/>
                  <a:gd name="T97" fmla="*/ 64 h 92"/>
                  <a:gd name="T98" fmla="*/ 78 w 81"/>
                  <a:gd name="T99" fmla="*/ 66 h 92"/>
                  <a:gd name="T100" fmla="*/ 79 w 81"/>
                  <a:gd name="T101" fmla="*/ 71 h 92"/>
                  <a:gd name="T102" fmla="*/ 76 w 81"/>
                  <a:gd name="T103" fmla="*/ 72 h 92"/>
                  <a:gd name="T104" fmla="*/ 76 w 81"/>
                  <a:gd name="T105" fmla="*/ 70 h 92"/>
                  <a:gd name="T106" fmla="*/ 70 w 81"/>
                  <a:gd name="T107" fmla="*/ 66 h 92"/>
                  <a:gd name="T108" fmla="*/ 64 w 81"/>
                  <a:gd name="T109" fmla="*/ 66 h 92"/>
                  <a:gd name="T110" fmla="*/ 52 w 81"/>
                  <a:gd name="T111" fmla="*/ 69 h 92"/>
                  <a:gd name="T112" fmla="*/ 49 w 81"/>
                  <a:gd name="T113" fmla="*/ 75 h 92"/>
                  <a:gd name="T114" fmla="*/ 49 w 81"/>
                  <a:gd name="T115" fmla="*/ 78 h 92"/>
                  <a:gd name="T116" fmla="*/ 46 w 81"/>
                  <a:gd name="T117" fmla="*/ 87 h 92"/>
                  <a:gd name="T118" fmla="*/ 45 w 81"/>
                  <a:gd name="T119" fmla="*/ 8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1" h="92">
                    <a:moveTo>
                      <a:pt x="45" y="86"/>
                    </a:moveTo>
                    <a:lnTo>
                      <a:pt x="38" y="84"/>
                    </a:lnTo>
                    <a:lnTo>
                      <a:pt x="35" y="90"/>
                    </a:lnTo>
                    <a:lnTo>
                      <a:pt x="30" y="86"/>
                    </a:lnTo>
                    <a:lnTo>
                      <a:pt x="22" y="84"/>
                    </a:lnTo>
                    <a:lnTo>
                      <a:pt x="16" y="90"/>
                    </a:lnTo>
                    <a:lnTo>
                      <a:pt x="11" y="92"/>
                    </a:lnTo>
                    <a:lnTo>
                      <a:pt x="9" y="82"/>
                    </a:lnTo>
                    <a:lnTo>
                      <a:pt x="5" y="73"/>
                    </a:lnTo>
                    <a:lnTo>
                      <a:pt x="8" y="66"/>
                    </a:lnTo>
                    <a:lnTo>
                      <a:pt x="4" y="64"/>
                    </a:lnTo>
                    <a:lnTo>
                      <a:pt x="3" y="59"/>
                    </a:lnTo>
                    <a:lnTo>
                      <a:pt x="0" y="54"/>
                    </a:lnTo>
                    <a:lnTo>
                      <a:pt x="4" y="46"/>
                    </a:lnTo>
                    <a:lnTo>
                      <a:pt x="2" y="41"/>
                    </a:lnTo>
                    <a:lnTo>
                      <a:pt x="3" y="38"/>
                    </a:lnTo>
                    <a:lnTo>
                      <a:pt x="2" y="36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5" y="21"/>
                    </a:lnTo>
                    <a:lnTo>
                      <a:pt x="6" y="19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6" y="3"/>
                    </a:lnTo>
                    <a:lnTo>
                      <a:pt x="20" y="1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35" y="18"/>
                    </a:lnTo>
                    <a:lnTo>
                      <a:pt x="43" y="19"/>
                    </a:lnTo>
                    <a:lnTo>
                      <a:pt x="45" y="21"/>
                    </a:lnTo>
                    <a:lnTo>
                      <a:pt x="50" y="24"/>
                    </a:lnTo>
                    <a:lnTo>
                      <a:pt x="52" y="25"/>
                    </a:lnTo>
                    <a:lnTo>
                      <a:pt x="57" y="25"/>
                    </a:lnTo>
                    <a:lnTo>
                      <a:pt x="61" y="28"/>
                    </a:lnTo>
                    <a:lnTo>
                      <a:pt x="61" y="31"/>
                    </a:lnTo>
                    <a:lnTo>
                      <a:pt x="62" y="34"/>
                    </a:lnTo>
                    <a:lnTo>
                      <a:pt x="62" y="36"/>
                    </a:lnTo>
                    <a:lnTo>
                      <a:pt x="61" y="36"/>
                    </a:lnTo>
                    <a:lnTo>
                      <a:pt x="63" y="44"/>
                    </a:lnTo>
                    <a:lnTo>
                      <a:pt x="76" y="44"/>
                    </a:lnTo>
                    <a:lnTo>
                      <a:pt x="75" y="49"/>
                    </a:lnTo>
                    <a:lnTo>
                      <a:pt x="75" y="52"/>
                    </a:lnTo>
                    <a:lnTo>
                      <a:pt x="79" y="53"/>
                    </a:lnTo>
                    <a:lnTo>
                      <a:pt x="81" y="58"/>
                    </a:lnTo>
                    <a:lnTo>
                      <a:pt x="80" y="64"/>
                    </a:lnTo>
                    <a:lnTo>
                      <a:pt x="78" y="66"/>
                    </a:lnTo>
                    <a:lnTo>
                      <a:pt x="79" y="71"/>
                    </a:lnTo>
                    <a:lnTo>
                      <a:pt x="76" y="72"/>
                    </a:lnTo>
                    <a:lnTo>
                      <a:pt x="76" y="70"/>
                    </a:lnTo>
                    <a:lnTo>
                      <a:pt x="70" y="66"/>
                    </a:lnTo>
                    <a:lnTo>
                      <a:pt x="64" y="66"/>
                    </a:lnTo>
                    <a:lnTo>
                      <a:pt x="52" y="69"/>
                    </a:lnTo>
                    <a:lnTo>
                      <a:pt x="49" y="75"/>
                    </a:lnTo>
                    <a:lnTo>
                      <a:pt x="49" y="78"/>
                    </a:lnTo>
                    <a:lnTo>
                      <a:pt x="46" y="87"/>
                    </a:lnTo>
                    <a:lnTo>
                      <a:pt x="45" y="8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6" name="Freihandform 23">
                <a:extLst>
                  <a:ext uri="{FF2B5EF4-FFF2-40B4-BE49-F238E27FC236}">
                    <a16:creationId xmlns:a16="http://schemas.microsoft.com/office/drawing/2014/main" id="{F9F41AAB-B7C1-CA85-6288-F6C6EBCF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650" y="5711825"/>
                <a:ext cx="417513" cy="436563"/>
              </a:xfrm>
              <a:custGeom>
                <a:avLst/>
                <a:gdLst>
                  <a:gd name="T0" fmla="*/ 131 w 263"/>
                  <a:gd name="T1" fmla="*/ 226 h 275"/>
                  <a:gd name="T2" fmla="*/ 131 w 263"/>
                  <a:gd name="T3" fmla="*/ 213 h 275"/>
                  <a:gd name="T4" fmla="*/ 131 w 263"/>
                  <a:gd name="T5" fmla="*/ 200 h 275"/>
                  <a:gd name="T6" fmla="*/ 123 w 263"/>
                  <a:gd name="T7" fmla="*/ 190 h 275"/>
                  <a:gd name="T8" fmla="*/ 108 w 263"/>
                  <a:gd name="T9" fmla="*/ 187 h 275"/>
                  <a:gd name="T10" fmla="*/ 108 w 263"/>
                  <a:gd name="T11" fmla="*/ 167 h 275"/>
                  <a:gd name="T12" fmla="*/ 105 w 263"/>
                  <a:gd name="T13" fmla="*/ 153 h 275"/>
                  <a:gd name="T14" fmla="*/ 91 w 263"/>
                  <a:gd name="T15" fmla="*/ 137 h 275"/>
                  <a:gd name="T16" fmla="*/ 91 w 263"/>
                  <a:gd name="T17" fmla="*/ 129 h 275"/>
                  <a:gd name="T18" fmla="*/ 75 w 263"/>
                  <a:gd name="T19" fmla="*/ 122 h 275"/>
                  <a:gd name="T20" fmla="*/ 58 w 263"/>
                  <a:gd name="T21" fmla="*/ 109 h 275"/>
                  <a:gd name="T22" fmla="*/ 46 w 263"/>
                  <a:gd name="T23" fmla="*/ 104 h 275"/>
                  <a:gd name="T24" fmla="*/ 30 w 263"/>
                  <a:gd name="T25" fmla="*/ 109 h 275"/>
                  <a:gd name="T26" fmla="*/ 18 w 263"/>
                  <a:gd name="T27" fmla="*/ 103 h 275"/>
                  <a:gd name="T28" fmla="*/ 7 w 263"/>
                  <a:gd name="T29" fmla="*/ 96 h 275"/>
                  <a:gd name="T30" fmla="*/ 3 w 263"/>
                  <a:gd name="T31" fmla="*/ 81 h 275"/>
                  <a:gd name="T32" fmla="*/ 7 w 263"/>
                  <a:gd name="T33" fmla="*/ 70 h 275"/>
                  <a:gd name="T34" fmla="*/ 28 w 263"/>
                  <a:gd name="T35" fmla="*/ 64 h 275"/>
                  <a:gd name="T36" fmla="*/ 27 w 263"/>
                  <a:gd name="T37" fmla="*/ 37 h 275"/>
                  <a:gd name="T38" fmla="*/ 33 w 263"/>
                  <a:gd name="T39" fmla="*/ 29 h 275"/>
                  <a:gd name="T40" fmla="*/ 44 w 263"/>
                  <a:gd name="T41" fmla="*/ 22 h 275"/>
                  <a:gd name="T42" fmla="*/ 52 w 263"/>
                  <a:gd name="T43" fmla="*/ 31 h 275"/>
                  <a:gd name="T44" fmla="*/ 67 w 263"/>
                  <a:gd name="T45" fmla="*/ 26 h 275"/>
                  <a:gd name="T46" fmla="*/ 65 w 263"/>
                  <a:gd name="T47" fmla="*/ 19 h 275"/>
                  <a:gd name="T48" fmla="*/ 63 w 263"/>
                  <a:gd name="T49" fmla="*/ 8 h 275"/>
                  <a:gd name="T50" fmla="*/ 80 w 263"/>
                  <a:gd name="T51" fmla="*/ 8 h 275"/>
                  <a:gd name="T52" fmla="*/ 93 w 263"/>
                  <a:gd name="T53" fmla="*/ 0 h 275"/>
                  <a:gd name="T54" fmla="*/ 97 w 263"/>
                  <a:gd name="T55" fmla="*/ 9 h 275"/>
                  <a:gd name="T56" fmla="*/ 97 w 263"/>
                  <a:gd name="T57" fmla="*/ 23 h 275"/>
                  <a:gd name="T58" fmla="*/ 106 w 263"/>
                  <a:gd name="T59" fmla="*/ 26 h 275"/>
                  <a:gd name="T60" fmla="*/ 117 w 263"/>
                  <a:gd name="T61" fmla="*/ 23 h 275"/>
                  <a:gd name="T62" fmla="*/ 121 w 263"/>
                  <a:gd name="T63" fmla="*/ 19 h 275"/>
                  <a:gd name="T64" fmla="*/ 134 w 263"/>
                  <a:gd name="T65" fmla="*/ 21 h 275"/>
                  <a:gd name="T66" fmla="*/ 141 w 263"/>
                  <a:gd name="T67" fmla="*/ 21 h 275"/>
                  <a:gd name="T68" fmla="*/ 152 w 263"/>
                  <a:gd name="T69" fmla="*/ 8 h 275"/>
                  <a:gd name="T70" fmla="*/ 162 w 263"/>
                  <a:gd name="T71" fmla="*/ 28 h 275"/>
                  <a:gd name="T72" fmla="*/ 170 w 263"/>
                  <a:gd name="T73" fmla="*/ 44 h 275"/>
                  <a:gd name="T74" fmla="*/ 198 w 263"/>
                  <a:gd name="T75" fmla="*/ 50 h 275"/>
                  <a:gd name="T76" fmla="*/ 228 w 263"/>
                  <a:gd name="T77" fmla="*/ 55 h 275"/>
                  <a:gd name="T78" fmla="*/ 257 w 263"/>
                  <a:gd name="T79" fmla="*/ 70 h 275"/>
                  <a:gd name="T80" fmla="*/ 261 w 263"/>
                  <a:gd name="T81" fmla="*/ 96 h 275"/>
                  <a:gd name="T82" fmla="*/ 239 w 263"/>
                  <a:gd name="T83" fmla="*/ 124 h 275"/>
                  <a:gd name="T84" fmla="*/ 234 w 263"/>
                  <a:gd name="T85" fmla="*/ 151 h 275"/>
                  <a:gd name="T86" fmla="*/ 224 w 263"/>
                  <a:gd name="T87" fmla="*/ 178 h 275"/>
                  <a:gd name="T88" fmla="*/ 208 w 263"/>
                  <a:gd name="T89" fmla="*/ 193 h 275"/>
                  <a:gd name="T90" fmla="*/ 176 w 263"/>
                  <a:gd name="T91" fmla="*/ 207 h 275"/>
                  <a:gd name="T92" fmla="*/ 170 w 263"/>
                  <a:gd name="T93" fmla="*/ 231 h 275"/>
                  <a:gd name="T94" fmla="*/ 151 w 263"/>
                  <a:gd name="T95" fmla="*/ 259 h 275"/>
                  <a:gd name="T96" fmla="*/ 137 w 263"/>
                  <a:gd name="T97" fmla="*/ 271 h 275"/>
                  <a:gd name="T98" fmla="*/ 123 w 263"/>
                  <a:gd name="T99" fmla="*/ 252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3" h="275">
                    <a:moveTo>
                      <a:pt x="110" y="247"/>
                    </a:moveTo>
                    <a:lnTo>
                      <a:pt x="118" y="236"/>
                    </a:lnTo>
                    <a:lnTo>
                      <a:pt x="127" y="229"/>
                    </a:lnTo>
                    <a:lnTo>
                      <a:pt x="131" y="226"/>
                    </a:lnTo>
                    <a:lnTo>
                      <a:pt x="137" y="222"/>
                    </a:lnTo>
                    <a:lnTo>
                      <a:pt x="137" y="216"/>
                    </a:lnTo>
                    <a:lnTo>
                      <a:pt x="133" y="212"/>
                    </a:lnTo>
                    <a:lnTo>
                      <a:pt x="131" y="213"/>
                    </a:lnTo>
                    <a:lnTo>
                      <a:pt x="132" y="209"/>
                    </a:lnTo>
                    <a:lnTo>
                      <a:pt x="133" y="205"/>
                    </a:lnTo>
                    <a:lnTo>
                      <a:pt x="133" y="201"/>
                    </a:lnTo>
                    <a:lnTo>
                      <a:pt x="131" y="200"/>
                    </a:lnTo>
                    <a:lnTo>
                      <a:pt x="127" y="201"/>
                    </a:lnTo>
                    <a:lnTo>
                      <a:pt x="124" y="200"/>
                    </a:lnTo>
                    <a:lnTo>
                      <a:pt x="124" y="197"/>
                    </a:lnTo>
                    <a:lnTo>
                      <a:pt x="123" y="190"/>
                    </a:lnTo>
                    <a:lnTo>
                      <a:pt x="122" y="189"/>
                    </a:lnTo>
                    <a:lnTo>
                      <a:pt x="117" y="187"/>
                    </a:lnTo>
                    <a:lnTo>
                      <a:pt x="115" y="188"/>
                    </a:lnTo>
                    <a:lnTo>
                      <a:pt x="108" y="187"/>
                    </a:lnTo>
                    <a:lnTo>
                      <a:pt x="109" y="177"/>
                    </a:lnTo>
                    <a:lnTo>
                      <a:pt x="106" y="173"/>
                    </a:lnTo>
                    <a:lnTo>
                      <a:pt x="109" y="172"/>
                    </a:lnTo>
                    <a:lnTo>
                      <a:pt x="108" y="167"/>
                    </a:lnTo>
                    <a:lnTo>
                      <a:pt x="110" y="165"/>
                    </a:lnTo>
                    <a:lnTo>
                      <a:pt x="111" y="159"/>
                    </a:lnTo>
                    <a:lnTo>
                      <a:pt x="109" y="154"/>
                    </a:lnTo>
                    <a:lnTo>
                      <a:pt x="105" y="153"/>
                    </a:lnTo>
                    <a:lnTo>
                      <a:pt x="105" y="150"/>
                    </a:lnTo>
                    <a:lnTo>
                      <a:pt x="106" y="145"/>
                    </a:lnTo>
                    <a:lnTo>
                      <a:pt x="93" y="145"/>
                    </a:lnTo>
                    <a:lnTo>
                      <a:pt x="91" y="137"/>
                    </a:lnTo>
                    <a:lnTo>
                      <a:pt x="92" y="137"/>
                    </a:lnTo>
                    <a:lnTo>
                      <a:pt x="92" y="135"/>
                    </a:lnTo>
                    <a:lnTo>
                      <a:pt x="91" y="132"/>
                    </a:lnTo>
                    <a:lnTo>
                      <a:pt x="91" y="129"/>
                    </a:lnTo>
                    <a:lnTo>
                      <a:pt x="87" y="126"/>
                    </a:lnTo>
                    <a:lnTo>
                      <a:pt x="82" y="126"/>
                    </a:lnTo>
                    <a:lnTo>
                      <a:pt x="80" y="125"/>
                    </a:lnTo>
                    <a:lnTo>
                      <a:pt x="75" y="122"/>
                    </a:lnTo>
                    <a:lnTo>
                      <a:pt x="73" y="120"/>
                    </a:lnTo>
                    <a:lnTo>
                      <a:pt x="65" y="119"/>
                    </a:lnTo>
                    <a:lnTo>
                      <a:pt x="58" y="113"/>
                    </a:lnTo>
                    <a:lnTo>
                      <a:pt x="58" y="109"/>
                    </a:lnTo>
                    <a:lnTo>
                      <a:pt x="58" y="106"/>
                    </a:lnTo>
                    <a:lnTo>
                      <a:pt x="58" y="101"/>
                    </a:lnTo>
                    <a:lnTo>
                      <a:pt x="50" y="102"/>
                    </a:lnTo>
                    <a:lnTo>
                      <a:pt x="46" y="104"/>
                    </a:lnTo>
                    <a:lnTo>
                      <a:pt x="40" y="108"/>
                    </a:lnTo>
                    <a:lnTo>
                      <a:pt x="39" y="109"/>
                    </a:lnTo>
                    <a:lnTo>
                      <a:pt x="35" y="109"/>
                    </a:lnTo>
                    <a:lnTo>
                      <a:pt x="30" y="109"/>
                    </a:lnTo>
                    <a:lnTo>
                      <a:pt x="27" y="110"/>
                    </a:lnTo>
                    <a:lnTo>
                      <a:pt x="23" y="109"/>
                    </a:lnTo>
                    <a:lnTo>
                      <a:pt x="24" y="100"/>
                    </a:lnTo>
                    <a:lnTo>
                      <a:pt x="18" y="103"/>
                    </a:lnTo>
                    <a:lnTo>
                      <a:pt x="12" y="103"/>
                    </a:lnTo>
                    <a:lnTo>
                      <a:pt x="10" y="100"/>
                    </a:lnTo>
                    <a:lnTo>
                      <a:pt x="5" y="100"/>
                    </a:lnTo>
                    <a:lnTo>
                      <a:pt x="7" y="96"/>
                    </a:lnTo>
                    <a:lnTo>
                      <a:pt x="4" y="92"/>
                    </a:lnTo>
                    <a:lnTo>
                      <a:pt x="0" y="86"/>
                    </a:lnTo>
                    <a:lnTo>
                      <a:pt x="3" y="85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5" y="77"/>
                    </a:lnTo>
                    <a:lnTo>
                      <a:pt x="7" y="74"/>
                    </a:lnTo>
                    <a:lnTo>
                      <a:pt x="7" y="70"/>
                    </a:lnTo>
                    <a:lnTo>
                      <a:pt x="16" y="66"/>
                    </a:lnTo>
                    <a:lnTo>
                      <a:pt x="21" y="64"/>
                    </a:lnTo>
                    <a:lnTo>
                      <a:pt x="22" y="64"/>
                    </a:lnTo>
                    <a:lnTo>
                      <a:pt x="28" y="64"/>
                    </a:lnTo>
                    <a:lnTo>
                      <a:pt x="30" y="46"/>
                    </a:lnTo>
                    <a:lnTo>
                      <a:pt x="32" y="43"/>
                    </a:lnTo>
                    <a:lnTo>
                      <a:pt x="30" y="39"/>
                    </a:lnTo>
                    <a:lnTo>
                      <a:pt x="27" y="37"/>
                    </a:lnTo>
                    <a:lnTo>
                      <a:pt x="27" y="32"/>
                    </a:lnTo>
                    <a:lnTo>
                      <a:pt x="30" y="31"/>
                    </a:lnTo>
                    <a:lnTo>
                      <a:pt x="33" y="32"/>
                    </a:lnTo>
                    <a:lnTo>
                      <a:pt x="33" y="29"/>
                    </a:lnTo>
                    <a:lnTo>
                      <a:pt x="28" y="28"/>
                    </a:lnTo>
                    <a:lnTo>
                      <a:pt x="28" y="25"/>
                    </a:lnTo>
                    <a:lnTo>
                      <a:pt x="41" y="25"/>
                    </a:lnTo>
                    <a:lnTo>
                      <a:pt x="44" y="22"/>
                    </a:lnTo>
                    <a:lnTo>
                      <a:pt x="46" y="25"/>
                    </a:lnTo>
                    <a:lnTo>
                      <a:pt x="47" y="28"/>
                    </a:lnTo>
                    <a:lnTo>
                      <a:pt x="48" y="27"/>
                    </a:lnTo>
                    <a:lnTo>
                      <a:pt x="52" y="31"/>
                    </a:lnTo>
                    <a:lnTo>
                      <a:pt x="57" y="31"/>
                    </a:lnTo>
                    <a:lnTo>
                      <a:pt x="58" y="28"/>
                    </a:lnTo>
                    <a:lnTo>
                      <a:pt x="63" y="27"/>
                    </a:lnTo>
                    <a:lnTo>
                      <a:pt x="67" y="26"/>
                    </a:lnTo>
                    <a:lnTo>
                      <a:pt x="67" y="23"/>
                    </a:lnTo>
                    <a:lnTo>
                      <a:pt x="71" y="21"/>
                    </a:lnTo>
                    <a:lnTo>
                      <a:pt x="71" y="20"/>
                    </a:lnTo>
                    <a:lnTo>
                      <a:pt x="65" y="19"/>
                    </a:lnTo>
                    <a:lnTo>
                      <a:pt x="64" y="15"/>
                    </a:lnTo>
                    <a:lnTo>
                      <a:pt x="65" y="10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8" y="9"/>
                    </a:lnTo>
                    <a:lnTo>
                      <a:pt x="74" y="10"/>
                    </a:lnTo>
                    <a:lnTo>
                      <a:pt x="75" y="9"/>
                    </a:lnTo>
                    <a:lnTo>
                      <a:pt x="80" y="8"/>
                    </a:lnTo>
                    <a:lnTo>
                      <a:pt x="88" y="5"/>
                    </a:lnTo>
                    <a:lnTo>
                      <a:pt x="91" y="3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4" y="2"/>
                    </a:lnTo>
                    <a:lnTo>
                      <a:pt x="93" y="5"/>
                    </a:lnTo>
                    <a:lnTo>
                      <a:pt x="96" y="6"/>
                    </a:lnTo>
                    <a:lnTo>
                      <a:pt x="97" y="9"/>
                    </a:lnTo>
                    <a:lnTo>
                      <a:pt x="96" y="11"/>
                    </a:lnTo>
                    <a:lnTo>
                      <a:pt x="94" y="17"/>
                    </a:lnTo>
                    <a:lnTo>
                      <a:pt x="96" y="21"/>
                    </a:lnTo>
                    <a:lnTo>
                      <a:pt x="97" y="23"/>
                    </a:lnTo>
                    <a:lnTo>
                      <a:pt x="100" y="27"/>
                    </a:lnTo>
                    <a:lnTo>
                      <a:pt x="104" y="27"/>
                    </a:lnTo>
                    <a:lnTo>
                      <a:pt x="105" y="26"/>
                    </a:lnTo>
                    <a:lnTo>
                      <a:pt x="106" y="26"/>
                    </a:lnTo>
                    <a:lnTo>
                      <a:pt x="110" y="25"/>
                    </a:lnTo>
                    <a:lnTo>
                      <a:pt x="112" y="22"/>
                    </a:lnTo>
                    <a:lnTo>
                      <a:pt x="116" y="23"/>
                    </a:lnTo>
                    <a:lnTo>
                      <a:pt x="117" y="23"/>
                    </a:lnTo>
                    <a:lnTo>
                      <a:pt x="121" y="23"/>
                    </a:lnTo>
                    <a:lnTo>
                      <a:pt x="122" y="22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20"/>
                    </a:lnTo>
                    <a:lnTo>
                      <a:pt x="127" y="19"/>
                    </a:lnTo>
                    <a:lnTo>
                      <a:pt x="131" y="20"/>
                    </a:lnTo>
                    <a:lnTo>
                      <a:pt x="134" y="21"/>
                    </a:lnTo>
                    <a:lnTo>
                      <a:pt x="135" y="20"/>
                    </a:lnTo>
                    <a:lnTo>
                      <a:pt x="138" y="20"/>
                    </a:lnTo>
                    <a:lnTo>
                      <a:pt x="138" y="22"/>
                    </a:lnTo>
                    <a:lnTo>
                      <a:pt x="141" y="21"/>
                    </a:lnTo>
                    <a:lnTo>
                      <a:pt x="144" y="19"/>
                    </a:lnTo>
                    <a:lnTo>
                      <a:pt x="146" y="14"/>
                    </a:lnTo>
                    <a:lnTo>
                      <a:pt x="150" y="8"/>
                    </a:lnTo>
                    <a:lnTo>
                      <a:pt x="152" y="8"/>
                    </a:lnTo>
                    <a:lnTo>
                      <a:pt x="153" y="11"/>
                    </a:lnTo>
                    <a:lnTo>
                      <a:pt x="158" y="23"/>
                    </a:lnTo>
                    <a:lnTo>
                      <a:pt x="162" y="25"/>
                    </a:lnTo>
                    <a:lnTo>
                      <a:pt x="162" y="28"/>
                    </a:lnTo>
                    <a:lnTo>
                      <a:pt x="157" y="34"/>
                    </a:lnTo>
                    <a:lnTo>
                      <a:pt x="158" y="37"/>
                    </a:lnTo>
                    <a:lnTo>
                      <a:pt x="170" y="37"/>
                    </a:lnTo>
                    <a:lnTo>
                      <a:pt x="170" y="44"/>
                    </a:lnTo>
                    <a:lnTo>
                      <a:pt x="175" y="39"/>
                    </a:lnTo>
                    <a:lnTo>
                      <a:pt x="184" y="41"/>
                    </a:lnTo>
                    <a:lnTo>
                      <a:pt x="196" y="46"/>
                    </a:lnTo>
                    <a:lnTo>
                      <a:pt x="198" y="50"/>
                    </a:lnTo>
                    <a:lnTo>
                      <a:pt x="197" y="54"/>
                    </a:lnTo>
                    <a:lnTo>
                      <a:pt x="205" y="51"/>
                    </a:lnTo>
                    <a:lnTo>
                      <a:pt x="219" y="55"/>
                    </a:lnTo>
                    <a:lnTo>
                      <a:pt x="228" y="55"/>
                    </a:lnTo>
                    <a:lnTo>
                      <a:pt x="238" y="61"/>
                    </a:lnTo>
                    <a:lnTo>
                      <a:pt x="246" y="68"/>
                    </a:lnTo>
                    <a:lnTo>
                      <a:pt x="253" y="69"/>
                    </a:lnTo>
                    <a:lnTo>
                      <a:pt x="257" y="70"/>
                    </a:lnTo>
                    <a:lnTo>
                      <a:pt x="260" y="72"/>
                    </a:lnTo>
                    <a:lnTo>
                      <a:pt x="262" y="80"/>
                    </a:lnTo>
                    <a:lnTo>
                      <a:pt x="263" y="85"/>
                    </a:lnTo>
                    <a:lnTo>
                      <a:pt x="261" y="96"/>
                    </a:lnTo>
                    <a:lnTo>
                      <a:pt x="257" y="101"/>
                    </a:lnTo>
                    <a:lnTo>
                      <a:pt x="248" y="109"/>
                    </a:lnTo>
                    <a:lnTo>
                      <a:pt x="244" y="118"/>
                    </a:lnTo>
                    <a:lnTo>
                      <a:pt x="239" y="124"/>
                    </a:lnTo>
                    <a:lnTo>
                      <a:pt x="237" y="124"/>
                    </a:lnTo>
                    <a:lnTo>
                      <a:pt x="236" y="129"/>
                    </a:lnTo>
                    <a:lnTo>
                      <a:pt x="236" y="142"/>
                    </a:lnTo>
                    <a:lnTo>
                      <a:pt x="234" y="151"/>
                    </a:lnTo>
                    <a:lnTo>
                      <a:pt x="233" y="156"/>
                    </a:lnTo>
                    <a:lnTo>
                      <a:pt x="231" y="160"/>
                    </a:lnTo>
                    <a:lnTo>
                      <a:pt x="230" y="168"/>
                    </a:lnTo>
                    <a:lnTo>
                      <a:pt x="224" y="178"/>
                    </a:lnTo>
                    <a:lnTo>
                      <a:pt x="222" y="185"/>
                    </a:lnTo>
                    <a:lnTo>
                      <a:pt x="216" y="189"/>
                    </a:lnTo>
                    <a:lnTo>
                      <a:pt x="215" y="193"/>
                    </a:lnTo>
                    <a:lnTo>
                      <a:pt x="208" y="193"/>
                    </a:lnTo>
                    <a:lnTo>
                      <a:pt x="197" y="196"/>
                    </a:lnTo>
                    <a:lnTo>
                      <a:pt x="192" y="199"/>
                    </a:lnTo>
                    <a:lnTo>
                      <a:pt x="185" y="201"/>
                    </a:lnTo>
                    <a:lnTo>
                      <a:pt x="176" y="207"/>
                    </a:lnTo>
                    <a:lnTo>
                      <a:pt x="172" y="214"/>
                    </a:lnTo>
                    <a:lnTo>
                      <a:pt x="170" y="220"/>
                    </a:lnTo>
                    <a:lnTo>
                      <a:pt x="172" y="224"/>
                    </a:lnTo>
                    <a:lnTo>
                      <a:pt x="170" y="231"/>
                    </a:lnTo>
                    <a:lnTo>
                      <a:pt x="169" y="235"/>
                    </a:lnTo>
                    <a:lnTo>
                      <a:pt x="164" y="240"/>
                    </a:lnTo>
                    <a:lnTo>
                      <a:pt x="157" y="253"/>
                    </a:lnTo>
                    <a:lnTo>
                      <a:pt x="151" y="259"/>
                    </a:lnTo>
                    <a:lnTo>
                      <a:pt x="146" y="263"/>
                    </a:lnTo>
                    <a:lnTo>
                      <a:pt x="143" y="270"/>
                    </a:lnTo>
                    <a:lnTo>
                      <a:pt x="139" y="275"/>
                    </a:lnTo>
                    <a:lnTo>
                      <a:pt x="137" y="271"/>
                    </a:lnTo>
                    <a:lnTo>
                      <a:pt x="140" y="266"/>
                    </a:lnTo>
                    <a:lnTo>
                      <a:pt x="135" y="261"/>
                    </a:lnTo>
                    <a:lnTo>
                      <a:pt x="131" y="257"/>
                    </a:lnTo>
                    <a:lnTo>
                      <a:pt x="123" y="252"/>
                    </a:lnTo>
                    <a:lnTo>
                      <a:pt x="121" y="252"/>
                    </a:lnTo>
                    <a:lnTo>
                      <a:pt x="115" y="246"/>
                    </a:lnTo>
                    <a:lnTo>
                      <a:pt x="110" y="24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7" name="Freihandform 28">
                <a:extLst>
                  <a:ext uri="{FF2B5EF4-FFF2-40B4-BE49-F238E27FC236}">
                    <a16:creationId xmlns:a16="http://schemas.microsoft.com/office/drawing/2014/main" id="{010E33EA-DC0C-3D59-EACD-7F018F09E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5568950"/>
                <a:ext cx="11113" cy="28575"/>
              </a:xfrm>
              <a:custGeom>
                <a:avLst/>
                <a:gdLst>
                  <a:gd name="T0" fmla="*/ 0 w 7"/>
                  <a:gd name="T1" fmla="*/ 5 h 18"/>
                  <a:gd name="T2" fmla="*/ 0 w 7"/>
                  <a:gd name="T3" fmla="*/ 3 h 18"/>
                  <a:gd name="T4" fmla="*/ 1 w 7"/>
                  <a:gd name="T5" fmla="*/ 3 h 18"/>
                  <a:gd name="T6" fmla="*/ 2 w 7"/>
                  <a:gd name="T7" fmla="*/ 5 h 18"/>
                  <a:gd name="T8" fmla="*/ 4 w 7"/>
                  <a:gd name="T9" fmla="*/ 0 h 18"/>
                  <a:gd name="T10" fmla="*/ 6 w 7"/>
                  <a:gd name="T11" fmla="*/ 0 h 18"/>
                  <a:gd name="T12" fmla="*/ 6 w 7"/>
                  <a:gd name="T13" fmla="*/ 1 h 18"/>
                  <a:gd name="T14" fmla="*/ 7 w 7"/>
                  <a:gd name="T15" fmla="*/ 1 h 18"/>
                  <a:gd name="T16" fmla="*/ 7 w 7"/>
                  <a:gd name="T17" fmla="*/ 3 h 18"/>
                  <a:gd name="T18" fmla="*/ 6 w 7"/>
                  <a:gd name="T19" fmla="*/ 6 h 18"/>
                  <a:gd name="T20" fmla="*/ 6 w 7"/>
                  <a:gd name="T21" fmla="*/ 7 h 18"/>
                  <a:gd name="T22" fmla="*/ 6 w 7"/>
                  <a:gd name="T23" fmla="*/ 9 h 18"/>
                  <a:gd name="T24" fmla="*/ 6 w 7"/>
                  <a:gd name="T25" fmla="*/ 11 h 18"/>
                  <a:gd name="T26" fmla="*/ 4 w 7"/>
                  <a:gd name="T27" fmla="*/ 14 h 18"/>
                  <a:gd name="T28" fmla="*/ 3 w 7"/>
                  <a:gd name="T29" fmla="*/ 15 h 18"/>
                  <a:gd name="T30" fmla="*/ 2 w 7"/>
                  <a:gd name="T31" fmla="*/ 15 h 18"/>
                  <a:gd name="T32" fmla="*/ 1 w 7"/>
                  <a:gd name="T33" fmla="*/ 18 h 18"/>
                  <a:gd name="T34" fmla="*/ 0 w 7"/>
                  <a:gd name="T35" fmla="*/ 18 h 18"/>
                  <a:gd name="T36" fmla="*/ 0 w 7"/>
                  <a:gd name="T37" fmla="*/ 11 h 18"/>
                  <a:gd name="T38" fmla="*/ 0 w 7"/>
                  <a:gd name="T3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8">
                    <a:moveTo>
                      <a:pt x="0" y="5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11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8" name="Freihandform 35">
                <a:extLst>
                  <a:ext uri="{FF2B5EF4-FFF2-40B4-BE49-F238E27FC236}">
                    <a16:creationId xmlns:a16="http://schemas.microsoft.com/office/drawing/2014/main" id="{0D47FEB4-08E5-AA15-003A-117FCC0465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35188" y="5957888"/>
                <a:ext cx="92075" cy="522288"/>
              </a:xfrm>
              <a:custGeom>
                <a:avLst/>
                <a:gdLst>
                  <a:gd name="T0" fmla="*/ 47 w 58"/>
                  <a:gd name="T1" fmla="*/ 320 h 329"/>
                  <a:gd name="T2" fmla="*/ 58 w 58"/>
                  <a:gd name="T3" fmla="*/ 320 h 329"/>
                  <a:gd name="T4" fmla="*/ 51 w 58"/>
                  <a:gd name="T5" fmla="*/ 329 h 329"/>
                  <a:gd name="T6" fmla="*/ 44 w 58"/>
                  <a:gd name="T7" fmla="*/ 328 h 329"/>
                  <a:gd name="T8" fmla="*/ 32 w 58"/>
                  <a:gd name="T9" fmla="*/ 323 h 329"/>
                  <a:gd name="T10" fmla="*/ 16 w 58"/>
                  <a:gd name="T11" fmla="*/ 311 h 329"/>
                  <a:gd name="T12" fmla="*/ 12 w 58"/>
                  <a:gd name="T13" fmla="*/ 300 h 329"/>
                  <a:gd name="T14" fmla="*/ 30 w 58"/>
                  <a:gd name="T15" fmla="*/ 312 h 329"/>
                  <a:gd name="T16" fmla="*/ 36 w 58"/>
                  <a:gd name="T17" fmla="*/ 299 h 329"/>
                  <a:gd name="T18" fmla="*/ 47 w 58"/>
                  <a:gd name="T19" fmla="*/ 295 h 329"/>
                  <a:gd name="T20" fmla="*/ 52 w 58"/>
                  <a:gd name="T21" fmla="*/ 38 h 329"/>
                  <a:gd name="T22" fmla="*/ 58 w 58"/>
                  <a:gd name="T23" fmla="*/ 38 h 329"/>
                  <a:gd name="T24" fmla="*/ 49 w 58"/>
                  <a:gd name="T25" fmla="*/ 50 h 329"/>
                  <a:gd name="T26" fmla="*/ 47 w 58"/>
                  <a:gd name="T27" fmla="*/ 64 h 329"/>
                  <a:gd name="T28" fmla="*/ 45 w 58"/>
                  <a:gd name="T29" fmla="*/ 71 h 329"/>
                  <a:gd name="T30" fmla="*/ 38 w 58"/>
                  <a:gd name="T31" fmla="*/ 86 h 329"/>
                  <a:gd name="T32" fmla="*/ 34 w 58"/>
                  <a:gd name="T33" fmla="*/ 102 h 329"/>
                  <a:gd name="T34" fmla="*/ 39 w 58"/>
                  <a:gd name="T35" fmla="*/ 116 h 329"/>
                  <a:gd name="T36" fmla="*/ 35 w 58"/>
                  <a:gd name="T37" fmla="*/ 132 h 329"/>
                  <a:gd name="T38" fmla="*/ 30 w 58"/>
                  <a:gd name="T39" fmla="*/ 144 h 329"/>
                  <a:gd name="T40" fmla="*/ 33 w 58"/>
                  <a:gd name="T41" fmla="*/ 160 h 329"/>
                  <a:gd name="T42" fmla="*/ 27 w 58"/>
                  <a:gd name="T43" fmla="*/ 170 h 329"/>
                  <a:gd name="T44" fmla="*/ 27 w 58"/>
                  <a:gd name="T45" fmla="*/ 190 h 329"/>
                  <a:gd name="T46" fmla="*/ 26 w 58"/>
                  <a:gd name="T47" fmla="*/ 203 h 329"/>
                  <a:gd name="T48" fmla="*/ 26 w 58"/>
                  <a:gd name="T49" fmla="*/ 210 h 329"/>
                  <a:gd name="T50" fmla="*/ 30 w 58"/>
                  <a:gd name="T51" fmla="*/ 215 h 329"/>
                  <a:gd name="T52" fmla="*/ 28 w 58"/>
                  <a:gd name="T53" fmla="*/ 222 h 329"/>
                  <a:gd name="T54" fmla="*/ 22 w 58"/>
                  <a:gd name="T55" fmla="*/ 244 h 329"/>
                  <a:gd name="T56" fmla="*/ 21 w 58"/>
                  <a:gd name="T57" fmla="*/ 255 h 329"/>
                  <a:gd name="T58" fmla="*/ 16 w 58"/>
                  <a:gd name="T59" fmla="*/ 271 h 329"/>
                  <a:gd name="T60" fmla="*/ 23 w 58"/>
                  <a:gd name="T61" fmla="*/ 274 h 329"/>
                  <a:gd name="T62" fmla="*/ 26 w 58"/>
                  <a:gd name="T63" fmla="*/ 289 h 329"/>
                  <a:gd name="T64" fmla="*/ 47 w 58"/>
                  <a:gd name="T65" fmla="*/ 291 h 329"/>
                  <a:gd name="T66" fmla="*/ 39 w 58"/>
                  <a:gd name="T67" fmla="*/ 294 h 329"/>
                  <a:gd name="T68" fmla="*/ 32 w 58"/>
                  <a:gd name="T69" fmla="*/ 308 h 329"/>
                  <a:gd name="T70" fmla="*/ 21 w 58"/>
                  <a:gd name="T71" fmla="*/ 306 h 329"/>
                  <a:gd name="T72" fmla="*/ 14 w 58"/>
                  <a:gd name="T73" fmla="*/ 297 h 329"/>
                  <a:gd name="T74" fmla="*/ 3 w 58"/>
                  <a:gd name="T75" fmla="*/ 284 h 329"/>
                  <a:gd name="T76" fmla="*/ 1 w 58"/>
                  <a:gd name="T77" fmla="*/ 271 h 329"/>
                  <a:gd name="T78" fmla="*/ 4 w 58"/>
                  <a:gd name="T79" fmla="*/ 244 h 329"/>
                  <a:gd name="T80" fmla="*/ 0 w 58"/>
                  <a:gd name="T81" fmla="*/ 233 h 329"/>
                  <a:gd name="T82" fmla="*/ 9 w 58"/>
                  <a:gd name="T83" fmla="*/ 209 h 329"/>
                  <a:gd name="T84" fmla="*/ 20 w 58"/>
                  <a:gd name="T85" fmla="*/ 193 h 329"/>
                  <a:gd name="T86" fmla="*/ 14 w 58"/>
                  <a:gd name="T87" fmla="*/ 202 h 329"/>
                  <a:gd name="T88" fmla="*/ 11 w 58"/>
                  <a:gd name="T89" fmla="*/ 189 h 329"/>
                  <a:gd name="T90" fmla="*/ 16 w 58"/>
                  <a:gd name="T91" fmla="*/ 166 h 329"/>
                  <a:gd name="T92" fmla="*/ 14 w 58"/>
                  <a:gd name="T93" fmla="*/ 148 h 329"/>
                  <a:gd name="T94" fmla="*/ 21 w 58"/>
                  <a:gd name="T95" fmla="*/ 134 h 329"/>
                  <a:gd name="T96" fmla="*/ 28 w 58"/>
                  <a:gd name="T97" fmla="*/ 109 h 329"/>
                  <a:gd name="T98" fmla="*/ 29 w 58"/>
                  <a:gd name="T99" fmla="*/ 91 h 329"/>
                  <a:gd name="T100" fmla="*/ 32 w 58"/>
                  <a:gd name="T101" fmla="*/ 73 h 329"/>
                  <a:gd name="T102" fmla="*/ 35 w 58"/>
                  <a:gd name="T103" fmla="*/ 42 h 329"/>
                  <a:gd name="T104" fmla="*/ 36 w 58"/>
                  <a:gd name="T105" fmla="*/ 15 h 329"/>
                  <a:gd name="T106" fmla="*/ 39 w 58"/>
                  <a:gd name="T107" fmla="*/ 4 h 329"/>
                  <a:gd name="T108" fmla="*/ 44 w 58"/>
                  <a:gd name="T109" fmla="*/ 5 h 329"/>
                  <a:gd name="T110" fmla="*/ 49 w 58"/>
                  <a:gd name="T111" fmla="*/ 12 h 329"/>
                  <a:gd name="T112" fmla="*/ 50 w 58"/>
                  <a:gd name="T113" fmla="*/ 28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329">
                    <a:moveTo>
                      <a:pt x="47" y="295"/>
                    </a:moveTo>
                    <a:lnTo>
                      <a:pt x="47" y="320"/>
                    </a:lnTo>
                    <a:lnTo>
                      <a:pt x="55" y="320"/>
                    </a:lnTo>
                    <a:lnTo>
                      <a:pt x="58" y="320"/>
                    </a:lnTo>
                    <a:lnTo>
                      <a:pt x="56" y="325"/>
                    </a:lnTo>
                    <a:lnTo>
                      <a:pt x="51" y="329"/>
                    </a:lnTo>
                    <a:lnTo>
                      <a:pt x="47" y="329"/>
                    </a:lnTo>
                    <a:lnTo>
                      <a:pt x="44" y="328"/>
                    </a:lnTo>
                    <a:lnTo>
                      <a:pt x="39" y="324"/>
                    </a:lnTo>
                    <a:lnTo>
                      <a:pt x="32" y="323"/>
                    </a:lnTo>
                    <a:lnTo>
                      <a:pt x="23" y="317"/>
                    </a:lnTo>
                    <a:lnTo>
                      <a:pt x="16" y="311"/>
                    </a:lnTo>
                    <a:lnTo>
                      <a:pt x="6" y="297"/>
                    </a:lnTo>
                    <a:lnTo>
                      <a:pt x="12" y="300"/>
                    </a:lnTo>
                    <a:lnTo>
                      <a:pt x="22" y="307"/>
                    </a:lnTo>
                    <a:lnTo>
                      <a:pt x="30" y="312"/>
                    </a:lnTo>
                    <a:lnTo>
                      <a:pt x="34" y="306"/>
                    </a:lnTo>
                    <a:lnTo>
                      <a:pt x="36" y="299"/>
                    </a:lnTo>
                    <a:lnTo>
                      <a:pt x="43" y="294"/>
                    </a:lnTo>
                    <a:lnTo>
                      <a:pt x="47" y="295"/>
                    </a:lnTo>
                    <a:close/>
                    <a:moveTo>
                      <a:pt x="50" y="28"/>
                    </a:moveTo>
                    <a:lnTo>
                      <a:pt x="52" y="38"/>
                    </a:lnTo>
                    <a:lnTo>
                      <a:pt x="57" y="36"/>
                    </a:lnTo>
                    <a:lnTo>
                      <a:pt x="58" y="38"/>
                    </a:lnTo>
                    <a:lnTo>
                      <a:pt x="56" y="46"/>
                    </a:lnTo>
                    <a:lnTo>
                      <a:pt x="49" y="50"/>
                    </a:lnTo>
                    <a:lnTo>
                      <a:pt x="49" y="62"/>
                    </a:lnTo>
                    <a:lnTo>
                      <a:pt x="47" y="64"/>
                    </a:lnTo>
                    <a:lnTo>
                      <a:pt x="50" y="67"/>
                    </a:lnTo>
                    <a:lnTo>
                      <a:pt x="45" y="71"/>
                    </a:lnTo>
                    <a:lnTo>
                      <a:pt x="40" y="79"/>
                    </a:lnTo>
                    <a:lnTo>
                      <a:pt x="38" y="86"/>
                    </a:lnTo>
                    <a:lnTo>
                      <a:pt x="39" y="93"/>
                    </a:lnTo>
                    <a:lnTo>
                      <a:pt x="34" y="102"/>
                    </a:lnTo>
                    <a:lnTo>
                      <a:pt x="38" y="115"/>
                    </a:lnTo>
                    <a:lnTo>
                      <a:pt x="39" y="116"/>
                    </a:lnTo>
                    <a:lnTo>
                      <a:pt x="39" y="123"/>
                    </a:lnTo>
                    <a:lnTo>
                      <a:pt x="35" y="132"/>
                    </a:lnTo>
                    <a:lnTo>
                      <a:pt x="35" y="138"/>
                    </a:lnTo>
                    <a:lnTo>
                      <a:pt x="30" y="144"/>
                    </a:lnTo>
                    <a:lnTo>
                      <a:pt x="30" y="151"/>
                    </a:lnTo>
                    <a:lnTo>
                      <a:pt x="33" y="160"/>
                    </a:lnTo>
                    <a:lnTo>
                      <a:pt x="28" y="163"/>
                    </a:lnTo>
                    <a:lnTo>
                      <a:pt x="27" y="170"/>
                    </a:lnTo>
                    <a:lnTo>
                      <a:pt x="26" y="179"/>
                    </a:lnTo>
                    <a:lnTo>
                      <a:pt x="27" y="190"/>
                    </a:lnTo>
                    <a:lnTo>
                      <a:pt x="23" y="192"/>
                    </a:lnTo>
                    <a:lnTo>
                      <a:pt x="26" y="203"/>
                    </a:lnTo>
                    <a:lnTo>
                      <a:pt x="28" y="207"/>
                    </a:lnTo>
                    <a:lnTo>
                      <a:pt x="26" y="210"/>
                    </a:lnTo>
                    <a:lnTo>
                      <a:pt x="29" y="212"/>
                    </a:lnTo>
                    <a:lnTo>
                      <a:pt x="30" y="215"/>
                    </a:lnTo>
                    <a:lnTo>
                      <a:pt x="27" y="218"/>
                    </a:lnTo>
                    <a:lnTo>
                      <a:pt x="28" y="222"/>
                    </a:lnTo>
                    <a:lnTo>
                      <a:pt x="26" y="236"/>
                    </a:lnTo>
                    <a:lnTo>
                      <a:pt x="22" y="244"/>
                    </a:lnTo>
                    <a:lnTo>
                      <a:pt x="22" y="249"/>
                    </a:lnTo>
                    <a:lnTo>
                      <a:pt x="21" y="255"/>
                    </a:lnTo>
                    <a:lnTo>
                      <a:pt x="15" y="260"/>
                    </a:lnTo>
                    <a:lnTo>
                      <a:pt x="16" y="271"/>
                    </a:lnTo>
                    <a:lnTo>
                      <a:pt x="18" y="274"/>
                    </a:lnTo>
                    <a:lnTo>
                      <a:pt x="23" y="274"/>
                    </a:lnTo>
                    <a:lnTo>
                      <a:pt x="22" y="282"/>
                    </a:lnTo>
                    <a:lnTo>
                      <a:pt x="26" y="289"/>
                    </a:lnTo>
                    <a:lnTo>
                      <a:pt x="41" y="290"/>
                    </a:lnTo>
                    <a:lnTo>
                      <a:pt x="47" y="291"/>
                    </a:lnTo>
                    <a:lnTo>
                      <a:pt x="41" y="291"/>
                    </a:lnTo>
                    <a:lnTo>
                      <a:pt x="39" y="294"/>
                    </a:lnTo>
                    <a:lnTo>
                      <a:pt x="33" y="299"/>
                    </a:lnTo>
                    <a:lnTo>
                      <a:pt x="32" y="308"/>
                    </a:lnTo>
                    <a:lnTo>
                      <a:pt x="28" y="309"/>
                    </a:lnTo>
                    <a:lnTo>
                      <a:pt x="21" y="306"/>
                    </a:lnTo>
                    <a:lnTo>
                      <a:pt x="14" y="297"/>
                    </a:lnTo>
                    <a:lnTo>
                      <a:pt x="14" y="297"/>
                    </a:lnTo>
                    <a:lnTo>
                      <a:pt x="5" y="291"/>
                    </a:lnTo>
                    <a:lnTo>
                      <a:pt x="3" y="284"/>
                    </a:lnTo>
                    <a:lnTo>
                      <a:pt x="5" y="278"/>
                    </a:lnTo>
                    <a:lnTo>
                      <a:pt x="1" y="271"/>
                    </a:lnTo>
                    <a:lnTo>
                      <a:pt x="0" y="254"/>
                    </a:lnTo>
                    <a:lnTo>
                      <a:pt x="4" y="244"/>
                    </a:lnTo>
                    <a:lnTo>
                      <a:pt x="10" y="236"/>
                    </a:lnTo>
                    <a:lnTo>
                      <a:pt x="0" y="233"/>
                    </a:lnTo>
                    <a:lnTo>
                      <a:pt x="6" y="225"/>
                    </a:lnTo>
                    <a:lnTo>
                      <a:pt x="9" y="209"/>
                    </a:lnTo>
                    <a:lnTo>
                      <a:pt x="16" y="213"/>
                    </a:lnTo>
                    <a:lnTo>
                      <a:pt x="20" y="193"/>
                    </a:lnTo>
                    <a:lnTo>
                      <a:pt x="16" y="191"/>
                    </a:lnTo>
                    <a:lnTo>
                      <a:pt x="14" y="202"/>
                    </a:lnTo>
                    <a:lnTo>
                      <a:pt x="9" y="201"/>
                    </a:lnTo>
                    <a:lnTo>
                      <a:pt x="11" y="189"/>
                    </a:lnTo>
                    <a:lnTo>
                      <a:pt x="14" y="172"/>
                    </a:lnTo>
                    <a:lnTo>
                      <a:pt x="16" y="166"/>
                    </a:lnTo>
                    <a:lnTo>
                      <a:pt x="15" y="157"/>
                    </a:lnTo>
                    <a:lnTo>
                      <a:pt x="14" y="148"/>
                    </a:lnTo>
                    <a:lnTo>
                      <a:pt x="17" y="148"/>
                    </a:lnTo>
                    <a:lnTo>
                      <a:pt x="21" y="134"/>
                    </a:lnTo>
                    <a:lnTo>
                      <a:pt x="26" y="121"/>
                    </a:lnTo>
                    <a:lnTo>
                      <a:pt x="28" y="109"/>
                    </a:lnTo>
                    <a:lnTo>
                      <a:pt x="27" y="98"/>
                    </a:lnTo>
                    <a:lnTo>
                      <a:pt x="29" y="91"/>
                    </a:lnTo>
                    <a:lnTo>
                      <a:pt x="28" y="82"/>
                    </a:lnTo>
                    <a:lnTo>
                      <a:pt x="32" y="73"/>
                    </a:lnTo>
                    <a:lnTo>
                      <a:pt x="33" y="58"/>
                    </a:lnTo>
                    <a:lnTo>
                      <a:pt x="35" y="42"/>
                    </a:lnTo>
                    <a:lnTo>
                      <a:pt x="38" y="27"/>
                    </a:lnTo>
                    <a:lnTo>
                      <a:pt x="36" y="15"/>
                    </a:lnTo>
                    <a:lnTo>
                      <a:pt x="35" y="5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44" y="5"/>
                    </a:lnTo>
                    <a:lnTo>
                      <a:pt x="45" y="10"/>
                    </a:lnTo>
                    <a:lnTo>
                      <a:pt x="49" y="12"/>
                    </a:lnTo>
                    <a:lnTo>
                      <a:pt x="46" y="19"/>
                    </a:lnTo>
                    <a:lnTo>
                      <a:pt x="50" y="2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19" name="Freihandform 38">
                <a:extLst>
                  <a:ext uri="{FF2B5EF4-FFF2-40B4-BE49-F238E27FC236}">
                    <a16:creationId xmlns:a16="http://schemas.microsoft.com/office/drawing/2014/main" id="{6D482757-4D69-3467-7CA6-1BD1491B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675" y="5635625"/>
                <a:ext cx="130175" cy="177800"/>
              </a:xfrm>
              <a:custGeom>
                <a:avLst/>
                <a:gdLst>
                  <a:gd name="T0" fmla="*/ 22 w 82"/>
                  <a:gd name="T1" fmla="*/ 83 h 112"/>
                  <a:gd name="T2" fmla="*/ 17 w 82"/>
                  <a:gd name="T3" fmla="*/ 82 h 112"/>
                  <a:gd name="T4" fmla="*/ 10 w 82"/>
                  <a:gd name="T5" fmla="*/ 79 h 112"/>
                  <a:gd name="T6" fmla="*/ 1 w 82"/>
                  <a:gd name="T7" fmla="*/ 74 h 112"/>
                  <a:gd name="T8" fmla="*/ 4 w 82"/>
                  <a:gd name="T9" fmla="*/ 71 h 112"/>
                  <a:gd name="T10" fmla="*/ 5 w 82"/>
                  <a:gd name="T11" fmla="*/ 67 h 112"/>
                  <a:gd name="T12" fmla="*/ 11 w 82"/>
                  <a:gd name="T13" fmla="*/ 62 h 112"/>
                  <a:gd name="T14" fmla="*/ 11 w 82"/>
                  <a:gd name="T15" fmla="*/ 57 h 112"/>
                  <a:gd name="T16" fmla="*/ 11 w 82"/>
                  <a:gd name="T17" fmla="*/ 46 h 112"/>
                  <a:gd name="T18" fmla="*/ 11 w 82"/>
                  <a:gd name="T19" fmla="*/ 39 h 112"/>
                  <a:gd name="T20" fmla="*/ 9 w 82"/>
                  <a:gd name="T21" fmla="*/ 31 h 112"/>
                  <a:gd name="T22" fmla="*/ 12 w 82"/>
                  <a:gd name="T23" fmla="*/ 30 h 112"/>
                  <a:gd name="T24" fmla="*/ 12 w 82"/>
                  <a:gd name="T25" fmla="*/ 25 h 112"/>
                  <a:gd name="T26" fmla="*/ 21 w 82"/>
                  <a:gd name="T27" fmla="*/ 21 h 112"/>
                  <a:gd name="T28" fmla="*/ 23 w 82"/>
                  <a:gd name="T29" fmla="*/ 18 h 112"/>
                  <a:gd name="T30" fmla="*/ 28 w 82"/>
                  <a:gd name="T31" fmla="*/ 10 h 112"/>
                  <a:gd name="T32" fmla="*/ 33 w 82"/>
                  <a:gd name="T33" fmla="*/ 7 h 112"/>
                  <a:gd name="T34" fmla="*/ 44 w 82"/>
                  <a:gd name="T35" fmla="*/ 5 h 112"/>
                  <a:gd name="T36" fmla="*/ 50 w 82"/>
                  <a:gd name="T37" fmla="*/ 0 h 112"/>
                  <a:gd name="T38" fmla="*/ 53 w 82"/>
                  <a:gd name="T39" fmla="*/ 2 h 112"/>
                  <a:gd name="T40" fmla="*/ 47 w 82"/>
                  <a:gd name="T41" fmla="*/ 6 h 112"/>
                  <a:gd name="T42" fmla="*/ 44 w 82"/>
                  <a:gd name="T43" fmla="*/ 11 h 112"/>
                  <a:gd name="T44" fmla="*/ 41 w 82"/>
                  <a:gd name="T45" fmla="*/ 18 h 112"/>
                  <a:gd name="T46" fmla="*/ 43 w 82"/>
                  <a:gd name="T47" fmla="*/ 23 h 112"/>
                  <a:gd name="T48" fmla="*/ 45 w 82"/>
                  <a:gd name="T49" fmla="*/ 28 h 112"/>
                  <a:gd name="T50" fmla="*/ 45 w 82"/>
                  <a:gd name="T51" fmla="*/ 33 h 112"/>
                  <a:gd name="T52" fmla="*/ 46 w 82"/>
                  <a:gd name="T53" fmla="*/ 34 h 112"/>
                  <a:gd name="T54" fmla="*/ 57 w 82"/>
                  <a:gd name="T55" fmla="*/ 36 h 112"/>
                  <a:gd name="T56" fmla="*/ 66 w 82"/>
                  <a:gd name="T57" fmla="*/ 42 h 112"/>
                  <a:gd name="T58" fmla="*/ 73 w 82"/>
                  <a:gd name="T59" fmla="*/ 42 h 112"/>
                  <a:gd name="T60" fmla="*/ 79 w 82"/>
                  <a:gd name="T61" fmla="*/ 42 h 112"/>
                  <a:gd name="T62" fmla="*/ 76 w 82"/>
                  <a:gd name="T63" fmla="*/ 48 h 112"/>
                  <a:gd name="T64" fmla="*/ 78 w 82"/>
                  <a:gd name="T65" fmla="*/ 58 h 112"/>
                  <a:gd name="T66" fmla="*/ 79 w 82"/>
                  <a:gd name="T67" fmla="*/ 62 h 112"/>
                  <a:gd name="T68" fmla="*/ 79 w 82"/>
                  <a:gd name="T69" fmla="*/ 67 h 112"/>
                  <a:gd name="T70" fmla="*/ 82 w 82"/>
                  <a:gd name="T71" fmla="*/ 75 h 112"/>
                  <a:gd name="T72" fmla="*/ 80 w 82"/>
                  <a:gd name="T73" fmla="*/ 73 h 112"/>
                  <a:gd name="T74" fmla="*/ 75 w 82"/>
                  <a:gd name="T75" fmla="*/ 73 h 112"/>
                  <a:gd name="T76" fmla="*/ 62 w 82"/>
                  <a:gd name="T77" fmla="*/ 76 h 112"/>
                  <a:gd name="T78" fmla="*/ 67 w 82"/>
                  <a:gd name="T79" fmla="*/ 80 h 112"/>
                  <a:gd name="T80" fmla="*/ 61 w 82"/>
                  <a:gd name="T81" fmla="*/ 80 h 112"/>
                  <a:gd name="T82" fmla="*/ 64 w 82"/>
                  <a:gd name="T83" fmla="*/ 87 h 112"/>
                  <a:gd name="T84" fmla="*/ 64 w 82"/>
                  <a:gd name="T85" fmla="*/ 94 h 112"/>
                  <a:gd name="T86" fmla="*/ 58 w 82"/>
                  <a:gd name="T87" fmla="*/ 109 h 112"/>
                  <a:gd name="T88" fmla="*/ 61 w 82"/>
                  <a:gd name="T89" fmla="*/ 102 h 112"/>
                  <a:gd name="T90" fmla="*/ 52 w 82"/>
                  <a:gd name="T91" fmla="*/ 99 h 112"/>
                  <a:gd name="T92" fmla="*/ 45 w 82"/>
                  <a:gd name="T93" fmla="*/ 100 h 112"/>
                  <a:gd name="T94" fmla="*/ 37 w 82"/>
                  <a:gd name="T95" fmla="*/ 92 h 112"/>
                  <a:gd name="T96" fmla="*/ 32 w 82"/>
                  <a:gd name="T97" fmla="*/ 87 h 112"/>
                  <a:gd name="T98" fmla="*/ 26 w 82"/>
                  <a:gd name="T99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2" h="112">
                    <a:moveTo>
                      <a:pt x="26" y="85"/>
                    </a:moveTo>
                    <a:lnTo>
                      <a:pt x="22" y="83"/>
                    </a:lnTo>
                    <a:lnTo>
                      <a:pt x="18" y="81"/>
                    </a:lnTo>
                    <a:lnTo>
                      <a:pt x="17" y="82"/>
                    </a:lnTo>
                    <a:lnTo>
                      <a:pt x="11" y="81"/>
                    </a:lnTo>
                    <a:lnTo>
                      <a:pt x="10" y="79"/>
                    </a:lnTo>
                    <a:lnTo>
                      <a:pt x="9" y="79"/>
                    </a:lnTo>
                    <a:lnTo>
                      <a:pt x="1" y="74"/>
                    </a:lnTo>
                    <a:lnTo>
                      <a:pt x="0" y="73"/>
                    </a:lnTo>
                    <a:lnTo>
                      <a:pt x="4" y="71"/>
                    </a:lnTo>
                    <a:lnTo>
                      <a:pt x="3" y="69"/>
                    </a:lnTo>
                    <a:lnTo>
                      <a:pt x="5" y="67"/>
                    </a:lnTo>
                    <a:lnTo>
                      <a:pt x="8" y="65"/>
                    </a:lnTo>
                    <a:lnTo>
                      <a:pt x="11" y="62"/>
                    </a:lnTo>
                    <a:lnTo>
                      <a:pt x="14" y="58"/>
                    </a:lnTo>
                    <a:lnTo>
                      <a:pt x="11" y="57"/>
                    </a:lnTo>
                    <a:lnTo>
                      <a:pt x="12" y="52"/>
                    </a:lnTo>
                    <a:lnTo>
                      <a:pt x="11" y="46"/>
                    </a:lnTo>
                    <a:lnTo>
                      <a:pt x="12" y="45"/>
                    </a:lnTo>
                    <a:lnTo>
                      <a:pt x="11" y="39"/>
                    </a:lnTo>
                    <a:lnTo>
                      <a:pt x="9" y="35"/>
                    </a:lnTo>
                    <a:lnTo>
                      <a:pt x="9" y="31"/>
                    </a:lnTo>
                    <a:lnTo>
                      <a:pt x="11" y="33"/>
                    </a:lnTo>
                    <a:lnTo>
                      <a:pt x="12" y="30"/>
                    </a:lnTo>
                    <a:lnTo>
                      <a:pt x="11" y="27"/>
                    </a:lnTo>
                    <a:lnTo>
                      <a:pt x="12" y="25"/>
                    </a:lnTo>
                    <a:lnTo>
                      <a:pt x="15" y="25"/>
                    </a:lnTo>
                    <a:lnTo>
                      <a:pt x="21" y="21"/>
                    </a:lnTo>
                    <a:lnTo>
                      <a:pt x="23" y="21"/>
                    </a:lnTo>
                    <a:lnTo>
                      <a:pt x="23" y="18"/>
                    </a:lnTo>
                    <a:lnTo>
                      <a:pt x="24" y="12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8" y="9"/>
                    </a:lnTo>
                    <a:lnTo>
                      <a:pt x="44" y="5"/>
                    </a:lnTo>
                    <a:lnTo>
                      <a:pt x="46" y="4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3" y="2"/>
                    </a:lnTo>
                    <a:lnTo>
                      <a:pt x="52" y="5"/>
                    </a:lnTo>
                    <a:lnTo>
                      <a:pt x="47" y="6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1" y="13"/>
                    </a:lnTo>
                    <a:lnTo>
                      <a:pt x="41" y="18"/>
                    </a:lnTo>
                    <a:lnTo>
                      <a:pt x="39" y="22"/>
                    </a:lnTo>
                    <a:lnTo>
                      <a:pt x="43" y="23"/>
                    </a:lnTo>
                    <a:lnTo>
                      <a:pt x="44" y="25"/>
                    </a:lnTo>
                    <a:lnTo>
                      <a:pt x="45" y="28"/>
                    </a:lnTo>
                    <a:lnTo>
                      <a:pt x="45" y="30"/>
                    </a:lnTo>
                    <a:lnTo>
                      <a:pt x="45" y="33"/>
                    </a:lnTo>
                    <a:lnTo>
                      <a:pt x="45" y="34"/>
                    </a:lnTo>
                    <a:lnTo>
                      <a:pt x="46" y="34"/>
                    </a:lnTo>
                    <a:lnTo>
                      <a:pt x="47" y="36"/>
                    </a:lnTo>
                    <a:lnTo>
                      <a:pt x="57" y="36"/>
                    </a:lnTo>
                    <a:lnTo>
                      <a:pt x="61" y="38"/>
                    </a:lnTo>
                    <a:lnTo>
                      <a:pt x="66" y="42"/>
                    </a:lnTo>
                    <a:lnTo>
                      <a:pt x="68" y="42"/>
                    </a:lnTo>
                    <a:lnTo>
                      <a:pt x="73" y="42"/>
                    </a:lnTo>
                    <a:lnTo>
                      <a:pt x="76" y="41"/>
                    </a:lnTo>
                    <a:lnTo>
                      <a:pt x="79" y="42"/>
                    </a:lnTo>
                    <a:lnTo>
                      <a:pt x="78" y="46"/>
                    </a:lnTo>
                    <a:lnTo>
                      <a:pt x="76" y="48"/>
                    </a:lnTo>
                    <a:lnTo>
                      <a:pt x="75" y="53"/>
                    </a:lnTo>
                    <a:lnTo>
                      <a:pt x="78" y="58"/>
                    </a:lnTo>
                    <a:lnTo>
                      <a:pt x="79" y="60"/>
                    </a:lnTo>
                    <a:lnTo>
                      <a:pt x="79" y="62"/>
                    </a:lnTo>
                    <a:lnTo>
                      <a:pt x="76" y="65"/>
                    </a:lnTo>
                    <a:lnTo>
                      <a:pt x="79" y="67"/>
                    </a:lnTo>
                    <a:lnTo>
                      <a:pt x="80" y="69"/>
                    </a:lnTo>
                    <a:lnTo>
                      <a:pt x="82" y="75"/>
                    </a:lnTo>
                    <a:lnTo>
                      <a:pt x="81" y="76"/>
                    </a:lnTo>
                    <a:lnTo>
                      <a:pt x="80" y="73"/>
                    </a:lnTo>
                    <a:lnTo>
                      <a:pt x="78" y="7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62" y="76"/>
                    </a:lnTo>
                    <a:lnTo>
                      <a:pt x="67" y="77"/>
                    </a:lnTo>
                    <a:lnTo>
                      <a:pt x="67" y="80"/>
                    </a:lnTo>
                    <a:lnTo>
                      <a:pt x="64" y="79"/>
                    </a:lnTo>
                    <a:lnTo>
                      <a:pt x="61" y="80"/>
                    </a:lnTo>
                    <a:lnTo>
                      <a:pt x="61" y="85"/>
                    </a:lnTo>
                    <a:lnTo>
                      <a:pt x="64" y="87"/>
                    </a:lnTo>
                    <a:lnTo>
                      <a:pt x="66" y="91"/>
                    </a:lnTo>
                    <a:lnTo>
                      <a:pt x="64" y="94"/>
                    </a:lnTo>
                    <a:lnTo>
                      <a:pt x="62" y="112"/>
                    </a:lnTo>
                    <a:lnTo>
                      <a:pt x="58" y="109"/>
                    </a:lnTo>
                    <a:lnTo>
                      <a:pt x="57" y="109"/>
                    </a:lnTo>
                    <a:lnTo>
                      <a:pt x="61" y="102"/>
                    </a:lnTo>
                    <a:lnTo>
                      <a:pt x="56" y="99"/>
                    </a:lnTo>
                    <a:lnTo>
                      <a:pt x="52" y="99"/>
                    </a:lnTo>
                    <a:lnTo>
                      <a:pt x="50" y="98"/>
                    </a:lnTo>
                    <a:lnTo>
                      <a:pt x="45" y="100"/>
                    </a:lnTo>
                    <a:lnTo>
                      <a:pt x="40" y="99"/>
                    </a:lnTo>
                    <a:lnTo>
                      <a:pt x="37" y="92"/>
                    </a:lnTo>
                    <a:lnTo>
                      <a:pt x="33" y="91"/>
                    </a:lnTo>
                    <a:lnTo>
                      <a:pt x="32" y="87"/>
                    </a:lnTo>
                    <a:lnTo>
                      <a:pt x="27" y="83"/>
                    </a:lnTo>
                    <a:lnTo>
                      <a:pt x="26" y="8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0" name="Freihandform 39">
                <a:extLst>
                  <a:ext uri="{FF2B5EF4-FFF2-40B4-BE49-F238E27FC236}">
                    <a16:creationId xmlns:a16="http://schemas.microsoft.com/office/drawing/2014/main" id="{9AB96A78-F979-2012-908C-0CC580E4A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5650" y="5649913"/>
                <a:ext cx="36513" cy="31750"/>
              </a:xfrm>
              <a:custGeom>
                <a:avLst/>
                <a:gdLst>
                  <a:gd name="T0" fmla="*/ 20 w 23"/>
                  <a:gd name="T1" fmla="*/ 20 h 20"/>
                  <a:gd name="T2" fmla="*/ 16 w 23"/>
                  <a:gd name="T3" fmla="*/ 18 h 20"/>
                  <a:gd name="T4" fmla="*/ 15 w 23"/>
                  <a:gd name="T5" fmla="*/ 16 h 20"/>
                  <a:gd name="T6" fmla="*/ 16 w 23"/>
                  <a:gd name="T7" fmla="*/ 15 h 20"/>
                  <a:gd name="T8" fmla="*/ 16 w 23"/>
                  <a:gd name="T9" fmla="*/ 14 h 20"/>
                  <a:gd name="T10" fmla="*/ 14 w 23"/>
                  <a:gd name="T11" fmla="*/ 13 h 20"/>
                  <a:gd name="T12" fmla="*/ 11 w 23"/>
                  <a:gd name="T13" fmla="*/ 12 h 20"/>
                  <a:gd name="T14" fmla="*/ 9 w 23"/>
                  <a:gd name="T15" fmla="*/ 10 h 20"/>
                  <a:gd name="T16" fmla="*/ 9 w 23"/>
                  <a:gd name="T17" fmla="*/ 8 h 20"/>
                  <a:gd name="T18" fmla="*/ 6 w 23"/>
                  <a:gd name="T19" fmla="*/ 7 h 20"/>
                  <a:gd name="T20" fmla="*/ 8 w 23"/>
                  <a:gd name="T21" fmla="*/ 9 h 20"/>
                  <a:gd name="T22" fmla="*/ 5 w 23"/>
                  <a:gd name="T23" fmla="*/ 10 h 20"/>
                  <a:gd name="T24" fmla="*/ 4 w 23"/>
                  <a:gd name="T25" fmla="*/ 9 h 20"/>
                  <a:gd name="T26" fmla="*/ 2 w 23"/>
                  <a:gd name="T27" fmla="*/ 8 h 20"/>
                  <a:gd name="T28" fmla="*/ 2 w 23"/>
                  <a:gd name="T29" fmla="*/ 7 h 20"/>
                  <a:gd name="T30" fmla="*/ 2 w 23"/>
                  <a:gd name="T31" fmla="*/ 4 h 20"/>
                  <a:gd name="T32" fmla="*/ 2 w 23"/>
                  <a:gd name="T33" fmla="*/ 2 h 20"/>
                  <a:gd name="T34" fmla="*/ 0 w 23"/>
                  <a:gd name="T35" fmla="*/ 2 h 20"/>
                  <a:gd name="T36" fmla="*/ 2 w 23"/>
                  <a:gd name="T37" fmla="*/ 1 h 20"/>
                  <a:gd name="T38" fmla="*/ 3 w 23"/>
                  <a:gd name="T39" fmla="*/ 0 h 20"/>
                  <a:gd name="T40" fmla="*/ 8 w 23"/>
                  <a:gd name="T41" fmla="*/ 1 h 20"/>
                  <a:gd name="T42" fmla="*/ 9 w 23"/>
                  <a:gd name="T43" fmla="*/ 1 h 20"/>
                  <a:gd name="T44" fmla="*/ 11 w 23"/>
                  <a:gd name="T45" fmla="*/ 1 h 20"/>
                  <a:gd name="T46" fmla="*/ 12 w 23"/>
                  <a:gd name="T47" fmla="*/ 2 h 20"/>
                  <a:gd name="T48" fmla="*/ 14 w 23"/>
                  <a:gd name="T49" fmla="*/ 3 h 20"/>
                  <a:gd name="T50" fmla="*/ 16 w 23"/>
                  <a:gd name="T51" fmla="*/ 1 h 20"/>
                  <a:gd name="T52" fmla="*/ 17 w 23"/>
                  <a:gd name="T53" fmla="*/ 4 h 20"/>
                  <a:gd name="T54" fmla="*/ 20 w 23"/>
                  <a:gd name="T55" fmla="*/ 8 h 20"/>
                  <a:gd name="T56" fmla="*/ 23 w 23"/>
                  <a:gd name="T57" fmla="*/ 10 h 20"/>
                  <a:gd name="T58" fmla="*/ 21 w 23"/>
                  <a:gd name="T59" fmla="*/ 12 h 20"/>
                  <a:gd name="T60" fmla="*/ 21 w 23"/>
                  <a:gd name="T61" fmla="*/ 14 h 20"/>
                  <a:gd name="T62" fmla="*/ 22 w 23"/>
                  <a:gd name="T63" fmla="*/ 15 h 20"/>
                  <a:gd name="T64" fmla="*/ 21 w 23"/>
                  <a:gd name="T65" fmla="*/ 15 h 20"/>
                  <a:gd name="T66" fmla="*/ 21 w 23"/>
                  <a:gd name="T67" fmla="*/ 16 h 20"/>
                  <a:gd name="T68" fmla="*/ 21 w 23"/>
                  <a:gd name="T69" fmla="*/ 18 h 20"/>
                  <a:gd name="T70" fmla="*/ 20 w 23"/>
                  <a:gd name="T7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" h="20">
                    <a:moveTo>
                      <a:pt x="20" y="20"/>
                    </a:moveTo>
                    <a:lnTo>
                      <a:pt x="16" y="18"/>
                    </a:lnTo>
                    <a:lnTo>
                      <a:pt x="15" y="16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4" y="13"/>
                    </a:lnTo>
                    <a:lnTo>
                      <a:pt x="11" y="12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7" y="4"/>
                    </a:lnTo>
                    <a:lnTo>
                      <a:pt x="20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0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1" name="Freihandform 40">
                <a:extLst>
                  <a:ext uri="{FF2B5EF4-FFF2-40B4-BE49-F238E27FC236}">
                    <a16:creationId xmlns:a16="http://schemas.microsoft.com/office/drawing/2014/main" id="{3776CF66-C3D3-8C7D-88F7-535028D8F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75" y="5516563"/>
                <a:ext cx="115888" cy="36513"/>
              </a:xfrm>
              <a:custGeom>
                <a:avLst/>
                <a:gdLst>
                  <a:gd name="T0" fmla="*/ 19 w 73"/>
                  <a:gd name="T1" fmla="*/ 0 h 23"/>
                  <a:gd name="T2" fmla="*/ 25 w 73"/>
                  <a:gd name="T3" fmla="*/ 0 h 23"/>
                  <a:gd name="T4" fmla="*/ 29 w 73"/>
                  <a:gd name="T5" fmla="*/ 0 h 23"/>
                  <a:gd name="T6" fmla="*/ 37 w 73"/>
                  <a:gd name="T7" fmla="*/ 3 h 23"/>
                  <a:gd name="T8" fmla="*/ 39 w 73"/>
                  <a:gd name="T9" fmla="*/ 5 h 23"/>
                  <a:gd name="T10" fmla="*/ 45 w 73"/>
                  <a:gd name="T11" fmla="*/ 5 h 23"/>
                  <a:gd name="T12" fmla="*/ 48 w 73"/>
                  <a:gd name="T13" fmla="*/ 6 h 23"/>
                  <a:gd name="T14" fmla="*/ 54 w 73"/>
                  <a:gd name="T15" fmla="*/ 11 h 23"/>
                  <a:gd name="T16" fmla="*/ 57 w 73"/>
                  <a:gd name="T17" fmla="*/ 13 h 23"/>
                  <a:gd name="T18" fmla="*/ 60 w 73"/>
                  <a:gd name="T19" fmla="*/ 13 h 23"/>
                  <a:gd name="T20" fmla="*/ 63 w 73"/>
                  <a:gd name="T21" fmla="*/ 15 h 23"/>
                  <a:gd name="T22" fmla="*/ 63 w 73"/>
                  <a:gd name="T23" fmla="*/ 17 h 23"/>
                  <a:gd name="T24" fmla="*/ 68 w 73"/>
                  <a:gd name="T25" fmla="*/ 17 h 23"/>
                  <a:gd name="T26" fmla="*/ 73 w 73"/>
                  <a:gd name="T27" fmla="*/ 21 h 23"/>
                  <a:gd name="T28" fmla="*/ 73 w 73"/>
                  <a:gd name="T29" fmla="*/ 22 h 23"/>
                  <a:gd name="T30" fmla="*/ 68 w 73"/>
                  <a:gd name="T31" fmla="*/ 23 h 23"/>
                  <a:gd name="T32" fmla="*/ 63 w 73"/>
                  <a:gd name="T33" fmla="*/ 23 h 23"/>
                  <a:gd name="T34" fmla="*/ 58 w 73"/>
                  <a:gd name="T35" fmla="*/ 23 h 23"/>
                  <a:gd name="T36" fmla="*/ 49 w 73"/>
                  <a:gd name="T37" fmla="*/ 23 h 23"/>
                  <a:gd name="T38" fmla="*/ 54 w 73"/>
                  <a:gd name="T39" fmla="*/ 19 h 23"/>
                  <a:gd name="T40" fmla="*/ 51 w 73"/>
                  <a:gd name="T41" fmla="*/ 17 h 23"/>
                  <a:gd name="T42" fmla="*/ 46 w 73"/>
                  <a:gd name="T43" fmla="*/ 17 h 23"/>
                  <a:gd name="T44" fmla="*/ 44 w 73"/>
                  <a:gd name="T45" fmla="*/ 15 h 23"/>
                  <a:gd name="T46" fmla="*/ 43 w 73"/>
                  <a:gd name="T47" fmla="*/ 11 h 23"/>
                  <a:gd name="T48" fmla="*/ 39 w 73"/>
                  <a:gd name="T49" fmla="*/ 11 h 23"/>
                  <a:gd name="T50" fmla="*/ 33 w 73"/>
                  <a:gd name="T51" fmla="*/ 10 h 23"/>
                  <a:gd name="T52" fmla="*/ 31 w 73"/>
                  <a:gd name="T53" fmla="*/ 7 h 23"/>
                  <a:gd name="T54" fmla="*/ 22 w 73"/>
                  <a:gd name="T55" fmla="*/ 6 h 23"/>
                  <a:gd name="T56" fmla="*/ 20 w 73"/>
                  <a:gd name="T57" fmla="*/ 5 h 23"/>
                  <a:gd name="T58" fmla="*/ 22 w 73"/>
                  <a:gd name="T59" fmla="*/ 4 h 23"/>
                  <a:gd name="T60" fmla="*/ 15 w 73"/>
                  <a:gd name="T61" fmla="*/ 4 h 23"/>
                  <a:gd name="T62" fmla="*/ 10 w 73"/>
                  <a:gd name="T63" fmla="*/ 7 h 23"/>
                  <a:gd name="T64" fmla="*/ 8 w 73"/>
                  <a:gd name="T65" fmla="*/ 7 h 23"/>
                  <a:gd name="T66" fmla="*/ 6 w 73"/>
                  <a:gd name="T67" fmla="*/ 9 h 23"/>
                  <a:gd name="T68" fmla="*/ 4 w 73"/>
                  <a:gd name="T69" fmla="*/ 10 h 23"/>
                  <a:gd name="T70" fmla="*/ 0 w 73"/>
                  <a:gd name="T71" fmla="*/ 9 h 23"/>
                  <a:gd name="T72" fmla="*/ 4 w 73"/>
                  <a:gd name="T73" fmla="*/ 6 h 23"/>
                  <a:gd name="T74" fmla="*/ 5 w 73"/>
                  <a:gd name="T75" fmla="*/ 4 h 23"/>
                  <a:gd name="T76" fmla="*/ 9 w 73"/>
                  <a:gd name="T77" fmla="*/ 3 h 23"/>
                  <a:gd name="T78" fmla="*/ 13 w 73"/>
                  <a:gd name="T79" fmla="*/ 1 h 23"/>
                  <a:gd name="T80" fmla="*/ 17 w 73"/>
                  <a:gd name="T81" fmla="*/ 0 h 23"/>
                  <a:gd name="T82" fmla="*/ 19 w 7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23">
                    <a:moveTo>
                      <a:pt x="19" y="0"/>
                    </a:moveTo>
                    <a:lnTo>
                      <a:pt x="25" y="0"/>
                    </a:lnTo>
                    <a:lnTo>
                      <a:pt x="29" y="0"/>
                    </a:lnTo>
                    <a:lnTo>
                      <a:pt x="37" y="3"/>
                    </a:lnTo>
                    <a:lnTo>
                      <a:pt x="39" y="5"/>
                    </a:lnTo>
                    <a:lnTo>
                      <a:pt x="45" y="5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57" y="13"/>
                    </a:lnTo>
                    <a:lnTo>
                      <a:pt x="60" y="13"/>
                    </a:lnTo>
                    <a:lnTo>
                      <a:pt x="63" y="15"/>
                    </a:lnTo>
                    <a:lnTo>
                      <a:pt x="63" y="17"/>
                    </a:lnTo>
                    <a:lnTo>
                      <a:pt x="68" y="17"/>
                    </a:lnTo>
                    <a:lnTo>
                      <a:pt x="73" y="21"/>
                    </a:lnTo>
                    <a:lnTo>
                      <a:pt x="73" y="22"/>
                    </a:lnTo>
                    <a:lnTo>
                      <a:pt x="68" y="23"/>
                    </a:lnTo>
                    <a:lnTo>
                      <a:pt x="63" y="23"/>
                    </a:lnTo>
                    <a:lnTo>
                      <a:pt x="58" y="23"/>
                    </a:lnTo>
                    <a:lnTo>
                      <a:pt x="49" y="23"/>
                    </a:lnTo>
                    <a:lnTo>
                      <a:pt x="54" y="19"/>
                    </a:lnTo>
                    <a:lnTo>
                      <a:pt x="51" y="17"/>
                    </a:lnTo>
                    <a:lnTo>
                      <a:pt x="46" y="17"/>
                    </a:lnTo>
                    <a:lnTo>
                      <a:pt x="44" y="15"/>
                    </a:lnTo>
                    <a:lnTo>
                      <a:pt x="43" y="11"/>
                    </a:lnTo>
                    <a:lnTo>
                      <a:pt x="39" y="11"/>
                    </a:lnTo>
                    <a:lnTo>
                      <a:pt x="33" y="10"/>
                    </a:lnTo>
                    <a:lnTo>
                      <a:pt x="31" y="7"/>
                    </a:lnTo>
                    <a:lnTo>
                      <a:pt x="22" y="6"/>
                    </a:lnTo>
                    <a:lnTo>
                      <a:pt x="20" y="5"/>
                    </a:lnTo>
                    <a:lnTo>
                      <a:pt x="22" y="4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4" y="10"/>
                    </a:lnTo>
                    <a:lnTo>
                      <a:pt x="0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7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2" name="Freihandform 46">
                <a:extLst>
                  <a:ext uri="{FF2B5EF4-FFF2-40B4-BE49-F238E27FC236}">
                    <a16:creationId xmlns:a16="http://schemas.microsoft.com/office/drawing/2014/main" id="{DACE8FF2-BA14-605A-7491-CB8AD80F6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463" y="5553075"/>
                <a:ext cx="38100" cy="25400"/>
              </a:xfrm>
              <a:custGeom>
                <a:avLst/>
                <a:gdLst>
                  <a:gd name="T0" fmla="*/ 1 w 24"/>
                  <a:gd name="T1" fmla="*/ 1 h 16"/>
                  <a:gd name="T2" fmla="*/ 2 w 24"/>
                  <a:gd name="T3" fmla="*/ 0 h 16"/>
                  <a:gd name="T4" fmla="*/ 7 w 24"/>
                  <a:gd name="T5" fmla="*/ 0 h 16"/>
                  <a:gd name="T6" fmla="*/ 10 w 24"/>
                  <a:gd name="T7" fmla="*/ 3 h 16"/>
                  <a:gd name="T8" fmla="*/ 13 w 24"/>
                  <a:gd name="T9" fmla="*/ 3 h 16"/>
                  <a:gd name="T10" fmla="*/ 14 w 24"/>
                  <a:gd name="T11" fmla="*/ 5 h 16"/>
                  <a:gd name="T12" fmla="*/ 18 w 24"/>
                  <a:gd name="T13" fmla="*/ 4 h 16"/>
                  <a:gd name="T14" fmla="*/ 17 w 24"/>
                  <a:gd name="T15" fmla="*/ 6 h 16"/>
                  <a:gd name="T16" fmla="*/ 20 w 24"/>
                  <a:gd name="T17" fmla="*/ 6 h 16"/>
                  <a:gd name="T18" fmla="*/ 24 w 24"/>
                  <a:gd name="T19" fmla="*/ 10 h 16"/>
                  <a:gd name="T20" fmla="*/ 21 w 24"/>
                  <a:gd name="T21" fmla="*/ 12 h 16"/>
                  <a:gd name="T22" fmla="*/ 18 w 24"/>
                  <a:gd name="T23" fmla="*/ 11 h 16"/>
                  <a:gd name="T24" fmla="*/ 14 w 24"/>
                  <a:gd name="T25" fmla="*/ 11 h 16"/>
                  <a:gd name="T26" fmla="*/ 13 w 24"/>
                  <a:gd name="T27" fmla="*/ 11 h 16"/>
                  <a:gd name="T28" fmla="*/ 12 w 24"/>
                  <a:gd name="T29" fmla="*/ 12 h 16"/>
                  <a:gd name="T30" fmla="*/ 8 w 24"/>
                  <a:gd name="T31" fmla="*/ 12 h 16"/>
                  <a:gd name="T32" fmla="*/ 8 w 24"/>
                  <a:gd name="T33" fmla="*/ 11 h 16"/>
                  <a:gd name="T34" fmla="*/ 6 w 24"/>
                  <a:gd name="T35" fmla="*/ 11 h 16"/>
                  <a:gd name="T36" fmla="*/ 3 w 24"/>
                  <a:gd name="T37" fmla="*/ 16 h 16"/>
                  <a:gd name="T38" fmla="*/ 1 w 24"/>
                  <a:gd name="T39" fmla="*/ 16 h 16"/>
                  <a:gd name="T40" fmla="*/ 1 w 24"/>
                  <a:gd name="T41" fmla="*/ 13 h 16"/>
                  <a:gd name="T42" fmla="*/ 1 w 24"/>
                  <a:gd name="T43" fmla="*/ 11 h 16"/>
                  <a:gd name="T44" fmla="*/ 0 w 24"/>
                  <a:gd name="T45" fmla="*/ 10 h 16"/>
                  <a:gd name="T46" fmla="*/ 1 w 24"/>
                  <a:gd name="T47" fmla="*/ 9 h 16"/>
                  <a:gd name="T48" fmla="*/ 1 w 24"/>
                  <a:gd name="T49" fmla="*/ 5 h 16"/>
                  <a:gd name="T50" fmla="*/ 1 w 24"/>
                  <a:gd name="T5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16">
                    <a:moveTo>
                      <a:pt x="1" y="1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8" y="4"/>
                    </a:lnTo>
                    <a:lnTo>
                      <a:pt x="17" y="6"/>
                    </a:lnTo>
                    <a:lnTo>
                      <a:pt x="20" y="6"/>
                    </a:lnTo>
                    <a:lnTo>
                      <a:pt x="24" y="10"/>
                    </a:lnTo>
                    <a:lnTo>
                      <a:pt x="21" y="12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3" name="Freihandform 48">
                <a:extLst>
                  <a:ext uri="{FF2B5EF4-FFF2-40B4-BE49-F238E27FC236}">
                    <a16:creationId xmlns:a16="http://schemas.microsoft.com/office/drawing/2014/main" id="{800A3BCB-ED20-F566-BCFE-9C89EB0D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038" y="5753100"/>
                <a:ext cx="61913" cy="66675"/>
              </a:xfrm>
              <a:custGeom>
                <a:avLst/>
                <a:gdLst>
                  <a:gd name="T0" fmla="*/ 5 w 39"/>
                  <a:gd name="T1" fmla="*/ 32 h 42"/>
                  <a:gd name="T2" fmla="*/ 8 w 39"/>
                  <a:gd name="T3" fmla="*/ 28 h 42"/>
                  <a:gd name="T4" fmla="*/ 7 w 39"/>
                  <a:gd name="T5" fmla="*/ 24 h 42"/>
                  <a:gd name="T6" fmla="*/ 5 w 39"/>
                  <a:gd name="T7" fmla="*/ 28 h 42"/>
                  <a:gd name="T8" fmla="*/ 0 w 39"/>
                  <a:gd name="T9" fmla="*/ 24 h 42"/>
                  <a:gd name="T10" fmla="*/ 2 w 39"/>
                  <a:gd name="T11" fmla="*/ 23 h 42"/>
                  <a:gd name="T12" fmla="*/ 1 w 39"/>
                  <a:gd name="T13" fmla="*/ 17 h 42"/>
                  <a:gd name="T14" fmla="*/ 4 w 39"/>
                  <a:gd name="T15" fmla="*/ 15 h 42"/>
                  <a:gd name="T16" fmla="*/ 5 w 39"/>
                  <a:gd name="T17" fmla="*/ 12 h 42"/>
                  <a:gd name="T18" fmla="*/ 7 w 39"/>
                  <a:gd name="T19" fmla="*/ 7 h 42"/>
                  <a:gd name="T20" fmla="*/ 6 w 39"/>
                  <a:gd name="T21" fmla="*/ 5 h 42"/>
                  <a:gd name="T22" fmla="*/ 10 w 39"/>
                  <a:gd name="T23" fmla="*/ 3 h 42"/>
                  <a:gd name="T24" fmla="*/ 14 w 39"/>
                  <a:gd name="T25" fmla="*/ 0 h 42"/>
                  <a:gd name="T26" fmla="*/ 22 w 39"/>
                  <a:gd name="T27" fmla="*/ 5 h 42"/>
                  <a:gd name="T28" fmla="*/ 23 w 39"/>
                  <a:gd name="T29" fmla="*/ 5 h 42"/>
                  <a:gd name="T30" fmla="*/ 24 w 39"/>
                  <a:gd name="T31" fmla="*/ 7 h 42"/>
                  <a:gd name="T32" fmla="*/ 30 w 39"/>
                  <a:gd name="T33" fmla="*/ 8 h 42"/>
                  <a:gd name="T34" fmla="*/ 31 w 39"/>
                  <a:gd name="T35" fmla="*/ 7 h 42"/>
                  <a:gd name="T36" fmla="*/ 35 w 39"/>
                  <a:gd name="T37" fmla="*/ 9 h 42"/>
                  <a:gd name="T38" fmla="*/ 39 w 39"/>
                  <a:gd name="T39" fmla="*/ 11 h 42"/>
                  <a:gd name="T40" fmla="*/ 39 w 39"/>
                  <a:gd name="T41" fmla="*/ 15 h 42"/>
                  <a:gd name="T42" fmla="*/ 37 w 39"/>
                  <a:gd name="T43" fmla="*/ 20 h 42"/>
                  <a:gd name="T44" fmla="*/ 30 w 39"/>
                  <a:gd name="T45" fmla="*/ 26 h 42"/>
                  <a:gd name="T46" fmla="*/ 22 w 39"/>
                  <a:gd name="T47" fmla="*/ 30 h 42"/>
                  <a:gd name="T48" fmla="*/ 17 w 39"/>
                  <a:gd name="T49" fmla="*/ 35 h 42"/>
                  <a:gd name="T50" fmla="*/ 16 w 39"/>
                  <a:gd name="T51" fmla="*/ 40 h 42"/>
                  <a:gd name="T52" fmla="*/ 12 w 39"/>
                  <a:gd name="T53" fmla="*/ 42 h 42"/>
                  <a:gd name="T54" fmla="*/ 10 w 39"/>
                  <a:gd name="T55" fmla="*/ 40 h 42"/>
                  <a:gd name="T56" fmla="*/ 7 w 39"/>
                  <a:gd name="T57" fmla="*/ 38 h 42"/>
                  <a:gd name="T58" fmla="*/ 4 w 39"/>
                  <a:gd name="T59" fmla="*/ 40 h 42"/>
                  <a:gd name="T60" fmla="*/ 4 w 39"/>
                  <a:gd name="T61" fmla="*/ 36 h 42"/>
                  <a:gd name="T62" fmla="*/ 6 w 39"/>
                  <a:gd name="T63" fmla="*/ 35 h 42"/>
                  <a:gd name="T64" fmla="*/ 5 w 39"/>
                  <a:gd name="T65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5" y="32"/>
                    </a:moveTo>
                    <a:lnTo>
                      <a:pt x="8" y="28"/>
                    </a:lnTo>
                    <a:lnTo>
                      <a:pt x="7" y="24"/>
                    </a:lnTo>
                    <a:lnTo>
                      <a:pt x="5" y="28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1" y="17"/>
                    </a:lnTo>
                    <a:lnTo>
                      <a:pt x="4" y="15"/>
                    </a:lnTo>
                    <a:lnTo>
                      <a:pt x="5" y="12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0"/>
                    </a:lnTo>
                    <a:lnTo>
                      <a:pt x="22" y="5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30" y="8"/>
                    </a:lnTo>
                    <a:lnTo>
                      <a:pt x="31" y="7"/>
                    </a:lnTo>
                    <a:lnTo>
                      <a:pt x="35" y="9"/>
                    </a:lnTo>
                    <a:lnTo>
                      <a:pt x="39" y="11"/>
                    </a:lnTo>
                    <a:lnTo>
                      <a:pt x="39" y="15"/>
                    </a:lnTo>
                    <a:lnTo>
                      <a:pt x="37" y="20"/>
                    </a:lnTo>
                    <a:lnTo>
                      <a:pt x="30" y="26"/>
                    </a:lnTo>
                    <a:lnTo>
                      <a:pt x="22" y="30"/>
                    </a:lnTo>
                    <a:lnTo>
                      <a:pt x="17" y="35"/>
                    </a:lnTo>
                    <a:lnTo>
                      <a:pt x="16" y="40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7" y="38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6" y="35"/>
                    </a:lnTo>
                    <a:lnTo>
                      <a:pt x="5" y="3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4" name="Freihandform 54">
                <a:extLst>
                  <a:ext uri="{FF2B5EF4-FFF2-40B4-BE49-F238E27FC236}">
                    <a16:creationId xmlns:a16="http://schemas.microsoft.com/office/drawing/2014/main" id="{87F9DEF4-F7C5-72A8-0A23-2A527BBD0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175" y="6400800"/>
                <a:ext cx="36513" cy="19050"/>
              </a:xfrm>
              <a:custGeom>
                <a:avLst/>
                <a:gdLst>
                  <a:gd name="T0" fmla="*/ 0 w 23"/>
                  <a:gd name="T1" fmla="*/ 8 h 12"/>
                  <a:gd name="T2" fmla="*/ 8 w 23"/>
                  <a:gd name="T3" fmla="*/ 1 h 12"/>
                  <a:gd name="T4" fmla="*/ 14 w 23"/>
                  <a:gd name="T5" fmla="*/ 4 h 12"/>
                  <a:gd name="T6" fmla="*/ 18 w 23"/>
                  <a:gd name="T7" fmla="*/ 0 h 12"/>
                  <a:gd name="T8" fmla="*/ 23 w 23"/>
                  <a:gd name="T9" fmla="*/ 4 h 12"/>
                  <a:gd name="T10" fmla="*/ 22 w 23"/>
                  <a:gd name="T11" fmla="*/ 9 h 12"/>
                  <a:gd name="T12" fmla="*/ 12 w 23"/>
                  <a:gd name="T13" fmla="*/ 11 h 12"/>
                  <a:gd name="T14" fmla="*/ 10 w 23"/>
                  <a:gd name="T15" fmla="*/ 8 h 12"/>
                  <a:gd name="T16" fmla="*/ 3 w 23"/>
                  <a:gd name="T17" fmla="*/ 12 h 12"/>
                  <a:gd name="T18" fmla="*/ 0 w 23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2">
                    <a:moveTo>
                      <a:pt x="0" y="8"/>
                    </a:moveTo>
                    <a:lnTo>
                      <a:pt x="8" y="1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23" y="4"/>
                    </a:lnTo>
                    <a:lnTo>
                      <a:pt x="22" y="9"/>
                    </a:lnTo>
                    <a:lnTo>
                      <a:pt x="12" y="11"/>
                    </a:lnTo>
                    <a:lnTo>
                      <a:pt x="10" y="8"/>
                    </a:lnTo>
                    <a:lnTo>
                      <a:pt x="3" y="1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5" name="Freihandform 61">
                <a:extLst>
                  <a:ext uri="{FF2B5EF4-FFF2-40B4-BE49-F238E27FC236}">
                    <a16:creationId xmlns:a16="http://schemas.microsoft.com/office/drawing/2014/main" id="{E9C9B0C7-317E-2075-166A-D12D6B77A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613" y="5707063"/>
                <a:ext cx="30163" cy="39688"/>
              </a:xfrm>
              <a:custGeom>
                <a:avLst/>
                <a:gdLst>
                  <a:gd name="T0" fmla="*/ 13 w 19"/>
                  <a:gd name="T1" fmla="*/ 22 h 25"/>
                  <a:gd name="T2" fmla="*/ 10 w 19"/>
                  <a:gd name="T3" fmla="*/ 24 h 25"/>
                  <a:gd name="T4" fmla="*/ 7 w 19"/>
                  <a:gd name="T5" fmla="*/ 25 h 25"/>
                  <a:gd name="T6" fmla="*/ 7 w 19"/>
                  <a:gd name="T7" fmla="*/ 23 h 25"/>
                  <a:gd name="T8" fmla="*/ 4 w 19"/>
                  <a:gd name="T9" fmla="*/ 23 h 25"/>
                  <a:gd name="T10" fmla="*/ 3 w 19"/>
                  <a:gd name="T11" fmla="*/ 24 h 25"/>
                  <a:gd name="T12" fmla="*/ 0 w 19"/>
                  <a:gd name="T13" fmla="*/ 23 h 25"/>
                  <a:gd name="T14" fmla="*/ 2 w 19"/>
                  <a:gd name="T15" fmla="*/ 20 h 25"/>
                  <a:gd name="T16" fmla="*/ 2 w 19"/>
                  <a:gd name="T17" fmla="*/ 17 h 25"/>
                  <a:gd name="T18" fmla="*/ 3 w 19"/>
                  <a:gd name="T19" fmla="*/ 14 h 25"/>
                  <a:gd name="T20" fmla="*/ 1 w 19"/>
                  <a:gd name="T21" fmla="*/ 11 h 25"/>
                  <a:gd name="T22" fmla="*/ 1 w 19"/>
                  <a:gd name="T23" fmla="*/ 6 h 25"/>
                  <a:gd name="T24" fmla="*/ 3 w 19"/>
                  <a:gd name="T25" fmla="*/ 0 h 25"/>
                  <a:gd name="T26" fmla="*/ 6 w 19"/>
                  <a:gd name="T27" fmla="*/ 1 h 25"/>
                  <a:gd name="T28" fmla="*/ 10 w 19"/>
                  <a:gd name="T29" fmla="*/ 2 h 25"/>
                  <a:gd name="T30" fmla="*/ 18 w 19"/>
                  <a:gd name="T31" fmla="*/ 8 h 25"/>
                  <a:gd name="T32" fmla="*/ 19 w 19"/>
                  <a:gd name="T33" fmla="*/ 11 h 25"/>
                  <a:gd name="T34" fmla="*/ 15 w 19"/>
                  <a:gd name="T35" fmla="*/ 17 h 25"/>
                  <a:gd name="T36" fmla="*/ 13 w 19"/>
                  <a:gd name="T37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25">
                    <a:moveTo>
                      <a:pt x="13" y="22"/>
                    </a:moveTo>
                    <a:lnTo>
                      <a:pt x="10" y="24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3" y="24"/>
                    </a:lnTo>
                    <a:lnTo>
                      <a:pt x="0" y="23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3" y="14"/>
                    </a:lnTo>
                    <a:lnTo>
                      <a:pt x="1" y="11"/>
                    </a:lnTo>
                    <a:lnTo>
                      <a:pt x="1" y="6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10" y="2"/>
                    </a:lnTo>
                    <a:lnTo>
                      <a:pt x="18" y="8"/>
                    </a:lnTo>
                    <a:lnTo>
                      <a:pt x="19" y="11"/>
                    </a:lnTo>
                    <a:lnTo>
                      <a:pt x="15" y="17"/>
                    </a:lnTo>
                    <a:lnTo>
                      <a:pt x="13" y="2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6" name="Freihandform 68">
                <a:extLst>
                  <a:ext uri="{FF2B5EF4-FFF2-40B4-BE49-F238E27FC236}">
                    <a16:creationId xmlns:a16="http://schemas.microsoft.com/office/drawing/2014/main" id="{5D09B942-3957-7BD1-7E8A-D5019581B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5" y="5576888"/>
                <a:ext cx="42863" cy="46038"/>
              </a:xfrm>
              <a:custGeom>
                <a:avLst/>
                <a:gdLst>
                  <a:gd name="T0" fmla="*/ 15 w 27"/>
                  <a:gd name="T1" fmla="*/ 29 h 29"/>
                  <a:gd name="T2" fmla="*/ 11 w 27"/>
                  <a:gd name="T3" fmla="*/ 27 h 29"/>
                  <a:gd name="T4" fmla="*/ 6 w 27"/>
                  <a:gd name="T5" fmla="*/ 27 h 29"/>
                  <a:gd name="T6" fmla="*/ 4 w 27"/>
                  <a:gd name="T7" fmla="*/ 25 h 29"/>
                  <a:gd name="T8" fmla="*/ 0 w 27"/>
                  <a:gd name="T9" fmla="*/ 23 h 29"/>
                  <a:gd name="T10" fmla="*/ 0 w 27"/>
                  <a:gd name="T11" fmla="*/ 20 h 29"/>
                  <a:gd name="T12" fmla="*/ 1 w 27"/>
                  <a:gd name="T13" fmla="*/ 19 h 29"/>
                  <a:gd name="T14" fmla="*/ 0 w 27"/>
                  <a:gd name="T15" fmla="*/ 18 h 29"/>
                  <a:gd name="T16" fmla="*/ 4 w 27"/>
                  <a:gd name="T17" fmla="*/ 12 h 29"/>
                  <a:gd name="T18" fmla="*/ 12 w 27"/>
                  <a:gd name="T19" fmla="*/ 12 h 29"/>
                  <a:gd name="T20" fmla="*/ 12 w 27"/>
                  <a:gd name="T21" fmla="*/ 9 h 29"/>
                  <a:gd name="T22" fmla="*/ 11 w 27"/>
                  <a:gd name="T23" fmla="*/ 9 h 29"/>
                  <a:gd name="T24" fmla="*/ 10 w 27"/>
                  <a:gd name="T25" fmla="*/ 8 h 29"/>
                  <a:gd name="T26" fmla="*/ 7 w 27"/>
                  <a:gd name="T27" fmla="*/ 6 h 29"/>
                  <a:gd name="T28" fmla="*/ 5 w 27"/>
                  <a:gd name="T29" fmla="*/ 3 h 29"/>
                  <a:gd name="T30" fmla="*/ 9 w 27"/>
                  <a:gd name="T31" fmla="*/ 3 h 29"/>
                  <a:gd name="T32" fmla="*/ 9 w 27"/>
                  <a:gd name="T33" fmla="*/ 0 h 29"/>
                  <a:gd name="T34" fmla="*/ 15 w 27"/>
                  <a:gd name="T35" fmla="*/ 0 h 29"/>
                  <a:gd name="T36" fmla="*/ 21 w 27"/>
                  <a:gd name="T37" fmla="*/ 0 h 29"/>
                  <a:gd name="T38" fmla="*/ 21 w 27"/>
                  <a:gd name="T39" fmla="*/ 6 h 29"/>
                  <a:gd name="T40" fmla="*/ 21 w 27"/>
                  <a:gd name="T41" fmla="*/ 13 h 29"/>
                  <a:gd name="T42" fmla="*/ 22 w 27"/>
                  <a:gd name="T43" fmla="*/ 13 h 29"/>
                  <a:gd name="T44" fmla="*/ 24 w 27"/>
                  <a:gd name="T45" fmla="*/ 14 h 29"/>
                  <a:gd name="T46" fmla="*/ 25 w 27"/>
                  <a:gd name="T47" fmla="*/ 13 h 29"/>
                  <a:gd name="T48" fmla="*/ 27 w 27"/>
                  <a:gd name="T49" fmla="*/ 14 h 29"/>
                  <a:gd name="T50" fmla="*/ 24 w 27"/>
                  <a:gd name="T51" fmla="*/ 17 h 29"/>
                  <a:gd name="T52" fmla="*/ 21 w 27"/>
                  <a:gd name="T53" fmla="*/ 19 h 29"/>
                  <a:gd name="T54" fmla="*/ 21 w 27"/>
                  <a:gd name="T55" fmla="*/ 20 h 29"/>
                  <a:gd name="T56" fmla="*/ 21 w 27"/>
                  <a:gd name="T57" fmla="*/ 21 h 29"/>
                  <a:gd name="T58" fmla="*/ 19 w 27"/>
                  <a:gd name="T59" fmla="*/ 24 h 29"/>
                  <a:gd name="T60" fmla="*/ 18 w 27"/>
                  <a:gd name="T61" fmla="*/ 24 h 29"/>
                  <a:gd name="T62" fmla="*/ 18 w 27"/>
                  <a:gd name="T63" fmla="*/ 25 h 29"/>
                  <a:gd name="T64" fmla="*/ 17 w 27"/>
                  <a:gd name="T65" fmla="*/ 25 h 29"/>
                  <a:gd name="T66" fmla="*/ 15 w 27"/>
                  <a:gd name="T67" fmla="*/ 27 h 29"/>
                  <a:gd name="T68" fmla="*/ 15 w 27"/>
                  <a:gd name="T6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" h="29">
                    <a:moveTo>
                      <a:pt x="15" y="29"/>
                    </a:moveTo>
                    <a:lnTo>
                      <a:pt x="11" y="27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4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7" y="6"/>
                    </a:lnTo>
                    <a:lnTo>
                      <a:pt x="5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1" y="6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7" y="14"/>
                    </a:lnTo>
                    <a:lnTo>
                      <a:pt x="24" y="17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1"/>
                    </a:lnTo>
                    <a:lnTo>
                      <a:pt x="19" y="24"/>
                    </a:lnTo>
                    <a:lnTo>
                      <a:pt x="18" y="24"/>
                    </a:lnTo>
                    <a:lnTo>
                      <a:pt x="18" y="25"/>
                    </a:lnTo>
                    <a:lnTo>
                      <a:pt x="17" y="25"/>
                    </a:lnTo>
                    <a:lnTo>
                      <a:pt x="15" y="27"/>
                    </a:lnTo>
                    <a:lnTo>
                      <a:pt x="15" y="2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7" name="Freihandform 70">
                <a:extLst>
                  <a:ext uri="{FF2B5EF4-FFF2-40B4-BE49-F238E27FC236}">
                    <a16:creationId xmlns:a16="http://schemas.microsoft.com/office/drawing/2014/main" id="{9521D384-9811-A5B2-EBD6-5E277CFBC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588" y="5680075"/>
                <a:ext cx="50800" cy="74613"/>
              </a:xfrm>
              <a:custGeom>
                <a:avLst/>
                <a:gdLst>
                  <a:gd name="T0" fmla="*/ 11 w 32"/>
                  <a:gd name="T1" fmla="*/ 0 h 47"/>
                  <a:gd name="T2" fmla="*/ 15 w 32"/>
                  <a:gd name="T3" fmla="*/ 2 h 47"/>
                  <a:gd name="T4" fmla="*/ 19 w 32"/>
                  <a:gd name="T5" fmla="*/ 6 h 47"/>
                  <a:gd name="T6" fmla="*/ 19 w 32"/>
                  <a:gd name="T7" fmla="*/ 10 h 47"/>
                  <a:gd name="T8" fmla="*/ 23 w 32"/>
                  <a:gd name="T9" fmla="*/ 10 h 47"/>
                  <a:gd name="T10" fmla="*/ 26 w 32"/>
                  <a:gd name="T11" fmla="*/ 13 h 47"/>
                  <a:gd name="T12" fmla="*/ 29 w 32"/>
                  <a:gd name="T13" fmla="*/ 16 h 47"/>
                  <a:gd name="T14" fmla="*/ 27 w 32"/>
                  <a:gd name="T15" fmla="*/ 22 h 47"/>
                  <a:gd name="T16" fmla="*/ 23 w 32"/>
                  <a:gd name="T17" fmla="*/ 24 h 47"/>
                  <a:gd name="T18" fmla="*/ 24 w 32"/>
                  <a:gd name="T19" fmla="*/ 25 h 47"/>
                  <a:gd name="T20" fmla="*/ 23 w 32"/>
                  <a:gd name="T21" fmla="*/ 29 h 47"/>
                  <a:gd name="T22" fmla="*/ 25 w 32"/>
                  <a:gd name="T23" fmla="*/ 34 h 47"/>
                  <a:gd name="T24" fmla="*/ 27 w 32"/>
                  <a:gd name="T25" fmla="*/ 34 h 47"/>
                  <a:gd name="T26" fmla="*/ 29 w 32"/>
                  <a:gd name="T27" fmla="*/ 37 h 47"/>
                  <a:gd name="T28" fmla="*/ 32 w 32"/>
                  <a:gd name="T29" fmla="*/ 43 h 47"/>
                  <a:gd name="T30" fmla="*/ 31 w 32"/>
                  <a:gd name="T31" fmla="*/ 43 h 47"/>
                  <a:gd name="T32" fmla="*/ 27 w 32"/>
                  <a:gd name="T33" fmla="*/ 42 h 47"/>
                  <a:gd name="T34" fmla="*/ 25 w 32"/>
                  <a:gd name="T35" fmla="*/ 45 h 47"/>
                  <a:gd name="T36" fmla="*/ 21 w 32"/>
                  <a:gd name="T37" fmla="*/ 46 h 47"/>
                  <a:gd name="T38" fmla="*/ 20 w 32"/>
                  <a:gd name="T39" fmla="*/ 46 h 47"/>
                  <a:gd name="T40" fmla="*/ 19 w 32"/>
                  <a:gd name="T41" fmla="*/ 47 h 47"/>
                  <a:gd name="T42" fmla="*/ 15 w 32"/>
                  <a:gd name="T43" fmla="*/ 47 h 47"/>
                  <a:gd name="T44" fmla="*/ 12 w 32"/>
                  <a:gd name="T45" fmla="*/ 43 h 47"/>
                  <a:gd name="T46" fmla="*/ 11 w 32"/>
                  <a:gd name="T47" fmla="*/ 41 h 47"/>
                  <a:gd name="T48" fmla="*/ 9 w 32"/>
                  <a:gd name="T49" fmla="*/ 37 h 47"/>
                  <a:gd name="T50" fmla="*/ 11 w 32"/>
                  <a:gd name="T51" fmla="*/ 31 h 47"/>
                  <a:gd name="T52" fmla="*/ 12 w 32"/>
                  <a:gd name="T53" fmla="*/ 29 h 47"/>
                  <a:gd name="T54" fmla="*/ 11 w 32"/>
                  <a:gd name="T55" fmla="*/ 26 h 47"/>
                  <a:gd name="T56" fmla="*/ 8 w 32"/>
                  <a:gd name="T57" fmla="*/ 25 h 47"/>
                  <a:gd name="T58" fmla="*/ 9 w 32"/>
                  <a:gd name="T59" fmla="*/ 22 h 47"/>
                  <a:gd name="T60" fmla="*/ 8 w 32"/>
                  <a:gd name="T61" fmla="*/ 20 h 47"/>
                  <a:gd name="T62" fmla="*/ 4 w 32"/>
                  <a:gd name="T63" fmla="*/ 20 h 47"/>
                  <a:gd name="T64" fmla="*/ 0 w 32"/>
                  <a:gd name="T65" fmla="*/ 16 h 47"/>
                  <a:gd name="T66" fmla="*/ 2 w 32"/>
                  <a:gd name="T67" fmla="*/ 14 h 47"/>
                  <a:gd name="T68" fmla="*/ 1 w 32"/>
                  <a:gd name="T69" fmla="*/ 11 h 47"/>
                  <a:gd name="T70" fmla="*/ 6 w 32"/>
                  <a:gd name="T71" fmla="*/ 10 h 47"/>
                  <a:gd name="T72" fmla="*/ 7 w 32"/>
                  <a:gd name="T73" fmla="*/ 8 h 47"/>
                  <a:gd name="T74" fmla="*/ 4 w 32"/>
                  <a:gd name="T75" fmla="*/ 6 h 47"/>
                  <a:gd name="T76" fmla="*/ 6 w 32"/>
                  <a:gd name="T77" fmla="*/ 3 h 47"/>
                  <a:gd name="T78" fmla="*/ 11 w 32"/>
                  <a:gd name="T7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47">
                    <a:moveTo>
                      <a:pt x="11" y="0"/>
                    </a:moveTo>
                    <a:lnTo>
                      <a:pt x="15" y="2"/>
                    </a:lnTo>
                    <a:lnTo>
                      <a:pt x="19" y="6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6" y="13"/>
                    </a:lnTo>
                    <a:lnTo>
                      <a:pt x="29" y="16"/>
                    </a:lnTo>
                    <a:lnTo>
                      <a:pt x="27" y="22"/>
                    </a:lnTo>
                    <a:lnTo>
                      <a:pt x="23" y="24"/>
                    </a:lnTo>
                    <a:lnTo>
                      <a:pt x="24" y="25"/>
                    </a:lnTo>
                    <a:lnTo>
                      <a:pt x="23" y="29"/>
                    </a:lnTo>
                    <a:lnTo>
                      <a:pt x="25" y="34"/>
                    </a:lnTo>
                    <a:lnTo>
                      <a:pt x="27" y="34"/>
                    </a:lnTo>
                    <a:lnTo>
                      <a:pt x="29" y="37"/>
                    </a:lnTo>
                    <a:lnTo>
                      <a:pt x="32" y="43"/>
                    </a:lnTo>
                    <a:lnTo>
                      <a:pt x="31" y="43"/>
                    </a:lnTo>
                    <a:lnTo>
                      <a:pt x="27" y="42"/>
                    </a:lnTo>
                    <a:lnTo>
                      <a:pt x="25" y="45"/>
                    </a:lnTo>
                    <a:lnTo>
                      <a:pt x="21" y="46"/>
                    </a:lnTo>
                    <a:lnTo>
                      <a:pt x="20" y="46"/>
                    </a:lnTo>
                    <a:lnTo>
                      <a:pt x="19" y="47"/>
                    </a:lnTo>
                    <a:lnTo>
                      <a:pt x="15" y="47"/>
                    </a:lnTo>
                    <a:lnTo>
                      <a:pt x="12" y="43"/>
                    </a:lnTo>
                    <a:lnTo>
                      <a:pt x="11" y="41"/>
                    </a:lnTo>
                    <a:lnTo>
                      <a:pt x="9" y="37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11" y="26"/>
                    </a:lnTo>
                    <a:lnTo>
                      <a:pt x="8" y="25"/>
                    </a:lnTo>
                    <a:lnTo>
                      <a:pt x="9" y="22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1" y="11"/>
                    </a:lnTo>
                    <a:lnTo>
                      <a:pt x="6" y="10"/>
                    </a:lnTo>
                    <a:lnTo>
                      <a:pt x="7" y="8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8" name="Freihandform 71">
                <a:extLst>
                  <a:ext uri="{FF2B5EF4-FFF2-40B4-BE49-F238E27FC236}">
                    <a16:creationId xmlns:a16="http://schemas.microsoft.com/office/drawing/2014/main" id="{F2EE4E7A-23B7-0DEA-16DC-6E4D02E3F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9138" y="5597525"/>
                <a:ext cx="66675" cy="31750"/>
              </a:xfrm>
              <a:custGeom>
                <a:avLst/>
                <a:gdLst>
                  <a:gd name="T0" fmla="*/ 14 w 42"/>
                  <a:gd name="T1" fmla="*/ 20 h 20"/>
                  <a:gd name="T2" fmla="*/ 13 w 42"/>
                  <a:gd name="T3" fmla="*/ 18 h 20"/>
                  <a:gd name="T4" fmla="*/ 11 w 42"/>
                  <a:gd name="T5" fmla="*/ 18 h 20"/>
                  <a:gd name="T6" fmla="*/ 11 w 42"/>
                  <a:gd name="T7" fmla="*/ 14 h 20"/>
                  <a:gd name="T8" fmla="*/ 10 w 42"/>
                  <a:gd name="T9" fmla="*/ 14 h 20"/>
                  <a:gd name="T10" fmla="*/ 9 w 42"/>
                  <a:gd name="T11" fmla="*/ 13 h 20"/>
                  <a:gd name="T12" fmla="*/ 6 w 42"/>
                  <a:gd name="T13" fmla="*/ 14 h 20"/>
                  <a:gd name="T14" fmla="*/ 5 w 42"/>
                  <a:gd name="T15" fmla="*/ 13 h 20"/>
                  <a:gd name="T16" fmla="*/ 4 w 42"/>
                  <a:gd name="T17" fmla="*/ 12 h 20"/>
                  <a:gd name="T18" fmla="*/ 3 w 42"/>
                  <a:gd name="T19" fmla="*/ 11 h 20"/>
                  <a:gd name="T20" fmla="*/ 0 w 42"/>
                  <a:gd name="T21" fmla="*/ 11 h 20"/>
                  <a:gd name="T22" fmla="*/ 2 w 42"/>
                  <a:gd name="T23" fmla="*/ 8 h 20"/>
                  <a:gd name="T24" fmla="*/ 2 w 42"/>
                  <a:gd name="T25" fmla="*/ 7 h 20"/>
                  <a:gd name="T26" fmla="*/ 2 w 42"/>
                  <a:gd name="T27" fmla="*/ 6 h 20"/>
                  <a:gd name="T28" fmla="*/ 5 w 42"/>
                  <a:gd name="T29" fmla="*/ 4 h 20"/>
                  <a:gd name="T30" fmla="*/ 8 w 42"/>
                  <a:gd name="T31" fmla="*/ 1 h 20"/>
                  <a:gd name="T32" fmla="*/ 9 w 42"/>
                  <a:gd name="T33" fmla="*/ 1 h 20"/>
                  <a:gd name="T34" fmla="*/ 10 w 42"/>
                  <a:gd name="T35" fmla="*/ 0 h 20"/>
                  <a:gd name="T36" fmla="*/ 13 w 42"/>
                  <a:gd name="T37" fmla="*/ 0 h 20"/>
                  <a:gd name="T38" fmla="*/ 13 w 42"/>
                  <a:gd name="T39" fmla="*/ 1 h 20"/>
                  <a:gd name="T40" fmla="*/ 14 w 42"/>
                  <a:gd name="T41" fmla="*/ 1 h 20"/>
                  <a:gd name="T42" fmla="*/ 17 w 42"/>
                  <a:gd name="T43" fmla="*/ 1 h 20"/>
                  <a:gd name="T44" fmla="*/ 20 w 42"/>
                  <a:gd name="T45" fmla="*/ 1 h 20"/>
                  <a:gd name="T46" fmla="*/ 22 w 42"/>
                  <a:gd name="T47" fmla="*/ 0 h 20"/>
                  <a:gd name="T48" fmla="*/ 23 w 42"/>
                  <a:gd name="T49" fmla="*/ 0 h 20"/>
                  <a:gd name="T50" fmla="*/ 25 w 42"/>
                  <a:gd name="T51" fmla="*/ 0 h 20"/>
                  <a:gd name="T52" fmla="*/ 27 w 42"/>
                  <a:gd name="T53" fmla="*/ 0 h 20"/>
                  <a:gd name="T54" fmla="*/ 28 w 42"/>
                  <a:gd name="T55" fmla="*/ 0 h 20"/>
                  <a:gd name="T56" fmla="*/ 29 w 42"/>
                  <a:gd name="T57" fmla="*/ 0 h 20"/>
                  <a:gd name="T58" fmla="*/ 33 w 42"/>
                  <a:gd name="T59" fmla="*/ 0 h 20"/>
                  <a:gd name="T60" fmla="*/ 34 w 42"/>
                  <a:gd name="T61" fmla="*/ 1 h 20"/>
                  <a:gd name="T62" fmla="*/ 35 w 42"/>
                  <a:gd name="T63" fmla="*/ 2 h 20"/>
                  <a:gd name="T64" fmla="*/ 38 w 42"/>
                  <a:gd name="T65" fmla="*/ 4 h 20"/>
                  <a:gd name="T66" fmla="*/ 40 w 42"/>
                  <a:gd name="T67" fmla="*/ 5 h 20"/>
                  <a:gd name="T68" fmla="*/ 42 w 42"/>
                  <a:gd name="T69" fmla="*/ 6 h 20"/>
                  <a:gd name="T70" fmla="*/ 39 w 42"/>
                  <a:gd name="T71" fmla="*/ 6 h 20"/>
                  <a:gd name="T72" fmla="*/ 39 w 42"/>
                  <a:gd name="T73" fmla="*/ 7 h 20"/>
                  <a:gd name="T74" fmla="*/ 37 w 42"/>
                  <a:gd name="T75" fmla="*/ 8 h 20"/>
                  <a:gd name="T76" fmla="*/ 34 w 42"/>
                  <a:gd name="T77" fmla="*/ 8 h 20"/>
                  <a:gd name="T78" fmla="*/ 33 w 42"/>
                  <a:gd name="T79" fmla="*/ 10 h 20"/>
                  <a:gd name="T80" fmla="*/ 32 w 42"/>
                  <a:gd name="T81" fmla="*/ 8 h 20"/>
                  <a:gd name="T82" fmla="*/ 31 w 42"/>
                  <a:gd name="T83" fmla="*/ 7 h 20"/>
                  <a:gd name="T84" fmla="*/ 31 w 42"/>
                  <a:gd name="T85" fmla="*/ 8 h 20"/>
                  <a:gd name="T86" fmla="*/ 29 w 42"/>
                  <a:gd name="T87" fmla="*/ 10 h 20"/>
                  <a:gd name="T88" fmla="*/ 28 w 42"/>
                  <a:gd name="T89" fmla="*/ 10 h 20"/>
                  <a:gd name="T90" fmla="*/ 28 w 42"/>
                  <a:gd name="T91" fmla="*/ 11 h 20"/>
                  <a:gd name="T92" fmla="*/ 26 w 42"/>
                  <a:gd name="T93" fmla="*/ 13 h 20"/>
                  <a:gd name="T94" fmla="*/ 25 w 42"/>
                  <a:gd name="T95" fmla="*/ 13 h 20"/>
                  <a:gd name="T96" fmla="*/ 25 w 42"/>
                  <a:gd name="T97" fmla="*/ 14 h 20"/>
                  <a:gd name="T98" fmla="*/ 22 w 42"/>
                  <a:gd name="T99" fmla="*/ 13 h 20"/>
                  <a:gd name="T100" fmla="*/ 21 w 42"/>
                  <a:gd name="T101" fmla="*/ 14 h 20"/>
                  <a:gd name="T102" fmla="*/ 20 w 42"/>
                  <a:gd name="T103" fmla="*/ 14 h 20"/>
                  <a:gd name="T104" fmla="*/ 17 w 42"/>
                  <a:gd name="T105" fmla="*/ 14 h 20"/>
                  <a:gd name="T106" fmla="*/ 17 w 42"/>
                  <a:gd name="T107" fmla="*/ 18 h 20"/>
                  <a:gd name="T108" fmla="*/ 17 w 42"/>
                  <a:gd name="T109" fmla="*/ 18 h 20"/>
                  <a:gd name="T110" fmla="*/ 16 w 42"/>
                  <a:gd name="T111" fmla="*/ 20 h 20"/>
                  <a:gd name="T112" fmla="*/ 14 w 42"/>
                  <a:gd name="T1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" h="20">
                    <a:moveTo>
                      <a:pt x="14" y="20"/>
                    </a:moveTo>
                    <a:lnTo>
                      <a:pt x="13" y="18"/>
                    </a:lnTo>
                    <a:lnTo>
                      <a:pt x="11" y="18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9" y="13"/>
                    </a:lnTo>
                    <a:lnTo>
                      <a:pt x="6" y="14"/>
                    </a:lnTo>
                    <a:lnTo>
                      <a:pt x="5" y="13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5" y="2"/>
                    </a:lnTo>
                    <a:lnTo>
                      <a:pt x="38" y="4"/>
                    </a:lnTo>
                    <a:lnTo>
                      <a:pt x="40" y="5"/>
                    </a:lnTo>
                    <a:lnTo>
                      <a:pt x="42" y="6"/>
                    </a:lnTo>
                    <a:lnTo>
                      <a:pt x="39" y="6"/>
                    </a:lnTo>
                    <a:lnTo>
                      <a:pt x="39" y="7"/>
                    </a:lnTo>
                    <a:lnTo>
                      <a:pt x="37" y="8"/>
                    </a:lnTo>
                    <a:lnTo>
                      <a:pt x="34" y="8"/>
                    </a:lnTo>
                    <a:lnTo>
                      <a:pt x="33" y="10"/>
                    </a:lnTo>
                    <a:lnTo>
                      <a:pt x="32" y="8"/>
                    </a:lnTo>
                    <a:lnTo>
                      <a:pt x="31" y="7"/>
                    </a:lnTo>
                    <a:lnTo>
                      <a:pt x="31" y="8"/>
                    </a:lnTo>
                    <a:lnTo>
                      <a:pt x="29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6" y="13"/>
                    </a:lnTo>
                    <a:lnTo>
                      <a:pt x="25" y="13"/>
                    </a:lnTo>
                    <a:lnTo>
                      <a:pt x="25" y="14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6" y="20"/>
                    </a:lnTo>
                    <a:lnTo>
                      <a:pt x="14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29" name="Freihandform 73">
                <a:extLst>
                  <a:ext uri="{FF2B5EF4-FFF2-40B4-BE49-F238E27FC236}">
                    <a16:creationId xmlns:a16="http://schemas.microsoft.com/office/drawing/2014/main" id="{A91DE8BB-3151-8044-D620-ABEF658D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475" y="5553075"/>
                <a:ext cx="28575" cy="20638"/>
              </a:xfrm>
              <a:custGeom>
                <a:avLst/>
                <a:gdLst>
                  <a:gd name="T0" fmla="*/ 8 w 18"/>
                  <a:gd name="T1" fmla="*/ 0 h 13"/>
                  <a:gd name="T2" fmla="*/ 12 w 18"/>
                  <a:gd name="T3" fmla="*/ 0 h 13"/>
                  <a:gd name="T4" fmla="*/ 18 w 18"/>
                  <a:gd name="T5" fmla="*/ 1 h 13"/>
                  <a:gd name="T6" fmla="*/ 18 w 18"/>
                  <a:gd name="T7" fmla="*/ 5 h 13"/>
                  <a:gd name="T8" fmla="*/ 18 w 18"/>
                  <a:gd name="T9" fmla="*/ 9 h 13"/>
                  <a:gd name="T10" fmla="*/ 17 w 18"/>
                  <a:gd name="T11" fmla="*/ 10 h 13"/>
                  <a:gd name="T12" fmla="*/ 18 w 18"/>
                  <a:gd name="T13" fmla="*/ 11 h 13"/>
                  <a:gd name="T14" fmla="*/ 18 w 18"/>
                  <a:gd name="T15" fmla="*/ 13 h 13"/>
                  <a:gd name="T16" fmla="*/ 13 w 18"/>
                  <a:gd name="T17" fmla="*/ 12 h 13"/>
                  <a:gd name="T18" fmla="*/ 11 w 18"/>
                  <a:gd name="T19" fmla="*/ 12 h 13"/>
                  <a:gd name="T20" fmla="*/ 6 w 18"/>
                  <a:gd name="T21" fmla="*/ 12 h 13"/>
                  <a:gd name="T22" fmla="*/ 3 w 18"/>
                  <a:gd name="T23" fmla="*/ 13 h 13"/>
                  <a:gd name="T24" fmla="*/ 0 w 18"/>
                  <a:gd name="T25" fmla="*/ 11 h 13"/>
                  <a:gd name="T26" fmla="*/ 0 w 18"/>
                  <a:gd name="T27" fmla="*/ 9 h 13"/>
                  <a:gd name="T28" fmla="*/ 6 w 18"/>
                  <a:gd name="T29" fmla="*/ 10 h 13"/>
                  <a:gd name="T30" fmla="*/ 11 w 18"/>
                  <a:gd name="T31" fmla="*/ 11 h 13"/>
                  <a:gd name="T32" fmla="*/ 13 w 18"/>
                  <a:gd name="T33" fmla="*/ 9 h 13"/>
                  <a:gd name="T34" fmla="*/ 11 w 18"/>
                  <a:gd name="T35" fmla="*/ 6 h 13"/>
                  <a:gd name="T36" fmla="*/ 11 w 18"/>
                  <a:gd name="T37" fmla="*/ 3 h 13"/>
                  <a:gd name="T38" fmla="*/ 6 w 18"/>
                  <a:gd name="T39" fmla="*/ 3 h 13"/>
                  <a:gd name="T40" fmla="*/ 8 w 18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3">
                    <a:moveTo>
                      <a:pt x="8" y="0"/>
                    </a:moveTo>
                    <a:lnTo>
                      <a:pt x="12" y="0"/>
                    </a:lnTo>
                    <a:lnTo>
                      <a:pt x="18" y="1"/>
                    </a:lnTo>
                    <a:lnTo>
                      <a:pt x="18" y="5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18" y="11"/>
                    </a:lnTo>
                    <a:lnTo>
                      <a:pt x="18" y="13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3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6" y="10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6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0" name="Freihandform 83">
                <a:extLst>
                  <a:ext uri="{FF2B5EF4-FFF2-40B4-BE49-F238E27FC236}">
                    <a16:creationId xmlns:a16="http://schemas.microsoft.com/office/drawing/2014/main" id="{5451E919-97CB-CB7E-FCE5-48C2F59EE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613" y="5568950"/>
                <a:ext cx="23813" cy="9525"/>
              </a:xfrm>
              <a:custGeom>
                <a:avLst/>
                <a:gdLst>
                  <a:gd name="T0" fmla="*/ 5 w 15"/>
                  <a:gd name="T1" fmla="*/ 0 h 6"/>
                  <a:gd name="T2" fmla="*/ 10 w 15"/>
                  <a:gd name="T3" fmla="*/ 1 h 6"/>
                  <a:gd name="T4" fmla="*/ 13 w 15"/>
                  <a:gd name="T5" fmla="*/ 2 h 6"/>
                  <a:gd name="T6" fmla="*/ 15 w 15"/>
                  <a:gd name="T7" fmla="*/ 5 h 6"/>
                  <a:gd name="T8" fmla="*/ 10 w 15"/>
                  <a:gd name="T9" fmla="*/ 5 h 6"/>
                  <a:gd name="T10" fmla="*/ 7 w 15"/>
                  <a:gd name="T11" fmla="*/ 6 h 6"/>
                  <a:gd name="T12" fmla="*/ 4 w 15"/>
                  <a:gd name="T13" fmla="*/ 5 h 6"/>
                  <a:gd name="T14" fmla="*/ 0 w 15"/>
                  <a:gd name="T15" fmla="*/ 2 h 6"/>
                  <a:gd name="T16" fmla="*/ 1 w 15"/>
                  <a:gd name="T17" fmla="*/ 0 h 6"/>
                  <a:gd name="T18" fmla="*/ 4 w 15"/>
                  <a:gd name="T19" fmla="*/ 0 h 6"/>
                  <a:gd name="T20" fmla="*/ 5 w 15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6">
                    <a:moveTo>
                      <a:pt x="5" y="0"/>
                    </a:moveTo>
                    <a:lnTo>
                      <a:pt x="10" y="1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0" y="5"/>
                    </a:lnTo>
                    <a:lnTo>
                      <a:pt x="7" y="6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1" name="Freihandform 120">
                <a:extLst>
                  <a:ext uri="{FF2B5EF4-FFF2-40B4-BE49-F238E27FC236}">
                    <a16:creationId xmlns:a16="http://schemas.microsoft.com/office/drawing/2014/main" id="{7327946C-B270-465E-7726-49D1F27AA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6600" y="5607050"/>
                <a:ext cx="49213" cy="47625"/>
              </a:xfrm>
              <a:custGeom>
                <a:avLst/>
                <a:gdLst>
                  <a:gd name="T0" fmla="*/ 14 w 31"/>
                  <a:gd name="T1" fmla="*/ 28 h 30"/>
                  <a:gd name="T2" fmla="*/ 11 w 31"/>
                  <a:gd name="T3" fmla="*/ 25 h 30"/>
                  <a:gd name="T4" fmla="*/ 9 w 31"/>
                  <a:gd name="T5" fmla="*/ 23 h 30"/>
                  <a:gd name="T6" fmla="*/ 6 w 31"/>
                  <a:gd name="T7" fmla="*/ 20 h 30"/>
                  <a:gd name="T8" fmla="*/ 4 w 31"/>
                  <a:gd name="T9" fmla="*/ 18 h 30"/>
                  <a:gd name="T10" fmla="*/ 0 w 31"/>
                  <a:gd name="T11" fmla="*/ 14 h 30"/>
                  <a:gd name="T12" fmla="*/ 2 w 31"/>
                  <a:gd name="T13" fmla="*/ 13 h 30"/>
                  <a:gd name="T14" fmla="*/ 3 w 31"/>
                  <a:gd name="T15" fmla="*/ 14 h 30"/>
                  <a:gd name="T16" fmla="*/ 3 w 31"/>
                  <a:gd name="T17" fmla="*/ 14 h 30"/>
                  <a:gd name="T18" fmla="*/ 5 w 31"/>
                  <a:gd name="T19" fmla="*/ 14 h 30"/>
                  <a:gd name="T20" fmla="*/ 6 w 31"/>
                  <a:gd name="T21" fmla="*/ 12 h 30"/>
                  <a:gd name="T22" fmla="*/ 6 w 31"/>
                  <a:gd name="T23" fmla="*/ 12 h 30"/>
                  <a:gd name="T24" fmla="*/ 6 w 31"/>
                  <a:gd name="T25" fmla="*/ 8 h 30"/>
                  <a:gd name="T26" fmla="*/ 9 w 31"/>
                  <a:gd name="T27" fmla="*/ 8 h 30"/>
                  <a:gd name="T28" fmla="*/ 10 w 31"/>
                  <a:gd name="T29" fmla="*/ 8 h 30"/>
                  <a:gd name="T30" fmla="*/ 11 w 31"/>
                  <a:gd name="T31" fmla="*/ 7 h 30"/>
                  <a:gd name="T32" fmla="*/ 14 w 31"/>
                  <a:gd name="T33" fmla="*/ 8 h 30"/>
                  <a:gd name="T34" fmla="*/ 14 w 31"/>
                  <a:gd name="T35" fmla="*/ 7 h 30"/>
                  <a:gd name="T36" fmla="*/ 15 w 31"/>
                  <a:gd name="T37" fmla="*/ 7 h 30"/>
                  <a:gd name="T38" fmla="*/ 17 w 31"/>
                  <a:gd name="T39" fmla="*/ 5 h 30"/>
                  <a:gd name="T40" fmla="*/ 17 w 31"/>
                  <a:gd name="T41" fmla="*/ 4 h 30"/>
                  <a:gd name="T42" fmla="*/ 18 w 31"/>
                  <a:gd name="T43" fmla="*/ 4 h 30"/>
                  <a:gd name="T44" fmla="*/ 20 w 31"/>
                  <a:gd name="T45" fmla="*/ 2 h 30"/>
                  <a:gd name="T46" fmla="*/ 20 w 31"/>
                  <a:gd name="T47" fmla="*/ 1 h 30"/>
                  <a:gd name="T48" fmla="*/ 21 w 31"/>
                  <a:gd name="T49" fmla="*/ 2 h 30"/>
                  <a:gd name="T50" fmla="*/ 22 w 31"/>
                  <a:gd name="T51" fmla="*/ 4 h 30"/>
                  <a:gd name="T52" fmla="*/ 23 w 31"/>
                  <a:gd name="T53" fmla="*/ 2 h 30"/>
                  <a:gd name="T54" fmla="*/ 26 w 31"/>
                  <a:gd name="T55" fmla="*/ 2 h 30"/>
                  <a:gd name="T56" fmla="*/ 28 w 31"/>
                  <a:gd name="T57" fmla="*/ 1 h 30"/>
                  <a:gd name="T58" fmla="*/ 28 w 31"/>
                  <a:gd name="T59" fmla="*/ 0 h 30"/>
                  <a:gd name="T60" fmla="*/ 31 w 31"/>
                  <a:gd name="T61" fmla="*/ 0 h 30"/>
                  <a:gd name="T62" fmla="*/ 31 w 31"/>
                  <a:gd name="T63" fmla="*/ 1 h 30"/>
                  <a:gd name="T64" fmla="*/ 31 w 31"/>
                  <a:gd name="T65" fmla="*/ 2 h 30"/>
                  <a:gd name="T66" fmla="*/ 31 w 31"/>
                  <a:gd name="T67" fmla="*/ 5 h 30"/>
                  <a:gd name="T68" fmla="*/ 29 w 31"/>
                  <a:gd name="T69" fmla="*/ 7 h 30"/>
                  <a:gd name="T70" fmla="*/ 28 w 31"/>
                  <a:gd name="T71" fmla="*/ 11 h 30"/>
                  <a:gd name="T72" fmla="*/ 28 w 31"/>
                  <a:gd name="T73" fmla="*/ 13 h 30"/>
                  <a:gd name="T74" fmla="*/ 28 w 31"/>
                  <a:gd name="T75" fmla="*/ 16 h 30"/>
                  <a:gd name="T76" fmla="*/ 29 w 31"/>
                  <a:gd name="T77" fmla="*/ 18 h 30"/>
                  <a:gd name="T78" fmla="*/ 28 w 31"/>
                  <a:gd name="T79" fmla="*/ 19 h 30"/>
                  <a:gd name="T80" fmla="*/ 27 w 31"/>
                  <a:gd name="T81" fmla="*/ 22 h 30"/>
                  <a:gd name="T82" fmla="*/ 28 w 31"/>
                  <a:gd name="T83" fmla="*/ 24 h 30"/>
                  <a:gd name="T84" fmla="*/ 26 w 31"/>
                  <a:gd name="T85" fmla="*/ 25 h 30"/>
                  <a:gd name="T86" fmla="*/ 27 w 31"/>
                  <a:gd name="T87" fmla="*/ 27 h 30"/>
                  <a:gd name="T88" fmla="*/ 28 w 31"/>
                  <a:gd name="T89" fmla="*/ 28 h 30"/>
                  <a:gd name="T90" fmla="*/ 26 w 31"/>
                  <a:gd name="T91" fmla="*/ 30 h 30"/>
                  <a:gd name="T92" fmla="*/ 24 w 31"/>
                  <a:gd name="T93" fmla="*/ 29 h 30"/>
                  <a:gd name="T94" fmla="*/ 23 w 31"/>
                  <a:gd name="T95" fmla="*/ 28 h 30"/>
                  <a:gd name="T96" fmla="*/ 21 w 31"/>
                  <a:gd name="T97" fmla="*/ 28 h 30"/>
                  <a:gd name="T98" fmla="*/ 20 w 31"/>
                  <a:gd name="T99" fmla="*/ 28 h 30"/>
                  <a:gd name="T100" fmla="*/ 15 w 31"/>
                  <a:gd name="T101" fmla="*/ 27 h 30"/>
                  <a:gd name="T102" fmla="*/ 14 w 31"/>
                  <a:gd name="T103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30">
                    <a:moveTo>
                      <a:pt x="14" y="28"/>
                    </a:moveTo>
                    <a:lnTo>
                      <a:pt x="11" y="25"/>
                    </a:lnTo>
                    <a:lnTo>
                      <a:pt x="9" y="23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21" y="2"/>
                    </a:lnTo>
                    <a:lnTo>
                      <a:pt x="22" y="4"/>
                    </a:lnTo>
                    <a:lnTo>
                      <a:pt x="23" y="2"/>
                    </a:lnTo>
                    <a:lnTo>
                      <a:pt x="26" y="2"/>
                    </a:lnTo>
                    <a:lnTo>
                      <a:pt x="28" y="1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1" y="5"/>
                    </a:lnTo>
                    <a:lnTo>
                      <a:pt x="29" y="7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9" y="18"/>
                    </a:lnTo>
                    <a:lnTo>
                      <a:pt x="28" y="19"/>
                    </a:lnTo>
                    <a:lnTo>
                      <a:pt x="27" y="22"/>
                    </a:lnTo>
                    <a:lnTo>
                      <a:pt x="28" y="24"/>
                    </a:lnTo>
                    <a:lnTo>
                      <a:pt x="26" y="25"/>
                    </a:lnTo>
                    <a:lnTo>
                      <a:pt x="27" y="27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4" y="29"/>
                    </a:lnTo>
                    <a:lnTo>
                      <a:pt x="23" y="28"/>
                    </a:lnTo>
                    <a:lnTo>
                      <a:pt x="21" y="28"/>
                    </a:lnTo>
                    <a:lnTo>
                      <a:pt x="20" y="28"/>
                    </a:lnTo>
                    <a:lnTo>
                      <a:pt x="15" y="27"/>
                    </a:lnTo>
                    <a:lnTo>
                      <a:pt x="14" y="2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2" name="Freihandform 126">
                <a:extLst>
                  <a:ext uri="{FF2B5EF4-FFF2-40B4-BE49-F238E27FC236}">
                    <a16:creationId xmlns:a16="http://schemas.microsoft.com/office/drawing/2014/main" id="{1AD08B64-7373-C656-8697-4D6D49175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5665788"/>
                <a:ext cx="60325" cy="25400"/>
              </a:xfrm>
              <a:custGeom>
                <a:avLst/>
                <a:gdLst>
                  <a:gd name="T0" fmla="*/ 35 w 38"/>
                  <a:gd name="T1" fmla="*/ 16 h 16"/>
                  <a:gd name="T2" fmla="*/ 32 w 38"/>
                  <a:gd name="T3" fmla="*/ 15 h 16"/>
                  <a:gd name="T4" fmla="*/ 31 w 38"/>
                  <a:gd name="T5" fmla="*/ 11 h 16"/>
                  <a:gd name="T6" fmla="*/ 32 w 38"/>
                  <a:gd name="T7" fmla="*/ 9 h 16"/>
                  <a:gd name="T8" fmla="*/ 31 w 38"/>
                  <a:gd name="T9" fmla="*/ 9 h 16"/>
                  <a:gd name="T10" fmla="*/ 30 w 38"/>
                  <a:gd name="T11" fmla="*/ 6 h 16"/>
                  <a:gd name="T12" fmla="*/ 26 w 38"/>
                  <a:gd name="T13" fmla="*/ 4 h 16"/>
                  <a:gd name="T14" fmla="*/ 23 w 38"/>
                  <a:gd name="T15" fmla="*/ 5 h 16"/>
                  <a:gd name="T16" fmla="*/ 21 w 38"/>
                  <a:gd name="T17" fmla="*/ 8 h 16"/>
                  <a:gd name="T18" fmla="*/ 19 w 38"/>
                  <a:gd name="T19" fmla="*/ 9 h 16"/>
                  <a:gd name="T20" fmla="*/ 18 w 38"/>
                  <a:gd name="T21" fmla="*/ 9 h 16"/>
                  <a:gd name="T22" fmla="*/ 17 w 38"/>
                  <a:gd name="T23" fmla="*/ 10 h 16"/>
                  <a:gd name="T24" fmla="*/ 20 w 38"/>
                  <a:gd name="T25" fmla="*/ 14 h 16"/>
                  <a:gd name="T26" fmla="*/ 18 w 38"/>
                  <a:gd name="T27" fmla="*/ 15 h 16"/>
                  <a:gd name="T28" fmla="*/ 18 w 38"/>
                  <a:gd name="T29" fmla="*/ 16 h 16"/>
                  <a:gd name="T30" fmla="*/ 14 w 38"/>
                  <a:gd name="T31" fmla="*/ 16 h 16"/>
                  <a:gd name="T32" fmla="*/ 13 w 38"/>
                  <a:gd name="T33" fmla="*/ 12 h 16"/>
                  <a:gd name="T34" fmla="*/ 12 w 38"/>
                  <a:gd name="T35" fmla="*/ 14 h 16"/>
                  <a:gd name="T36" fmla="*/ 9 w 38"/>
                  <a:gd name="T37" fmla="*/ 12 h 16"/>
                  <a:gd name="T38" fmla="*/ 8 w 38"/>
                  <a:gd name="T39" fmla="*/ 10 h 16"/>
                  <a:gd name="T40" fmla="*/ 6 w 38"/>
                  <a:gd name="T41" fmla="*/ 10 h 16"/>
                  <a:gd name="T42" fmla="*/ 5 w 38"/>
                  <a:gd name="T43" fmla="*/ 9 h 16"/>
                  <a:gd name="T44" fmla="*/ 1 w 38"/>
                  <a:gd name="T45" fmla="*/ 9 h 16"/>
                  <a:gd name="T46" fmla="*/ 1 w 38"/>
                  <a:gd name="T47" fmla="*/ 10 h 16"/>
                  <a:gd name="T48" fmla="*/ 0 w 38"/>
                  <a:gd name="T49" fmla="*/ 10 h 16"/>
                  <a:gd name="T50" fmla="*/ 1 w 38"/>
                  <a:gd name="T51" fmla="*/ 8 h 16"/>
                  <a:gd name="T52" fmla="*/ 1 w 38"/>
                  <a:gd name="T53" fmla="*/ 6 h 16"/>
                  <a:gd name="T54" fmla="*/ 1 w 38"/>
                  <a:gd name="T55" fmla="*/ 5 h 16"/>
                  <a:gd name="T56" fmla="*/ 2 w 38"/>
                  <a:gd name="T57" fmla="*/ 5 h 16"/>
                  <a:gd name="T58" fmla="*/ 1 w 38"/>
                  <a:gd name="T59" fmla="*/ 4 h 16"/>
                  <a:gd name="T60" fmla="*/ 1 w 38"/>
                  <a:gd name="T61" fmla="*/ 2 h 16"/>
                  <a:gd name="T62" fmla="*/ 3 w 38"/>
                  <a:gd name="T63" fmla="*/ 0 h 16"/>
                  <a:gd name="T64" fmla="*/ 6 w 38"/>
                  <a:gd name="T65" fmla="*/ 3 h 16"/>
                  <a:gd name="T66" fmla="*/ 6 w 38"/>
                  <a:gd name="T67" fmla="*/ 4 h 16"/>
                  <a:gd name="T68" fmla="*/ 8 w 38"/>
                  <a:gd name="T69" fmla="*/ 5 h 16"/>
                  <a:gd name="T70" fmla="*/ 8 w 38"/>
                  <a:gd name="T71" fmla="*/ 4 h 16"/>
                  <a:gd name="T72" fmla="*/ 11 w 38"/>
                  <a:gd name="T73" fmla="*/ 5 h 16"/>
                  <a:gd name="T74" fmla="*/ 14 w 38"/>
                  <a:gd name="T75" fmla="*/ 5 h 16"/>
                  <a:gd name="T76" fmla="*/ 17 w 38"/>
                  <a:gd name="T77" fmla="*/ 4 h 16"/>
                  <a:gd name="T78" fmla="*/ 20 w 38"/>
                  <a:gd name="T79" fmla="*/ 2 h 16"/>
                  <a:gd name="T80" fmla="*/ 23 w 38"/>
                  <a:gd name="T81" fmla="*/ 0 h 16"/>
                  <a:gd name="T82" fmla="*/ 26 w 38"/>
                  <a:gd name="T83" fmla="*/ 0 h 16"/>
                  <a:gd name="T84" fmla="*/ 26 w 38"/>
                  <a:gd name="T85" fmla="*/ 2 h 16"/>
                  <a:gd name="T86" fmla="*/ 30 w 38"/>
                  <a:gd name="T87" fmla="*/ 2 h 16"/>
                  <a:gd name="T88" fmla="*/ 34 w 38"/>
                  <a:gd name="T89" fmla="*/ 3 h 16"/>
                  <a:gd name="T90" fmla="*/ 35 w 38"/>
                  <a:gd name="T91" fmla="*/ 5 h 16"/>
                  <a:gd name="T92" fmla="*/ 38 w 38"/>
                  <a:gd name="T93" fmla="*/ 6 h 16"/>
                  <a:gd name="T94" fmla="*/ 37 w 38"/>
                  <a:gd name="T95" fmla="*/ 8 h 16"/>
                  <a:gd name="T96" fmla="*/ 38 w 38"/>
                  <a:gd name="T97" fmla="*/ 11 h 16"/>
                  <a:gd name="T98" fmla="*/ 37 w 38"/>
                  <a:gd name="T99" fmla="*/ 14 h 16"/>
                  <a:gd name="T100" fmla="*/ 35 w 38"/>
                  <a:gd name="T101" fmla="*/ 12 h 16"/>
                  <a:gd name="T102" fmla="*/ 35 w 38"/>
                  <a:gd name="T10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" h="16">
                    <a:moveTo>
                      <a:pt x="35" y="16"/>
                    </a:moveTo>
                    <a:lnTo>
                      <a:pt x="32" y="15"/>
                    </a:lnTo>
                    <a:lnTo>
                      <a:pt x="31" y="11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6" y="4"/>
                    </a:lnTo>
                    <a:lnTo>
                      <a:pt x="23" y="5"/>
                    </a:lnTo>
                    <a:lnTo>
                      <a:pt x="21" y="8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20" y="14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13" y="12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7" y="4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4" y="3"/>
                    </a:lnTo>
                    <a:lnTo>
                      <a:pt x="35" y="5"/>
                    </a:lnTo>
                    <a:lnTo>
                      <a:pt x="38" y="6"/>
                    </a:lnTo>
                    <a:lnTo>
                      <a:pt x="37" y="8"/>
                    </a:lnTo>
                    <a:lnTo>
                      <a:pt x="38" y="11"/>
                    </a:lnTo>
                    <a:lnTo>
                      <a:pt x="37" y="14"/>
                    </a:lnTo>
                    <a:lnTo>
                      <a:pt x="35" y="12"/>
                    </a:lnTo>
                    <a:lnTo>
                      <a:pt x="35" y="1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3" name="Freihandform 127">
                <a:extLst>
                  <a:ext uri="{FF2B5EF4-FFF2-40B4-BE49-F238E27FC236}">
                    <a16:creationId xmlns:a16="http://schemas.microsoft.com/office/drawing/2014/main" id="{C919D3CC-B6C7-632D-5E79-F49344716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3" y="5767388"/>
                <a:ext cx="134938" cy="198438"/>
              </a:xfrm>
              <a:custGeom>
                <a:avLst/>
                <a:gdLst>
                  <a:gd name="T0" fmla="*/ 77 w 85"/>
                  <a:gd name="T1" fmla="*/ 124 h 125"/>
                  <a:gd name="T2" fmla="*/ 67 w 85"/>
                  <a:gd name="T3" fmla="*/ 121 h 125"/>
                  <a:gd name="T4" fmla="*/ 53 w 85"/>
                  <a:gd name="T5" fmla="*/ 112 h 125"/>
                  <a:gd name="T6" fmla="*/ 36 w 85"/>
                  <a:gd name="T7" fmla="*/ 100 h 125"/>
                  <a:gd name="T8" fmla="*/ 35 w 85"/>
                  <a:gd name="T9" fmla="*/ 91 h 125"/>
                  <a:gd name="T10" fmla="*/ 21 w 85"/>
                  <a:gd name="T11" fmla="*/ 71 h 125"/>
                  <a:gd name="T12" fmla="*/ 13 w 85"/>
                  <a:gd name="T13" fmla="*/ 54 h 125"/>
                  <a:gd name="T14" fmla="*/ 6 w 85"/>
                  <a:gd name="T15" fmla="*/ 44 h 125"/>
                  <a:gd name="T16" fmla="*/ 3 w 85"/>
                  <a:gd name="T17" fmla="*/ 39 h 125"/>
                  <a:gd name="T18" fmla="*/ 2 w 85"/>
                  <a:gd name="T19" fmla="*/ 27 h 125"/>
                  <a:gd name="T20" fmla="*/ 8 w 85"/>
                  <a:gd name="T21" fmla="*/ 26 h 125"/>
                  <a:gd name="T22" fmla="*/ 6 w 85"/>
                  <a:gd name="T23" fmla="*/ 31 h 125"/>
                  <a:gd name="T24" fmla="*/ 12 w 85"/>
                  <a:gd name="T25" fmla="*/ 31 h 125"/>
                  <a:gd name="T26" fmla="*/ 18 w 85"/>
                  <a:gd name="T27" fmla="*/ 31 h 125"/>
                  <a:gd name="T28" fmla="*/ 24 w 85"/>
                  <a:gd name="T29" fmla="*/ 21 h 125"/>
                  <a:gd name="T30" fmla="*/ 39 w 85"/>
                  <a:gd name="T31" fmla="*/ 11 h 125"/>
                  <a:gd name="T32" fmla="*/ 41 w 85"/>
                  <a:gd name="T33" fmla="*/ 2 h 125"/>
                  <a:gd name="T34" fmla="*/ 47 w 85"/>
                  <a:gd name="T35" fmla="*/ 4 h 125"/>
                  <a:gd name="T36" fmla="*/ 52 w 85"/>
                  <a:gd name="T37" fmla="*/ 9 h 125"/>
                  <a:gd name="T38" fmla="*/ 60 w 85"/>
                  <a:gd name="T39" fmla="*/ 17 h 125"/>
                  <a:gd name="T40" fmla="*/ 67 w 85"/>
                  <a:gd name="T41" fmla="*/ 16 h 125"/>
                  <a:gd name="T42" fmla="*/ 76 w 85"/>
                  <a:gd name="T43" fmla="*/ 19 h 125"/>
                  <a:gd name="T44" fmla="*/ 73 w 85"/>
                  <a:gd name="T45" fmla="*/ 26 h 125"/>
                  <a:gd name="T46" fmla="*/ 71 w 85"/>
                  <a:gd name="T47" fmla="*/ 29 h 125"/>
                  <a:gd name="T48" fmla="*/ 65 w 85"/>
                  <a:gd name="T49" fmla="*/ 31 h 125"/>
                  <a:gd name="T50" fmla="*/ 56 w 85"/>
                  <a:gd name="T51" fmla="*/ 39 h 125"/>
                  <a:gd name="T52" fmla="*/ 55 w 85"/>
                  <a:gd name="T53" fmla="*/ 45 h 125"/>
                  <a:gd name="T54" fmla="*/ 52 w 85"/>
                  <a:gd name="T55" fmla="*/ 50 h 125"/>
                  <a:gd name="T56" fmla="*/ 53 w 85"/>
                  <a:gd name="T57" fmla="*/ 57 h 125"/>
                  <a:gd name="T58" fmla="*/ 54 w 85"/>
                  <a:gd name="T59" fmla="*/ 65 h 125"/>
                  <a:gd name="T60" fmla="*/ 61 w 85"/>
                  <a:gd name="T61" fmla="*/ 68 h 125"/>
                  <a:gd name="T62" fmla="*/ 73 w 85"/>
                  <a:gd name="T63" fmla="*/ 65 h 125"/>
                  <a:gd name="T64" fmla="*/ 76 w 85"/>
                  <a:gd name="T65" fmla="*/ 75 h 125"/>
                  <a:gd name="T66" fmla="*/ 85 w 85"/>
                  <a:gd name="T67" fmla="*/ 85 h 125"/>
                  <a:gd name="T68" fmla="*/ 83 w 85"/>
                  <a:gd name="T69" fmla="*/ 92 h 125"/>
                  <a:gd name="T70" fmla="*/ 81 w 85"/>
                  <a:gd name="T71" fmla="*/ 102 h 125"/>
                  <a:gd name="T72" fmla="*/ 81 w 85"/>
                  <a:gd name="T73" fmla="*/ 107 h 125"/>
                  <a:gd name="T74" fmla="*/ 79 w 85"/>
                  <a:gd name="T75" fmla="*/ 12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5" h="125">
                    <a:moveTo>
                      <a:pt x="79" y="120"/>
                    </a:moveTo>
                    <a:lnTo>
                      <a:pt x="77" y="124"/>
                    </a:lnTo>
                    <a:lnTo>
                      <a:pt x="73" y="125"/>
                    </a:lnTo>
                    <a:lnTo>
                      <a:pt x="67" y="121"/>
                    </a:lnTo>
                    <a:lnTo>
                      <a:pt x="66" y="118"/>
                    </a:lnTo>
                    <a:lnTo>
                      <a:pt x="53" y="112"/>
                    </a:lnTo>
                    <a:lnTo>
                      <a:pt x="41" y="103"/>
                    </a:lnTo>
                    <a:lnTo>
                      <a:pt x="36" y="100"/>
                    </a:lnTo>
                    <a:lnTo>
                      <a:pt x="33" y="94"/>
                    </a:lnTo>
                    <a:lnTo>
                      <a:pt x="35" y="91"/>
                    </a:lnTo>
                    <a:lnTo>
                      <a:pt x="29" y="83"/>
                    </a:lnTo>
                    <a:lnTo>
                      <a:pt x="21" y="71"/>
                    </a:lnTo>
                    <a:lnTo>
                      <a:pt x="15" y="57"/>
                    </a:lnTo>
                    <a:lnTo>
                      <a:pt x="13" y="54"/>
                    </a:lnTo>
                    <a:lnTo>
                      <a:pt x="10" y="49"/>
                    </a:lnTo>
                    <a:lnTo>
                      <a:pt x="6" y="44"/>
                    </a:lnTo>
                    <a:lnTo>
                      <a:pt x="1" y="42"/>
                    </a:lnTo>
                    <a:lnTo>
                      <a:pt x="3" y="39"/>
                    </a:lnTo>
                    <a:lnTo>
                      <a:pt x="0" y="32"/>
                    </a:lnTo>
                    <a:lnTo>
                      <a:pt x="2" y="27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6" y="27"/>
                    </a:lnTo>
                    <a:lnTo>
                      <a:pt x="6" y="31"/>
                    </a:lnTo>
                    <a:lnTo>
                      <a:pt x="9" y="29"/>
                    </a:lnTo>
                    <a:lnTo>
                      <a:pt x="12" y="31"/>
                    </a:lnTo>
                    <a:lnTo>
                      <a:pt x="14" y="33"/>
                    </a:lnTo>
                    <a:lnTo>
                      <a:pt x="18" y="31"/>
                    </a:lnTo>
                    <a:lnTo>
                      <a:pt x="19" y="26"/>
                    </a:lnTo>
                    <a:lnTo>
                      <a:pt x="24" y="21"/>
                    </a:lnTo>
                    <a:lnTo>
                      <a:pt x="32" y="17"/>
                    </a:lnTo>
                    <a:lnTo>
                      <a:pt x="39" y="11"/>
                    </a:lnTo>
                    <a:lnTo>
                      <a:pt x="41" y="6"/>
                    </a:lnTo>
                    <a:lnTo>
                      <a:pt x="41" y="2"/>
                    </a:lnTo>
                    <a:lnTo>
                      <a:pt x="42" y="0"/>
                    </a:lnTo>
                    <a:lnTo>
                      <a:pt x="47" y="4"/>
                    </a:lnTo>
                    <a:lnTo>
                      <a:pt x="48" y="8"/>
                    </a:lnTo>
                    <a:lnTo>
                      <a:pt x="52" y="9"/>
                    </a:lnTo>
                    <a:lnTo>
                      <a:pt x="55" y="16"/>
                    </a:lnTo>
                    <a:lnTo>
                      <a:pt x="60" y="17"/>
                    </a:lnTo>
                    <a:lnTo>
                      <a:pt x="65" y="15"/>
                    </a:lnTo>
                    <a:lnTo>
                      <a:pt x="67" y="16"/>
                    </a:lnTo>
                    <a:lnTo>
                      <a:pt x="71" y="16"/>
                    </a:lnTo>
                    <a:lnTo>
                      <a:pt x="76" y="19"/>
                    </a:lnTo>
                    <a:lnTo>
                      <a:pt x="72" y="26"/>
                    </a:lnTo>
                    <a:lnTo>
                      <a:pt x="73" y="26"/>
                    </a:lnTo>
                    <a:lnTo>
                      <a:pt x="77" y="29"/>
                    </a:lnTo>
                    <a:lnTo>
                      <a:pt x="71" y="29"/>
                    </a:lnTo>
                    <a:lnTo>
                      <a:pt x="70" y="29"/>
                    </a:lnTo>
                    <a:lnTo>
                      <a:pt x="65" y="31"/>
                    </a:lnTo>
                    <a:lnTo>
                      <a:pt x="56" y="35"/>
                    </a:lnTo>
                    <a:lnTo>
                      <a:pt x="56" y="39"/>
                    </a:lnTo>
                    <a:lnTo>
                      <a:pt x="54" y="42"/>
                    </a:lnTo>
                    <a:lnTo>
                      <a:pt x="55" y="45"/>
                    </a:lnTo>
                    <a:lnTo>
                      <a:pt x="52" y="46"/>
                    </a:lnTo>
                    <a:lnTo>
                      <a:pt x="52" y="50"/>
                    </a:lnTo>
                    <a:lnTo>
                      <a:pt x="49" y="51"/>
                    </a:lnTo>
                    <a:lnTo>
                      <a:pt x="53" y="57"/>
                    </a:lnTo>
                    <a:lnTo>
                      <a:pt x="56" y="61"/>
                    </a:lnTo>
                    <a:lnTo>
                      <a:pt x="54" y="65"/>
                    </a:lnTo>
                    <a:lnTo>
                      <a:pt x="59" y="65"/>
                    </a:lnTo>
                    <a:lnTo>
                      <a:pt x="61" y="68"/>
                    </a:lnTo>
                    <a:lnTo>
                      <a:pt x="67" y="68"/>
                    </a:lnTo>
                    <a:lnTo>
                      <a:pt x="73" y="65"/>
                    </a:lnTo>
                    <a:lnTo>
                      <a:pt x="72" y="74"/>
                    </a:lnTo>
                    <a:lnTo>
                      <a:pt x="76" y="75"/>
                    </a:lnTo>
                    <a:lnTo>
                      <a:pt x="79" y="74"/>
                    </a:lnTo>
                    <a:lnTo>
                      <a:pt x="85" y="85"/>
                    </a:lnTo>
                    <a:lnTo>
                      <a:pt x="84" y="87"/>
                    </a:lnTo>
                    <a:lnTo>
                      <a:pt x="83" y="92"/>
                    </a:lnTo>
                    <a:lnTo>
                      <a:pt x="83" y="98"/>
                    </a:lnTo>
                    <a:lnTo>
                      <a:pt x="81" y="102"/>
                    </a:lnTo>
                    <a:lnTo>
                      <a:pt x="82" y="104"/>
                    </a:lnTo>
                    <a:lnTo>
                      <a:pt x="81" y="107"/>
                    </a:lnTo>
                    <a:lnTo>
                      <a:pt x="83" y="112"/>
                    </a:lnTo>
                    <a:lnTo>
                      <a:pt x="79" y="1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4" name="Freihandform 132">
                <a:extLst>
                  <a:ext uri="{FF2B5EF4-FFF2-40B4-BE49-F238E27FC236}">
                    <a16:creationId xmlns:a16="http://schemas.microsoft.com/office/drawing/2014/main" id="{1142E6BF-1D27-7EF3-E75E-A5043B3C3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5675" y="5568950"/>
                <a:ext cx="17463" cy="4763"/>
              </a:xfrm>
              <a:custGeom>
                <a:avLst/>
                <a:gdLst>
                  <a:gd name="T0" fmla="*/ 6 w 11"/>
                  <a:gd name="T1" fmla="*/ 0 h 3"/>
                  <a:gd name="T2" fmla="*/ 10 w 11"/>
                  <a:gd name="T3" fmla="*/ 1 h 3"/>
                  <a:gd name="T4" fmla="*/ 11 w 11"/>
                  <a:gd name="T5" fmla="*/ 2 h 3"/>
                  <a:gd name="T6" fmla="*/ 8 w 11"/>
                  <a:gd name="T7" fmla="*/ 3 h 3"/>
                  <a:gd name="T8" fmla="*/ 4 w 11"/>
                  <a:gd name="T9" fmla="*/ 3 h 3"/>
                  <a:gd name="T10" fmla="*/ 0 w 11"/>
                  <a:gd name="T11" fmla="*/ 3 h 3"/>
                  <a:gd name="T12" fmla="*/ 0 w 11"/>
                  <a:gd name="T13" fmla="*/ 1 h 3"/>
                  <a:gd name="T14" fmla="*/ 0 w 11"/>
                  <a:gd name="T15" fmla="*/ 0 h 3"/>
                  <a:gd name="T16" fmla="*/ 6 w 1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6" y="0"/>
                    </a:moveTo>
                    <a:lnTo>
                      <a:pt x="10" y="1"/>
                    </a:lnTo>
                    <a:lnTo>
                      <a:pt x="11" y="2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5" name="Freihandform 135">
                <a:extLst>
                  <a:ext uri="{FF2B5EF4-FFF2-40B4-BE49-F238E27FC236}">
                    <a16:creationId xmlns:a16="http://schemas.microsoft.com/office/drawing/2014/main" id="{287F4501-CBCC-632F-469A-55AAE387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300" y="5976938"/>
                <a:ext cx="90488" cy="93663"/>
              </a:xfrm>
              <a:custGeom>
                <a:avLst/>
                <a:gdLst>
                  <a:gd name="T0" fmla="*/ 0 w 57"/>
                  <a:gd name="T1" fmla="*/ 21 h 59"/>
                  <a:gd name="T2" fmla="*/ 3 w 57"/>
                  <a:gd name="T3" fmla="*/ 12 h 59"/>
                  <a:gd name="T4" fmla="*/ 3 w 57"/>
                  <a:gd name="T5" fmla="*/ 9 h 59"/>
                  <a:gd name="T6" fmla="*/ 6 w 57"/>
                  <a:gd name="T7" fmla="*/ 3 h 59"/>
                  <a:gd name="T8" fmla="*/ 18 w 57"/>
                  <a:gd name="T9" fmla="*/ 0 h 59"/>
                  <a:gd name="T10" fmla="*/ 24 w 57"/>
                  <a:gd name="T11" fmla="*/ 0 h 59"/>
                  <a:gd name="T12" fmla="*/ 30 w 57"/>
                  <a:gd name="T13" fmla="*/ 4 h 59"/>
                  <a:gd name="T14" fmla="*/ 30 w 57"/>
                  <a:gd name="T15" fmla="*/ 6 h 59"/>
                  <a:gd name="T16" fmla="*/ 33 w 57"/>
                  <a:gd name="T17" fmla="*/ 10 h 59"/>
                  <a:gd name="T18" fmla="*/ 32 w 57"/>
                  <a:gd name="T19" fmla="*/ 20 h 59"/>
                  <a:gd name="T20" fmla="*/ 39 w 57"/>
                  <a:gd name="T21" fmla="*/ 21 h 59"/>
                  <a:gd name="T22" fmla="*/ 41 w 57"/>
                  <a:gd name="T23" fmla="*/ 20 h 59"/>
                  <a:gd name="T24" fmla="*/ 46 w 57"/>
                  <a:gd name="T25" fmla="*/ 22 h 59"/>
                  <a:gd name="T26" fmla="*/ 47 w 57"/>
                  <a:gd name="T27" fmla="*/ 23 h 59"/>
                  <a:gd name="T28" fmla="*/ 48 w 57"/>
                  <a:gd name="T29" fmla="*/ 30 h 59"/>
                  <a:gd name="T30" fmla="*/ 48 w 57"/>
                  <a:gd name="T31" fmla="*/ 33 h 59"/>
                  <a:gd name="T32" fmla="*/ 51 w 57"/>
                  <a:gd name="T33" fmla="*/ 34 h 59"/>
                  <a:gd name="T34" fmla="*/ 55 w 57"/>
                  <a:gd name="T35" fmla="*/ 33 h 59"/>
                  <a:gd name="T36" fmla="*/ 57 w 57"/>
                  <a:gd name="T37" fmla="*/ 34 h 59"/>
                  <a:gd name="T38" fmla="*/ 57 w 57"/>
                  <a:gd name="T39" fmla="*/ 38 h 59"/>
                  <a:gd name="T40" fmla="*/ 56 w 57"/>
                  <a:gd name="T41" fmla="*/ 42 h 59"/>
                  <a:gd name="T42" fmla="*/ 55 w 57"/>
                  <a:gd name="T43" fmla="*/ 46 h 59"/>
                  <a:gd name="T44" fmla="*/ 53 w 57"/>
                  <a:gd name="T45" fmla="*/ 53 h 59"/>
                  <a:gd name="T46" fmla="*/ 47 w 57"/>
                  <a:gd name="T47" fmla="*/ 58 h 59"/>
                  <a:gd name="T48" fmla="*/ 41 w 57"/>
                  <a:gd name="T49" fmla="*/ 59 h 59"/>
                  <a:gd name="T50" fmla="*/ 34 w 57"/>
                  <a:gd name="T51" fmla="*/ 58 h 59"/>
                  <a:gd name="T52" fmla="*/ 28 w 57"/>
                  <a:gd name="T53" fmla="*/ 57 h 59"/>
                  <a:gd name="T54" fmla="*/ 34 w 57"/>
                  <a:gd name="T55" fmla="*/ 45 h 59"/>
                  <a:gd name="T56" fmla="*/ 33 w 57"/>
                  <a:gd name="T57" fmla="*/ 42 h 59"/>
                  <a:gd name="T58" fmla="*/ 27 w 57"/>
                  <a:gd name="T59" fmla="*/ 39 h 59"/>
                  <a:gd name="T60" fmla="*/ 18 w 57"/>
                  <a:gd name="T61" fmla="*/ 34 h 59"/>
                  <a:gd name="T62" fmla="*/ 12 w 57"/>
                  <a:gd name="T63" fmla="*/ 33 h 59"/>
                  <a:gd name="T64" fmla="*/ 0 w 57"/>
                  <a:gd name="T65" fmla="*/ 2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" h="59">
                    <a:moveTo>
                      <a:pt x="0" y="21"/>
                    </a:moveTo>
                    <a:lnTo>
                      <a:pt x="3" y="12"/>
                    </a:lnTo>
                    <a:lnTo>
                      <a:pt x="3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3" y="10"/>
                    </a:lnTo>
                    <a:lnTo>
                      <a:pt x="32" y="20"/>
                    </a:lnTo>
                    <a:lnTo>
                      <a:pt x="39" y="21"/>
                    </a:lnTo>
                    <a:lnTo>
                      <a:pt x="41" y="20"/>
                    </a:lnTo>
                    <a:lnTo>
                      <a:pt x="46" y="22"/>
                    </a:lnTo>
                    <a:lnTo>
                      <a:pt x="47" y="23"/>
                    </a:lnTo>
                    <a:lnTo>
                      <a:pt x="48" y="30"/>
                    </a:lnTo>
                    <a:lnTo>
                      <a:pt x="48" y="33"/>
                    </a:lnTo>
                    <a:lnTo>
                      <a:pt x="51" y="34"/>
                    </a:lnTo>
                    <a:lnTo>
                      <a:pt x="55" y="33"/>
                    </a:lnTo>
                    <a:lnTo>
                      <a:pt x="57" y="34"/>
                    </a:lnTo>
                    <a:lnTo>
                      <a:pt x="57" y="38"/>
                    </a:lnTo>
                    <a:lnTo>
                      <a:pt x="56" y="42"/>
                    </a:lnTo>
                    <a:lnTo>
                      <a:pt x="55" y="46"/>
                    </a:lnTo>
                    <a:lnTo>
                      <a:pt x="53" y="53"/>
                    </a:lnTo>
                    <a:lnTo>
                      <a:pt x="47" y="58"/>
                    </a:lnTo>
                    <a:lnTo>
                      <a:pt x="41" y="59"/>
                    </a:lnTo>
                    <a:lnTo>
                      <a:pt x="34" y="58"/>
                    </a:lnTo>
                    <a:lnTo>
                      <a:pt x="28" y="57"/>
                    </a:lnTo>
                    <a:lnTo>
                      <a:pt x="34" y="45"/>
                    </a:lnTo>
                    <a:lnTo>
                      <a:pt x="33" y="42"/>
                    </a:lnTo>
                    <a:lnTo>
                      <a:pt x="27" y="39"/>
                    </a:lnTo>
                    <a:lnTo>
                      <a:pt x="18" y="34"/>
                    </a:lnTo>
                    <a:lnTo>
                      <a:pt x="12" y="33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6" name="Freihandform 152">
                <a:extLst>
                  <a:ext uri="{FF2B5EF4-FFF2-40B4-BE49-F238E27FC236}">
                    <a16:creationId xmlns:a16="http://schemas.microsoft.com/office/drawing/2014/main" id="{73BED66C-163D-91F0-DC51-4B1EAFED0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100" y="5705475"/>
                <a:ext cx="41275" cy="42863"/>
              </a:xfrm>
              <a:custGeom>
                <a:avLst/>
                <a:gdLst>
                  <a:gd name="T0" fmla="*/ 6 w 26"/>
                  <a:gd name="T1" fmla="*/ 0 h 27"/>
                  <a:gd name="T2" fmla="*/ 13 w 26"/>
                  <a:gd name="T3" fmla="*/ 1 h 27"/>
                  <a:gd name="T4" fmla="*/ 14 w 26"/>
                  <a:gd name="T5" fmla="*/ 0 h 27"/>
                  <a:gd name="T6" fmla="*/ 19 w 26"/>
                  <a:gd name="T7" fmla="*/ 0 h 27"/>
                  <a:gd name="T8" fmla="*/ 26 w 26"/>
                  <a:gd name="T9" fmla="*/ 1 h 27"/>
                  <a:gd name="T10" fmla="*/ 24 w 26"/>
                  <a:gd name="T11" fmla="*/ 7 h 27"/>
                  <a:gd name="T12" fmla="*/ 24 w 26"/>
                  <a:gd name="T13" fmla="*/ 12 h 27"/>
                  <a:gd name="T14" fmla="*/ 26 w 26"/>
                  <a:gd name="T15" fmla="*/ 15 h 27"/>
                  <a:gd name="T16" fmla="*/ 25 w 26"/>
                  <a:gd name="T17" fmla="*/ 18 h 27"/>
                  <a:gd name="T18" fmla="*/ 25 w 26"/>
                  <a:gd name="T19" fmla="*/ 21 h 27"/>
                  <a:gd name="T20" fmla="*/ 23 w 26"/>
                  <a:gd name="T21" fmla="*/ 24 h 27"/>
                  <a:gd name="T22" fmla="*/ 19 w 26"/>
                  <a:gd name="T23" fmla="*/ 23 h 27"/>
                  <a:gd name="T24" fmla="*/ 15 w 26"/>
                  <a:gd name="T25" fmla="*/ 24 h 27"/>
                  <a:gd name="T26" fmla="*/ 13 w 26"/>
                  <a:gd name="T27" fmla="*/ 23 h 27"/>
                  <a:gd name="T28" fmla="*/ 13 w 26"/>
                  <a:gd name="T29" fmla="*/ 25 h 27"/>
                  <a:gd name="T30" fmla="*/ 14 w 26"/>
                  <a:gd name="T31" fmla="*/ 26 h 27"/>
                  <a:gd name="T32" fmla="*/ 13 w 26"/>
                  <a:gd name="T33" fmla="*/ 27 h 27"/>
                  <a:gd name="T34" fmla="*/ 9 w 26"/>
                  <a:gd name="T35" fmla="*/ 27 h 27"/>
                  <a:gd name="T36" fmla="*/ 6 w 26"/>
                  <a:gd name="T37" fmla="*/ 21 h 27"/>
                  <a:gd name="T38" fmla="*/ 4 w 26"/>
                  <a:gd name="T39" fmla="*/ 18 h 27"/>
                  <a:gd name="T40" fmla="*/ 2 w 26"/>
                  <a:gd name="T41" fmla="*/ 18 h 27"/>
                  <a:gd name="T42" fmla="*/ 0 w 26"/>
                  <a:gd name="T43" fmla="*/ 13 h 27"/>
                  <a:gd name="T44" fmla="*/ 1 w 26"/>
                  <a:gd name="T45" fmla="*/ 9 h 27"/>
                  <a:gd name="T46" fmla="*/ 0 w 26"/>
                  <a:gd name="T47" fmla="*/ 8 h 27"/>
                  <a:gd name="T48" fmla="*/ 4 w 26"/>
                  <a:gd name="T49" fmla="*/ 6 h 27"/>
                  <a:gd name="T50" fmla="*/ 6 w 26"/>
                  <a:gd name="T5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7">
                    <a:moveTo>
                      <a:pt x="6" y="0"/>
                    </a:moveTo>
                    <a:lnTo>
                      <a:pt x="13" y="1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6" y="1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26" y="15"/>
                    </a:lnTo>
                    <a:lnTo>
                      <a:pt x="25" y="18"/>
                    </a:lnTo>
                    <a:lnTo>
                      <a:pt x="25" y="21"/>
                    </a:lnTo>
                    <a:lnTo>
                      <a:pt x="23" y="24"/>
                    </a:lnTo>
                    <a:lnTo>
                      <a:pt x="19" y="23"/>
                    </a:lnTo>
                    <a:lnTo>
                      <a:pt x="15" y="24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14" y="26"/>
                    </a:lnTo>
                    <a:lnTo>
                      <a:pt x="13" y="27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7" name="Freihandform 154">
                <a:extLst>
                  <a:ext uri="{FF2B5EF4-FFF2-40B4-BE49-F238E27FC236}">
                    <a16:creationId xmlns:a16="http://schemas.microsoft.com/office/drawing/2014/main" id="{B4F81054-2B53-09FE-8564-EB0D5E1A7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2788" y="5614988"/>
                <a:ext cx="23813" cy="12700"/>
              </a:xfrm>
              <a:custGeom>
                <a:avLst/>
                <a:gdLst>
                  <a:gd name="T0" fmla="*/ 15 w 15"/>
                  <a:gd name="T1" fmla="*/ 7 h 8"/>
                  <a:gd name="T2" fmla="*/ 14 w 15"/>
                  <a:gd name="T3" fmla="*/ 8 h 8"/>
                  <a:gd name="T4" fmla="*/ 10 w 15"/>
                  <a:gd name="T5" fmla="*/ 8 h 8"/>
                  <a:gd name="T6" fmla="*/ 8 w 15"/>
                  <a:gd name="T7" fmla="*/ 7 h 8"/>
                  <a:gd name="T8" fmla="*/ 4 w 15"/>
                  <a:gd name="T9" fmla="*/ 6 h 8"/>
                  <a:gd name="T10" fmla="*/ 1 w 15"/>
                  <a:gd name="T11" fmla="*/ 6 h 8"/>
                  <a:gd name="T12" fmla="*/ 0 w 15"/>
                  <a:gd name="T13" fmla="*/ 5 h 8"/>
                  <a:gd name="T14" fmla="*/ 0 w 15"/>
                  <a:gd name="T15" fmla="*/ 3 h 8"/>
                  <a:gd name="T16" fmla="*/ 2 w 15"/>
                  <a:gd name="T17" fmla="*/ 1 h 8"/>
                  <a:gd name="T18" fmla="*/ 3 w 15"/>
                  <a:gd name="T19" fmla="*/ 1 h 8"/>
                  <a:gd name="T20" fmla="*/ 3 w 15"/>
                  <a:gd name="T21" fmla="*/ 0 h 8"/>
                  <a:gd name="T22" fmla="*/ 4 w 15"/>
                  <a:gd name="T23" fmla="*/ 0 h 8"/>
                  <a:gd name="T24" fmla="*/ 7 w 15"/>
                  <a:gd name="T25" fmla="*/ 0 h 8"/>
                  <a:gd name="T26" fmla="*/ 8 w 15"/>
                  <a:gd name="T27" fmla="*/ 1 h 8"/>
                  <a:gd name="T28" fmla="*/ 9 w 15"/>
                  <a:gd name="T29" fmla="*/ 2 h 8"/>
                  <a:gd name="T30" fmla="*/ 10 w 15"/>
                  <a:gd name="T31" fmla="*/ 3 h 8"/>
                  <a:gd name="T32" fmla="*/ 13 w 15"/>
                  <a:gd name="T33" fmla="*/ 2 h 8"/>
                  <a:gd name="T34" fmla="*/ 14 w 15"/>
                  <a:gd name="T35" fmla="*/ 3 h 8"/>
                  <a:gd name="T36" fmla="*/ 15 w 15"/>
                  <a:gd name="T37" fmla="*/ 3 h 8"/>
                  <a:gd name="T38" fmla="*/ 15 w 15"/>
                  <a:gd name="T3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" h="8">
                    <a:moveTo>
                      <a:pt x="15" y="7"/>
                    </a:moveTo>
                    <a:lnTo>
                      <a:pt x="14" y="8"/>
                    </a:lnTo>
                    <a:lnTo>
                      <a:pt x="10" y="8"/>
                    </a:lnTo>
                    <a:lnTo>
                      <a:pt x="8" y="7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8" name="Freihandform 166">
                <a:extLst>
                  <a:ext uri="{FF2B5EF4-FFF2-40B4-BE49-F238E27FC236}">
                    <a16:creationId xmlns:a16="http://schemas.microsoft.com/office/drawing/2014/main" id="{E1828220-340F-17E3-31CE-F19C57FA1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238" y="5653088"/>
                <a:ext cx="11113" cy="9525"/>
              </a:xfrm>
              <a:custGeom>
                <a:avLst/>
                <a:gdLst>
                  <a:gd name="T0" fmla="*/ 2 w 7"/>
                  <a:gd name="T1" fmla="*/ 0 h 6"/>
                  <a:gd name="T2" fmla="*/ 6 w 7"/>
                  <a:gd name="T3" fmla="*/ 0 h 6"/>
                  <a:gd name="T4" fmla="*/ 7 w 7"/>
                  <a:gd name="T5" fmla="*/ 0 h 6"/>
                  <a:gd name="T6" fmla="*/ 7 w 7"/>
                  <a:gd name="T7" fmla="*/ 5 h 6"/>
                  <a:gd name="T8" fmla="*/ 1 w 7"/>
                  <a:gd name="T9" fmla="*/ 6 h 6"/>
                  <a:gd name="T10" fmla="*/ 0 w 7"/>
                  <a:gd name="T11" fmla="*/ 5 h 6"/>
                  <a:gd name="T12" fmla="*/ 2 w 7"/>
                  <a:gd name="T13" fmla="*/ 4 h 6"/>
                  <a:gd name="T14" fmla="*/ 2 w 7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lnTo>
                      <a:pt x="6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39" name="Freihandform 172">
                <a:extLst>
                  <a:ext uri="{FF2B5EF4-FFF2-40B4-BE49-F238E27FC236}">
                    <a16:creationId xmlns:a16="http://schemas.microsoft.com/office/drawing/2014/main" id="{88B2966E-7784-9AE4-2956-866E2CB1A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338" y="6102350"/>
                <a:ext cx="55563" cy="60325"/>
              </a:xfrm>
              <a:custGeom>
                <a:avLst/>
                <a:gdLst>
                  <a:gd name="T0" fmla="*/ 5 w 35"/>
                  <a:gd name="T1" fmla="*/ 1 h 38"/>
                  <a:gd name="T2" fmla="*/ 10 w 35"/>
                  <a:gd name="T3" fmla="*/ 0 h 38"/>
                  <a:gd name="T4" fmla="*/ 16 w 35"/>
                  <a:gd name="T5" fmla="*/ 6 h 38"/>
                  <a:gd name="T6" fmla="*/ 18 w 35"/>
                  <a:gd name="T7" fmla="*/ 6 h 38"/>
                  <a:gd name="T8" fmla="*/ 26 w 35"/>
                  <a:gd name="T9" fmla="*/ 11 h 38"/>
                  <a:gd name="T10" fmla="*/ 30 w 35"/>
                  <a:gd name="T11" fmla="*/ 15 h 38"/>
                  <a:gd name="T12" fmla="*/ 35 w 35"/>
                  <a:gd name="T13" fmla="*/ 20 h 38"/>
                  <a:gd name="T14" fmla="*/ 32 w 35"/>
                  <a:gd name="T15" fmla="*/ 25 h 38"/>
                  <a:gd name="T16" fmla="*/ 34 w 35"/>
                  <a:gd name="T17" fmla="*/ 29 h 38"/>
                  <a:gd name="T18" fmla="*/ 30 w 35"/>
                  <a:gd name="T19" fmla="*/ 34 h 38"/>
                  <a:gd name="T20" fmla="*/ 23 w 35"/>
                  <a:gd name="T21" fmla="*/ 38 h 38"/>
                  <a:gd name="T22" fmla="*/ 18 w 35"/>
                  <a:gd name="T23" fmla="*/ 37 h 38"/>
                  <a:gd name="T24" fmla="*/ 15 w 35"/>
                  <a:gd name="T25" fmla="*/ 38 h 38"/>
                  <a:gd name="T26" fmla="*/ 9 w 35"/>
                  <a:gd name="T27" fmla="*/ 35 h 38"/>
                  <a:gd name="T28" fmla="*/ 4 w 35"/>
                  <a:gd name="T29" fmla="*/ 35 h 38"/>
                  <a:gd name="T30" fmla="*/ 0 w 35"/>
                  <a:gd name="T31" fmla="*/ 30 h 38"/>
                  <a:gd name="T32" fmla="*/ 0 w 35"/>
                  <a:gd name="T33" fmla="*/ 25 h 38"/>
                  <a:gd name="T34" fmla="*/ 1 w 35"/>
                  <a:gd name="T35" fmla="*/ 23 h 38"/>
                  <a:gd name="T36" fmla="*/ 1 w 35"/>
                  <a:gd name="T37" fmla="*/ 15 h 38"/>
                  <a:gd name="T38" fmla="*/ 4 w 35"/>
                  <a:gd name="T39" fmla="*/ 7 h 38"/>
                  <a:gd name="T40" fmla="*/ 5 w 35"/>
                  <a:gd name="T4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38">
                    <a:moveTo>
                      <a:pt x="5" y="1"/>
                    </a:moveTo>
                    <a:lnTo>
                      <a:pt x="10" y="0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26" y="11"/>
                    </a:lnTo>
                    <a:lnTo>
                      <a:pt x="30" y="15"/>
                    </a:lnTo>
                    <a:lnTo>
                      <a:pt x="35" y="20"/>
                    </a:lnTo>
                    <a:lnTo>
                      <a:pt x="32" y="25"/>
                    </a:lnTo>
                    <a:lnTo>
                      <a:pt x="34" y="29"/>
                    </a:lnTo>
                    <a:lnTo>
                      <a:pt x="30" y="34"/>
                    </a:lnTo>
                    <a:lnTo>
                      <a:pt x="23" y="38"/>
                    </a:lnTo>
                    <a:lnTo>
                      <a:pt x="18" y="37"/>
                    </a:lnTo>
                    <a:lnTo>
                      <a:pt x="15" y="38"/>
                    </a:lnTo>
                    <a:lnTo>
                      <a:pt x="9" y="35"/>
                    </a:lnTo>
                    <a:lnTo>
                      <a:pt x="4" y="35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1" y="15"/>
                    </a:lnTo>
                    <a:lnTo>
                      <a:pt x="4" y="7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240" name="Freihandform 174">
                <a:extLst>
                  <a:ext uri="{FF2B5EF4-FFF2-40B4-BE49-F238E27FC236}">
                    <a16:creationId xmlns:a16="http://schemas.microsoft.com/office/drawing/2014/main" id="{C66ADF8D-5F8F-9FBC-F010-46952555E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0588" y="5638800"/>
                <a:ext cx="144463" cy="122238"/>
              </a:xfrm>
              <a:custGeom>
                <a:avLst/>
                <a:gdLst>
                  <a:gd name="T0" fmla="*/ 13 w 91"/>
                  <a:gd name="T1" fmla="*/ 4 h 77"/>
                  <a:gd name="T2" fmla="*/ 11 w 91"/>
                  <a:gd name="T3" fmla="*/ 8 h 77"/>
                  <a:gd name="T4" fmla="*/ 8 w 91"/>
                  <a:gd name="T5" fmla="*/ 15 h 77"/>
                  <a:gd name="T6" fmla="*/ 13 w 91"/>
                  <a:gd name="T7" fmla="*/ 20 h 77"/>
                  <a:gd name="T8" fmla="*/ 13 w 91"/>
                  <a:gd name="T9" fmla="*/ 13 h 77"/>
                  <a:gd name="T10" fmla="*/ 22 w 91"/>
                  <a:gd name="T11" fmla="*/ 5 h 77"/>
                  <a:gd name="T12" fmla="*/ 23 w 91"/>
                  <a:gd name="T13" fmla="*/ 0 h 77"/>
                  <a:gd name="T14" fmla="*/ 30 w 91"/>
                  <a:gd name="T15" fmla="*/ 5 h 77"/>
                  <a:gd name="T16" fmla="*/ 34 w 91"/>
                  <a:gd name="T17" fmla="*/ 11 h 77"/>
                  <a:gd name="T18" fmla="*/ 47 w 91"/>
                  <a:gd name="T19" fmla="*/ 10 h 77"/>
                  <a:gd name="T20" fmla="*/ 57 w 91"/>
                  <a:gd name="T21" fmla="*/ 14 h 77"/>
                  <a:gd name="T22" fmla="*/ 60 w 91"/>
                  <a:gd name="T23" fmla="*/ 10 h 77"/>
                  <a:gd name="T24" fmla="*/ 76 w 91"/>
                  <a:gd name="T25" fmla="*/ 10 h 77"/>
                  <a:gd name="T26" fmla="*/ 74 w 91"/>
                  <a:gd name="T27" fmla="*/ 15 h 77"/>
                  <a:gd name="T28" fmla="*/ 83 w 91"/>
                  <a:gd name="T29" fmla="*/ 19 h 77"/>
                  <a:gd name="T30" fmla="*/ 88 w 91"/>
                  <a:gd name="T31" fmla="*/ 23 h 77"/>
                  <a:gd name="T32" fmla="*/ 86 w 91"/>
                  <a:gd name="T33" fmla="*/ 29 h 77"/>
                  <a:gd name="T34" fmla="*/ 87 w 91"/>
                  <a:gd name="T35" fmla="*/ 34 h 77"/>
                  <a:gd name="T36" fmla="*/ 81 w 91"/>
                  <a:gd name="T37" fmla="*/ 37 h 77"/>
                  <a:gd name="T38" fmla="*/ 80 w 91"/>
                  <a:gd name="T39" fmla="*/ 42 h 77"/>
                  <a:gd name="T40" fmla="*/ 86 w 91"/>
                  <a:gd name="T41" fmla="*/ 49 h 77"/>
                  <a:gd name="T42" fmla="*/ 75 w 91"/>
                  <a:gd name="T43" fmla="*/ 54 h 77"/>
                  <a:gd name="T44" fmla="*/ 69 w 91"/>
                  <a:gd name="T45" fmla="*/ 56 h 77"/>
                  <a:gd name="T46" fmla="*/ 58 w 91"/>
                  <a:gd name="T47" fmla="*/ 54 h 77"/>
                  <a:gd name="T48" fmla="*/ 60 w 91"/>
                  <a:gd name="T49" fmla="*/ 56 h 77"/>
                  <a:gd name="T50" fmla="*/ 60 w 91"/>
                  <a:gd name="T51" fmla="*/ 65 h 77"/>
                  <a:gd name="T52" fmla="*/ 66 w 91"/>
                  <a:gd name="T53" fmla="*/ 67 h 77"/>
                  <a:gd name="T54" fmla="*/ 62 w 91"/>
                  <a:gd name="T55" fmla="*/ 72 h 77"/>
                  <a:gd name="T56" fmla="*/ 53 w 91"/>
                  <a:gd name="T57" fmla="*/ 74 h 77"/>
                  <a:gd name="T58" fmla="*/ 47 w 91"/>
                  <a:gd name="T59" fmla="*/ 77 h 77"/>
                  <a:gd name="T60" fmla="*/ 41 w 91"/>
                  <a:gd name="T61" fmla="*/ 67 h 77"/>
                  <a:gd name="T62" fmla="*/ 37 w 91"/>
                  <a:gd name="T63" fmla="*/ 63 h 77"/>
                  <a:gd name="T64" fmla="*/ 40 w 91"/>
                  <a:gd name="T65" fmla="*/ 58 h 77"/>
                  <a:gd name="T66" fmla="*/ 36 w 91"/>
                  <a:gd name="T67" fmla="*/ 51 h 77"/>
                  <a:gd name="T68" fmla="*/ 39 w 91"/>
                  <a:gd name="T69" fmla="*/ 44 h 77"/>
                  <a:gd name="T70" fmla="*/ 37 w 91"/>
                  <a:gd name="T71" fmla="*/ 39 h 77"/>
                  <a:gd name="T72" fmla="*/ 29 w 91"/>
                  <a:gd name="T73" fmla="*/ 40 h 77"/>
                  <a:gd name="T74" fmla="*/ 22 w 91"/>
                  <a:gd name="T75" fmla="*/ 36 h 77"/>
                  <a:gd name="T76" fmla="*/ 8 w 91"/>
                  <a:gd name="T77" fmla="*/ 34 h 77"/>
                  <a:gd name="T78" fmla="*/ 6 w 91"/>
                  <a:gd name="T79" fmla="*/ 32 h 77"/>
                  <a:gd name="T80" fmla="*/ 6 w 91"/>
                  <a:gd name="T81" fmla="*/ 28 h 77"/>
                  <a:gd name="T82" fmla="*/ 5 w 91"/>
                  <a:gd name="T83" fmla="*/ 23 h 77"/>
                  <a:gd name="T84" fmla="*/ 0 w 91"/>
                  <a:gd name="T85" fmla="*/ 20 h 77"/>
                  <a:gd name="T86" fmla="*/ 2 w 91"/>
                  <a:gd name="T87" fmla="*/ 11 h 77"/>
                  <a:gd name="T88" fmla="*/ 7 w 91"/>
                  <a:gd name="T89" fmla="*/ 7 h 77"/>
                  <a:gd name="T90" fmla="*/ 13 w 91"/>
                  <a:gd name="T91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1" h="77">
                    <a:moveTo>
                      <a:pt x="13" y="3"/>
                    </a:moveTo>
                    <a:lnTo>
                      <a:pt x="13" y="4"/>
                    </a:lnTo>
                    <a:lnTo>
                      <a:pt x="10" y="5"/>
                    </a:lnTo>
                    <a:lnTo>
                      <a:pt x="11" y="8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11" y="21"/>
                    </a:lnTo>
                    <a:lnTo>
                      <a:pt x="13" y="20"/>
                    </a:lnTo>
                    <a:lnTo>
                      <a:pt x="16" y="15"/>
                    </a:lnTo>
                    <a:lnTo>
                      <a:pt x="13" y="13"/>
                    </a:lnTo>
                    <a:lnTo>
                      <a:pt x="1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30" y="5"/>
                    </a:lnTo>
                    <a:lnTo>
                      <a:pt x="34" y="9"/>
                    </a:lnTo>
                    <a:lnTo>
                      <a:pt x="34" y="11"/>
                    </a:lnTo>
                    <a:lnTo>
                      <a:pt x="40" y="11"/>
                    </a:lnTo>
                    <a:lnTo>
                      <a:pt x="47" y="10"/>
                    </a:lnTo>
                    <a:lnTo>
                      <a:pt x="51" y="14"/>
                    </a:lnTo>
                    <a:lnTo>
                      <a:pt x="57" y="14"/>
                    </a:lnTo>
                    <a:lnTo>
                      <a:pt x="60" y="11"/>
                    </a:lnTo>
                    <a:lnTo>
                      <a:pt x="60" y="10"/>
                    </a:lnTo>
                    <a:lnTo>
                      <a:pt x="69" y="10"/>
                    </a:lnTo>
                    <a:lnTo>
                      <a:pt x="76" y="10"/>
                    </a:lnTo>
                    <a:lnTo>
                      <a:pt x="71" y="11"/>
                    </a:lnTo>
                    <a:lnTo>
                      <a:pt x="74" y="15"/>
                    </a:lnTo>
                    <a:lnTo>
                      <a:pt x="78" y="15"/>
                    </a:lnTo>
                    <a:lnTo>
                      <a:pt x="83" y="19"/>
                    </a:lnTo>
                    <a:lnTo>
                      <a:pt x="84" y="25"/>
                    </a:lnTo>
                    <a:lnTo>
                      <a:pt x="88" y="23"/>
                    </a:lnTo>
                    <a:lnTo>
                      <a:pt x="91" y="26"/>
                    </a:lnTo>
                    <a:lnTo>
                      <a:pt x="86" y="29"/>
                    </a:lnTo>
                    <a:lnTo>
                      <a:pt x="84" y="32"/>
                    </a:lnTo>
                    <a:lnTo>
                      <a:pt x="87" y="34"/>
                    </a:lnTo>
                    <a:lnTo>
                      <a:pt x="86" y="36"/>
                    </a:lnTo>
                    <a:lnTo>
                      <a:pt x="81" y="37"/>
                    </a:lnTo>
                    <a:lnTo>
                      <a:pt x="82" y="40"/>
                    </a:lnTo>
                    <a:lnTo>
                      <a:pt x="80" y="42"/>
                    </a:lnTo>
                    <a:lnTo>
                      <a:pt x="84" y="46"/>
                    </a:lnTo>
                    <a:lnTo>
                      <a:pt x="86" y="49"/>
                    </a:lnTo>
                    <a:lnTo>
                      <a:pt x="83" y="51"/>
                    </a:lnTo>
                    <a:lnTo>
                      <a:pt x="75" y="54"/>
                    </a:lnTo>
                    <a:lnTo>
                      <a:pt x="70" y="55"/>
                    </a:lnTo>
                    <a:lnTo>
                      <a:pt x="69" y="56"/>
                    </a:lnTo>
                    <a:lnTo>
                      <a:pt x="63" y="55"/>
                    </a:lnTo>
                    <a:lnTo>
                      <a:pt x="58" y="54"/>
                    </a:lnTo>
                    <a:lnTo>
                      <a:pt x="57" y="55"/>
                    </a:lnTo>
                    <a:lnTo>
                      <a:pt x="60" y="56"/>
                    </a:lnTo>
                    <a:lnTo>
                      <a:pt x="59" y="61"/>
                    </a:lnTo>
                    <a:lnTo>
                      <a:pt x="60" y="65"/>
                    </a:lnTo>
                    <a:lnTo>
                      <a:pt x="66" y="66"/>
                    </a:lnTo>
                    <a:lnTo>
                      <a:pt x="66" y="67"/>
                    </a:lnTo>
                    <a:lnTo>
                      <a:pt x="62" y="69"/>
                    </a:lnTo>
                    <a:lnTo>
                      <a:pt x="62" y="72"/>
                    </a:lnTo>
                    <a:lnTo>
                      <a:pt x="58" y="73"/>
                    </a:lnTo>
                    <a:lnTo>
                      <a:pt x="53" y="74"/>
                    </a:lnTo>
                    <a:lnTo>
                      <a:pt x="52" y="77"/>
                    </a:lnTo>
                    <a:lnTo>
                      <a:pt x="47" y="77"/>
                    </a:lnTo>
                    <a:lnTo>
                      <a:pt x="43" y="73"/>
                    </a:lnTo>
                    <a:lnTo>
                      <a:pt x="41" y="67"/>
                    </a:lnTo>
                    <a:lnTo>
                      <a:pt x="40" y="65"/>
                    </a:lnTo>
                    <a:lnTo>
                      <a:pt x="37" y="63"/>
                    </a:lnTo>
                    <a:lnTo>
                      <a:pt x="40" y="60"/>
                    </a:lnTo>
                    <a:lnTo>
                      <a:pt x="40" y="58"/>
                    </a:lnTo>
                    <a:lnTo>
                      <a:pt x="39" y="56"/>
                    </a:lnTo>
                    <a:lnTo>
                      <a:pt x="36" y="51"/>
                    </a:lnTo>
                    <a:lnTo>
                      <a:pt x="37" y="46"/>
                    </a:lnTo>
                    <a:lnTo>
                      <a:pt x="39" y="44"/>
                    </a:lnTo>
                    <a:lnTo>
                      <a:pt x="40" y="40"/>
                    </a:lnTo>
                    <a:lnTo>
                      <a:pt x="37" y="39"/>
                    </a:lnTo>
                    <a:lnTo>
                      <a:pt x="34" y="40"/>
                    </a:lnTo>
                    <a:lnTo>
                      <a:pt x="29" y="40"/>
                    </a:lnTo>
                    <a:lnTo>
                      <a:pt x="27" y="40"/>
                    </a:lnTo>
                    <a:lnTo>
                      <a:pt x="22" y="36"/>
                    </a:lnTo>
                    <a:lnTo>
                      <a:pt x="18" y="34"/>
                    </a:lnTo>
                    <a:lnTo>
                      <a:pt x="8" y="34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0" y="20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8" y="4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DEE08973-0F2D-0942-E098-E066FF49F212}"/>
                </a:ext>
              </a:extLst>
            </p:cNvPr>
            <p:cNvGrpSpPr/>
            <p:nvPr/>
          </p:nvGrpSpPr>
          <p:grpSpPr>
            <a:xfrm>
              <a:off x="3653750" y="5463255"/>
              <a:ext cx="1292819" cy="1214938"/>
              <a:chOff x="3671888" y="5264150"/>
              <a:chExt cx="1185863" cy="1114425"/>
            </a:xfrm>
            <a:grpFill/>
          </p:grpSpPr>
          <p:sp>
            <p:nvSpPr>
              <p:cNvPr id="187" name="Freihandform 15">
                <a:extLst>
                  <a:ext uri="{FF2B5EF4-FFF2-40B4-BE49-F238E27FC236}">
                    <a16:creationId xmlns:a16="http://schemas.microsoft.com/office/drawing/2014/main" id="{7FF99BAC-372F-B575-6241-E63F8D76D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263" y="5478463"/>
                <a:ext cx="47625" cy="66675"/>
              </a:xfrm>
              <a:custGeom>
                <a:avLst/>
                <a:gdLst>
                  <a:gd name="T0" fmla="*/ 30 w 30"/>
                  <a:gd name="T1" fmla="*/ 31 h 42"/>
                  <a:gd name="T2" fmla="*/ 30 w 30"/>
                  <a:gd name="T3" fmla="*/ 37 h 42"/>
                  <a:gd name="T4" fmla="*/ 28 w 30"/>
                  <a:gd name="T5" fmla="*/ 36 h 42"/>
                  <a:gd name="T6" fmla="*/ 29 w 30"/>
                  <a:gd name="T7" fmla="*/ 42 h 42"/>
                  <a:gd name="T8" fmla="*/ 27 w 30"/>
                  <a:gd name="T9" fmla="*/ 37 h 42"/>
                  <a:gd name="T10" fmla="*/ 27 w 30"/>
                  <a:gd name="T11" fmla="*/ 34 h 42"/>
                  <a:gd name="T12" fmla="*/ 25 w 30"/>
                  <a:gd name="T13" fmla="*/ 31 h 42"/>
                  <a:gd name="T14" fmla="*/ 22 w 30"/>
                  <a:gd name="T15" fmla="*/ 27 h 42"/>
                  <a:gd name="T16" fmla="*/ 16 w 30"/>
                  <a:gd name="T17" fmla="*/ 27 h 42"/>
                  <a:gd name="T18" fmla="*/ 17 w 30"/>
                  <a:gd name="T19" fmla="*/ 29 h 42"/>
                  <a:gd name="T20" fmla="*/ 15 w 30"/>
                  <a:gd name="T21" fmla="*/ 34 h 42"/>
                  <a:gd name="T22" fmla="*/ 12 w 30"/>
                  <a:gd name="T23" fmla="*/ 31 h 42"/>
                  <a:gd name="T24" fmla="*/ 11 w 30"/>
                  <a:gd name="T25" fmla="*/ 33 h 42"/>
                  <a:gd name="T26" fmla="*/ 8 w 30"/>
                  <a:gd name="T27" fmla="*/ 33 h 42"/>
                  <a:gd name="T28" fmla="*/ 6 w 30"/>
                  <a:gd name="T29" fmla="*/ 31 h 42"/>
                  <a:gd name="T30" fmla="*/ 5 w 30"/>
                  <a:gd name="T31" fmla="*/ 25 h 42"/>
                  <a:gd name="T32" fmla="*/ 2 w 30"/>
                  <a:gd name="T33" fmla="*/ 21 h 42"/>
                  <a:gd name="T34" fmla="*/ 4 w 30"/>
                  <a:gd name="T35" fmla="*/ 16 h 42"/>
                  <a:gd name="T36" fmla="*/ 0 w 30"/>
                  <a:gd name="T37" fmla="*/ 14 h 42"/>
                  <a:gd name="T38" fmla="*/ 1 w 30"/>
                  <a:gd name="T39" fmla="*/ 11 h 42"/>
                  <a:gd name="T40" fmla="*/ 6 w 30"/>
                  <a:gd name="T41" fmla="*/ 8 h 42"/>
                  <a:gd name="T42" fmla="*/ 1 w 30"/>
                  <a:gd name="T43" fmla="*/ 5 h 42"/>
                  <a:gd name="T44" fmla="*/ 4 w 30"/>
                  <a:gd name="T45" fmla="*/ 0 h 42"/>
                  <a:gd name="T46" fmla="*/ 8 w 30"/>
                  <a:gd name="T47" fmla="*/ 2 h 42"/>
                  <a:gd name="T48" fmla="*/ 12 w 30"/>
                  <a:gd name="T49" fmla="*/ 4 h 42"/>
                  <a:gd name="T50" fmla="*/ 12 w 30"/>
                  <a:gd name="T51" fmla="*/ 8 h 42"/>
                  <a:gd name="T52" fmla="*/ 18 w 30"/>
                  <a:gd name="T53" fmla="*/ 10 h 42"/>
                  <a:gd name="T54" fmla="*/ 25 w 30"/>
                  <a:gd name="T55" fmla="*/ 10 h 42"/>
                  <a:gd name="T56" fmla="*/ 29 w 30"/>
                  <a:gd name="T57" fmla="*/ 11 h 42"/>
                  <a:gd name="T58" fmla="*/ 25 w 30"/>
                  <a:gd name="T59" fmla="*/ 17 h 42"/>
                  <a:gd name="T60" fmla="*/ 23 w 30"/>
                  <a:gd name="T61" fmla="*/ 17 h 42"/>
                  <a:gd name="T62" fmla="*/ 21 w 30"/>
                  <a:gd name="T63" fmla="*/ 22 h 42"/>
                  <a:gd name="T64" fmla="*/ 24 w 30"/>
                  <a:gd name="T65" fmla="*/ 25 h 42"/>
                  <a:gd name="T66" fmla="*/ 25 w 30"/>
                  <a:gd name="T67" fmla="*/ 21 h 42"/>
                  <a:gd name="T68" fmla="*/ 27 w 30"/>
                  <a:gd name="T69" fmla="*/ 21 h 42"/>
                  <a:gd name="T70" fmla="*/ 30 w 30"/>
                  <a:gd name="T7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2">
                    <a:moveTo>
                      <a:pt x="30" y="31"/>
                    </a:moveTo>
                    <a:lnTo>
                      <a:pt x="30" y="37"/>
                    </a:lnTo>
                    <a:lnTo>
                      <a:pt x="28" y="36"/>
                    </a:lnTo>
                    <a:lnTo>
                      <a:pt x="29" y="42"/>
                    </a:lnTo>
                    <a:lnTo>
                      <a:pt x="27" y="37"/>
                    </a:lnTo>
                    <a:lnTo>
                      <a:pt x="27" y="34"/>
                    </a:lnTo>
                    <a:lnTo>
                      <a:pt x="25" y="31"/>
                    </a:lnTo>
                    <a:lnTo>
                      <a:pt x="22" y="27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5" y="34"/>
                    </a:lnTo>
                    <a:lnTo>
                      <a:pt x="12" y="31"/>
                    </a:lnTo>
                    <a:lnTo>
                      <a:pt x="11" y="33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4" y="16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6" y="8"/>
                    </a:lnTo>
                    <a:lnTo>
                      <a:pt x="1" y="5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8" y="10"/>
                    </a:lnTo>
                    <a:lnTo>
                      <a:pt x="25" y="10"/>
                    </a:lnTo>
                    <a:lnTo>
                      <a:pt x="29" y="11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1" y="22"/>
                    </a:lnTo>
                    <a:lnTo>
                      <a:pt x="24" y="25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30" y="3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8" name="Freihandform 25">
                <a:extLst>
                  <a:ext uri="{FF2B5EF4-FFF2-40B4-BE49-F238E27FC236}">
                    <a16:creationId xmlns:a16="http://schemas.microsoft.com/office/drawing/2014/main" id="{4D97F993-E06A-9700-8472-67D2C65AC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200" y="5454650"/>
                <a:ext cx="34925" cy="20638"/>
              </a:xfrm>
              <a:custGeom>
                <a:avLst/>
                <a:gdLst>
                  <a:gd name="T0" fmla="*/ 19 w 22"/>
                  <a:gd name="T1" fmla="*/ 4 h 13"/>
                  <a:gd name="T2" fmla="*/ 22 w 22"/>
                  <a:gd name="T3" fmla="*/ 7 h 13"/>
                  <a:gd name="T4" fmla="*/ 22 w 22"/>
                  <a:gd name="T5" fmla="*/ 11 h 13"/>
                  <a:gd name="T6" fmla="*/ 16 w 22"/>
                  <a:gd name="T7" fmla="*/ 11 h 13"/>
                  <a:gd name="T8" fmla="*/ 11 w 22"/>
                  <a:gd name="T9" fmla="*/ 11 h 13"/>
                  <a:gd name="T10" fmla="*/ 6 w 22"/>
                  <a:gd name="T11" fmla="*/ 13 h 13"/>
                  <a:gd name="T12" fmla="*/ 0 w 22"/>
                  <a:gd name="T13" fmla="*/ 10 h 13"/>
                  <a:gd name="T14" fmla="*/ 0 w 22"/>
                  <a:gd name="T15" fmla="*/ 8 h 13"/>
                  <a:gd name="T16" fmla="*/ 5 w 22"/>
                  <a:gd name="T17" fmla="*/ 3 h 13"/>
                  <a:gd name="T18" fmla="*/ 8 w 22"/>
                  <a:gd name="T19" fmla="*/ 0 h 13"/>
                  <a:gd name="T20" fmla="*/ 13 w 22"/>
                  <a:gd name="T21" fmla="*/ 3 h 13"/>
                  <a:gd name="T22" fmla="*/ 17 w 22"/>
                  <a:gd name="T23" fmla="*/ 3 h 13"/>
                  <a:gd name="T24" fmla="*/ 19 w 22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3">
                    <a:moveTo>
                      <a:pt x="19" y="4"/>
                    </a:moveTo>
                    <a:lnTo>
                      <a:pt x="22" y="7"/>
                    </a:lnTo>
                    <a:lnTo>
                      <a:pt x="22" y="11"/>
                    </a:lnTo>
                    <a:lnTo>
                      <a:pt x="16" y="11"/>
                    </a:lnTo>
                    <a:lnTo>
                      <a:pt x="11" y="11"/>
                    </a:lnTo>
                    <a:lnTo>
                      <a:pt x="6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9" name="Freihandform 56">
                <a:extLst>
                  <a:ext uri="{FF2B5EF4-FFF2-40B4-BE49-F238E27FC236}">
                    <a16:creationId xmlns:a16="http://schemas.microsoft.com/office/drawing/2014/main" id="{2C658F6A-33F9-73B2-56F2-9901C69FA3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7588" y="5940425"/>
                <a:ext cx="30163" cy="25400"/>
              </a:xfrm>
              <a:custGeom>
                <a:avLst/>
                <a:gdLst>
                  <a:gd name="T0" fmla="*/ 19 w 19"/>
                  <a:gd name="T1" fmla="*/ 0 h 16"/>
                  <a:gd name="T2" fmla="*/ 19 w 19"/>
                  <a:gd name="T3" fmla="*/ 3 h 16"/>
                  <a:gd name="T4" fmla="*/ 18 w 19"/>
                  <a:gd name="T5" fmla="*/ 4 h 16"/>
                  <a:gd name="T6" fmla="*/ 14 w 19"/>
                  <a:gd name="T7" fmla="*/ 5 h 16"/>
                  <a:gd name="T8" fmla="*/ 9 w 19"/>
                  <a:gd name="T9" fmla="*/ 6 h 16"/>
                  <a:gd name="T10" fmla="*/ 8 w 19"/>
                  <a:gd name="T11" fmla="*/ 4 h 16"/>
                  <a:gd name="T12" fmla="*/ 12 w 19"/>
                  <a:gd name="T13" fmla="*/ 3 h 16"/>
                  <a:gd name="T14" fmla="*/ 14 w 19"/>
                  <a:gd name="T15" fmla="*/ 3 h 16"/>
                  <a:gd name="T16" fmla="*/ 18 w 19"/>
                  <a:gd name="T17" fmla="*/ 0 h 16"/>
                  <a:gd name="T18" fmla="*/ 19 w 19"/>
                  <a:gd name="T19" fmla="*/ 0 h 16"/>
                  <a:gd name="T20" fmla="*/ 6 w 19"/>
                  <a:gd name="T21" fmla="*/ 10 h 16"/>
                  <a:gd name="T22" fmla="*/ 2 w 19"/>
                  <a:gd name="T23" fmla="*/ 9 h 16"/>
                  <a:gd name="T24" fmla="*/ 0 w 19"/>
                  <a:gd name="T25" fmla="*/ 11 h 16"/>
                  <a:gd name="T26" fmla="*/ 1 w 19"/>
                  <a:gd name="T27" fmla="*/ 15 h 16"/>
                  <a:gd name="T28" fmla="*/ 5 w 19"/>
                  <a:gd name="T29" fmla="*/ 16 h 16"/>
                  <a:gd name="T30" fmla="*/ 8 w 19"/>
                  <a:gd name="T31" fmla="*/ 15 h 16"/>
                  <a:gd name="T32" fmla="*/ 9 w 19"/>
                  <a:gd name="T33" fmla="*/ 11 h 16"/>
                  <a:gd name="T34" fmla="*/ 7 w 19"/>
                  <a:gd name="T35" fmla="*/ 9 h 16"/>
                  <a:gd name="T36" fmla="*/ 6 w 19"/>
                  <a:gd name="T3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6">
                    <a:moveTo>
                      <a:pt x="19" y="0"/>
                    </a:moveTo>
                    <a:lnTo>
                      <a:pt x="19" y="3"/>
                    </a:lnTo>
                    <a:lnTo>
                      <a:pt x="18" y="4"/>
                    </a:lnTo>
                    <a:lnTo>
                      <a:pt x="14" y="5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  <a:moveTo>
                      <a:pt x="6" y="10"/>
                    </a:moveTo>
                    <a:lnTo>
                      <a:pt x="2" y="9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5" y="16"/>
                    </a:lnTo>
                    <a:lnTo>
                      <a:pt x="8" y="15"/>
                    </a:lnTo>
                    <a:lnTo>
                      <a:pt x="9" y="11"/>
                    </a:lnTo>
                    <a:lnTo>
                      <a:pt x="7" y="9"/>
                    </a:lnTo>
                    <a:lnTo>
                      <a:pt x="6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0" name="Freihandform 89">
                <a:extLst>
                  <a:ext uri="{FF2B5EF4-FFF2-40B4-BE49-F238E27FC236}">
                    <a16:creationId xmlns:a16="http://schemas.microsoft.com/office/drawing/2014/main" id="{C235A5BD-9FAE-1FC6-9E8B-51C993A26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4025" y="5264150"/>
                <a:ext cx="68263" cy="73025"/>
              </a:xfrm>
              <a:custGeom>
                <a:avLst/>
                <a:gdLst>
                  <a:gd name="T0" fmla="*/ 42 w 43"/>
                  <a:gd name="T1" fmla="*/ 4 h 46"/>
                  <a:gd name="T2" fmla="*/ 43 w 43"/>
                  <a:gd name="T3" fmla="*/ 7 h 46"/>
                  <a:gd name="T4" fmla="*/ 41 w 43"/>
                  <a:gd name="T5" fmla="*/ 6 h 46"/>
                  <a:gd name="T6" fmla="*/ 37 w 43"/>
                  <a:gd name="T7" fmla="*/ 9 h 46"/>
                  <a:gd name="T8" fmla="*/ 36 w 43"/>
                  <a:gd name="T9" fmla="*/ 12 h 46"/>
                  <a:gd name="T10" fmla="*/ 36 w 43"/>
                  <a:gd name="T11" fmla="*/ 18 h 46"/>
                  <a:gd name="T12" fmla="*/ 32 w 43"/>
                  <a:gd name="T13" fmla="*/ 20 h 46"/>
                  <a:gd name="T14" fmla="*/ 31 w 43"/>
                  <a:gd name="T15" fmla="*/ 21 h 46"/>
                  <a:gd name="T16" fmla="*/ 29 w 43"/>
                  <a:gd name="T17" fmla="*/ 24 h 46"/>
                  <a:gd name="T18" fmla="*/ 24 w 43"/>
                  <a:gd name="T19" fmla="*/ 26 h 46"/>
                  <a:gd name="T20" fmla="*/ 21 w 43"/>
                  <a:gd name="T21" fmla="*/ 29 h 46"/>
                  <a:gd name="T22" fmla="*/ 21 w 43"/>
                  <a:gd name="T23" fmla="*/ 32 h 46"/>
                  <a:gd name="T24" fmla="*/ 20 w 43"/>
                  <a:gd name="T25" fmla="*/ 32 h 46"/>
                  <a:gd name="T26" fmla="*/ 23 w 43"/>
                  <a:gd name="T27" fmla="*/ 35 h 46"/>
                  <a:gd name="T28" fmla="*/ 26 w 43"/>
                  <a:gd name="T29" fmla="*/ 38 h 46"/>
                  <a:gd name="T30" fmla="*/ 26 w 43"/>
                  <a:gd name="T31" fmla="*/ 40 h 46"/>
                  <a:gd name="T32" fmla="*/ 23 w 43"/>
                  <a:gd name="T33" fmla="*/ 41 h 46"/>
                  <a:gd name="T34" fmla="*/ 18 w 43"/>
                  <a:gd name="T35" fmla="*/ 41 h 46"/>
                  <a:gd name="T36" fmla="*/ 15 w 43"/>
                  <a:gd name="T37" fmla="*/ 44 h 46"/>
                  <a:gd name="T38" fmla="*/ 13 w 43"/>
                  <a:gd name="T39" fmla="*/ 44 h 46"/>
                  <a:gd name="T40" fmla="*/ 12 w 43"/>
                  <a:gd name="T41" fmla="*/ 46 h 46"/>
                  <a:gd name="T42" fmla="*/ 9 w 43"/>
                  <a:gd name="T43" fmla="*/ 43 h 46"/>
                  <a:gd name="T44" fmla="*/ 8 w 43"/>
                  <a:gd name="T45" fmla="*/ 46 h 46"/>
                  <a:gd name="T46" fmla="*/ 6 w 43"/>
                  <a:gd name="T47" fmla="*/ 46 h 46"/>
                  <a:gd name="T48" fmla="*/ 6 w 43"/>
                  <a:gd name="T49" fmla="*/ 44 h 46"/>
                  <a:gd name="T50" fmla="*/ 5 w 43"/>
                  <a:gd name="T51" fmla="*/ 43 h 46"/>
                  <a:gd name="T52" fmla="*/ 2 w 43"/>
                  <a:gd name="T53" fmla="*/ 42 h 46"/>
                  <a:gd name="T54" fmla="*/ 5 w 43"/>
                  <a:gd name="T55" fmla="*/ 38 h 46"/>
                  <a:gd name="T56" fmla="*/ 6 w 43"/>
                  <a:gd name="T57" fmla="*/ 37 h 46"/>
                  <a:gd name="T58" fmla="*/ 6 w 43"/>
                  <a:gd name="T59" fmla="*/ 36 h 46"/>
                  <a:gd name="T60" fmla="*/ 7 w 43"/>
                  <a:gd name="T61" fmla="*/ 31 h 46"/>
                  <a:gd name="T62" fmla="*/ 7 w 43"/>
                  <a:gd name="T63" fmla="*/ 30 h 46"/>
                  <a:gd name="T64" fmla="*/ 2 w 43"/>
                  <a:gd name="T65" fmla="*/ 29 h 46"/>
                  <a:gd name="T66" fmla="*/ 0 w 43"/>
                  <a:gd name="T67" fmla="*/ 26 h 46"/>
                  <a:gd name="T68" fmla="*/ 5 w 43"/>
                  <a:gd name="T69" fmla="*/ 21 h 46"/>
                  <a:gd name="T70" fmla="*/ 12 w 43"/>
                  <a:gd name="T71" fmla="*/ 17 h 46"/>
                  <a:gd name="T72" fmla="*/ 17 w 43"/>
                  <a:gd name="T73" fmla="*/ 9 h 46"/>
                  <a:gd name="T74" fmla="*/ 20 w 43"/>
                  <a:gd name="T75" fmla="*/ 13 h 46"/>
                  <a:gd name="T76" fmla="*/ 26 w 43"/>
                  <a:gd name="T77" fmla="*/ 13 h 46"/>
                  <a:gd name="T78" fmla="*/ 25 w 43"/>
                  <a:gd name="T79" fmla="*/ 8 h 46"/>
                  <a:gd name="T80" fmla="*/ 35 w 43"/>
                  <a:gd name="T81" fmla="*/ 4 h 46"/>
                  <a:gd name="T82" fmla="*/ 38 w 43"/>
                  <a:gd name="T83" fmla="*/ 0 h 46"/>
                  <a:gd name="T84" fmla="*/ 42 w 43"/>
                  <a:gd name="T85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46">
                    <a:moveTo>
                      <a:pt x="42" y="4"/>
                    </a:moveTo>
                    <a:lnTo>
                      <a:pt x="43" y="7"/>
                    </a:lnTo>
                    <a:lnTo>
                      <a:pt x="41" y="6"/>
                    </a:lnTo>
                    <a:lnTo>
                      <a:pt x="37" y="9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32" y="20"/>
                    </a:lnTo>
                    <a:lnTo>
                      <a:pt x="31" y="21"/>
                    </a:lnTo>
                    <a:lnTo>
                      <a:pt x="29" y="24"/>
                    </a:lnTo>
                    <a:lnTo>
                      <a:pt x="24" y="26"/>
                    </a:lnTo>
                    <a:lnTo>
                      <a:pt x="21" y="29"/>
                    </a:lnTo>
                    <a:lnTo>
                      <a:pt x="21" y="32"/>
                    </a:lnTo>
                    <a:lnTo>
                      <a:pt x="20" y="32"/>
                    </a:lnTo>
                    <a:lnTo>
                      <a:pt x="23" y="35"/>
                    </a:lnTo>
                    <a:lnTo>
                      <a:pt x="26" y="38"/>
                    </a:lnTo>
                    <a:lnTo>
                      <a:pt x="26" y="40"/>
                    </a:lnTo>
                    <a:lnTo>
                      <a:pt x="23" y="41"/>
                    </a:lnTo>
                    <a:lnTo>
                      <a:pt x="18" y="41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2" y="46"/>
                    </a:lnTo>
                    <a:lnTo>
                      <a:pt x="9" y="43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5" y="43"/>
                    </a:lnTo>
                    <a:lnTo>
                      <a:pt x="2" y="42"/>
                    </a:lnTo>
                    <a:lnTo>
                      <a:pt x="5" y="38"/>
                    </a:lnTo>
                    <a:lnTo>
                      <a:pt x="6" y="37"/>
                    </a:lnTo>
                    <a:lnTo>
                      <a:pt x="6" y="36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5" y="21"/>
                    </a:lnTo>
                    <a:lnTo>
                      <a:pt x="12" y="17"/>
                    </a:lnTo>
                    <a:lnTo>
                      <a:pt x="17" y="9"/>
                    </a:lnTo>
                    <a:lnTo>
                      <a:pt x="20" y="13"/>
                    </a:lnTo>
                    <a:lnTo>
                      <a:pt x="26" y="13"/>
                    </a:lnTo>
                    <a:lnTo>
                      <a:pt x="25" y="8"/>
                    </a:lnTo>
                    <a:lnTo>
                      <a:pt x="35" y="4"/>
                    </a:lnTo>
                    <a:lnTo>
                      <a:pt x="38" y="0"/>
                    </a:lnTo>
                    <a:lnTo>
                      <a:pt x="42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1" name="Freihandform 90">
                <a:extLst>
                  <a:ext uri="{FF2B5EF4-FFF2-40B4-BE49-F238E27FC236}">
                    <a16:creationId xmlns:a16="http://schemas.microsoft.com/office/drawing/2014/main" id="{0C1D649F-3533-E3CD-C8ED-9273A0366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075" y="5324475"/>
                <a:ext cx="36513" cy="55563"/>
              </a:xfrm>
              <a:custGeom>
                <a:avLst/>
                <a:gdLst>
                  <a:gd name="T0" fmla="*/ 14 w 23"/>
                  <a:gd name="T1" fmla="*/ 0 h 35"/>
                  <a:gd name="T2" fmla="*/ 20 w 23"/>
                  <a:gd name="T3" fmla="*/ 10 h 35"/>
                  <a:gd name="T4" fmla="*/ 23 w 23"/>
                  <a:gd name="T5" fmla="*/ 15 h 35"/>
                  <a:gd name="T6" fmla="*/ 23 w 23"/>
                  <a:gd name="T7" fmla="*/ 24 h 35"/>
                  <a:gd name="T8" fmla="*/ 20 w 23"/>
                  <a:gd name="T9" fmla="*/ 29 h 35"/>
                  <a:gd name="T10" fmla="*/ 14 w 23"/>
                  <a:gd name="T11" fmla="*/ 31 h 35"/>
                  <a:gd name="T12" fmla="*/ 8 w 23"/>
                  <a:gd name="T13" fmla="*/ 34 h 35"/>
                  <a:gd name="T14" fmla="*/ 2 w 23"/>
                  <a:gd name="T15" fmla="*/ 35 h 35"/>
                  <a:gd name="T16" fmla="*/ 2 w 23"/>
                  <a:gd name="T17" fmla="*/ 31 h 35"/>
                  <a:gd name="T18" fmla="*/ 3 w 23"/>
                  <a:gd name="T19" fmla="*/ 24 h 35"/>
                  <a:gd name="T20" fmla="*/ 0 w 23"/>
                  <a:gd name="T21" fmla="*/ 16 h 35"/>
                  <a:gd name="T22" fmla="*/ 5 w 23"/>
                  <a:gd name="T23" fmla="*/ 15 h 35"/>
                  <a:gd name="T24" fmla="*/ 0 w 23"/>
                  <a:gd name="T25" fmla="*/ 8 h 35"/>
                  <a:gd name="T26" fmla="*/ 1 w 23"/>
                  <a:gd name="T27" fmla="*/ 6 h 35"/>
                  <a:gd name="T28" fmla="*/ 3 w 23"/>
                  <a:gd name="T29" fmla="*/ 6 h 35"/>
                  <a:gd name="T30" fmla="*/ 6 w 23"/>
                  <a:gd name="T31" fmla="*/ 3 h 35"/>
                  <a:gd name="T32" fmla="*/ 11 w 23"/>
                  <a:gd name="T33" fmla="*/ 3 h 35"/>
                  <a:gd name="T34" fmla="*/ 14 w 23"/>
                  <a:gd name="T35" fmla="*/ 2 h 35"/>
                  <a:gd name="T36" fmla="*/ 14 w 23"/>
                  <a:gd name="T3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35">
                    <a:moveTo>
                      <a:pt x="14" y="0"/>
                    </a:moveTo>
                    <a:lnTo>
                      <a:pt x="20" y="10"/>
                    </a:lnTo>
                    <a:lnTo>
                      <a:pt x="23" y="15"/>
                    </a:lnTo>
                    <a:lnTo>
                      <a:pt x="23" y="24"/>
                    </a:lnTo>
                    <a:lnTo>
                      <a:pt x="20" y="29"/>
                    </a:lnTo>
                    <a:lnTo>
                      <a:pt x="14" y="31"/>
                    </a:lnTo>
                    <a:lnTo>
                      <a:pt x="8" y="34"/>
                    </a:lnTo>
                    <a:lnTo>
                      <a:pt x="2" y="35"/>
                    </a:lnTo>
                    <a:lnTo>
                      <a:pt x="2" y="31"/>
                    </a:lnTo>
                    <a:lnTo>
                      <a:pt x="3" y="24"/>
                    </a:lnTo>
                    <a:lnTo>
                      <a:pt x="0" y="16"/>
                    </a:lnTo>
                    <a:lnTo>
                      <a:pt x="5" y="15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1" y="3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2" name="Freihandform 96">
                <a:extLst>
                  <a:ext uri="{FF2B5EF4-FFF2-40B4-BE49-F238E27FC236}">
                    <a16:creationId xmlns:a16="http://schemas.microsoft.com/office/drawing/2014/main" id="{76B430CA-E14B-0CF0-40D3-A2FE342D8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5" y="5664200"/>
                <a:ext cx="23813" cy="41275"/>
              </a:xfrm>
              <a:custGeom>
                <a:avLst/>
                <a:gdLst>
                  <a:gd name="T0" fmla="*/ 15 w 15"/>
                  <a:gd name="T1" fmla="*/ 15 h 26"/>
                  <a:gd name="T2" fmla="*/ 14 w 15"/>
                  <a:gd name="T3" fmla="*/ 22 h 26"/>
                  <a:gd name="T4" fmla="*/ 11 w 15"/>
                  <a:gd name="T5" fmla="*/ 24 h 26"/>
                  <a:gd name="T6" fmla="*/ 5 w 15"/>
                  <a:gd name="T7" fmla="*/ 26 h 26"/>
                  <a:gd name="T8" fmla="*/ 1 w 15"/>
                  <a:gd name="T9" fmla="*/ 21 h 26"/>
                  <a:gd name="T10" fmla="*/ 0 w 15"/>
                  <a:gd name="T11" fmla="*/ 11 h 26"/>
                  <a:gd name="T12" fmla="*/ 4 w 15"/>
                  <a:gd name="T13" fmla="*/ 0 h 26"/>
                  <a:gd name="T14" fmla="*/ 9 w 15"/>
                  <a:gd name="T15" fmla="*/ 4 h 26"/>
                  <a:gd name="T16" fmla="*/ 11 w 15"/>
                  <a:gd name="T17" fmla="*/ 9 h 26"/>
                  <a:gd name="T18" fmla="*/ 15 w 15"/>
                  <a:gd name="T19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15" y="15"/>
                    </a:moveTo>
                    <a:lnTo>
                      <a:pt x="14" y="22"/>
                    </a:lnTo>
                    <a:lnTo>
                      <a:pt x="11" y="24"/>
                    </a:lnTo>
                    <a:lnTo>
                      <a:pt x="5" y="26"/>
                    </a:lnTo>
                    <a:lnTo>
                      <a:pt x="1" y="21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1" y="9"/>
                    </a:lnTo>
                    <a:lnTo>
                      <a:pt x="15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3" name="Freihandform 109">
                <a:extLst>
                  <a:ext uri="{FF2B5EF4-FFF2-40B4-BE49-F238E27FC236}">
                    <a16:creationId xmlns:a16="http://schemas.microsoft.com/office/drawing/2014/main" id="{AF9B75AA-48A9-174E-C180-2E5885A86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5454650"/>
                <a:ext cx="95250" cy="207963"/>
              </a:xfrm>
              <a:custGeom>
                <a:avLst/>
                <a:gdLst>
                  <a:gd name="T0" fmla="*/ 44 w 60"/>
                  <a:gd name="T1" fmla="*/ 63 h 131"/>
                  <a:gd name="T2" fmla="*/ 37 w 60"/>
                  <a:gd name="T3" fmla="*/ 71 h 131"/>
                  <a:gd name="T4" fmla="*/ 37 w 60"/>
                  <a:gd name="T5" fmla="*/ 79 h 131"/>
                  <a:gd name="T6" fmla="*/ 44 w 60"/>
                  <a:gd name="T7" fmla="*/ 89 h 131"/>
                  <a:gd name="T8" fmla="*/ 40 w 60"/>
                  <a:gd name="T9" fmla="*/ 96 h 131"/>
                  <a:gd name="T10" fmla="*/ 46 w 60"/>
                  <a:gd name="T11" fmla="*/ 104 h 131"/>
                  <a:gd name="T12" fmla="*/ 47 w 60"/>
                  <a:gd name="T13" fmla="*/ 112 h 131"/>
                  <a:gd name="T14" fmla="*/ 46 w 60"/>
                  <a:gd name="T15" fmla="*/ 124 h 131"/>
                  <a:gd name="T16" fmla="*/ 42 w 60"/>
                  <a:gd name="T17" fmla="*/ 126 h 131"/>
                  <a:gd name="T18" fmla="*/ 41 w 60"/>
                  <a:gd name="T19" fmla="*/ 116 h 131"/>
                  <a:gd name="T20" fmla="*/ 40 w 60"/>
                  <a:gd name="T21" fmla="*/ 106 h 131"/>
                  <a:gd name="T22" fmla="*/ 36 w 60"/>
                  <a:gd name="T23" fmla="*/ 89 h 131"/>
                  <a:gd name="T24" fmla="*/ 29 w 60"/>
                  <a:gd name="T25" fmla="*/ 86 h 131"/>
                  <a:gd name="T26" fmla="*/ 17 w 60"/>
                  <a:gd name="T27" fmla="*/ 91 h 131"/>
                  <a:gd name="T28" fmla="*/ 15 w 60"/>
                  <a:gd name="T29" fmla="*/ 80 h 131"/>
                  <a:gd name="T30" fmla="*/ 8 w 60"/>
                  <a:gd name="T31" fmla="*/ 66 h 131"/>
                  <a:gd name="T32" fmla="*/ 6 w 60"/>
                  <a:gd name="T33" fmla="*/ 62 h 131"/>
                  <a:gd name="T34" fmla="*/ 0 w 60"/>
                  <a:gd name="T35" fmla="*/ 51 h 131"/>
                  <a:gd name="T36" fmla="*/ 2 w 60"/>
                  <a:gd name="T37" fmla="*/ 46 h 131"/>
                  <a:gd name="T38" fmla="*/ 6 w 60"/>
                  <a:gd name="T39" fmla="*/ 42 h 131"/>
                  <a:gd name="T40" fmla="*/ 7 w 60"/>
                  <a:gd name="T41" fmla="*/ 32 h 131"/>
                  <a:gd name="T42" fmla="*/ 15 w 60"/>
                  <a:gd name="T43" fmla="*/ 28 h 131"/>
                  <a:gd name="T44" fmla="*/ 19 w 60"/>
                  <a:gd name="T45" fmla="*/ 17 h 131"/>
                  <a:gd name="T46" fmla="*/ 28 w 60"/>
                  <a:gd name="T47" fmla="*/ 9 h 131"/>
                  <a:gd name="T48" fmla="*/ 32 w 60"/>
                  <a:gd name="T49" fmla="*/ 5 h 131"/>
                  <a:gd name="T50" fmla="*/ 34 w 60"/>
                  <a:gd name="T51" fmla="*/ 0 h 131"/>
                  <a:gd name="T52" fmla="*/ 40 w 60"/>
                  <a:gd name="T53" fmla="*/ 5 h 131"/>
                  <a:gd name="T54" fmla="*/ 43 w 60"/>
                  <a:gd name="T55" fmla="*/ 13 h 131"/>
                  <a:gd name="T56" fmla="*/ 36 w 60"/>
                  <a:gd name="T57" fmla="*/ 25 h 131"/>
                  <a:gd name="T58" fmla="*/ 43 w 60"/>
                  <a:gd name="T59" fmla="*/ 32 h 131"/>
                  <a:gd name="T60" fmla="*/ 49 w 60"/>
                  <a:gd name="T61" fmla="*/ 40 h 131"/>
                  <a:gd name="T62" fmla="*/ 52 w 60"/>
                  <a:gd name="T63" fmla="*/ 49 h 131"/>
                  <a:gd name="T64" fmla="*/ 59 w 60"/>
                  <a:gd name="T65" fmla="*/ 49 h 131"/>
                  <a:gd name="T66" fmla="*/ 54 w 60"/>
                  <a:gd name="T67" fmla="*/ 56 h 131"/>
                  <a:gd name="T68" fmla="*/ 49 w 60"/>
                  <a:gd name="T69" fmla="*/ 6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131">
                    <a:moveTo>
                      <a:pt x="49" y="60"/>
                    </a:moveTo>
                    <a:lnTo>
                      <a:pt x="44" y="63"/>
                    </a:lnTo>
                    <a:lnTo>
                      <a:pt x="40" y="63"/>
                    </a:lnTo>
                    <a:lnTo>
                      <a:pt x="37" y="71"/>
                    </a:lnTo>
                    <a:lnTo>
                      <a:pt x="35" y="73"/>
                    </a:lnTo>
                    <a:lnTo>
                      <a:pt x="37" y="79"/>
                    </a:lnTo>
                    <a:lnTo>
                      <a:pt x="42" y="84"/>
                    </a:lnTo>
                    <a:lnTo>
                      <a:pt x="44" y="89"/>
                    </a:lnTo>
                    <a:lnTo>
                      <a:pt x="42" y="95"/>
                    </a:lnTo>
                    <a:lnTo>
                      <a:pt x="40" y="96"/>
                    </a:lnTo>
                    <a:lnTo>
                      <a:pt x="41" y="100"/>
                    </a:lnTo>
                    <a:lnTo>
                      <a:pt x="46" y="104"/>
                    </a:lnTo>
                    <a:lnTo>
                      <a:pt x="47" y="108"/>
                    </a:lnTo>
                    <a:lnTo>
                      <a:pt x="47" y="112"/>
                    </a:lnTo>
                    <a:lnTo>
                      <a:pt x="49" y="118"/>
                    </a:lnTo>
                    <a:lnTo>
                      <a:pt x="46" y="124"/>
                    </a:lnTo>
                    <a:lnTo>
                      <a:pt x="42" y="131"/>
                    </a:lnTo>
                    <a:lnTo>
                      <a:pt x="42" y="126"/>
                    </a:lnTo>
                    <a:lnTo>
                      <a:pt x="43" y="121"/>
                    </a:lnTo>
                    <a:lnTo>
                      <a:pt x="41" y="116"/>
                    </a:lnTo>
                    <a:lnTo>
                      <a:pt x="42" y="109"/>
                    </a:lnTo>
                    <a:lnTo>
                      <a:pt x="40" y="106"/>
                    </a:lnTo>
                    <a:lnTo>
                      <a:pt x="37" y="97"/>
                    </a:lnTo>
                    <a:lnTo>
                      <a:pt x="36" y="89"/>
                    </a:lnTo>
                    <a:lnTo>
                      <a:pt x="32" y="83"/>
                    </a:lnTo>
                    <a:lnTo>
                      <a:pt x="29" y="86"/>
                    </a:lnTo>
                    <a:lnTo>
                      <a:pt x="20" y="91"/>
                    </a:lnTo>
                    <a:lnTo>
                      <a:pt x="17" y="91"/>
                    </a:lnTo>
                    <a:lnTo>
                      <a:pt x="13" y="89"/>
                    </a:lnTo>
                    <a:lnTo>
                      <a:pt x="15" y="80"/>
                    </a:lnTo>
                    <a:lnTo>
                      <a:pt x="14" y="74"/>
                    </a:lnTo>
                    <a:lnTo>
                      <a:pt x="8" y="66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2" y="52"/>
                    </a:lnTo>
                    <a:lnTo>
                      <a:pt x="2" y="46"/>
                    </a:lnTo>
                    <a:lnTo>
                      <a:pt x="6" y="45"/>
                    </a:lnTo>
                    <a:lnTo>
                      <a:pt x="6" y="42"/>
                    </a:lnTo>
                    <a:lnTo>
                      <a:pt x="7" y="39"/>
                    </a:lnTo>
                    <a:lnTo>
                      <a:pt x="7" y="32"/>
                    </a:lnTo>
                    <a:lnTo>
                      <a:pt x="12" y="34"/>
                    </a:lnTo>
                    <a:lnTo>
                      <a:pt x="15" y="28"/>
                    </a:lnTo>
                    <a:lnTo>
                      <a:pt x="15" y="25"/>
                    </a:lnTo>
                    <a:lnTo>
                      <a:pt x="19" y="17"/>
                    </a:lnTo>
                    <a:lnTo>
                      <a:pt x="19" y="14"/>
                    </a:lnTo>
                    <a:lnTo>
                      <a:pt x="28" y="9"/>
                    </a:lnTo>
                    <a:lnTo>
                      <a:pt x="32" y="10"/>
                    </a:lnTo>
                    <a:lnTo>
                      <a:pt x="32" y="5"/>
                    </a:lnTo>
                    <a:lnTo>
                      <a:pt x="35" y="4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5"/>
                    </a:lnTo>
                    <a:lnTo>
                      <a:pt x="43" y="7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36" y="25"/>
                    </a:lnTo>
                    <a:lnTo>
                      <a:pt x="36" y="33"/>
                    </a:lnTo>
                    <a:lnTo>
                      <a:pt x="43" y="32"/>
                    </a:lnTo>
                    <a:lnTo>
                      <a:pt x="44" y="39"/>
                    </a:lnTo>
                    <a:lnTo>
                      <a:pt x="49" y="40"/>
                    </a:lnTo>
                    <a:lnTo>
                      <a:pt x="47" y="46"/>
                    </a:lnTo>
                    <a:lnTo>
                      <a:pt x="52" y="49"/>
                    </a:lnTo>
                    <a:lnTo>
                      <a:pt x="54" y="50"/>
                    </a:lnTo>
                    <a:lnTo>
                      <a:pt x="59" y="49"/>
                    </a:lnTo>
                    <a:lnTo>
                      <a:pt x="60" y="51"/>
                    </a:lnTo>
                    <a:lnTo>
                      <a:pt x="54" y="56"/>
                    </a:lnTo>
                    <a:lnTo>
                      <a:pt x="53" y="58"/>
                    </a:lnTo>
                    <a:lnTo>
                      <a:pt x="49" y="6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94" name="Freihandform 123">
                <a:extLst>
                  <a:ext uri="{FF2B5EF4-FFF2-40B4-BE49-F238E27FC236}">
                    <a16:creationId xmlns:a16="http://schemas.microsoft.com/office/drawing/2014/main" id="{C0322F5C-E849-E197-0150-73D5C59B3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4125" y="5430838"/>
                <a:ext cx="84138" cy="47625"/>
              </a:xfrm>
              <a:custGeom>
                <a:avLst/>
                <a:gdLst>
                  <a:gd name="T0" fmla="*/ 53 w 53"/>
                  <a:gd name="T1" fmla="*/ 19 h 30"/>
                  <a:gd name="T2" fmla="*/ 53 w 53"/>
                  <a:gd name="T3" fmla="*/ 23 h 30"/>
                  <a:gd name="T4" fmla="*/ 53 w 53"/>
                  <a:gd name="T5" fmla="*/ 26 h 30"/>
                  <a:gd name="T6" fmla="*/ 53 w 53"/>
                  <a:gd name="T7" fmla="*/ 30 h 30"/>
                  <a:gd name="T8" fmla="*/ 47 w 53"/>
                  <a:gd name="T9" fmla="*/ 30 h 30"/>
                  <a:gd name="T10" fmla="*/ 40 w 53"/>
                  <a:gd name="T11" fmla="*/ 29 h 30"/>
                  <a:gd name="T12" fmla="*/ 34 w 53"/>
                  <a:gd name="T13" fmla="*/ 28 h 30"/>
                  <a:gd name="T14" fmla="*/ 30 w 53"/>
                  <a:gd name="T15" fmla="*/ 24 h 30"/>
                  <a:gd name="T16" fmla="*/ 20 w 53"/>
                  <a:gd name="T17" fmla="*/ 23 h 30"/>
                  <a:gd name="T18" fmla="*/ 12 w 53"/>
                  <a:gd name="T19" fmla="*/ 19 h 30"/>
                  <a:gd name="T20" fmla="*/ 6 w 53"/>
                  <a:gd name="T21" fmla="*/ 14 h 30"/>
                  <a:gd name="T22" fmla="*/ 0 w 53"/>
                  <a:gd name="T23" fmla="*/ 12 h 30"/>
                  <a:gd name="T24" fmla="*/ 2 w 53"/>
                  <a:gd name="T25" fmla="*/ 5 h 30"/>
                  <a:gd name="T26" fmla="*/ 6 w 53"/>
                  <a:gd name="T27" fmla="*/ 1 h 30"/>
                  <a:gd name="T28" fmla="*/ 10 w 53"/>
                  <a:gd name="T29" fmla="*/ 0 h 30"/>
                  <a:gd name="T30" fmla="*/ 14 w 53"/>
                  <a:gd name="T31" fmla="*/ 2 h 30"/>
                  <a:gd name="T32" fmla="*/ 22 w 53"/>
                  <a:gd name="T33" fmla="*/ 7 h 30"/>
                  <a:gd name="T34" fmla="*/ 25 w 53"/>
                  <a:gd name="T35" fmla="*/ 8 h 30"/>
                  <a:gd name="T36" fmla="*/ 28 w 53"/>
                  <a:gd name="T37" fmla="*/ 12 h 30"/>
                  <a:gd name="T38" fmla="*/ 32 w 53"/>
                  <a:gd name="T39" fmla="*/ 13 h 30"/>
                  <a:gd name="T40" fmla="*/ 37 w 53"/>
                  <a:gd name="T41" fmla="*/ 17 h 30"/>
                  <a:gd name="T42" fmla="*/ 46 w 53"/>
                  <a:gd name="T43" fmla="*/ 18 h 30"/>
                  <a:gd name="T44" fmla="*/ 53 w 53"/>
                  <a:gd name="T45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30">
                    <a:moveTo>
                      <a:pt x="53" y="19"/>
                    </a:moveTo>
                    <a:lnTo>
                      <a:pt x="53" y="23"/>
                    </a:lnTo>
                    <a:lnTo>
                      <a:pt x="53" y="26"/>
                    </a:lnTo>
                    <a:lnTo>
                      <a:pt x="53" y="30"/>
                    </a:lnTo>
                    <a:lnTo>
                      <a:pt x="47" y="30"/>
                    </a:lnTo>
                    <a:lnTo>
                      <a:pt x="40" y="29"/>
                    </a:lnTo>
                    <a:lnTo>
                      <a:pt x="34" y="28"/>
                    </a:lnTo>
                    <a:lnTo>
                      <a:pt x="30" y="24"/>
                    </a:lnTo>
                    <a:lnTo>
                      <a:pt x="20" y="23"/>
                    </a:lnTo>
                    <a:lnTo>
                      <a:pt x="12" y="19"/>
                    </a:lnTo>
                    <a:lnTo>
                      <a:pt x="6" y="14"/>
                    </a:lnTo>
                    <a:lnTo>
                      <a:pt x="0" y="12"/>
                    </a:lnTo>
                    <a:lnTo>
                      <a:pt x="2" y="5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22" y="7"/>
                    </a:lnTo>
                    <a:lnTo>
                      <a:pt x="25" y="8"/>
                    </a:lnTo>
                    <a:lnTo>
                      <a:pt x="28" y="12"/>
                    </a:lnTo>
                    <a:lnTo>
                      <a:pt x="32" y="13"/>
                    </a:lnTo>
                    <a:lnTo>
                      <a:pt x="37" y="17"/>
                    </a:lnTo>
                    <a:lnTo>
                      <a:pt x="46" y="18"/>
                    </a:lnTo>
                    <a:lnTo>
                      <a:pt x="53" y="1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195" name="Gruppieren 194">
                <a:extLst>
                  <a:ext uri="{FF2B5EF4-FFF2-40B4-BE49-F238E27FC236}">
                    <a16:creationId xmlns:a16="http://schemas.microsoft.com/office/drawing/2014/main" id="{AA3EC904-470D-7F47-22D8-E62ACFB4F727}"/>
                  </a:ext>
                </a:extLst>
              </p:cNvPr>
              <p:cNvGrpSpPr/>
              <p:nvPr/>
            </p:nvGrpSpPr>
            <p:grpSpPr>
              <a:xfrm>
                <a:off x="4146550" y="5881688"/>
                <a:ext cx="693738" cy="446088"/>
                <a:chOff x="4146550" y="5881688"/>
                <a:chExt cx="693738" cy="446088"/>
              </a:xfrm>
              <a:grpFill/>
            </p:grpSpPr>
            <p:sp>
              <p:nvSpPr>
                <p:cNvPr id="211" name="Freihandform 12">
                  <a:extLst>
                    <a:ext uri="{FF2B5EF4-FFF2-40B4-BE49-F238E27FC236}">
                      <a16:creationId xmlns:a16="http://schemas.microsoft.com/office/drawing/2014/main" id="{375AC268-E51E-FF41-5ACA-8D7202A0BA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46550" y="5881688"/>
                  <a:ext cx="430213" cy="400050"/>
                </a:xfrm>
                <a:custGeom>
                  <a:avLst/>
                  <a:gdLst>
                    <a:gd name="T0" fmla="*/ 231 w 271"/>
                    <a:gd name="T1" fmla="*/ 227 h 252"/>
                    <a:gd name="T2" fmla="*/ 232 w 271"/>
                    <a:gd name="T3" fmla="*/ 249 h 252"/>
                    <a:gd name="T4" fmla="*/ 220 w 271"/>
                    <a:gd name="T5" fmla="*/ 252 h 252"/>
                    <a:gd name="T6" fmla="*/ 210 w 271"/>
                    <a:gd name="T7" fmla="*/ 226 h 252"/>
                    <a:gd name="T8" fmla="*/ 209 w 271"/>
                    <a:gd name="T9" fmla="*/ 24 h 252"/>
                    <a:gd name="T10" fmla="*/ 216 w 271"/>
                    <a:gd name="T11" fmla="*/ 38 h 252"/>
                    <a:gd name="T12" fmla="*/ 220 w 271"/>
                    <a:gd name="T13" fmla="*/ 53 h 252"/>
                    <a:gd name="T14" fmla="*/ 238 w 271"/>
                    <a:gd name="T15" fmla="*/ 67 h 252"/>
                    <a:gd name="T16" fmla="*/ 246 w 271"/>
                    <a:gd name="T17" fmla="*/ 80 h 252"/>
                    <a:gd name="T18" fmla="*/ 257 w 271"/>
                    <a:gd name="T19" fmla="*/ 94 h 252"/>
                    <a:gd name="T20" fmla="*/ 267 w 271"/>
                    <a:gd name="T21" fmla="*/ 113 h 252"/>
                    <a:gd name="T22" fmla="*/ 268 w 271"/>
                    <a:gd name="T23" fmla="*/ 134 h 252"/>
                    <a:gd name="T24" fmla="*/ 262 w 271"/>
                    <a:gd name="T25" fmla="*/ 158 h 252"/>
                    <a:gd name="T26" fmla="*/ 251 w 271"/>
                    <a:gd name="T27" fmla="*/ 180 h 252"/>
                    <a:gd name="T28" fmla="*/ 246 w 271"/>
                    <a:gd name="T29" fmla="*/ 198 h 252"/>
                    <a:gd name="T30" fmla="*/ 226 w 271"/>
                    <a:gd name="T31" fmla="*/ 208 h 252"/>
                    <a:gd name="T32" fmla="*/ 213 w 271"/>
                    <a:gd name="T33" fmla="*/ 202 h 252"/>
                    <a:gd name="T34" fmla="*/ 193 w 271"/>
                    <a:gd name="T35" fmla="*/ 206 h 252"/>
                    <a:gd name="T36" fmla="*/ 178 w 271"/>
                    <a:gd name="T37" fmla="*/ 192 h 252"/>
                    <a:gd name="T38" fmla="*/ 169 w 271"/>
                    <a:gd name="T39" fmla="*/ 179 h 252"/>
                    <a:gd name="T40" fmla="*/ 161 w 271"/>
                    <a:gd name="T41" fmla="*/ 176 h 252"/>
                    <a:gd name="T42" fmla="*/ 160 w 271"/>
                    <a:gd name="T43" fmla="*/ 168 h 252"/>
                    <a:gd name="T44" fmla="*/ 147 w 271"/>
                    <a:gd name="T45" fmla="*/ 170 h 252"/>
                    <a:gd name="T46" fmla="*/ 132 w 271"/>
                    <a:gd name="T47" fmla="*/ 154 h 252"/>
                    <a:gd name="T48" fmla="*/ 100 w 271"/>
                    <a:gd name="T49" fmla="*/ 153 h 252"/>
                    <a:gd name="T50" fmla="*/ 74 w 271"/>
                    <a:gd name="T51" fmla="*/ 162 h 252"/>
                    <a:gd name="T52" fmla="*/ 59 w 271"/>
                    <a:gd name="T53" fmla="*/ 170 h 252"/>
                    <a:gd name="T54" fmla="*/ 40 w 271"/>
                    <a:gd name="T55" fmla="*/ 174 h 252"/>
                    <a:gd name="T56" fmla="*/ 27 w 271"/>
                    <a:gd name="T57" fmla="*/ 179 h 252"/>
                    <a:gd name="T58" fmla="*/ 12 w 271"/>
                    <a:gd name="T59" fmla="*/ 167 h 252"/>
                    <a:gd name="T60" fmla="*/ 17 w 271"/>
                    <a:gd name="T61" fmla="*/ 156 h 252"/>
                    <a:gd name="T62" fmla="*/ 12 w 271"/>
                    <a:gd name="T63" fmla="*/ 134 h 252"/>
                    <a:gd name="T64" fmla="*/ 5 w 271"/>
                    <a:gd name="T65" fmla="*/ 118 h 252"/>
                    <a:gd name="T66" fmla="*/ 1 w 271"/>
                    <a:gd name="T67" fmla="*/ 105 h 252"/>
                    <a:gd name="T68" fmla="*/ 3 w 271"/>
                    <a:gd name="T69" fmla="*/ 101 h 252"/>
                    <a:gd name="T70" fmla="*/ 3 w 271"/>
                    <a:gd name="T71" fmla="*/ 90 h 252"/>
                    <a:gd name="T72" fmla="*/ 6 w 271"/>
                    <a:gd name="T73" fmla="*/ 83 h 252"/>
                    <a:gd name="T74" fmla="*/ 23 w 271"/>
                    <a:gd name="T75" fmla="*/ 70 h 252"/>
                    <a:gd name="T76" fmla="*/ 38 w 271"/>
                    <a:gd name="T77" fmla="*/ 66 h 252"/>
                    <a:gd name="T78" fmla="*/ 51 w 271"/>
                    <a:gd name="T79" fmla="*/ 63 h 252"/>
                    <a:gd name="T80" fmla="*/ 60 w 271"/>
                    <a:gd name="T81" fmla="*/ 49 h 252"/>
                    <a:gd name="T82" fmla="*/ 70 w 271"/>
                    <a:gd name="T83" fmla="*/ 44 h 252"/>
                    <a:gd name="T84" fmla="*/ 74 w 271"/>
                    <a:gd name="T85" fmla="*/ 34 h 252"/>
                    <a:gd name="T86" fmla="*/ 83 w 271"/>
                    <a:gd name="T87" fmla="*/ 24 h 252"/>
                    <a:gd name="T88" fmla="*/ 92 w 271"/>
                    <a:gd name="T89" fmla="*/ 22 h 252"/>
                    <a:gd name="T90" fmla="*/ 109 w 271"/>
                    <a:gd name="T91" fmla="*/ 30 h 252"/>
                    <a:gd name="T92" fmla="*/ 114 w 271"/>
                    <a:gd name="T93" fmla="*/ 17 h 252"/>
                    <a:gd name="T94" fmla="*/ 129 w 271"/>
                    <a:gd name="T95" fmla="*/ 9 h 252"/>
                    <a:gd name="T96" fmla="*/ 132 w 271"/>
                    <a:gd name="T97" fmla="*/ 5 h 252"/>
                    <a:gd name="T98" fmla="*/ 147 w 271"/>
                    <a:gd name="T99" fmla="*/ 11 h 252"/>
                    <a:gd name="T100" fmla="*/ 158 w 271"/>
                    <a:gd name="T101" fmla="*/ 12 h 252"/>
                    <a:gd name="T102" fmla="*/ 152 w 271"/>
                    <a:gd name="T103" fmla="*/ 22 h 252"/>
                    <a:gd name="T104" fmla="*/ 155 w 271"/>
                    <a:gd name="T105" fmla="*/ 34 h 252"/>
                    <a:gd name="T106" fmla="*/ 169 w 271"/>
                    <a:gd name="T107" fmla="*/ 42 h 252"/>
                    <a:gd name="T108" fmla="*/ 185 w 271"/>
                    <a:gd name="T109" fmla="*/ 46 h 252"/>
                    <a:gd name="T110" fmla="*/ 191 w 271"/>
                    <a:gd name="T111" fmla="*/ 30 h 252"/>
                    <a:gd name="T112" fmla="*/ 190 w 271"/>
                    <a:gd name="T113" fmla="*/ 15 h 252"/>
                    <a:gd name="T114" fmla="*/ 193 w 271"/>
                    <a:gd name="T115" fmla="*/ 5 h 252"/>
                    <a:gd name="T116" fmla="*/ 198 w 271"/>
                    <a:gd name="T117" fmla="*/ 8 h 252"/>
                    <a:gd name="T118" fmla="*/ 203 w 271"/>
                    <a:gd name="T119" fmla="*/ 19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1" h="252">
                      <a:moveTo>
                        <a:pt x="215" y="227"/>
                      </a:moveTo>
                      <a:lnTo>
                        <a:pt x="221" y="231"/>
                      </a:lnTo>
                      <a:lnTo>
                        <a:pt x="226" y="229"/>
                      </a:lnTo>
                      <a:lnTo>
                        <a:pt x="231" y="227"/>
                      </a:lnTo>
                      <a:lnTo>
                        <a:pt x="234" y="228"/>
                      </a:lnTo>
                      <a:lnTo>
                        <a:pt x="236" y="239"/>
                      </a:lnTo>
                      <a:lnTo>
                        <a:pt x="233" y="241"/>
                      </a:lnTo>
                      <a:lnTo>
                        <a:pt x="232" y="249"/>
                      </a:lnTo>
                      <a:lnTo>
                        <a:pt x="230" y="246"/>
                      </a:lnTo>
                      <a:lnTo>
                        <a:pt x="225" y="252"/>
                      </a:lnTo>
                      <a:lnTo>
                        <a:pt x="224" y="252"/>
                      </a:lnTo>
                      <a:lnTo>
                        <a:pt x="220" y="252"/>
                      </a:lnTo>
                      <a:lnTo>
                        <a:pt x="215" y="244"/>
                      </a:lnTo>
                      <a:lnTo>
                        <a:pt x="215" y="238"/>
                      </a:lnTo>
                      <a:lnTo>
                        <a:pt x="210" y="231"/>
                      </a:lnTo>
                      <a:lnTo>
                        <a:pt x="210" y="226"/>
                      </a:lnTo>
                      <a:lnTo>
                        <a:pt x="215" y="227"/>
                      </a:lnTo>
                      <a:close/>
                      <a:moveTo>
                        <a:pt x="203" y="22"/>
                      </a:moveTo>
                      <a:lnTo>
                        <a:pt x="205" y="26"/>
                      </a:lnTo>
                      <a:lnTo>
                        <a:pt x="209" y="24"/>
                      </a:lnTo>
                      <a:lnTo>
                        <a:pt x="211" y="26"/>
                      </a:lnTo>
                      <a:lnTo>
                        <a:pt x="215" y="30"/>
                      </a:lnTo>
                      <a:lnTo>
                        <a:pt x="214" y="32"/>
                      </a:lnTo>
                      <a:lnTo>
                        <a:pt x="216" y="38"/>
                      </a:lnTo>
                      <a:lnTo>
                        <a:pt x="216" y="42"/>
                      </a:lnTo>
                      <a:lnTo>
                        <a:pt x="219" y="43"/>
                      </a:lnTo>
                      <a:lnTo>
                        <a:pt x="220" y="49"/>
                      </a:lnTo>
                      <a:lnTo>
                        <a:pt x="220" y="53"/>
                      </a:lnTo>
                      <a:lnTo>
                        <a:pt x="222" y="58"/>
                      </a:lnTo>
                      <a:lnTo>
                        <a:pt x="230" y="61"/>
                      </a:lnTo>
                      <a:lnTo>
                        <a:pt x="234" y="64"/>
                      </a:lnTo>
                      <a:lnTo>
                        <a:pt x="238" y="67"/>
                      </a:lnTo>
                      <a:lnTo>
                        <a:pt x="238" y="69"/>
                      </a:lnTo>
                      <a:lnTo>
                        <a:pt x="242" y="73"/>
                      </a:lnTo>
                      <a:lnTo>
                        <a:pt x="244" y="82"/>
                      </a:lnTo>
                      <a:lnTo>
                        <a:pt x="246" y="80"/>
                      </a:lnTo>
                      <a:lnTo>
                        <a:pt x="249" y="83"/>
                      </a:lnTo>
                      <a:lnTo>
                        <a:pt x="251" y="82"/>
                      </a:lnTo>
                      <a:lnTo>
                        <a:pt x="252" y="89"/>
                      </a:lnTo>
                      <a:lnTo>
                        <a:pt x="257" y="94"/>
                      </a:lnTo>
                      <a:lnTo>
                        <a:pt x="260" y="96"/>
                      </a:lnTo>
                      <a:lnTo>
                        <a:pt x="266" y="102"/>
                      </a:lnTo>
                      <a:lnTo>
                        <a:pt x="267" y="109"/>
                      </a:lnTo>
                      <a:lnTo>
                        <a:pt x="267" y="113"/>
                      </a:lnTo>
                      <a:lnTo>
                        <a:pt x="267" y="118"/>
                      </a:lnTo>
                      <a:lnTo>
                        <a:pt x="271" y="124"/>
                      </a:lnTo>
                      <a:lnTo>
                        <a:pt x="269" y="130"/>
                      </a:lnTo>
                      <a:lnTo>
                        <a:pt x="268" y="134"/>
                      </a:lnTo>
                      <a:lnTo>
                        <a:pt x="267" y="141"/>
                      </a:lnTo>
                      <a:lnTo>
                        <a:pt x="267" y="146"/>
                      </a:lnTo>
                      <a:lnTo>
                        <a:pt x="266" y="151"/>
                      </a:lnTo>
                      <a:lnTo>
                        <a:pt x="262" y="158"/>
                      </a:lnTo>
                      <a:lnTo>
                        <a:pt x="257" y="162"/>
                      </a:lnTo>
                      <a:lnTo>
                        <a:pt x="255" y="169"/>
                      </a:lnTo>
                      <a:lnTo>
                        <a:pt x="252" y="173"/>
                      </a:lnTo>
                      <a:lnTo>
                        <a:pt x="251" y="180"/>
                      </a:lnTo>
                      <a:lnTo>
                        <a:pt x="249" y="183"/>
                      </a:lnTo>
                      <a:lnTo>
                        <a:pt x="246" y="189"/>
                      </a:lnTo>
                      <a:lnTo>
                        <a:pt x="245" y="196"/>
                      </a:lnTo>
                      <a:lnTo>
                        <a:pt x="246" y="198"/>
                      </a:lnTo>
                      <a:lnTo>
                        <a:pt x="242" y="202"/>
                      </a:lnTo>
                      <a:lnTo>
                        <a:pt x="234" y="202"/>
                      </a:lnTo>
                      <a:lnTo>
                        <a:pt x="228" y="205"/>
                      </a:lnTo>
                      <a:lnTo>
                        <a:pt x="226" y="208"/>
                      </a:lnTo>
                      <a:lnTo>
                        <a:pt x="221" y="211"/>
                      </a:lnTo>
                      <a:lnTo>
                        <a:pt x="216" y="208"/>
                      </a:lnTo>
                      <a:lnTo>
                        <a:pt x="211" y="206"/>
                      </a:lnTo>
                      <a:lnTo>
                        <a:pt x="213" y="202"/>
                      </a:lnTo>
                      <a:lnTo>
                        <a:pt x="209" y="204"/>
                      </a:lnTo>
                      <a:lnTo>
                        <a:pt x="203" y="210"/>
                      </a:lnTo>
                      <a:lnTo>
                        <a:pt x="197" y="208"/>
                      </a:lnTo>
                      <a:lnTo>
                        <a:pt x="193" y="206"/>
                      </a:lnTo>
                      <a:lnTo>
                        <a:pt x="190" y="205"/>
                      </a:lnTo>
                      <a:lnTo>
                        <a:pt x="184" y="203"/>
                      </a:lnTo>
                      <a:lnTo>
                        <a:pt x="179" y="198"/>
                      </a:lnTo>
                      <a:lnTo>
                        <a:pt x="178" y="192"/>
                      </a:lnTo>
                      <a:lnTo>
                        <a:pt x="176" y="187"/>
                      </a:lnTo>
                      <a:lnTo>
                        <a:pt x="173" y="185"/>
                      </a:lnTo>
                      <a:lnTo>
                        <a:pt x="167" y="183"/>
                      </a:lnTo>
                      <a:lnTo>
                        <a:pt x="169" y="179"/>
                      </a:lnTo>
                      <a:lnTo>
                        <a:pt x="167" y="173"/>
                      </a:lnTo>
                      <a:lnTo>
                        <a:pt x="164" y="179"/>
                      </a:lnTo>
                      <a:lnTo>
                        <a:pt x="158" y="180"/>
                      </a:lnTo>
                      <a:lnTo>
                        <a:pt x="161" y="176"/>
                      </a:lnTo>
                      <a:lnTo>
                        <a:pt x="162" y="171"/>
                      </a:lnTo>
                      <a:lnTo>
                        <a:pt x="164" y="167"/>
                      </a:lnTo>
                      <a:lnTo>
                        <a:pt x="164" y="162"/>
                      </a:lnTo>
                      <a:lnTo>
                        <a:pt x="160" y="168"/>
                      </a:lnTo>
                      <a:lnTo>
                        <a:pt x="155" y="171"/>
                      </a:lnTo>
                      <a:lnTo>
                        <a:pt x="152" y="177"/>
                      </a:lnTo>
                      <a:lnTo>
                        <a:pt x="147" y="174"/>
                      </a:lnTo>
                      <a:lnTo>
                        <a:pt x="147" y="170"/>
                      </a:lnTo>
                      <a:lnTo>
                        <a:pt x="143" y="164"/>
                      </a:lnTo>
                      <a:lnTo>
                        <a:pt x="139" y="160"/>
                      </a:lnTo>
                      <a:lnTo>
                        <a:pt x="140" y="159"/>
                      </a:lnTo>
                      <a:lnTo>
                        <a:pt x="132" y="154"/>
                      </a:lnTo>
                      <a:lnTo>
                        <a:pt x="127" y="154"/>
                      </a:lnTo>
                      <a:lnTo>
                        <a:pt x="121" y="150"/>
                      </a:lnTo>
                      <a:lnTo>
                        <a:pt x="109" y="151"/>
                      </a:lnTo>
                      <a:lnTo>
                        <a:pt x="100" y="153"/>
                      </a:lnTo>
                      <a:lnTo>
                        <a:pt x="93" y="157"/>
                      </a:lnTo>
                      <a:lnTo>
                        <a:pt x="86" y="156"/>
                      </a:lnTo>
                      <a:lnTo>
                        <a:pt x="79" y="159"/>
                      </a:lnTo>
                      <a:lnTo>
                        <a:pt x="74" y="162"/>
                      </a:lnTo>
                      <a:lnTo>
                        <a:pt x="73" y="165"/>
                      </a:lnTo>
                      <a:lnTo>
                        <a:pt x="69" y="169"/>
                      </a:lnTo>
                      <a:lnTo>
                        <a:pt x="64" y="169"/>
                      </a:lnTo>
                      <a:lnTo>
                        <a:pt x="59" y="170"/>
                      </a:lnTo>
                      <a:lnTo>
                        <a:pt x="53" y="169"/>
                      </a:lnTo>
                      <a:lnTo>
                        <a:pt x="48" y="169"/>
                      </a:lnTo>
                      <a:lnTo>
                        <a:pt x="45" y="170"/>
                      </a:lnTo>
                      <a:lnTo>
                        <a:pt x="40" y="174"/>
                      </a:lnTo>
                      <a:lnTo>
                        <a:pt x="39" y="174"/>
                      </a:lnTo>
                      <a:lnTo>
                        <a:pt x="35" y="176"/>
                      </a:lnTo>
                      <a:lnTo>
                        <a:pt x="31" y="179"/>
                      </a:lnTo>
                      <a:lnTo>
                        <a:pt x="27" y="179"/>
                      </a:lnTo>
                      <a:lnTo>
                        <a:pt x="22" y="179"/>
                      </a:lnTo>
                      <a:lnTo>
                        <a:pt x="16" y="173"/>
                      </a:lnTo>
                      <a:lnTo>
                        <a:pt x="12" y="171"/>
                      </a:lnTo>
                      <a:lnTo>
                        <a:pt x="12" y="167"/>
                      </a:lnTo>
                      <a:lnTo>
                        <a:pt x="15" y="165"/>
                      </a:lnTo>
                      <a:lnTo>
                        <a:pt x="16" y="164"/>
                      </a:lnTo>
                      <a:lnTo>
                        <a:pt x="16" y="162"/>
                      </a:lnTo>
                      <a:lnTo>
                        <a:pt x="17" y="156"/>
                      </a:lnTo>
                      <a:lnTo>
                        <a:pt x="16" y="151"/>
                      </a:lnTo>
                      <a:lnTo>
                        <a:pt x="12" y="144"/>
                      </a:lnTo>
                      <a:lnTo>
                        <a:pt x="11" y="139"/>
                      </a:lnTo>
                      <a:lnTo>
                        <a:pt x="12" y="134"/>
                      </a:lnTo>
                      <a:lnTo>
                        <a:pt x="9" y="129"/>
                      </a:lnTo>
                      <a:lnTo>
                        <a:pt x="9" y="127"/>
                      </a:lnTo>
                      <a:lnTo>
                        <a:pt x="6" y="124"/>
                      </a:lnTo>
                      <a:lnTo>
                        <a:pt x="5" y="118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4" y="112"/>
                      </a:lnTo>
                      <a:lnTo>
                        <a:pt x="1" y="105"/>
                      </a:lnTo>
                      <a:lnTo>
                        <a:pt x="4" y="107"/>
                      </a:lnTo>
                      <a:lnTo>
                        <a:pt x="6" y="111"/>
                      </a:lnTo>
                      <a:lnTo>
                        <a:pt x="6" y="106"/>
                      </a:lnTo>
                      <a:lnTo>
                        <a:pt x="3" y="101"/>
                      </a:lnTo>
                      <a:lnTo>
                        <a:pt x="3" y="99"/>
                      </a:lnTo>
                      <a:lnTo>
                        <a:pt x="0" y="96"/>
                      </a:lnTo>
                      <a:lnTo>
                        <a:pt x="1" y="92"/>
                      </a:lnTo>
                      <a:lnTo>
                        <a:pt x="3" y="90"/>
                      </a:lnTo>
                      <a:lnTo>
                        <a:pt x="4" y="87"/>
                      </a:lnTo>
                      <a:lnTo>
                        <a:pt x="3" y="82"/>
                      </a:lnTo>
                      <a:lnTo>
                        <a:pt x="6" y="77"/>
                      </a:lnTo>
                      <a:lnTo>
                        <a:pt x="6" y="83"/>
                      </a:lnTo>
                      <a:lnTo>
                        <a:pt x="9" y="78"/>
                      </a:lnTo>
                      <a:lnTo>
                        <a:pt x="15" y="76"/>
                      </a:lnTo>
                      <a:lnTo>
                        <a:pt x="18" y="72"/>
                      </a:lnTo>
                      <a:lnTo>
                        <a:pt x="23" y="70"/>
                      </a:lnTo>
                      <a:lnTo>
                        <a:pt x="25" y="69"/>
                      </a:lnTo>
                      <a:lnTo>
                        <a:pt x="28" y="70"/>
                      </a:lnTo>
                      <a:lnTo>
                        <a:pt x="33" y="67"/>
                      </a:lnTo>
                      <a:lnTo>
                        <a:pt x="38" y="66"/>
                      </a:lnTo>
                      <a:lnTo>
                        <a:pt x="38" y="65"/>
                      </a:lnTo>
                      <a:lnTo>
                        <a:pt x="40" y="64"/>
                      </a:lnTo>
                      <a:lnTo>
                        <a:pt x="44" y="65"/>
                      </a:lnTo>
                      <a:lnTo>
                        <a:pt x="51" y="63"/>
                      </a:lnTo>
                      <a:lnTo>
                        <a:pt x="54" y="59"/>
                      </a:lnTo>
                      <a:lnTo>
                        <a:pt x="56" y="55"/>
                      </a:lnTo>
                      <a:lnTo>
                        <a:pt x="60" y="52"/>
                      </a:lnTo>
                      <a:lnTo>
                        <a:pt x="60" y="49"/>
                      </a:lnTo>
                      <a:lnTo>
                        <a:pt x="60" y="46"/>
                      </a:lnTo>
                      <a:lnTo>
                        <a:pt x="65" y="40"/>
                      </a:lnTo>
                      <a:lnTo>
                        <a:pt x="68" y="46"/>
                      </a:lnTo>
                      <a:lnTo>
                        <a:pt x="70" y="44"/>
                      </a:lnTo>
                      <a:lnTo>
                        <a:pt x="68" y="41"/>
                      </a:lnTo>
                      <a:lnTo>
                        <a:pt x="70" y="37"/>
                      </a:lnTo>
                      <a:lnTo>
                        <a:pt x="74" y="38"/>
                      </a:lnTo>
                      <a:lnTo>
                        <a:pt x="74" y="34"/>
                      </a:lnTo>
                      <a:lnTo>
                        <a:pt x="77" y="30"/>
                      </a:lnTo>
                      <a:lnTo>
                        <a:pt x="80" y="28"/>
                      </a:lnTo>
                      <a:lnTo>
                        <a:pt x="83" y="26"/>
                      </a:lnTo>
                      <a:lnTo>
                        <a:pt x="83" y="24"/>
                      </a:lnTo>
                      <a:lnTo>
                        <a:pt x="86" y="25"/>
                      </a:lnTo>
                      <a:lnTo>
                        <a:pt x="86" y="24"/>
                      </a:lnTo>
                      <a:lnTo>
                        <a:pt x="89" y="23"/>
                      </a:lnTo>
                      <a:lnTo>
                        <a:pt x="92" y="22"/>
                      </a:lnTo>
                      <a:lnTo>
                        <a:pt x="97" y="25"/>
                      </a:lnTo>
                      <a:lnTo>
                        <a:pt x="100" y="29"/>
                      </a:lnTo>
                      <a:lnTo>
                        <a:pt x="105" y="29"/>
                      </a:lnTo>
                      <a:lnTo>
                        <a:pt x="109" y="30"/>
                      </a:lnTo>
                      <a:lnTo>
                        <a:pt x="108" y="25"/>
                      </a:lnTo>
                      <a:lnTo>
                        <a:pt x="111" y="20"/>
                      </a:lnTo>
                      <a:lnTo>
                        <a:pt x="114" y="18"/>
                      </a:lnTo>
                      <a:lnTo>
                        <a:pt x="114" y="17"/>
                      </a:lnTo>
                      <a:lnTo>
                        <a:pt x="116" y="13"/>
                      </a:lnTo>
                      <a:lnTo>
                        <a:pt x="120" y="11"/>
                      </a:lnTo>
                      <a:lnTo>
                        <a:pt x="123" y="12"/>
                      </a:lnTo>
                      <a:lnTo>
                        <a:pt x="129" y="9"/>
                      </a:lnTo>
                      <a:lnTo>
                        <a:pt x="129" y="7"/>
                      </a:lnTo>
                      <a:lnTo>
                        <a:pt x="124" y="5"/>
                      </a:lnTo>
                      <a:lnTo>
                        <a:pt x="128" y="3"/>
                      </a:lnTo>
                      <a:lnTo>
                        <a:pt x="132" y="5"/>
                      </a:lnTo>
                      <a:lnTo>
                        <a:pt x="135" y="8"/>
                      </a:lnTo>
                      <a:lnTo>
                        <a:pt x="141" y="9"/>
                      </a:lnTo>
                      <a:lnTo>
                        <a:pt x="144" y="8"/>
                      </a:lnTo>
                      <a:lnTo>
                        <a:pt x="147" y="11"/>
                      </a:lnTo>
                      <a:lnTo>
                        <a:pt x="151" y="9"/>
                      </a:lnTo>
                      <a:lnTo>
                        <a:pt x="153" y="9"/>
                      </a:lnTo>
                      <a:lnTo>
                        <a:pt x="156" y="8"/>
                      </a:lnTo>
                      <a:lnTo>
                        <a:pt x="158" y="12"/>
                      </a:lnTo>
                      <a:lnTo>
                        <a:pt x="157" y="15"/>
                      </a:lnTo>
                      <a:lnTo>
                        <a:pt x="155" y="18"/>
                      </a:lnTo>
                      <a:lnTo>
                        <a:pt x="152" y="18"/>
                      </a:lnTo>
                      <a:lnTo>
                        <a:pt x="152" y="22"/>
                      </a:lnTo>
                      <a:lnTo>
                        <a:pt x="151" y="24"/>
                      </a:lnTo>
                      <a:lnTo>
                        <a:pt x="149" y="28"/>
                      </a:lnTo>
                      <a:lnTo>
                        <a:pt x="149" y="30"/>
                      </a:lnTo>
                      <a:lnTo>
                        <a:pt x="155" y="34"/>
                      </a:lnTo>
                      <a:lnTo>
                        <a:pt x="160" y="36"/>
                      </a:lnTo>
                      <a:lnTo>
                        <a:pt x="163" y="38"/>
                      </a:lnTo>
                      <a:lnTo>
                        <a:pt x="168" y="42"/>
                      </a:lnTo>
                      <a:lnTo>
                        <a:pt x="169" y="42"/>
                      </a:lnTo>
                      <a:lnTo>
                        <a:pt x="173" y="44"/>
                      </a:lnTo>
                      <a:lnTo>
                        <a:pt x="174" y="46"/>
                      </a:lnTo>
                      <a:lnTo>
                        <a:pt x="180" y="48"/>
                      </a:lnTo>
                      <a:lnTo>
                        <a:pt x="185" y="46"/>
                      </a:lnTo>
                      <a:lnTo>
                        <a:pt x="186" y="42"/>
                      </a:lnTo>
                      <a:lnTo>
                        <a:pt x="187" y="40"/>
                      </a:lnTo>
                      <a:lnTo>
                        <a:pt x="188" y="36"/>
                      </a:lnTo>
                      <a:lnTo>
                        <a:pt x="191" y="30"/>
                      </a:lnTo>
                      <a:lnTo>
                        <a:pt x="190" y="26"/>
                      </a:lnTo>
                      <a:lnTo>
                        <a:pt x="190" y="25"/>
                      </a:lnTo>
                      <a:lnTo>
                        <a:pt x="190" y="20"/>
                      </a:lnTo>
                      <a:lnTo>
                        <a:pt x="190" y="15"/>
                      </a:lnTo>
                      <a:lnTo>
                        <a:pt x="191" y="14"/>
                      </a:lnTo>
                      <a:lnTo>
                        <a:pt x="190" y="12"/>
                      </a:lnTo>
                      <a:lnTo>
                        <a:pt x="192" y="8"/>
                      </a:lnTo>
                      <a:lnTo>
                        <a:pt x="193" y="5"/>
                      </a:lnTo>
                      <a:lnTo>
                        <a:pt x="193" y="2"/>
                      </a:lnTo>
                      <a:lnTo>
                        <a:pt x="196" y="0"/>
                      </a:lnTo>
                      <a:lnTo>
                        <a:pt x="198" y="3"/>
                      </a:lnTo>
                      <a:lnTo>
                        <a:pt x="198" y="8"/>
                      </a:lnTo>
                      <a:lnTo>
                        <a:pt x="199" y="8"/>
                      </a:lnTo>
                      <a:lnTo>
                        <a:pt x="201" y="12"/>
                      </a:lnTo>
                      <a:lnTo>
                        <a:pt x="203" y="15"/>
                      </a:lnTo>
                      <a:lnTo>
                        <a:pt x="203" y="19"/>
                      </a:lnTo>
                      <a:lnTo>
                        <a:pt x="203" y="2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2" name="Freihandform 117">
                  <a:extLst>
                    <a:ext uri="{FF2B5EF4-FFF2-40B4-BE49-F238E27FC236}">
                      <a16:creationId xmlns:a16="http://schemas.microsoft.com/office/drawing/2014/main" id="{604DC2FB-E425-940D-DE04-C3F3CCF63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7888" y="5984875"/>
                  <a:ext cx="31750" cy="26988"/>
                </a:xfrm>
                <a:custGeom>
                  <a:avLst/>
                  <a:gdLst>
                    <a:gd name="T0" fmla="*/ 11 w 20"/>
                    <a:gd name="T1" fmla="*/ 7 h 17"/>
                    <a:gd name="T2" fmla="*/ 17 w 20"/>
                    <a:gd name="T3" fmla="*/ 12 h 17"/>
                    <a:gd name="T4" fmla="*/ 20 w 20"/>
                    <a:gd name="T5" fmla="*/ 15 h 17"/>
                    <a:gd name="T6" fmla="*/ 18 w 20"/>
                    <a:gd name="T7" fmla="*/ 17 h 17"/>
                    <a:gd name="T8" fmla="*/ 14 w 20"/>
                    <a:gd name="T9" fmla="*/ 15 h 17"/>
                    <a:gd name="T10" fmla="*/ 9 w 20"/>
                    <a:gd name="T11" fmla="*/ 12 h 17"/>
                    <a:gd name="T12" fmla="*/ 4 w 20"/>
                    <a:gd name="T13" fmla="*/ 7 h 17"/>
                    <a:gd name="T14" fmla="*/ 0 w 20"/>
                    <a:gd name="T15" fmla="*/ 2 h 17"/>
                    <a:gd name="T16" fmla="*/ 0 w 20"/>
                    <a:gd name="T17" fmla="*/ 0 h 17"/>
                    <a:gd name="T18" fmla="*/ 2 w 20"/>
                    <a:gd name="T19" fmla="*/ 0 h 17"/>
                    <a:gd name="T20" fmla="*/ 6 w 20"/>
                    <a:gd name="T21" fmla="*/ 2 h 17"/>
                    <a:gd name="T22" fmla="*/ 8 w 20"/>
                    <a:gd name="T23" fmla="*/ 5 h 17"/>
                    <a:gd name="T24" fmla="*/ 11 w 20"/>
                    <a:gd name="T25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17">
                      <a:moveTo>
                        <a:pt x="11" y="7"/>
                      </a:moveTo>
                      <a:lnTo>
                        <a:pt x="17" y="12"/>
                      </a:lnTo>
                      <a:lnTo>
                        <a:pt x="20" y="15"/>
                      </a:lnTo>
                      <a:lnTo>
                        <a:pt x="18" y="17"/>
                      </a:lnTo>
                      <a:lnTo>
                        <a:pt x="14" y="15"/>
                      </a:lnTo>
                      <a:lnTo>
                        <a:pt x="9" y="12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8" y="5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3" name="Freihandform 124">
                  <a:extLst>
                    <a:ext uri="{FF2B5EF4-FFF2-40B4-BE49-F238E27FC236}">
                      <a16:creationId xmlns:a16="http://schemas.microsoft.com/office/drawing/2014/main" id="{7B5F5191-88DD-EB9B-0BE2-3E8E4D7D57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1700" y="6157913"/>
                  <a:ext cx="128588" cy="169863"/>
                </a:xfrm>
                <a:custGeom>
                  <a:avLst/>
                  <a:gdLst>
                    <a:gd name="T0" fmla="*/ 46 w 81"/>
                    <a:gd name="T1" fmla="*/ 58 h 107"/>
                    <a:gd name="T2" fmla="*/ 52 w 81"/>
                    <a:gd name="T3" fmla="*/ 58 h 107"/>
                    <a:gd name="T4" fmla="*/ 50 w 81"/>
                    <a:gd name="T5" fmla="*/ 66 h 107"/>
                    <a:gd name="T6" fmla="*/ 43 w 81"/>
                    <a:gd name="T7" fmla="*/ 76 h 107"/>
                    <a:gd name="T8" fmla="*/ 40 w 81"/>
                    <a:gd name="T9" fmla="*/ 81 h 107"/>
                    <a:gd name="T10" fmla="*/ 32 w 81"/>
                    <a:gd name="T11" fmla="*/ 90 h 107"/>
                    <a:gd name="T12" fmla="*/ 23 w 81"/>
                    <a:gd name="T13" fmla="*/ 105 h 107"/>
                    <a:gd name="T14" fmla="*/ 14 w 81"/>
                    <a:gd name="T15" fmla="*/ 107 h 107"/>
                    <a:gd name="T16" fmla="*/ 2 w 81"/>
                    <a:gd name="T17" fmla="*/ 104 h 107"/>
                    <a:gd name="T18" fmla="*/ 4 w 81"/>
                    <a:gd name="T19" fmla="*/ 93 h 107"/>
                    <a:gd name="T20" fmla="*/ 17 w 81"/>
                    <a:gd name="T21" fmla="*/ 82 h 107"/>
                    <a:gd name="T22" fmla="*/ 28 w 81"/>
                    <a:gd name="T23" fmla="*/ 73 h 107"/>
                    <a:gd name="T24" fmla="*/ 34 w 81"/>
                    <a:gd name="T25" fmla="*/ 61 h 107"/>
                    <a:gd name="T26" fmla="*/ 38 w 81"/>
                    <a:gd name="T27" fmla="*/ 54 h 107"/>
                    <a:gd name="T28" fmla="*/ 44 w 81"/>
                    <a:gd name="T29" fmla="*/ 54 h 107"/>
                    <a:gd name="T30" fmla="*/ 60 w 81"/>
                    <a:gd name="T31" fmla="*/ 23 h 107"/>
                    <a:gd name="T32" fmla="*/ 63 w 81"/>
                    <a:gd name="T33" fmla="*/ 19 h 107"/>
                    <a:gd name="T34" fmla="*/ 69 w 81"/>
                    <a:gd name="T35" fmla="*/ 28 h 107"/>
                    <a:gd name="T36" fmla="*/ 78 w 81"/>
                    <a:gd name="T37" fmla="*/ 25 h 107"/>
                    <a:gd name="T38" fmla="*/ 80 w 81"/>
                    <a:gd name="T39" fmla="*/ 34 h 107"/>
                    <a:gd name="T40" fmla="*/ 73 w 81"/>
                    <a:gd name="T41" fmla="*/ 38 h 107"/>
                    <a:gd name="T42" fmla="*/ 72 w 81"/>
                    <a:gd name="T43" fmla="*/ 46 h 107"/>
                    <a:gd name="T44" fmla="*/ 68 w 81"/>
                    <a:gd name="T45" fmla="*/ 52 h 107"/>
                    <a:gd name="T46" fmla="*/ 60 w 81"/>
                    <a:gd name="T47" fmla="*/ 61 h 107"/>
                    <a:gd name="T48" fmla="*/ 56 w 81"/>
                    <a:gd name="T49" fmla="*/ 58 h 107"/>
                    <a:gd name="T50" fmla="*/ 57 w 81"/>
                    <a:gd name="T51" fmla="*/ 46 h 107"/>
                    <a:gd name="T52" fmla="*/ 50 w 81"/>
                    <a:gd name="T53" fmla="*/ 38 h 107"/>
                    <a:gd name="T54" fmla="*/ 56 w 81"/>
                    <a:gd name="T55" fmla="*/ 29 h 107"/>
                    <a:gd name="T56" fmla="*/ 53 w 81"/>
                    <a:gd name="T57" fmla="*/ 18 h 107"/>
                    <a:gd name="T58" fmla="*/ 50 w 81"/>
                    <a:gd name="T59" fmla="*/ 13 h 107"/>
                    <a:gd name="T60" fmla="*/ 41 w 81"/>
                    <a:gd name="T61" fmla="*/ 0 h 107"/>
                    <a:gd name="T62" fmla="*/ 47 w 81"/>
                    <a:gd name="T63" fmla="*/ 5 h 107"/>
                    <a:gd name="T64" fmla="*/ 55 w 81"/>
                    <a:gd name="T65" fmla="*/ 13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1" h="107">
                      <a:moveTo>
                        <a:pt x="44" y="54"/>
                      </a:moveTo>
                      <a:lnTo>
                        <a:pt x="46" y="58"/>
                      </a:lnTo>
                      <a:lnTo>
                        <a:pt x="51" y="54"/>
                      </a:lnTo>
                      <a:lnTo>
                        <a:pt x="52" y="58"/>
                      </a:lnTo>
                      <a:lnTo>
                        <a:pt x="52" y="61"/>
                      </a:lnTo>
                      <a:lnTo>
                        <a:pt x="50" y="66"/>
                      </a:lnTo>
                      <a:lnTo>
                        <a:pt x="46" y="72"/>
                      </a:lnTo>
                      <a:lnTo>
                        <a:pt x="43" y="76"/>
                      </a:lnTo>
                      <a:lnTo>
                        <a:pt x="45" y="81"/>
                      </a:lnTo>
                      <a:lnTo>
                        <a:pt x="40" y="81"/>
                      </a:lnTo>
                      <a:lnTo>
                        <a:pt x="34" y="84"/>
                      </a:lnTo>
                      <a:lnTo>
                        <a:pt x="32" y="90"/>
                      </a:lnTo>
                      <a:lnTo>
                        <a:pt x="28" y="100"/>
                      </a:lnTo>
                      <a:lnTo>
                        <a:pt x="23" y="105"/>
                      </a:lnTo>
                      <a:lnTo>
                        <a:pt x="20" y="107"/>
                      </a:lnTo>
                      <a:lnTo>
                        <a:pt x="14" y="107"/>
                      </a:lnTo>
                      <a:lnTo>
                        <a:pt x="9" y="104"/>
                      </a:lnTo>
                      <a:lnTo>
                        <a:pt x="2" y="104"/>
                      </a:lnTo>
                      <a:lnTo>
                        <a:pt x="0" y="100"/>
                      </a:lnTo>
                      <a:lnTo>
                        <a:pt x="4" y="93"/>
                      </a:lnTo>
                      <a:lnTo>
                        <a:pt x="12" y="83"/>
                      </a:lnTo>
                      <a:lnTo>
                        <a:pt x="17" y="82"/>
                      </a:lnTo>
                      <a:lnTo>
                        <a:pt x="22" y="78"/>
                      </a:lnTo>
                      <a:lnTo>
                        <a:pt x="28" y="73"/>
                      </a:lnTo>
                      <a:lnTo>
                        <a:pt x="32" y="69"/>
                      </a:lnTo>
                      <a:lnTo>
                        <a:pt x="34" y="61"/>
                      </a:lnTo>
                      <a:lnTo>
                        <a:pt x="38" y="59"/>
                      </a:lnTo>
                      <a:lnTo>
                        <a:pt x="38" y="54"/>
                      </a:lnTo>
                      <a:lnTo>
                        <a:pt x="43" y="51"/>
                      </a:lnTo>
                      <a:lnTo>
                        <a:pt x="44" y="54"/>
                      </a:lnTo>
                      <a:close/>
                      <a:moveTo>
                        <a:pt x="55" y="13"/>
                      </a:moveTo>
                      <a:lnTo>
                        <a:pt x="60" y="23"/>
                      </a:lnTo>
                      <a:lnTo>
                        <a:pt x="60" y="17"/>
                      </a:lnTo>
                      <a:lnTo>
                        <a:pt x="63" y="19"/>
                      </a:lnTo>
                      <a:lnTo>
                        <a:pt x="64" y="25"/>
                      </a:lnTo>
                      <a:lnTo>
                        <a:pt x="69" y="28"/>
                      </a:lnTo>
                      <a:lnTo>
                        <a:pt x="74" y="29"/>
                      </a:lnTo>
                      <a:lnTo>
                        <a:pt x="78" y="25"/>
                      </a:lnTo>
                      <a:lnTo>
                        <a:pt x="81" y="26"/>
                      </a:lnTo>
                      <a:lnTo>
                        <a:pt x="80" y="34"/>
                      </a:lnTo>
                      <a:lnTo>
                        <a:pt x="78" y="38"/>
                      </a:lnTo>
                      <a:lnTo>
                        <a:pt x="73" y="38"/>
                      </a:lnTo>
                      <a:lnTo>
                        <a:pt x="70" y="41"/>
                      </a:lnTo>
                      <a:lnTo>
                        <a:pt x="72" y="46"/>
                      </a:lnTo>
                      <a:lnTo>
                        <a:pt x="70" y="47"/>
                      </a:lnTo>
                      <a:lnTo>
                        <a:pt x="68" y="52"/>
                      </a:lnTo>
                      <a:lnTo>
                        <a:pt x="64" y="58"/>
                      </a:lnTo>
                      <a:lnTo>
                        <a:pt x="60" y="61"/>
                      </a:lnTo>
                      <a:lnTo>
                        <a:pt x="58" y="59"/>
                      </a:lnTo>
                      <a:lnTo>
                        <a:pt x="56" y="58"/>
                      </a:lnTo>
                      <a:lnTo>
                        <a:pt x="60" y="51"/>
                      </a:lnTo>
                      <a:lnTo>
                        <a:pt x="57" y="46"/>
                      </a:lnTo>
                      <a:lnTo>
                        <a:pt x="50" y="42"/>
                      </a:lnTo>
                      <a:lnTo>
                        <a:pt x="50" y="38"/>
                      </a:lnTo>
                      <a:lnTo>
                        <a:pt x="55" y="36"/>
                      </a:lnTo>
                      <a:lnTo>
                        <a:pt x="56" y="29"/>
                      </a:lnTo>
                      <a:lnTo>
                        <a:pt x="56" y="24"/>
                      </a:lnTo>
                      <a:lnTo>
                        <a:pt x="53" y="18"/>
                      </a:lnTo>
                      <a:lnTo>
                        <a:pt x="53" y="17"/>
                      </a:lnTo>
                      <a:lnTo>
                        <a:pt x="50" y="13"/>
                      </a:lnTo>
                      <a:lnTo>
                        <a:pt x="45" y="6"/>
                      </a:lnTo>
                      <a:lnTo>
                        <a:pt x="41" y="0"/>
                      </a:lnTo>
                      <a:lnTo>
                        <a:pt x="44" y="0"/>
                      </a:lnTo>
                      <a:lnTo>
                        <a:pt x="47" y="5"/>
                      </a:lnTo>
                      <a:lnTo>
                        <a:pt x="53" y="6"/>
                      </a:lnTo>
                      <a:lnTo>
                        <a:pt x="55" y="13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  <p:sp>
            <p:nvSpPr>
              <p:cNvPr id="196" name="Freihandform 158">
                <a:extLst>
                  <a:ext uri="{FF2B5EF4-FFF2-40B4-BE49-F238E27FC236}">
                    <a16:creationId xmlns:a16="http://schemas.microsoft.com/office/drawing/2014/main" id="{00690505-984B-D37E-58AB-7804AAD40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888" y="6359525"/>
                <a:ext cx="20638" cy="19050"/>
              </a:xfrm>
              <a:custGeom>
                <a:avLst/>
                <a:gdLst>
                  <a:gd name="T0" fmla="*/ 2 w 13"/>
                  <a:gd name="T1" fmla="*/ 0 h 12"/>
                  <a:gd name="T2" fmla="*/ 6 w 13"/>
                  <a:gd name="T3" fmla="*/ 3 h 12"/>
                  <a:gd name="T4" fmla="*/ 12 w 13"/>
                  <a:gd name="T5" fmla="*/ 4 h 12"/>
                  <a:gd name="T6" fmla="*/ 13 w 13"/>
                  <a:gd name="T7" fmla="*/ 7 h 12"/>
                  <a:gd name="T8" fmla="*/ 10 w 13"/>
                  <a:gd name="T9" fmla="*/ 11 h 12"/>
                  <a:gd name="T10" fmla="*/ 1 w 13"/>
                  <a:gd name="T11" fmla="*/ 12 h 12"/>
                  <a:gd name="T12" fmla="*/ 0 w 13"/>
                  <a:gd name="T13" fmla="*/ 6 h 12"/>
                  <a:gd name="T14" fmla="*/ 1 w 13"/>
                  <a:gd name="T15" fmla="*/ 2 h 12"/>
                  <a:gd name="T16" fmla="*/ 2 w 1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2" y="0"/>
                    </a:moveTo>
                    <a:lnTo>
                      <a:pt x="6" y="3"/>
                    </a:lnTo>
                    <a:lnTo>
                      <a:pt x="12" y="4"/>
                    </a:lnTo>
                    <a:lnTo>
                      <a:pt x="13" y="7"/>
                    </a:lnTo>
                    <a:lnTo>
                      <a:pt x="10" y="11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197" name="Gruppieren 196">
                <a:extLst>
                  <a:ext uri="{FF2B5EF4-FFF2-40B4-BE49-F238E27FC236}">
                    <a16:creationId xmlns:a16="http://schemas.microsoft.com/office/drawing/2014/main" id="{B28B9B53-37C1-F47E-622D-875194239079}"/>
                  </a:ext>
                </a:extLst>
              </p:cNvPr>
              <p:cNvGrpSpPr/>
              <p:nvPr/>
            </p:nvGrpSpPr>
            <p:grpSpPr>
              <a:xfrm>
                <a:off x="3954463" y="5491163"/>
                <a:ext cx="714375" cy="392112"/>
                <a:chOff x="3954463" y="5491163"/>
                <a:chExt cx="714375" cy="392112"/>
              </a:xfrm>
              <a:grpFill/>
            </p:grpSpPr>
            <p:sp>
              <p:nvSpPr>
                <p:cNvPr id="199" name="Freihandform 21">
                  <a:extLst>
                    <a:ext uri="{FF2B5EF4-FFF2-40B4-BE49-F238E27FC236}">
                      <a16:creationId xmlns:a16="http://schemas.microsoft.com/office/drawing/2014/main" id="{4ED7DAD2-093A-2964-B569-7050380D0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6075" y="5710238"/>
                  <a:ext cx="14288" cy="15875"/>
                </a:xfrm>
                <a:custGeom>
                  <a:avLst/>
                  <a:gdLst>
                    <a:gd name="T0" fmla="*/ 0 w 9"/>
                    <a:gd name="T1" fmla="*/ 6 h 10"/>
                    <a:gd name="T2" fmla="*/ 3 w 9"/>
                    <a:gd name="T3" fmla="*/ 4 h 10"/>
                    <a:gd name="T4" fmla="*/ 9 w 9"/>
                    <a:gd name="T5" fmla="*/ 0 h 10"/>
                    <a:gd name="T6" fmla="*/ 9 w 9"/>
                    <a:gd name="T7" fmla="*/ 4 h 10"/>
                    <a:gd name="T8" fmla="*/ 7 w 9"/>
                    <a:gd name="T9" fmla="*/ 7 h 10"/>
                    <a:gd name="T10" fmla="*/ 5 w 9"/>
                    <a:gd name="T11" fmla="*/ 7 h 10"/>
                    <a:gd name="T12" fmla="*/ 3 w 9"/>
                    <a:gd name="T13" fmla="*/ 10 h 10"/>
                    <a:gd name="T14" fmla="*/ 0 w 9"/>
                    <a:gd name="T15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0">
                      <a:moveTo>
                        <a:pt x="0" y="6"/>
                      </a:move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7" y="7"/>
                      </a:lnTo>
                      <a:lnTo>
                        <a:pt x="5" y="7"/>
                      </a:lnTo>
                      <a:lnTo>
                        <a:pt x="3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0" name="Freihandform 75">
                  <a:extLst>
                    <a:ext uri="{FF2B5EF4-FFF2-40B4-BE49-F238E27FC236}">
                      <a16:creationId xmlns:a16="http://schemas.microsoft.com/office/drawing/2014/main" id="{DDFC7098-75A3-AFF7-70C0-D08451BDEF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54463" y="5710238"/>
                  <a:ext cx="487363" cy="169863"/>
                </a:xfrm>
                <a:custGeom>
                  <a:avLst/>
                  <a:gdLst>
                    <a:gd name="T0" fmla="*/ 166 w 307"/>
                    <a:gd name="T1" fmla="*/ 99 h 107"/>
                    <a:gd name="T2" fmla="*/ 196 w 307"/>
                    <a:gd name="T3" fmla="*/ 104 h 107"/>
                    <a:gd name="T4" fmla="*/ 192 w 307"/>
                    <a:gd name="T5" fmla="*/ 99 h 107"/>
                    <a:gd name="T6" fmla="*/ 196 w 307"/>
                    <a:gd name="T7" fmla="*/ 104 h 107"/>
                    <a:gd name="T8" fmla="*/ 160 w 307"/>
                    <a:gd name="T9" fmla="*/ 94 h 107"/>
                    <a:gd name="T10" fmla="*/ 146 w 307"/>
                    <a:gd name="T11" fmla="*/ 93 h 107"/>
                    <a:gd name="T12" fmla="*/ 184 w 307"/>
                    <a:gd name="T13" fmla="*/ 94 h 107"/>
                    <a:gd name="T14" fmla="*/ 171 w 307"/>
                    <a:gd name="T15" fmla="*/ 92 h 107"/>
                    <a:gd name="T16" fmla="*/ 90 w 307"/>
                    <a:gd name="T17" fmla="*/ 82 h 107"/>
                    <a:gd name="T18" fmla="*/ 119 w 307"/>
                    <a:gd name="T19" fmla="*/ 87 h 107"/>
                    <a:gd name="T20" fmla="*/ 122 w 307"/>
                    <a:gd name="T21" fmla="*/ 92 h 107"/>
                    <a:gd name="T22" fmla="*/ 95 w 307"/>
                    <a:gd name="T23" fmla="*/ 88 h 107"/>
                    <a:gd name="T24" fmla="*/ 74 w 307"/>
                    <a:gd name="T25" fmla="*/ 82 h 107"/>
                    <a:gd name="T26" fmla="*/ 86 w 307"/>
                    <a:gd name="T27" fmla="*/ 79 h 107"/>
                    <a:gd name="T28" fmla="*/ 261 w 307"/>
                    <a:gd name="T29" fmla="*/ 82 h 107"/>
                    <a:gd name="T30" fmla="*/ 265 w 307"/>
                    <a:gd name="T31" fmla="*/ 75 h 107"/>
                    <a:gd name="T32" fmla="*/ 207 w 307"/>
                    <a:gd name="T33" fmla="*/ 61 h 107"/>
                    <a:gd name="T34" fmla="*/ 236 w 307"/>
                    <a:gd name="T35" fmla="*/ 57 h 107"/>
                    <a:gd name="T36" fmla="*/ 224 w 307"/>
                    <a:gd name="T37" fmla="*/ 59 h 107"/>
                    <a:gd name="T38" fmla="*/ 236 w 307"/>
                    <a:gd name="T39" fmla="*/ 57 h 107"/>
                    <a:gd name="T40" fmla="*/ 276 w 307"/>
                    <a:gd name="T41" fmla="*/ 52 h 107"/>
                    <a:gd name="T42" fmla="*/ 300 w 307"/>
                    <a:gd name="T43" fmla="*/ 52 h 107"/>
                    <a:gd name="T44" fmla="*/ 301 w 307"/>
                    <a:gd name="T45" fmla="*/ 92 h 107"/>
                    <a:gd name="T46" fmla="*/ 287 w 307"/>
                    <a:gd name="T47" fmla="*/ 87 h 107"/>
                    <a:gd name="T48" fmla="*/ 273 w 307"/>
                    <a:gd name="T49" fmla="*/ 67 h 107"/>
                    <a:gd name="T50" fmla="*/ 253 w 307"/>
                    <a:gd name="T51" fmla="*/ 64 h 107"/>
                    <a:gd name="T52" fmla="*/ 254 w 307"/>
                    <a:gd name="T53" fmla="*/ 53 h 107"/>
                    <a:gd name="T54" fmla="*/ 245 w 307"/>
                    <a:gd name="T55" fmla="*/ 47 h 107"/>
                    <a:gd name="T56" fmla="*/ 249 w 307"/>
                    <a:gd name="T57" fmla="*/ 39 h 107"/>
                    <a:gd name="T58" fmla="*/ 196 w 307"/>
                    <a:gd name="T59" fmla="*/ 34 h 107"/>
                    <a:gd name="T60" fmla="*/ 167 w 307"/>
                    <a:gd name="T61" fmla="*/ 35 h 107"/>
                    <a:gd name="T62" fmla="*/ 189 w 307"/>
                    <a:gd name="T63" fmla="*/ 41 h 107"/>
                    <a:gd name="T64" fmla="*/ 175 w 307"/>
                    <a:gd name="T65" fmla="*/ 50 h 107"/>
                    <a:gd name="T66" fmla="*/ 188 w 307"/>
                    <a:gd name="T67" fmla="*/ 73 h 107"/>
                    <a:gd name="T68" fmla="*/ 178 w 307"/>
                    <a:gd name="T69" fmla="*/ 69 h 107"/>
                    <a:gd name="T70" fmla="*/ 173 w 307"/>
                    <a:gd name="T71" fmla="*/ 55 h 107"/>
                    <a:gd name="T72" fmla="*/ 165 w 307"/>
                    <a:gd name="T73" fmla="*/ 74 h 107"/>
                    <a:gd name="T74" fmla="*/ 160 w 307"/>
                    <a:gd name="T75" fmla="*/ 59 h 107"/>
                    <a:gd name="T76" fmla="*/ 165 w 307"/>
                    <a:gd name="T77" fmla="*/ 35 h 107"/>
                    <a:gd name="T78" fmla="*/ 185 w 307"/>
                    <a:gd name="T79" fmla="*/ 30 h 107"/>
                    <a:gd name="T80" fmla="*/ 224 w 307"/>
                    <a:gd name="T81" fmla="*/ 29 h 107"/>
                    <a:gd name="T82" fmla="*/ 223 w 307"/>
                    <a:gd name="T83" fmla="*/ 41 h 107"/>
                    <a:gd name="T84" fmla="*/ 216 w 307"/>
                    <a:gd name="T85" fmla="*/ 24 h 107"/>
                    <a:gd name="T86" fmla="*/ 224 w 307"/>
                    <a:gd name="T87" fmla="*/ 29 h 107"/>
                    <a:gd name="T88" fmla="*/ 149 w 307"/>
                    <a:gd name="T89" fmla="*/ 36 h 107"/>
                    <a:gd name="T90" fmla="*/ 140 w 307"/>
                    <a:gd name="T91" fmla="*/ 63 h 107"/>
                    <a:gd name="T92" fmla="*/ 124 w 307"/>
                    <a:gd name="T93" fmla="*/ 59 h 107"/>
                    <a:gd name="T94" fmla="*/ 105 w 307"/>
                    <a:gd name="T95" fmla="*/ 57 h 107"/>
                    <a:gd name="T96" fmla="*/ 93 w 307"/>
                    <a:gd name="T97" fmla="*/ 40 h 107"/>
                    <a:gd name="T98" fmla="*/ 98 w 307"/>
                    <a:gd name="T99" fmla="*/ 28 h 107"/>
                    <a:gd name="T100" fmla="*/ 115 w 307"/>
                    <a:gd name="T101" fmla="*/ 27 h 107"/>
                    <a:gd name="T102" fmla="*/ 133 w 307"/>
                    <a:gd name="T103" fmla="*/ 18 h 107"/>
                    <a:gd name="T104" fmla="*/ 151 w 307"/>
                    <a:gd name="T105" fmla="*/ 9 h 107"/>
                    <a:gd name="T106" fmla="*/ 70 w 307"/>
                    <a:gd name="T107" fmla="*/ 75 h 107"/>
                    <a:gd name="T108" fmla="*/ 46 w 307"/>
                    <a:gd name="T109" fmla="*/ 61 h 107"/>
                    <a:gd name="T110" fmla="*/ 27 w 307"/>
                    <a:gd name="T111" fmla="*/ 35 h 107"/>
                    <a:gd name="T112" fmla="*/ 12 w 307"/>
                    <a:gd name="T113" fmla="*/ 15 h 107"/>
                    <a:gd name="T114" fmla="*/ 5 w 307"/>
                    <a:gd name="T115" fmla="*/ 0 h 107"/>
                    <a:gd name="T116" fmla="*/ 29 w 307"/>
                    <a:gd name="T117" fmla="*/ 16 h 107"/>
                    <a:gd name="T118" fmla="*/ 52 w 307"/>
                    <a:gd name="T119" fmla="*/ 33 h 107"/>
                    <a:gd name="T120" fmla="*/ 61 w 307"/>
                    <a:gd name="T121" fmla="*/ 44 h 107"/>
                    <a:gd name="T122" fmla="*/ 73 w 307"/>
                    <a:gd name="T123" fmla="*/ 5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07" h="107">
                      <a:moveTo>
                        <a:pt x="171" y="105"/>
                      </a:moveTo>
                      <a:lnTo>
                        <a:pt x="168" y="105"/>
                      </a:lnTo>
                      <a:lnTo>
                        <a:pt x="159" y="101"/>
                      </a:lnTo>
                      <a:lnTo>
                        <a:pt x="166" y="99"/>
                      </a:lnTo>
                      <a:lnTo>
                        <a:pt x="168" y="102"/>
                      </a:lnTo>
                      <a:lnTo>
                        <a:pt x="171" y="103"/>
                      </a:lnTo>
                      <a:lnTo>
                        <a:pt x="171" y="105"/>
                      </a:lnTo>
                      <a:close/>
                      <a:moveTo>
                        <a:pt x="196" y="104"/>
                      </a:moveTo>
                      <a:lnTo>
                        <a:pt x="190" y="107"/>
                      </a:lnTo>
                      <a:lnTo>
                        <a:pt x="189" y="105"/>
                      </a:lnTo>
                      <a:lnTo>
                        <a:pt x="190" y="103"/>
                      </a:lnTo>
                      <a:lnTo>
                        <a:pt x="192" y="99"/>
                      </a:lnTo>
                      <a:lnTo>
                        <a:pt x="200" y="96"/>
                      </a:lnTo>
                      <a:lnTo>
                        <a:pt x="200" y="97"/>
                      </a:lnTo>
                      <a:lnTo>
                        <a:pt x="200" y="99"/>
                      </a:lnTo>
                      <a:lnTo>
                        <a:pt x="196" y="104"/>
                      </a:lnTo>
                      <a:close/>
                      <a:moveTo>
                        <a:pt x="151" y="91"/>
                      </a:moveTo>
                      <a:lnTo>
                        <a:pt x="154" y="92"/>
                      </a:lnTo>
                      <a:lnTo>
                        <a:pt x="159" y="92"/>
                      </a:lnTo>
                      <a:lnTo>
                        <a:pt x="160" y="94"/>
                      </a:lnTo>
                      <a:lnTo>
                        <a:pt x="152" y="96"/>
                      </a:lnTo>
                      <a:lnTo>
                        <a:pt x="148" y="97"/>
                      </a:lnTo>
                      <a:lnTo>
                        <a:pt x="144" y="97"/>
                      </a:lnTo>
                      <a:lnTo>
                        <a:pt x="146" y="93"/>
                      </a:lnTo>
                      <a:lnTo>
                        <a:pt x="150" y="93"/>
                      </a:lnTo>
                      <a:lnTo>
                        <a:pt x="151" y="91"/>
                      </a:lnTo>
                      <a:close/>
                      <a:moveTo>
                        <a:pt x="185" y="91"/>
                      </a:moveTo>
                      <a:lnTo>
                        <a:pt x="184" y="94"/>
                      </a:lnTo>
                      <a:lnTo>
                        <a:pt x="174" y="97"/>
                      </a:lnTo>
                      <a:lnTo>
                        <a:pt x="166" y="96"/>
                      </a:lnTo>
                      <a:lnTo>
                        <a:pt x="166" y="93"/>
                      </a:lnTo>
                      <a:lnTo>
                        <a:pt x="171" y="92"/>
                      </a:lnTo>
                      <a:lnTo>
                        <a:pt x="175" y="93"/>
                      </a:lnTo>
                      <a:lnTo>
                        <a:pt x="179" y="93"/>
                      </a:lnTo>
                      <a:lnTo>
                        <a:pt x="185" y="91"/>
                      </a:lnTo>
                      <a:close/>
                      <a:moveTo>
                        <a:pt x="90" y="82"/>
                      </a:moveTo>
                      <a:lnTo>
                        <a:pt x="103" y="82"/>
                      </a:lnTo>
                      <a:lnTo>
                        <a:pt x="104" y="80"/>
                      </a:lnTo>
                      <a:lnTo>
                        <a:pt x="116" y="82"/>
                      </a:lnTo>
                      <a:lnTo>
                        <a:pt x="119" y="87"/>
                      </a:lnTo>
                      <a:lnTo>
                        <a:pt x="128" y="88"/>
                      </a:lnTo>
                      <a:lnTo>
                        <a:pt x="137" y="92"/>
                      </a:lnTo>
                      <a:lnTo>
                        <a:pt x="130" y="96"/>
                      </a:lnTo>
                      <a:lnTo>
                        <a:pt x="122" y="92"/>
                      </a:lnTo>
                      <a:lnTo>
                        <a:pt x="116" y="92"/>
                      </a:lnTo>
                      <a:lnTo>
                        <a:pt x="109" y="92"/>
                      </a:lnTo>
                      <a:lnTo>
                        <a:pt x="103" y="91"/>
                      </a:lnTo>
                      <a:lnTo>
                        <a:pt x="95" y="88"/>
                      </a:lnTo>
                      <a:lnTo>
                        <a:pt x="90" y="87"/>
                      </a:lnTo>
                      <a:lnTo>
                        <a:pt x="87" y="88"/>
                      </a:lnTo>
                      <a:lnTo>
                        <a:pt x="75" y="86"/>
                      </a:lnTo>
                      <a:lnTo>
                        <a:pt x="74" y="82"/>
                      </a:lnTo>
                      <a:lnTo>
                        <a:pt x="68" y="82"/>
                      </a:lnTo>
                      <a:lnTo>
                        <a:pt x="73" y="76"/>
                      </a:lnTo>
                      <a:lnTo>
                        <a:pt x="80" y="76"/>
                      </a:lnTo>
                      <a:lnTo>
                        <a:pt x="86" y="79"/>
                      </a:lnTo>
                      <a:lnTo>
                        <a:pt x="88" y="80"/>
                      </a:lnTo>
                      <a:lnTo>
                        <a:pt x="90" y="82"/>
                      </a:lnTo>
                      <a:close/>
                      <a:moveTo>
                        <a:pt x="265" y="78"/>
                      </a:moveTo>
                      <a:lnTo>
                        <a:pt x="261" y="82"/>
                      </a:lnTo>
                      <a:lnTo>
                        <a:pt x="260" y="78"/>
                      </a:lnTo>
                      <a:lnTo>
                        <a:pt x="261" y="75"/>
                      </a:lnTo>
                      <a:lnTo>
                        <a:pt x="264" y="73"/>
                      </a:lnTo>
                      <a:lnTo>
                        <a:pt x="265" y="75"/>
                      </a:lnTo>
                      <a:lnTo>
                        <a:pt x="265" y="78"/>
                      </a:lnTo>
                      <a:close/>
                      <a:moveTo>
                        <a:pt x="214" y="59"/>
                      </a:moveTo>
                      <a:lnTo>
                        <a:pt x="212" y="62"/>
                      </a:lnTo>
                      <a:lnTo>
                        <a:pt x="207" y="61"/>
                      </a:lnTo>
                      <a:lnTo>
                        <a:pt x="206" y="58"/>
                      </a:lnTo>
                      <a:lnTo>
                        <a:pt x="213" y="57"/>
                      </a:lnTo>
                      <a:lnTo>
                        <a:pt x="214" y="59"/>
                      </a:lnTo>
                      <a:close/>
                      <a:moveTo>
                        <a:pt x="236" y="57"/>
                      </a:moveTo>
                      <a:lnTo>
                        <a:pt x="238" y="62"/>
                      </a:lnTo>
                      <a:lnTo>
                        <a:pt x="233" y="59"/>
                      </a:lnTo>
                      <a:lnTo>
                        <a:pt x="227" y="59"/>
                      </a:lnTo>
                      <a:lnTo>
                        <a:pt x="224" y="59"/>
                      </a:lnTo>
                      <a:lnTo>
                        <a:pt x="219" y="59"/>
                      </a:lnTo>
                      <a:lnTo>
                        <a:pt x="220" y="56"/>
                      </a:lnTo>
                      <a:lnTo>
                        <a:pt x="229" y="56"/>
                      </a:lnTo>
                      <a:lnTo>
                        <a:pt x="236" y="57"/>
                      </a:lnTo>
                      <a:close/>
                      <a:moveTo>
                        <a:pt x="261" y="44"/>
                      </a:moveTo>
                      <a:lnTo>
                        <a:pt x="262" y="55"/>
                      </a:lnTo>
                      <a:lnTo>
                        <a:pt x="270" y="59"/>
                      </a:lnTo>
                      <a:lnTo>
                        <a:pt x="276" y="52"/>
                      </a:lnTo>
                      <a:lnTo>
                        <a:pt x="283" y="47"/>
                      </a:lnTo>
                      <a:lnTo>
                        <a:pt x="289" y="47"/>
                      </a:lnTo>
                      <a:lnTo>
                        <a:pt x="295" y="50"/>
                      </a:lnTo>
                      <a:lnTo>
                        <a:pt x="300" y="52"/>
                      </a:lnTo>
                      <a:lnTo>
                        <a:pt x="307" y="53"/>
                      </a:lnTo>
                      <a:lnTo>
                        <a:pt x="307" y="75"/>
                      </a:lnTo>
                      <a:lnTo>
                        <a:pt x="307" y="98"/>
                      </a:lnTo>
                      <a:lnTo>
                        <a:pt x="301" y="92"/>
                      </a:lnTo>
                      <a:lnTo>
                        <a:pt x="294" y="91"/>
                      </a:lnTo>
                      <a:lnTo>
                        <a:pt x="293" y="92"/>
                      </a:lnTo>
                      <a:lnTo>
                        <a:pt x="284" y="93"/>
                      </a:lnTo>
                      <a:lnTo>
                        <a:pt x="287" y="87"/>
                      </a:lnTo>
                      <a:lnTo>
                        <a:pt x="291" y="86"/>
                      </a:lnTo>
                      <a:lnTo>
                        <a:pt x="289" y="79"/>
                      </a:lnTo>
                      <a:lnTo>
                        <a:pt x="287" y="73"/>
                      </a:lnTo>
                      <a:lnTo>
                        <a:pt x="273" y="67"/>
                      </a:lnTo>
                      <a:lnTo>
                        <a:pt x="267" y="67"/>
                      </a:lnTo>
                      <a:lnTo>
                        <a:pt x="258" y="61"/>
                      </a:lnTo>
                      <a:lnTo>
                        <a:pt x="255" y="63"/>
                      </a:lnTo>
                      <a:lnTo>
                        <a:pt x="253" y="64"/>
                      </a:lnTo>
                      <a:lnTo>
                        <a:pt x="252" y="62"/>
                      </a:lnTo>
                      <a:lnTo>
                        <a:pt x="252" y="58"/>
                      </a:lnTo>
                      <a:lnTo>
                        <a:pt x="247" y="56"/>
                      </a:lnTo>
                      <a:lnTo>
                        <a:pt x="254" y="53"/>
                      </a:lnTo>
                      <a:lnTo>
                        <a:pt x="259" y="53"/>
                      </a:lnTo>
                      <a:lnTo>
                        <a:pt x="258" y="51"/>
                      </a:lnTo>
                      <a:lnTo>
                        <a:pt x="248" y="51"/>
                      </a:lnTo>
                      <a:lnTo>
                        <a:pt x="245" y="47"/>
                      </a:lnTo>
                      <a:lnTo>
                        <a:pt x="239" y="46"/>
                      </a:lnTo>
                      <a:lnTo>
                        <a:pt x="236" y="42"/>
                      </a:lnTo>
                      <a:lnTo>
                        <a:pt x="245" y="41"/>
                      </a:lnTo>
                      <a:lnTo>
                        <a:pt x="249" y="39"/>
                      </a:lnTo>
                      <a:lnTo>
                        <a:pt x="260" y="41"/>
                      </a:lnTo>
                      <a:lnTo>
                        <a:pt x="261" y="44"/>
                      </a:lnTo>
                      <a:close/>
                      <a:moveTo>
                        <a:pt x="201" y="27"/>
                      </a:moveTo>
                      <a:lnTo>
                        <a:pt x="196" y="34"/>
                      </a:lnTo>
                      <a:lnTo>
                        <a:pt x="191" y="35"/>
                      </a:lnTo>
                      <a:lnTo>
                        <a:pt x="184" y="34"/>
                      </a:lnTo>
                      <a:lnTo>
                        <a:pt x="173" y="34"/>
                      </a:lnTo>
                      <a:lnTo>
                        <a:pt x="167" y="35"/>
                      </a:lnTo>
                      <a:lnTo>
                        <a:pt x="166" y="40"/>
                      </a:lnTo>
                      <a:lnTo>
                        <a:pt x="172" y="46"/>
                      </a:lnTo>
                      <a:lnTo>
                        <a:pt x="175" y="42"/>
                      </a:lnTo>
                      <a:lnTo>
                        <a:pt x="189" y="41"/>
                      </a:lnTo>
                      <a:lnTo>
                        <a:pt x="188" y="44"/>
                      </a:lnTo>
                      <a:lnTo>
                        <a:pt x="185" y="42"/>
                      </a:lnTo>
                      <a:lnTo>
                        <a:pt x="181" y="46"/>
                      </a:lnTo>
                      <a:lnTo>
                        <a:pt x="175" y="50"/>
                      </a:lnTo>
                      <a:lnTo>
                        <a:pt x="183" y="58"/>
                      </a:lnTo>
                      <a:lnTo>
                        <a:pt x="181" y="61"/>
                      </a:lnTo>
                      <a:lnTo>
                        <a:pt x="188" y="68"/>
                      </a:lnTo>
                      <a:lnTo>
                        <a:pt x="188" y="73"/>
                      </a:lnTo>
                      <a:lnTo>
                        <a:pt x="184" y="74"/>
                      </a:lnTo>
                      <a:lnTo>
                        <a:pt x="181" y="71"/>
                      </a:lnTo>
                      <a:lnTo>
                        <a:pt x="184" y="67"/>
                      </a:lnTo>
                      <a:lnTo>
                        <a:pt x="178" y="69"/>
                      </a:lnTo>
                      <a:lnTo>
                        <a:pt x="175" y="67"/>
                      </a:lnTo>
                      <a:lnTo>
                        <a:pt x="177" y="64"/>
                      </a:lnTo>
                      <a:lnTo>
                        <a:pt x="172" y="61"/>
                      </a:lnTo>
                      <a:lnTo>
                        <a:pt x="173" y="55"/>
                      </a:lnTo>
                      <a:lnTo>
                        <a:pt x="168" y="56"/>
                      </a:lnTo>
                      <a:lnTo>
                        <a:pt x="168" y="64"/>
                      </a:lnTo>
                      <a:lnTo>
                        <a:pt x="169" y="74"/>
                      </a:lnTo>
                      <a:lnTo>
                        <a:pt x="165" y="74"/>
                      </a:lnTo>
                      <a:lnTo>
                        <a:pt x="162" y="73"/>
                      </a:lnTo>
                      <a:lnTo>
                        <a:pt x="163" y="67"/>
                      </a:lnTo>
                      <a:lnTo>
                        <a:pt x="162" y="59"/>
                      </a:lnTo>
                      <a:lnTo>
                        <a:pt x="160" y="59"/>
                      </a:lnTo>
                      <a:lnTo>
                        <a:pt x="157" y="56"/>
                      </a:lnTo>
                      <a:lnTo>
                        <a:pt x="161" y="51"/>
                      </a:lnTo>
                      <a:lnTo>
                        <a:pt x="161" y="46"/>
                      </a:lnTo>
                      <a:lnTo>
                        <a:pt x="165" y="35"/>
                      </a:lnTo>
                      <a:lnTo>
                        <a:pt x="166" y="33"/>
                      </a:lnTo>
                      <a:lnTo>
                        <a:pt x="172" y="28"/>
                      </a:lnTo>
                      <a:lnTo>
                        <a:pt x="177" y="30"/>
                      </a:lnTo>
                      <a:lnTo>
                        <a:pt x="185" y="30"/>
                      </a:lnTo>
                      <a:lnTo>
                        <a:pt x="194" y="30"/>
                      </a:lnTo>
                      <a:lnTo>
                        <a:pt x="200" y="26"/>
                      </a:lnTo>
                      <a:lnTo>
                        <a:pt x="201" y="27"/>
                      </a:lnTo>
                      <a:close/>
                      <a:moveTo>
                        <a:pt x="224" y="29"/>
                      </a:moveTo>
                      <a:lnTo>
                        <a:pt x="224" y="35"/>
                      </a:lnTo>
                      <a:lnTo>
                        <a:pt x="220" y="34"/>
                      </a:lnTo>
                      <a:lnTo>
                        <a:pt x="219" y="38"/>
                      </a:lnTo>
                      <a:lnTo>
                        <a:pt x="223" y="41"/>
                      </a:lnTo>
                      <a:lnTo>
                        <a:pt x="220" y="42"/>
                      </a:lnTo>
                      <a:lnTo>
                        <a:pt x="218" y="39"/>
                      </a:lnTo>
                      <a:lnTo>
                        <a:pt x="215" y="29"/>
                      </a:lnTo>
                      <a:lnTo>
                        <a:pt x="216" y="24"/>
                      </a:lnTo>
                      <a:lnTo>
                        <a:pt x="219" y="22"/>
                      </a:lnTo>
                      <a:lnTo>
                        <a:pt x="220" y="26"/>
                      </a:lnTo>
                      <a:lnTo>
                        <a:pt x="224" y="27"/>
                      </a:lnTo>
                      <a:lnTo>
                        <a:pt x="224" y="29"/>
                      </a:lnTo>
                      <a:close/>
                      <a:moveTo>
                        <a:pt x="151" y="24"/>
                      </a:moveTo>
                      <a:lnTo>
                        <a:pt x="160" y="30"/>
                      </a:lnTo>
                      <a:lnTo>
                        <a:pt x="151" y="32"/>
                      </a:lnTo>
                      <a:lnTo>
                        <a:pt x="149" y="36"/>
                      </a:lnTo>
                      <a:lnTo>
                        <a:pt x="149" y="42"/>
                      </a:lnTo>
                      <a:lnTo>
                        <a:pt x="143" y="46"/>
                      </a:lnTo>
                      <a:lnTo>
                        <a:pt x="143" y="53"/>
                      </a:lnTo>
                      <a:lnTo>
                        <a:pt x="140" y="63"/>
                      </a:lnTo>
                      <a:lnTo>
                        <a:pt x="139" y="61"/>
                      </a:lnTo>
                      <a:lnTo>
                        <a:pt x="132" y="64"/>
                      </a:lnTo>
                      <a:lnTo>
                        <a:pt x="128" y="59"/>
                      </a:lnTo>
                      <a:lnTo>
                        <a:pt x="124" y="59"/>
                      </a:lnTo>
                      <a:lnTo>
                        <a:pt x="121" y="57"/>
                      </a:lnTo>
                      <a:lnTo>
                        <a:pt x="113" y="59"/>
                      </a:lnTo>
                      <a:lnTo>
                        <a:pt x="110" y="57"/>
                      </a:lnTo>
                      <a:lnTo>
                        <a:pt x="105" y="57"/>
                      </a:lnTo>
                      <a:lnTo>
                        <a:pt x="101" y="56"/>
                      </a:lnTo>
                      <a:lnTo>
                        <a:pt x="99" y="47"/>
                      </a:lnTo>
                      <a:lnTo>
                        <a:pt x="96" y="45"/>
                      </a:lnTo>
                      <a:lnTo>
                        <a:pt x="93" y="40"/>
                      </a:lnTo>
                      <a:lnTo>
                        <a:pt x="92" y="34"/>
                      </a:lnTo>
                      <a:lnTo>
                        <a:pt x="92" y="28"/>
                      </a:lnTo>
                      <a:lnTo>
                        <a:pt x="97" y="23"/>
                      </a:lnTo>
                      <a:lnTo>
                        <a:pt x="98" y="28"/>
                      </a:lnTo>
                      <a:lnTo>
                        <a:pt x="102" y="32"/>
                      </a:lnTo>
                      <a:lnTo>
                        <a:pt x="107" y="30"/>
                      </a:lnTo>
                      <a:lnTo>
                        <a:pt x="111" y="30"/>
                      </a:lnTo>
                      <a:lnTo>
                        <a:pt x="115" y="27"/>
                      </a:lnTo>
                      <a:lnTo>
                        <a:pt x="117" y="27"/>
                      </a:lnTo>
                      <a:lnTo>
                        <a:pt x="125" y="28"/>
                      </a:lnTo>
                      <a:lnTo>
                        <a:pt x="130" y="27"/>
                      </a:lnTo>
                      <a:lnTo>
                        <a:pt x="133" y="18"/>
                      </a:lnTo>
                      <a:lnTo>
                        <a:pt x="136" y="16"/>
                      </a:lnTo>
                      <a:lnTo>
                        <a:pt x="138" y="7"/>
                      </a:lnTo>
                      <a:lnTo>
                        <a:pt x="146" y="7"/>
                      </a:lnTo>
                      <a:lnTo>
                        <a:pt x="151" y="9"/>
                      </a:lnTo>
                      <a:lnTo>
                        <a:pt x="148" y="15"/>
                      </a:lnTo>
                      <a:lnTo>
                        <a:pt x="152" y="21"/>
                      </a:lnTo>
                      <a:lnTo>
                        <a:pt x="151" y="24"/>
                      </a:lnTo>
                      <a:close/>
                      <a:moveTo>
                        <a:pt x="70" y="75"/>
                      </a:moveTo>
                      <a:lnTo>
                        <a:pt x="63" y="76"/>
                      </a:lnTo>
                      <a:lnTo>
                        <a:pt x="58" y="70"/>
                      </a:lnTo>
                      <a:lnTo>
                        <a:pt x="49" y="64"/>
                      </a:lnTo>
                      <a:lnTo>
                        <a:pt x="46" y="61"/>
                      </a:lnTo>
                      <a:lnTo>
                        <a:pt x="41" y="56"/>
                      </a:lnTo>
                      <a:lnTo>
                        <a:pt x="38" y="50"/>
                      </a:lnTo>
                      <a:lnTo>
                        <a:pt x="33" y="41"/>
                      </a:lnTo>
                      <a:lnTo>
                        <a:pt x="27" y="35"/>
                      </a:lnTo>
                      <a:lnTo>
                        <a:pt x="24" y="29"/>
                      </a:lnTo>
                      <a:lnTo>
                        <a:pt x="22" y="24"/>
                      </a:lnTo>
                      <a:lnTo>
                        <a:pt x="16" y="21"/>
                      </a:lnTo>
                      <a:lnTo>
                        <a:pt x="12" y="15"/>
                      </a:lnTo>
                      <a:lnTo>
                        <a:pt x="8" y="11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5" y="1"/>
                      </a:lnTo>
                      <a:lnTo>
                        <a:pt x="21" y="9"/>
                      </a:lnTo>
                      <a:lnTo>
                        <a:pt x="26" y="12"/>
                      </a:lnTo>
                      <a:lnTo>
                        <a:pt x="29" y="16"/>
                      </a:lnTo>
                      <a:lnTo>
                        <a:pt x="37" y="23"/>
                      </a:lnTo>
                      <a:lnTo>
                        <a:pt x="43" y="23"/>
                      </a:lnTo>
                      <a:lnTo>
                        <a:pt x="49" y="27"/>
                      </a:lnTo>
                      <a:lnTo>
                        <a:pt x="52" y="33"/>
                      </a:lnTo>
                      <a:lnTo>
                        <a:pt x="57" y="36"/>
                      </a:lnTo>
                      <a:lnTo>
                        <a:pt x="55" y="41"/>
                      </a:lnTo>
                      <a:lnTo>
                        <a:pt x="58" y="44"/>
                      </a:lnTo>
                      <a:lnTo>
                        <a:pt x="61" y="44"/>
                      </a:lnTo>
                      <a:lnTo>
                        <a:pt x="62" y="49"/>
                      </a:lnTo>
                      <a:lnTo>
                        <a:pt x="64" y="52"/>
                      </a:lnTo>
                      <a:lnTo>
                        <a:pt x="69" y="52"/>
                      </a:lnTo>
                      <a:lnTo>
                        <a:pt x="73" y="57"/>
                      </a:lnTo>
                      <a:lnTo>
                        <a:pt x="72" y="65"/>
                      </a:lnTo>
                      <a:lnTo>
                        <a:pt x="70" y="7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1" name="Freihandform 88">
                  <a:extLst>
                    <a:ext uri="{FF2B5EF4-FFF2-40B4-BE49-F238E27FC236}">
                      <a16:creationId xmlns:a16="http://schemas.microsoft.com/office/drawing/2014/main" id="{C10B7CA4-2B49-17A0-5700-3AADC8F704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075" y="5613400"/>
                  <a:ext cx="55563" cy="42863"/>
                </a:xfrm>
                <a:custGeom>
                  <a:avLst/>
                  <a:gdLst>
                    <a:gd name="T0" fmla="*/ 9 w 35"/>
                    <a:gd name="T1" fmla="*/ 26 h 27"/>
                    <a:gd name="T2" fmla="*/ 5 w 35"/>
                    <a:gd name="T3" fmla="*/ 23 h 27"/>
                    <a:gd name="T4" fmla="*/ 2 w 35"/>
                    <a:gd name="T5" fmla="*/ 15 h 27"/>
                    <a:gd name="T6" fmla="*/ 0 w 35"/>
                    <a:gd name="T7" fmla="*/ 8 h 27"/>
                    <a:gd name="T8" fmla="*/ 5 w 35"/>
                    <a:gd name="T9" fmla="*/ 2 h 27"/>
                    <a:gd name="T10" fmla="*/ 14 w 35"/>
                    <a:gd name="T11" fmla="*/ 1 h 27"/>
                    <a:gd name="T12" fmla="*/ 20 w 35"/>
                    <a:gd name="T13" fmla="*/ 2 h 27"/>
                    <a:gd name="T14" fmla="*/ 26 w 35"/>
                    <a:gd name="T15" fmla="*/ 4 h 27"/>
                    <a:gd name="T16" fmla="*/ 28 w 35"/>
                    <a:gd name="T17" fmla="*/ 0 h 27"/>
                    <a:gd name="T18" fmla="*/ 34 w 35"/>
                    <a:gd name="T19" fmla="*/ 2 h 27"/>
                    <a:gd name="T20" fmla="*/ 35 w 35"/>
                    <a:gd name="T21" fmla="*/ 7 h 27"/>
                    <a:gd name="T22" fmla="*/ 35 w 35"/>
                    <a:gd name="T23" fmla="*/ 15 h 27"/>
                    <a:gd name="T24" fmla="*/ 23 w 35"/>
                    <a:gd name="T25" fmla="*/ 20 h 27"/>
                    <a:gd name="T26" fmla="*/ 27 w 35"/>
                    <a:gd name="T27" fmla="*/ 24 h 27"/>
                    <a:gd name="T28" fmla="*/ 20 w 35"/>
                    <a:gd name="T29" fmla="*/ 25 h 27"/>
                    <a:gd name="T30" fmla="*/ 14 w 35"/>
                    <a:gd name="T31" fmla="*/ 27 h 27"/>
                    <a:gd name="T32" fmla="*/ 9 w 35"/>
                    <a:gd name="T33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27">
                      <a:moveTo>
                        <a:pt x="9" y="26"/>
                      </a:moveTo>
                      <a:lnTo>
                        <a:pt x="5" y="23"/>
                      </a:lnTo>
                      <a:lnTo>
                        <a:pt x="2" y="15"/>
                      </a:lnTo>
                      <a:lnTo>
                        <a:pt x="0" y="8"/>
                      </a:lnTo>
                      <a:lnTo>
                        <a:pt x="5" y="2"/>
                      </a:lnTo>
                      <a:lnTo>
                        <a:pt x="14" y="1"/>
                      </a:lnTo>
                      <a:lnTo>
                        <a:pt x="20" y="2"/>
                      </a:lnTo>
                      <a:lnTo>
                        <a:pt x="26" y="4"/>
                      </a:lnTo>
                      <a:lnTo>
                        <a:pt x="28" y="0"/>
                      </a:lnTo>
                      <a:lnTo>
                        <a:pt x="34" y="2"/>
                      </a:lnTo>
                      <a:lnTo>
                        <a:pt x="35" y="7"/>
                      </a:lnTo>
                      <a:lnTo>
                        <a:pt x="35" y="15"/>
                      </a:lnTo>
                      <a:lnTo>
                        <a:pt x="23" y="20"/>
                      </a:lnTo>
                      <a:lnTo>
                        <a:pt x="27" y="24"/>
                      </a:lnTo>
                      <a:lnTo>
                        <a:pt x="20" y="25"/>
                      </a:lnTo>
                      <a:lnTo>
                        <a:pt x="14" y="27"/>
                      </a:lnTo>
                      <a:lnTo>
                        <a:pt x="9" y="2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2" name="Freihandform 94">
                  <a:extLst>
                    <a:ext uri="{FF2B5EF4-FFF2-40B4-BE49-F238E27FC236}">
                      <a16:creationId xmlns:a16="http://schemas.microsoft.com/office/drawing/2014/main" id="{BEA76CB6-0119-D448-E293-B95D5B237A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6850" y="5524500"/>
                  <a:ext cx="77788" cy="95250"/>
                </a:xfrm>
                <a:custGeom>
                  <a:avLst/>
                  <a:gdLst>
                    <a:gd name="T0" fmla="*/ 34 w 49"/>
                    <a:gd name="T1" fmla="*/ 58 h 60"/>
                    <a:gd name="T2" fmla="*/ 36 w 49"/>
                    <a:gd name="T3" fmla="*/ 54 h 60"/>
                    <a:gd name="T4" fmla="*/ 36 w 49"/>
                    <a:gd name="T5" fmla="*/ 48 h 60"/>
                    <a:gd name="T6" fmla="*/ 31 w 49"/>
                    <a:gd name="T7" fmla="*/ 42 h 60"/>
                    <a:gd name="T8" fmla="*/ 30 w 49"/>
                    <a:gd name="T9" fmla="*/ 35 h 60"/>
                    <a:gd name="T10" fmla="*/ 25 w 49"/>
                    <a:gd name="T11" fmla="*/ 30 h 60"/>
                    <a:gd name="T12" fmla="*/ 20 w 49"/>
                    <a:gd name="T13" fmla="*/ 29 h 60"/>
                    <a:gd name="T14" fmla="*/ 19 w 49"/>
                    <a:gd name="T15" fmla="*/ 31 h 60"/>
                    <a:gd name="T16" fmla="*/ 14 w 49"/>
                    <a:gd name="T17" fmla="*/ 33 h 60"/>
                    <a:gd name="T18" fmla="*/ 13 w 49"/>
                    <a:gd name="T19" fmla="*/ 31 h 60"/>
                    <a:gd name="T20" fmla="*/ 6 w 49"/>
                    <a:gd name="T21" fmla="*/ 35 h 60"/>
                    <a:gd name="T22" fmla="*/ 6 w 49"/>
                    <a:gd name="T23" fmla="*/ 29 h 60"/>
                    <a:gd name="T24" fmla="*/ 7 w 49"/>
                    <a:gd name="T25" fmla="*/ 22 h 60"/>
                    <a:gd name="T26" fmla="*/ 2 w 49"/>
                    <a:gd name="T27" fmla="*/ 21 h 60"/>
                    <a:gd name="T28" fmla="*/ 2 w 49"/>
                    <a:gd name="T29" fmla="*/ 17 h 60"/>
                    <a:gd name="T30" fmla="*/ 0 w 49"/>
                    <a:gd name="T31" fmla="*/ 14 h 60"/>
                    <a:gd name="T32" fmla="*/ 1 w 49"/>
                    <a:gd name="T33" fmla="*/ 12 h 60"/>
                    <a:gd name="T34" fmla="*/ 7 w 49"/>
                    <a:gd name="T35" fmla="*/ 7 h 60"/>
                    <a:gd name="T36" fmla="*/ 7 w 49"/>
                    <a:gd name="T37" fmla="*/ 8 h 60"/>
                    <a:gd name="T38" fmla="*/ 11 w 49"/>
                    <a:gd name="T39" fmla="*/ 10 h 60"/>
                    <a:gd name="T40" fmla="*/ 10 w 49"/>
                    <a:gd name="T41" fmla="*/ 1 h 60"/>
                    <a:gd name="T42" fmla="*/ 13 w 49"/>
                    <a:gd name="T43" fmla="*/ 0 h 60"/>
                    <a:gd name="T44" fmla="*/ 17 w 49"/>
                    <a:gd name="T45" fmla="*/ 6 h 60"/>
                    <a:gd name="T46" fmla="*/ 20 w 49"/>
                    <a:gd name="T47" fmla="*/ 12 h 60"/>
                    <a:gd name="T48" fmla="*/ 29 w 49"/>
                    <a:gd name="T49" fmla="*/ 12 h 60"/>
                    <a:gd name="T50" fmla="*/ 31 w 49"/>
                    <a:gd name="T51" fmla="*/ 18 h 60"/>
                    <a:gd name="T52" fmla="*/ 26 w 49"/>
                    <a:gd name="T53" fmla="*/ 21 h 60"/>
                    <a:gd name="T54" fmla="*/ 25 w 49"/>
                    <a:gd name="T55" fmla="*/ 23 h 60"/>
                    <a:gd name="T56" fmla="*/ 33 w 49"/>
                    <a:gd name="T57" fmla="*/ 27 h 60"/>
                    <a:gd name="T58" fmla="*/ 39 w 49"/>
                    <a:gd name="T59" fmla="*/ 35 h 60"/>
                    <a:gd name="T60" fmla="*/ 42 w 49"/>
                    <a:gd name="T61" fmla="*/ 41 h 60"/>
                    <a:gd name="T62" fmla="*/ 48 w 49"/>
                    <a:gd name="T63" fmla="*/ 46 h 60"/>
                    <a:gd name="T64" fmla="*/ 49 w 49"/>
                    <a:gd name="T65" fmla="*/ 51 h 60"/>
                    <a:gd name="T66" fmla="*/ 48 w 49"/>
                    <a:gd name="T67" fmla="*/ 58 h 60"/>
                    <a:gd name="T68" fmla="*/ 42 w 49"/>
                    <a:gd name="T69" fmla="*/ 56 h 60"/>
                    <a:gd name="T70" fmla="*/ 40 w 49"/>
                    <a:gd name="T71" fmla="*/ 60 h 60"/>
                    <a:gd name="T72" fmla="*/ 34 w 49"/>
                    <a:gd name="T73" fmla="*/ 5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9" h="60">
                      <a:moveTo>
                        <a:pt x="34" y="58"/>
                      </a:moveTo>
                      <a:lnTo>
                        <a:pt x="36" y="54"/>
                      </a:lnTo>
                      <a:lnTo>
                        <a:pt x="36" y="48"/>
                      </a:lnTo>
                      <a:lnTo>
                        <a:pt x="31" y="42"/>
                      </a:lnTo>
                      <a:lnTo>
                        <a:pt x="30" y="35"/>
                      </a:lnTo>
                      <a:lnTo>
                        <a:pt x="25" y="30"/>
                      </a:lnTo>
                      <a:lnTo>
                        <a:pt x="20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3" y="31"/>
                      </a:lnTo>
                      <a:lnTo>
                        <a:pt x="6" y="35"/>
                      </a:lnTo>
                      <a:lnTo>
                        <a:pt x="6" y="29"/>
                      </a:lnTo>
                      <a:lnTo>
                        <a:pt x="7" y="22"/>
                      </a:lnTo>
                      <a:lnTo>
                        <a:pt x="2" y="21"/>
                      </a:lnTo>
                      <a:lnTo>
                        <a:pt x="2" y="17"/>
                      </a:lnTo>
                      <a:lnTo>
                        <a:pt x="0" y="14"/>
                      </a:lnTo>
                      <a:lnTo>
                        <a:pt x="1" y="12"/>
                      </a:lnTo>
                      <a:lnTo>
                        <a:pt x="7" y="7"/>
                      </a:lnTo>
                      <a:lnTo>
                        <a:pt x="7" y="8"/>
                      </a:lnTo>
                      <a:lnTo>
                        <a:pt x="11" y="10"/>
                      </a:lnTo>
                      <a:lnTo>
                        <a:pt x="10" y="1"/>
                      </a:lnTo>
                      <a:lnTo>
                        <a:pt x="13" y="0"/>
                      </a:lnTo>
                      <a:lnTo>
                        <a:pt x="17" y="6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1" y="18"/>
                      </a:lnTo>
                      <a:lnTo>
                        <a:pt x="26" y="21"/>
                      </a:lnTo>
                      <a:lnTo>
                        <a:pt x="25" y="23"/>
                      </a:lnTo>
                      <a:lnTo>
                        <a:pt x="33" y="27"/>
                      </a:lnTo>
                      <a:lnTo>
                        <a:pt x="39" y="35"/>
                      </a:lnTo>
                      <a:lnTo>
                        <a:pt x="42" y="41"/>
                      </a:lnTo>
                      <a:lnTo>
                        <a:pt x="48" y="46"/>
                      </a:lnTo>
                      <a:lnTo>
                        <a:pt x="49" y="51"/>
                      </a:lnTo>
                      <a:lnTo>
                        <a:pt x="48" y="58"/>
                      </a:lnTo>
                      <a:lnTo>
                        <a:pt x="42" y="56"/>
                      </a:lnTo>
                      <a:lnTo>
                        <a:pt x="40" y="60"/>
                      </a:lnTo>
                      <a:lnTo>
                        <a:pt x="34" y="58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3" name="Freihandform 114">
                  <a:extLst>
                    <a:ext uri="{FF2B5EF4-FFF2-40B4-BE49-F238E27FC236}">
                      <a16:creationId xmlns:a16="http://schemas.microsoft.com/office/drawing/2014/main" id="{2F10AF6B-1F3D-0EBD-2348-F3188245EF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06850" y="5695950"/>
                  <a:ext cx="203200" cy="65088"/>
                </a:xfrm>
                <a:custGeom>
                  <a:avLst/>
                  <a:gdLst>
                    <a:gd name="T0" fmla="*/ 6 w 128"/>
                    <a:gd name="T1" fmla="*/ 4 h 41"/>
                    <a:gd name="T2" fmla="*/ 6 w 128"/>
                    <a:gd name="T3" fmla="*/ 8 h 41"/>
                    <a:gd name="T4" fmla="*/ 11 w 128"/>
                    <a:gd name="T5" fmla="*/ 7 h 41"/>
                    <a:gd name="T6" fmla="*/ 13 w 128"/>
                    <a:gd name="T7" fmla="*/ 4 h 41"/>
                    <a:gd name="T8" fmla="*/ 14 w 128"/>
                    <a:gd name="T9" fmla="*/ 4 h 41"/>
                    <a:gd name="T10" fmla="*/ 19 w 128"/>
                    <a:gd name="T11" fmla="*/ 9 h 41"/>
                    <a:gd name="T12" fmla="*/ 22 w 128"/>
                    <a:gd name="T13" fmla="*/ 13 h 41"/>
                    <a:gd name="T14" fmla="*/ 22 w 128"/>
                    <a:gd name="T15" fmla="*/ 18 h 41"/>
                    <a:gd name="T16" fmla="*/ 22 w 128"/>
                    <a:gd name="T17" fmla="*/ 21 h 41"/>
                    <a:gd name="T18" fmla="*/ 22 w 128"/>
                    <a:gd name="T19" fmla="*/ 22 h 41"/>
                    <a:gd name="T20" fmla="*/ 23 w 128"/>
                    <a:gd name="T21" fmla="*/ 27 h 41"/>
                    <a:gd name="T22" fmla="*/ 24 w 128"/>
                    <a:gd name="T23" fmla="*/ 29 h 41"/>
                    <a:gd name="T24" fmla="*/ 28 w 128"/>
                    <a:gd name="T25" fmla="*/ 35 h 41"/>
                    <a:gd name="T26" fmla="*/ 28 w 128"/>
                    <a:gd name="T27" fmla="*/ 37 h 41"/>
                    <a:gd name="T28" fmla="*/ 23 w 128"/>
                    <a:gd name="T29" fmla="*/ 37 h 41"/>
                    <a:gd name="T30" fmla="*/ 16 w 128"/>
                    <a:gd name="T31" fmla="*/ 32 h 41"/>
                    <a:gd name="T32" fmla="*/ 8 w 128"/>
                    <a:gd name="T33" fmla="*/ 27 h 41"/>
                    <a:gd name="T34" fmla="*/ 7 w 128"/>
                    <a:gd name="T35" fmla="*/ 24 h 41"/>
                    <a:gd name="T36" fmla="*/ 4 w 128"/>
                    <a:gd name="T37" fmla="*/ 19 h 41"/>
                    <a:gd name="T38" fmla="*/ 2 w 128"/>
                    <a:gd name="T39" fmla="*/ 14 h 41"/>
                    <a:gd name="T40" fmla="*/ 0 w 128"/>
                    <a:gd name="T41" fmla="*/ 10 h 41"/>
                    <a:gd name="T42" fmla="*/ 1 w 128"/>
                    <a:gd name="T43" fmla="*/ 6 h 41"/>
                    <a:gd name="T44" fmla="*/ 0 w 128"/>
                    <a:gd name="T45" fmla="*/ 2 h 41"/>
                    <a:gd name="T46" fmla="*/ 1 w 128"/>
                    <a:gd name="T47" fmla="*/ 1 h 41"/>
                    <a:gd name="T48" fmla="*/ 6 w 128"/>
                    <a:gd name="T49" fmla="*/ 4 h 41"/>
                    <a:gd name="T50" fmla="*/ 123 w 128"/>
                    <a:gd name="T51" fmla="*/ 15 h 41"/>
                    <a:gd name="T52" fmla="*/ 118 w 128"/>
                    <a:gd name="T53" fmla="*/ 18 h 41"/>
                    <a:gd name="T54" fmla="*/ 113 w 128"/>
                    <a:gd name="T55" fmla="*/ 16 h 41"/>
                    <a:gd name="T56" fmla="*/ 105 w 128"/>
                    <a:gd name="T57" fmla="*/ 16 h 41"/>
                    <a:gd name="T58" fmla="*/ 103 w 128"/>
                    <a:gd name="T59" fmla="*/ 25 h 41"/>
                    <a:gd name="T60" fmla="*/ 100 w 128"/>
                    <a:gd name="T61" fmla="*/ 27 h 41"/>
                    <a:gd name="T62" fmla="*/ 97 w 128"/>
                    <a:gd name="T63" fmla="*/ 36 h 41"/>
                    <a:gd name="T64" fmla="*/ 92 w 128"/>
                    <a:gd name="T65" fmla="*/ 37 h 41"/>
                    <a:gd name="T66" fmla="*/ 84 w 128"/>
                    <a:gd name="T67" fmla="*/ 36 h 41"/>
                    <a:gd name="T68" fmla="*/ 82 w 128"/>
                    <a:gd name="T69" fmla="*/ 36 h 41"/>
                    <a:gd name="T70" fmla="*/ 78 w 128"/>
                    <a:gd name="T71" fmla="*/ 39 h 41"/>
                    <a:gd name="T72" fmla="*/ 74 w 128"/>
                    <a:gd name="T73" fmla="*/ 39 h 41"/>
                    <a:gd name="T74" fmla="*/ 69 w 128"/>
                    <a:gd name="T75" fmla="*/ 41 h 41"/>
                    <a:gd name="T76" fmla="*/ 65 w 128"/>
                    <a:gd name="T77" fmla="*/ 37 h 41"/>
                    <a:gd name="T78" fmla="*/ 64 w 128"/>
                    <a:gd name="T79" fmla="*/ 32 h 41"/>
                    <a:gd name="T80" fmla="*/ 69 w 128"/>
                    <a:gd name="T81" fmla="*/ 35 h 41"/>
                    <a:gd name="T82" fmla="*/ 74 w 128"/>
                    <a:gd name="T83" fmla="*/ 33 h 41"/>
                    <a:gd name="T84" fmla="*/ 75 w 128"/>
                    <a:gd name="T85" fmla="*/ 27 h 41"/>
                    <a:gd name="T86" fmla="*/ 78 w 128"/>
                    <a:gd name="T87" fmla="*/ 26 h 41"/>
                    <a:gd name="T88" fmla="*/ 86 w 128"/>
                    <a:gd name="T89" fmla="*/ 25 h 41"/>
                    <a:gd name="T90" fmla="*/ 91 w 128"/>
                    <a:gd name="T91" fmla="*/ 20 h 41"/>
                    <a:gd name="T92" fmla="*/ 94 w 128"/>
                    <a:gd name="T93" fmla="*/ 15 h 41"/>
                    <a:gd name="T94" fmla="*/ 97 w 128"/>
                    <a:gd name="T95" fmla="*/ 19 h 41"/>
                    <a:gd name="T96" fmla="*/ 99 w 128"/>
                    <a:gd name="T97" fmla="*/ 16 h 41"/>
                    <a:gd name="T98" fmla="*/ 101 w 128"/>
                    <a:gd name="T99" fmla="*/ 16 h 41"/>
                    <a:gd name="T100" fmla="*/ 103 w 128"/>
                    <a:gd name="T101" fmla="*/ 13 h 41"/>
                    <a:gd name="T102" fmla="*/ 103 w 128"/>
                    <a:gd name="T103" fmla="*/ 9 h 41"/>
                    <a:gd name="T104" fmla="*/ 107 w 128"/>
                    <a:gd name="T105" fmla="*/ 4 h 41"/>
                    <a:gd name="T106" fmla="*/ 111 w 128"/>
                    <a:gd name="T107" fmla="*/ 0 h 41"/>
                    <a:gd name="T108" fmla="*/ 113 w 128"/>
                    <a:gd name="T109" fmla="*/ 0 h 41"/>
                    <a:gd name="T110" fmla="*/ 117 w 128"/>
                    <a:gd name="T111" fmla="*/ 3 h 41"/>
                    <a:gd name="T112" fmla="*/ 117 w 128"/>
                    <a:gd name="T113" fmla="*/ 6 h 41"/>
                    <a:gd name="T114" fmla="*/ 122 w 128"/>
                    <a:gd name="T115" fmla="*/ 8 h 41"/>
                    <a:gd name="T116" fmla="*/ 128 w 128"/>
                    <a:gd name="T117" fmla="*/ 9 h 41"/>
                    <a:gd name="T118" fmla="*/ 127 w 128"/>
                    <a:gd name="T119" fmla="*/ 12 h 41"/>
                    <a:gd name="T120" fmla="*/ 122 w 128"/>
                    <a:gd name="T121" fmla="*/ 13 h 41"/>
                    <a:gd name="T122" fmla="*/ 123 w 128"/>
                    <a:gd name="T123" fmla="*/ 1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28" h="41">
                      <a:moveTo>
                        <a:pt x="6" y="4"/>
                      </a:moveTo>
                      <a:lnTo>
                        <a:pt x="6" y="8"/>
                      </a:lnTo>
                      <a:lnTo>
                        <a:pt x="11" y="7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9" y="9"/>
                      </a:lnTo>
                      <a:lnTo>
                        <a:pt x="22" y="13"/>
                      </a:lnTo>
                      <a:lnTo>
                        <a:pt x="22" y="18"/>
                      </a:lnTo>
                      <a:lnTo>
                        <a:pt x="22" y="21"/>
                      </a:lnTo>
                      <a:lnTo>
                        <a:pt x="22" y="22"/>
                      </a:lnTo>
                      <a:lnTo>
                        <a:pt x="23" y="27"/>
                      </a:lnTo>
                      <a:lnTo>
                        <a:pt x="24" y="29"/>
                      </a:lnTo>
                      <a:lnTo>
                        <a:pt x="28" y="35"/>
                      </a:lnTo>
                      <a:lnTo>
                        <a:pt x="28" y="37"/>
                      </a:lnTo>
                      <a:lnTo>
                        <a:pt x="23" y="37"/>
                      </a:lnTo>
                      <a:lnTo>
                        <a:pt x="16" y="32"/>
                      </a:lnTo>
                      <a:lnTo>
                        <a:pt x="8" y="27"/>
                      </a:lnTo>
                      <a:lnTo>
                        <a:pt x="7" y="24"/>
                      </a:lnTo>
                      <a:lnTo>
                        <a:pt x="4" y="19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6" y="4"/>
                      </a:lnTo>
                      <a:close/>
                      <a:moveTo>
                        <a:pt x="123" y="15"/>
                      </a:moveTo>
                      <a:lnTo>
                        <a:pt x="118" y="18"/>
                      </a:lnTo>
                      <a:lnTo>
                        <a:pt x="113" y="16"/>
                      </a:lnTo>
                      <a:lnTo>
                        <a:pt x="105" y="16"/>
                      </a:lnTo>
                      <a:lnTo>
                        <a:pt x="103" y="25"/>
                      </a:lnTo>
                      <a:lnTo>
                        <a:pt x="100" y="27"/>
                      </a:lnTo>
                      <a:lnTo>
                        <a:pt x="97" y="36"/>
                      </a:lnTo>
                      <a:lnTo>
                        <a:pt x="92" y="37"/>
                      </a:lnTo>
                      <a:lnTo>
                        <a:pt x="84" y="36"/>
                      </a:lnTo>
                      <a:lnTo>
                        <a:pt x="82" y="36"/>
                      </a:lnTo>
                      <a:lnTo>
                        <a:pt x="78" y="39"/>
                      </a:lnTo>
                      <a:lnTo>
                        <a:pt x="74" y="39"/>
                      </a:lnTo>
                      <a:lnTo>
                        <a:pt x="69" y="41"/>
                      </a:lnTo>
                      <a:lnTo>
                        <a:pt x="65" y="37"/>
                      </a:lnTo>
                      <a:lnTo>
                        <a:pt x="64" y="32"/>
                      </a:lnTo>
                      <a:lnTo>
                        <a:pt x="69" y="35"/>
                      </a:lnTo>
                      <a:lnTo>
                        <a:pt x="74" y="33"/>
                      </a:lnTo>
                      <a:lnTo>
                        <a:pt x="75" y="27"/>
                      </a:lnTo>
                      <a:lnTo>
                        <a:pt x="78" y="26"/>
                      </a:lnTo>
                      <a:lnTo>
                        <a:pt x="86" y="25"/>
                      </a:lnTo>
                      <a:lnTo>
                        <a:pt x="91" y="20"/>
                      </a:lnTo>
                      <a:lnTo>
                        <a:pt x="94" y="15"/>
                      </a:lnTo>
                      <a:lnTo>
                        <a:pt x="97" y="19"/>
                      </a:lnTo>
                      <a:lnTo>
                        <a:pt x="99" y="16"/>
                      </a:lnTo>
                      <a:lnTo>
                        <a:pt x="101" y="16"/>
                      </a:lnTo>
                      <a:lnTo>
                        <a:pt x="103" y="13"/>
                      </a:lnTo>
                      <a:lnTo>
                        <a:pt x="103" y="9"/>
                      </a:lnTo>
                      <a:lnTo>
                        <a:pt x="107" y="4"/>
                      </a:lnTo>
                      <a:lnTo>
                        <a:pt x="111" y="0"/>
                      </a:lnTo>
                      <a:lnTo>
                        <a:pt x="113" y="0"/>
                      </a:lnTo>
                      <a:lnTo>
                        <a:pt x="117" y="3"/>
                      </a:lnTo>
                      <a:lnTo>
                        <a:pt x="117" y="6"/>
                      </a:lnTo>
                      <a:lnTo>
                        <a:pt x="122" y="8"/>
                      </a:lnTo>
                      <a:lnTo>
                        <a:pt x="128" y="9"/>
                      </a:lnTo>
                      <a:lnTo>
                        <a:pt x="127" y="12"/>
                      </a:lnTo>
                      <a:lnTo>
                        <a:pt x="122" y="13"/>
                      </a:lnTo>
                      <a:lnTo>
                        <a:pt x="123" y="1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4" name="Freihandform 128">
                  <a:extLst>
                    <a:ext uri="{FF2B5EF4-FFF2-40B4-BE49-F238E27FC236}">
                      <a16:creationId xmlns:a16="http://schemas.microsoft.com/office/drawing/2014/main" id="{37021D80-DD77-73CC-078D-BDD342B672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41825" y="5794375"/>
                  <a:ext cx="158750" cy="87313"/>
                </a:xfrm>
                <a:custGeom>
                  <a:avLst/>
                  <a:gdLst>
                    <a:gd name="T0" fmla="*/ 98 w 100"/>
                    <a:gd name="T1" fmla="*/ 29 h 55"/>
                    <a:gd name="T2" fmla="*/ 92 w 100"/>
                    <a:gd name="T3" fmla="*/ 23 h 55"/>
                    <a:gd name="T4" fmla="*/ 91 w 100"/>
                    <a:gd name="T5" fmla="*/ 17 h 55"/>
                    <a:gd name="T6" fmla="*/ 94 w 100"/>
                    <a:gd name="T7" fmla="*/ 21 h 55"/>
                    <a:gd name="T8" fmla="*/ 100 w 100"/>
                    <a:gd name="T9" fmla="*/ 27 h 55"/>
                    <a:gd name="T10" fmla="*/ 74 w 100"/>
                    <a:gd name="T11" fmla="*/ 20 h 55"/>
                    <a:gd name="T12" fmla="*/ 69 w 100"/>
                    <a:gd name="T13" fmla="*/ 22 h 55"/>
                    <a:gd name="T14" fmla="*/ 62 w 100"/>
                    <a:gd name="T15" fmla="*/ 26 h 55"/>
                    <a:gd name="T16" fmla="*/ 53 w 100"/>
                    <a:gd name="T17" fmla="*/ 23 h 55"/>
                    <a:gd name="T18" fmla="*/ 50 w 100"/>
                    <a:gd name="T19" fmla="*/ 20 h 55"/>
                    <a:gd name="T20" fmla="*/ 59 w 100"/>
                    <a:gd name="T21" fmla="*/ 21 h 55"/>
                    <a:gd name="T22" fmla="*/ 60 w 100"/>
                    <a:gd name="T23" fmla="*/ 17 h 55"/>
                    <a:gd name="T24" fmla="*/ 65 w 100"/>
                    <a:gd name="T25" fmla="*/ 20 h 55"/>
                    <a:gd name="T26" fmla="*/ 71 w 100"/>
                    <a:gd name="T27" fmla="*/ 15 h 55"/>
                    <a:gd name="T28" fmla="*/ 75 w 100"/>
                    <a:gd name="T29" fmla="*/ 11 h 55"/>
                    <a:gd name="T30" fmla="*/ 76 w 100"/>
                    <a:gd name="T31" fmla="*/ 16 h 55"/>
                    <a:gd name="T32" fmla="*/ 41 w 100"/>
                    <a:gd name="T33" fmla="*/ 33 h 55"/>
                    <a:gd name="T34" fmla="*/ 52 w 100"/>
                    <a:gd name="T35" fmla="*/ 45 h 55"/>
                    <a:gd name="T36" fmla="*/ 56 w 100"/>
                    <a:gd name="T37" fmla="*/ 48 h 55"/>
                    <a:gd name="T38" fmla="*/ 58 w 100"/>
                    <a:gd name="T39" fmla="*/ 50 h 55"/>
                    <a:gd name="T40" fmla="*/ 65 w 100"/>
                    <a:gd name="T41" fmla="*/ 55 h 55"/>
                    <a:gd name="T42" fmla="*/ 58 w 100"/>
                    <a:gd name="T43" fmla="*/ 54 h 55"/>
                    <a:gd name="T44" fmla="*/ 46 w 100"/>
                    <a:gd name="T45" fmla="*/ 51 h 55"/>
                    <a:gd name="T46" fmla="*/ 38 w 100"/>
                    <a:gd name="T47" fmla="*/ 44 h 55"/>
                    <a:gd name="T48" fmla="*/ 24 w 100"/>
                    <a:gd name="T49" fmla="*/ 34 h 55"/>
                    <a:gd name="T50" fmla="*/ 15 w 100"/>
                    <a:gd name="T51" fmla="*/ 39 h 55"/>
                    <a:gd name="T52" fmla="*/ 11 w 100"/>
                    <a:gd name="T53" fmla="*/ 46 h 55"/>
                    <a:gd name="T54" fmla="*/ 0 w 100"/>
                    <a:gd name="T55" fmla="*/ 45 h 55"/>
                    <a:gd name="T56" fmla="*/ 0 w 100"/>
                    <a:gd name="T57" fmla="*/ 0 h 55"/>
                    <a:gd name="T58" fmla="*/ 24 w 100"/>
                    <a:gd name="T59" fmla="*/ 9 h 55"/>
                    <a:gd name="T60" fmla="*/ 33 w 100"/>
                    <a:gd name="T61" fmla="*/ 16 h 55"/>
                    <a:gd name="T62" fmla="*/ 45 w 100"/>
                    <a:gd name="T63" fmla="*/ 25 h 55"/>
                    <a:gd name="T64" fmla="*/ 40 w 100"/>
                    <a:gd name="T65" fmla="*/ 28 h 55"/>
                    <a:gd name="T66" fmla="*/ 81 w 100"/>
                    <a:gd name="T67" fmla="*/ 14 h 55"/>
                    <a:gd name="T68" fmla="*/ 77 w 100"/>
                    <a:gd name="T69" fmla="*/ 11 h 55"/>
                    <a:gd name="T70" fmla="*/ 73 w 100"/>
                    <a:gd name="T71" fmla="*/ 6 h 55"/>
                    <a:gd name="T72" fmla="*/ 64 w 100"/>
                    <a:gd name="T73" fmla="*/ 2 h 55"/>
                    <a:gd name="T74" fmla="*/ 70 w 100"/>
                    <a:gd name="T75" fmla="*/ 2 h 55"/>
                    <a:gd name="T76" fmla="*/ 75 w 100"/>
                    <a:gd name="T77" fmla="*/ 5 h 55"/>
                    <a:gd name="T78" fmla="*/ 80 w 100"/>
                    <a:gd name="T79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00" h="55">
                      <a:moveTo>
                        <a:pt x="99" y="29"/>
                      </a:moveTo>
                      <a:lnTo>
                        <a:pt x="98" y="29"/>
                      </a:lnTo>
                      <a:lnTo>
                        <a:pt x="94" y="27"/>
                      </a:lnTo>
                      <a:lnTo>
                        <a:pt x="92" y="23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2" y="20"/>
                      </a:lnTo>
                      <a:lnTo>
                        <a:pt x="94" y="21"/>
                      </a:lnTo>
                      <a:lnTo>
                        <a:pt x="97" y="25"/>
                      </a:lnTo>
                      <a:lnTo>
                        <a:pt x="100" y="27"/>
                      </a:lnTo>
                      <a:lnTo>
                        <a:pt x="99" y="29"/>
                      </a:lnTo>
                      <a:close/>
                      <a:moveTo>
                        <a:pt x="74" y="20"/>
                      </a:moveTo>
                      <a:lnTo>
                        <a:pt x="70" y="21"/>
                      </a:lnTo>
                      <a:lnTo>
                        <a:pt x="69" y="22"/>
                      </a:lnTo>
                      <a:lnTo>
                        <a:pt x="65" y="25"/>
                      </a:lnTo>
                      <a:lnTo>
                        <a:pt x="62" y="26"/>
                      </a:lnTo>
                      <a:lnTo>
                        <a:pt x="58" y="26"/>
                      </a:lnTo>
                      <a:lnTo>
                        <a:pt x="53" y="23"/>
                      </a:lnTo>
                      <a:lnTo>
                        <a:pt x="48" y="22"/>
                      </a:lnTo>
                      <a:lnTo>
                        <a:pt x="50" y="20"/>
                      </a:lnTo>
                      <a:lnTo>
                        <a:pt x="56" y="21"/>
                      </a:lnTo>
                      <a:lnTo>
                        <a:pt x="59" y="21"/>
                      </a:lnTo>
                      <a:lnTo>
                        <a:pt x="60" y="17"/>
                      </a:lnTo>
                      <a:lnTo>
                        <a:pt x="60" y="17"/>
                      </a:lnTo>
                      <a:lnTo>
                        <a:pt x="62" y="21"/>
                      </a:lnTo>
                      <a:lnTo>
                        <a:pt x="65" y="20"/>
                      </a:lnTo>
                      <a:lnTo>
                        <a:pt x="68" y="17"/>
                      </a:lnTo>
                      <a:lnTo>
                        <a:pt x="71" y="15"/>
                      </a:lnTo>
                      <a:lnTo>
                        <a:pt x="70" y="11"/>
                      </a:lnTo>
                      <a:lnTo>
                        <a:pt x="75" y="11"/>
                      </a:lnTo>
                      <a:lnTo>
                        <a:pt x="76" y="12"/>
                      </a:lnTo>
                      <a:lnTo>
                        <a:pt x="76" y="16"/>
                      </a:lnTo>
                      <a:lnTo>
                        <a:pt x="74" y="20"/>
                      </a:lnTo>
                      <a:close/>
                      <a:moveTo>
                        <a:pt x="41" y="33"/>
                      </a:moveTo>
                      <a:lnTo>
                        <a:pt x="47" y="38"/>
                      </a:lnTo>
                      <a:lnTo>
                        <a:pt x="52" y="45"/>
                      </a:lnTo>
                      <a:lnTo>
                        <a:pt x="56" y="44"/>
                      </a:lnTo>
                      <a:lnTo>
                        <a:pt x="56" y="48"/>
                      </a:lnTo>
                      <a:lnTo>
                        <a:pt x="60" y="49"/>
                      </a:lnTo>
                      <a:lnTo>
                        <a:pt x="58" y="50"/>
                      </a:lnTo>
                      <a:lnTo>
                        <a:pt x="65" y="52"/>
                      </a:lnTo>
                      <a:lnTo>
                        <a:pt x="65" y="55"/>
                      </a:lnTo>
                      <a:lnTo>
                        <a:pt x="60" y="55"/>
                      </a:lnTo>
                      <a:lnTo>
                        <a:pt x="58" y="54"/>
                      </a:lnTo>
                      <a:lnTo>
                        <a:pt x="53" y="52"/>
                      </a:lnTo>
                      <a:lnTo>
                        <a:pt x="46" y="51"/>
                      </a:lnTo>
                      <a:lnTo>
                        <a:pt x="41" y="48"/>
                      </a:lnTo>
                      <a:lnTo>
                        <a:pt x="38" y="44"/>
                      </a:lnTo>
                      <a:lnTo>
                        <a:pt x="34" y="38"/>
                      </a:lnTo>
                      <a:lnTo>
                        <a:pt x="24" y="34"/>
                      </a:lnTo>
                      <a:lnTo>
                        <a:pt x="19" y="37"/>
                      </a:lnTo>
                      <a:lnTo>
                        <a:pt x="15" y="39"/>
                      </a:lnTo>
                      <a:lnTo>
                        <a:pt x="16" y="44"/>
                      </a:lnTo>
                      <a:lnTo>
                        <a:pt x="11" y="46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0" y="22"/>
                      </a:ln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24" y="9"/>
                      </a:lnTo>
                      <a:lnTo>
                        <a:pt x="28" y="12"/>
                      </a:lnTo>
                      <a:lnTo>
                        <a:pt x="33" y="16"/>
                      </a:lnTo>
                      <a:lnTo>
                        <a:pt x="33" y="20"/>
                      </a:lnTo>
                      <a:lnTo>
                        <a:pt x="45" y="25"/>
                      </a:lnTo>
                      <a:lnTo>
                        <a:pt x="46" y="28"/>
                      </a:lnTo>
                      <a:lnTo>
                        <a:pt x="40" y="28"/>
                      </a:lnTo>
                      <a:lnTo>
                        <a:pt x="41" y="33"/>
                      </a:lnTo>
                      <a:close/>
                      <a:moveTo>
                        <a:pt x="81" y="14"/>
                      </a:moveTo>
                      <a:lnTo>
                        <a:pt x="79" y="15"/>
                      </a:lnTo>
                      <a:lnTo>
                        <a:pt x="77" y="11"/>
                      </a:lnTo>
                      <a:lnTo>
                        <a:pt x="76" y="9"/>
                      </a:lnTo>
                      <a:lnTo>
                        <a:pt x="73" y="6"/>
                      </a:lnTo>
                      <a:lnTo>
                        <a:pt x="69" y="4"/>
                      </a:lnTo>
                      <a:lnTo>
                        <a:pt x="64" y="2"/>
                      </a:lnTo>
                      <a:lnTo>
                        <a:pt x="66" y="0"/>
                      </a:lnTo>
                      <a:lnTo>
                        <a:pt x="70" y="2"/>
                      </a:lnTo>
                      <a:lnTo>
                        <a:pt x="73" y="4"/>
                      </a:lnTo>
                      <a:lnTo>
                        <a:pt x="75" y="5"/>
                      </a:lnTo>
                      <a:lnTo>
                        <a:pt x="77" y="8"/>
                      </a:lnTo>
                      <a:lnTo>
                        <a:pt x="80" y="10"/>
                      </a:lnTo>
                      <a:lnTo>
                        <a:pt x="81" y="1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5" name="Freihandform 129">
                  <a:extLst>
                    <a:ext uri="{FF2B5EF4-FFF2-40B4-BE49-F238E27FC236}">
                      <a16:creationId xmlns:a16="http://schemas.microsoft.com/office/drawing/2014/main" id="{5F977BF6-A7A5-E4E4-E214-B377F85B17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6238" y="5568950"/>
                  <a:ext cx="100013" cy="139700"/>
                </a:xfrm>
                <a:custGeom>
                  <a:avLst/>
                  <a:gdLst>
                    <a:gd name="T0" fmla="*/ 63 w 63"/>
                    <a:gd name="T1" fmla="*/ 73 h 88"/>
                    <a:gd name="T2" fmla="*/ 62 w 63"/>
                    <a:gd name="T3" fmla="*/ 83 h 88"/>
                    <a:gd name="T4" fmla="*/ 56 w 63"/>
                    <a:gd name="T5" fmla="*/ 81 h 88"/>
                    <a:gd name="T6" fmla="*/ 56 w 63"/>
                    <a:gd name="T7" fmla="*/ 88 h 88"/>
                    <a:gd name="T8" fmla="*/ 46 w 63"/>
                    <a:gd name="T9" fmla="*/ 80 h 88"/>
                    <a:gd name="T10" fmla="*/ 44 w 63"/>
                    <a:gd name="T11" fmla="*/ 73 h 88"/>
                    <a:gd name="T12" fmla="*/ 39 w 63"/>
                    <a:gd name="T13" fmla="*/ 76 h 88"/>
                    <a:gd name="T14" fmla="*/ 33 w 63"/>
                    <a:gd name="T15" fmla="*/ 77 h 88"/>
                    <a:gd name="T16" fmla="*/ 39 w 63"/>
                    <a:gd name="T17" fmla="*/ 70 h 88"/>
                    <a:gd name="T18" fmla="*/ 45 w 63"/>
                    <a:gd name="T19" fmla="*/ 70 h 88"/>
                    <a:gd name="T20" fmla="*/ 52 w 63"/>
                    <a:gd name="T21" fmla="*/ 65 h 88"/>
                    <a:gd name="T22" fmla="*/ 56 w 63"/>
                    <a:gd name="T23" fmla="*/ 60 h 88"/>
                    <a:gd name="T24" fmla="*/ 62 w 63"/>
                    <a:gd name="T25" fmla="*/ 66 h 88"/>
                    <a:gd name="T26" fmla="*/ 46 w 63"/>
                    <a:gd name="T27" fmla="*/ 57 h 88"/>
                    <a:gd name="T28" fmla="*/ 42 w 63"/>
                    <a:gd name="T29" fmla="*/ 63 h 88"/>
                    <a:gd name="T30" fmla="*/ 35 w 63"/>
                    <a:gd name="T31" fmla="*/ 60 h 88"/>
                    <a:gd name="T32" fmla="*/ 39 w 63"/>
                    <a:gd name="T33" fmla="*/ 57 h 88"/>
                    <a:gd name="T34" fmla="*/ 44 w 63"/>
                    <a:gd name="T35" fmla="*/ 52 h 88"/>
                    <a:gd name="T36" fmla="*/ 48 w 63"/>
                    <a:gd name="T37" fmla="*/ 51 h 88"/>
                    <a:gd name="T38" fmla="*/ 10 w 63"/>
                    <a:gd name="T39" fmla="*/ 63 h 88"/>
                    <a:gd name="T40" fmla="*/ 4 w 63"/>
                    <a:gd name="T41" fmla="*/ 65 h 88"/>
                    <a:gd name="T42" fmla="*/ 14 w 63"/>
                    <a:gd name="T43" fmla="*/ 57 h 88"/>
                    <a:gd name="T44" fmla="*/ 17 w 63"/>
                    <a:gd name="T45" fmla="*/ 55 h 88"/>
                    <a:gd name="T46" fmla="*/ 10 w 63"/>
                    <a:gd name="T47" fmla="*/ 63 h 88"/>
                    <a:gd name="T48" fmla="*/ 37 w 63"/>
                    <a:gd name="T49" fmla="*/ 48 h 88"/>
                    <a:gd name="T50" fmla="*/ 40 w 63"/>
                    <a:gd name="T51" fmla="*/ 51 h 88"/>
                    <a:gd name="T52" fmla="*/ 33 w 63"/>
                    <a:gd name="T53" fmla="*/ 55 h 88"/>
                    <a:gd name="T54" fmla="*/ 33 w 63"/>
                    <a:gd name="T55" fmla="*/ 49 h 88"/>
                    <a:gd name="T56" fmla="*/ 57 w 63"/>
                    <a:gd name="T57" fmla="*/ 44 h 88"/>
                    <a:gd name="T58" fmla="*/ 54 w 63"/>
                    <a:gd name="T59" fmla="*/ 49 h 88"/>
                    <a:gd name="T60" fmla="*/ 55 w 63"/>
                    <a:gd name="T61" fmla="*/ 57 h 88"/>
                    <a:gd name="T62" fmla="*/ 52 w 63"/>
                    <a:gd name="T63" fmla="*/ 53 h 88"/>
                    <a:gd name="T64" fmla="*/ 49 w 63"/>
                    <a:gd name="T65" fmla="*/ 48 h 88"/>
                    <a:gd name="T66" fmla="*/ 52 w 63"/>
                    <a:gd name="T67" fmla="*/ 47 h 88"/>
                    <a:gd name="T68" fmla="*/ 55 w 63"/>
                    <a:gd name="T69" fmla="*/ 41 h 88"/>
                    <a:gd name="T70" fmla="*/ 31 w 63"/>
                    <a:gd name="T71" fmla="*/ 37 h 88"/>
                    <a:gd name="T72" fmla="*/ 26 w 63"/>
                    <a:gd name="T73" fmla="*/ 40 h 88"/>
                    <a:gd name="T74" fmla="*/ 28 w 63"/>
                    <a:gd name="T75" fmla="*/ 35 h 88"/>
                    <a:gd name="T76" fmla="*/ 28 w 63"/>
                    <a:gd name="T77" fmla="*/ 0 h 88"/>
                    <a:gd name="T78" fmla="*/ 35 w 63"/>
                    <a:gd name="T79" fmla="*/ 0 h 88"/>
                    <a:gd name="T80" fmla="*/ 34 w 63"/>
                    <a:gd name="T81" fmla="*/ 5 h 88"/>
                    <a:gd name="T82" fmla="*/ 35 w 63"/>
                    <a:gd name="T83" fmla="*/ 15 h 88"/>
                    <a:gd name="T84" fmla="*/ 29 w 63"/>
                    <a:gd name="T85" fmla="*/ 24 h 88"/>
                    <a:gd name="T86" fmla="*/ 35 w 63"/>
                    <a:gd name="T87" fmla="*/ 30 h 88"/>
                    <a:gd name="T88" fmla="*/ 46 w 63"/>
                    <a:gd name="T89" fmla="*/ 32 h 88"/>
                    <a:gd name="T90" fmla="*/ 48 w 63"/>
                    <a:gd name="T91" fmla="*/ 38 h 88"/>
                    <a:gd name="T92" fmla="*/ 42 w 63"/>
                    <a:gd name="T93" fmla="*/ 38 h 88"/>
                    <a:gd name="T94" fmla="*/ 38 w 63"/>
                    <a:gd name="T95" fmla="*/ 37 h 88"/>
                    <a:gd name="T96" fmla="*/ 27 w 63"/>
                    <a:gd name="T97" fmla="*/ 34 h 88"/>
                    <a:gd name="T98" fmla="*/ 25 w 63"/>
                    <a:gd name="T99" fmla="*/ 30 h 88"/>
                    <a:gd name="T100" fmla="*/ 25 w 63"/>
                    <a:gd name="T101" fmla="*/ 26 h 88"/>
                    <a:gd name="T102" fmla="*/ 21 w 63"/>
                    <a:gd name="T103" fmla="*/ 25 h 88"/>
                    <a:gd name="T104" fmla="*/ 19 w 63"/>
                    <a:gd name="T105" fmla="*/ 15 h 88"/>
                    <a:gd name="T106" fmla="*/ 22 w 63"/>
                    <a:gd name="T107" fmla="*/ 7 h 88"/>
                    <a:gd name="T108" fmla="*/ 28 w 63"/>
                    <a:gd name="T109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3" h="88">
                      <a:moveTo>
                        <a:pt x="63" y="70"/>
                      </a:moveTo>
                      <a:lnTo>
                        <a:pt x="63" y="73"/>
                      </a:lnTo>
                      <a:lnTo>
                        <a:pt x="63" y="77"/>
                      </a:lnTo>
                      <a:lnTo>
                        <a:pt x="62" y="83"/>
                      </a:lnTo>
                      <a:lnTo>
                        <a:pt x="60" y="77"/>
                      </a:lnTo>
                      <a:lnTo>
                        <a:pt x="56" y="81"/>
                      </a:lnTo>
                      <a:lnTo>
                        <a:pt x="58" y="86"/>
                      </a:lnTo>
                      <a:lnTo>
                        <a:pt x="56" y="88"/>
                      </a:lnTo>
                      <a:lnTo>
                        <a:pt x="49" y="84"/>
                      </a:lnTo>
                      <a:lnTo>
                        <a:pt x="46" y="80"/>
                      </a:lnTo>
                      <a:lnTo>
                        <a:pt x="49" y="76"/>
                      </a:lnTo>
                      <a:lnTo>
                        <a:pt x="44" y="73"/>
                      </a:lnTo>
                      <a:lnTo>
                        <a:pt x="42" y="76"/>
                      </a:lnTo>
                      <a:lnTo>
                        <a:pt x="39" y="76"/>
                      </a:lnTo>
                      <a:lnTo>
                        <a:pt x="34" y="80"/>
                      </a:lnTo>
                      <a:lnTo>
                        <a:pt x="33" y="77"/>
                      </a:lnTo>
                      <a:lnTo>
                        <a:pt x="35" y="72"/>
                      </a:lnTo>
                      <a:lnTo>
                        <a:pt x="39" y="70"/>
                      </a:lnTo>
                      <a:lnTo>
                        <a:pt x="44" y="67"/>
                      </a:lnTo>
                      <a:lnTo>
                        <a:pt x="45" y="70"/>
                      </a:lnTo>
                      <a:lnTo>
                        <a:pt x="51" y="69"/>
                      </a:lnTo>
                      <a:lnTo>
                        <a:pt x="52" y="65"/>
                      </a:lnTo>
                      <a:lnTo>
                        <a:pt x="57" y="65"/>
                      </a:lnTo>
                      <a:lnTo>
                        <a:pt x="56" y="60"/>
                      </a:lnTo>
                      <a:lnTo>
                        <a:pt x="62" y="64"/>
                      </a:lnTo>
                      <a:lnTo>
                        <a:pt x="62" y="66"/>
                      </a:lnTo>
                      <a:lnTo>
                        <a:pt x="63" y="70"/>
                      </a:lnTo>
                      <a:close/>
                      <a:moveTo>
                        <a:pt x="46" y="57"/>
                      </a:moveTo>
                      <a:lnTo>
                        <a:pt x="44" y="59"/>
                      </a:lnTo>
                      <a:lnTo>
                        <a:pt x="42" y="63"/>
                      </a:lnTo>
                      <a:lnTo>
                        <a:pt x="40" y="65"/>
                      </a:lnTo>
                      <a:lnTo>
                        <a:pt x="35" y="60"/>
                      </a:lnTo>
                      <a:lnTo>
                        <a:pt x="37" y="59"/>
                      </a:lnTo>
                      <a:lnTo>
                        <a:pt x="39" y="57"/>
                      </a:lnTo>
                      <a:lnTo>
                        <a:pt x="39" y="53"/>
                      </a:lnTo>
                      <a:lnTo>
                        <a:pt x="44" y="52"/>
                      </a:lnTo>
                      <a:lnTo>
                        <a:pt x="43" y="57"/>
                      </a:lnTo>
                      <a:lnTo>
                        <a:pt x="48" y="51"/>
                      </a:lnTo>
                      <a:lnTo>
                        <a:pt x="46" y="57"/>
                      </a:lnTo>
                      <a:close/>
                      <a:moveTo>
                        <a:pt x="10" y="63"/>
                      </a:moveTo>
                      <a:lnTo>
                        <a:pt x="0" y="70"/>
                      </a:lnTo>
                      <a:lnTo>
                        <a:pt x="4" y="65"/>
                      </a:lnTo>
                      <a:lnTo>
                        <a:pt x="9" y="60"/>
                      </a:lnTo>
                      <a:lnTo>
                        <a:pt x="14" y="57"/>
                      </a:lnTo>
                      <a:lnTo>
                        <a:pt x="16" y="49"/>
                      </a:lnTo>
                      <a:lnTo>
                        <a:pt x="17" y="55"/>
                      </a:lnTo>
                      <a:lnTo>
                        <a:pt x="14" y="59"/>
                      </a:lnTo>
                      <a:lnTo>
                        <a:pt x="10" y="63"/>
                      </a:lnTo>
                      <a:close/>
                      <a:moveTo>
                        <a:pt x="33" y="46"/>
                      </a:moveTo>
                      <a:lnTo>
                        <a:pt x="37" y="48"/>
                      </a:lnTo>
                      <a:lnTo>
                        <a:pt x="40" y="48"/>
                      </a:lnTo>
                      <a:lnTo>
                        <a:pt x="40" y="51"/>
                      </a:lnTo>
                      <a:lnTo>
                        <a:pt x="38" y="54"/>
                      </a:lnTo>
                      <a:lnTo>
                        <a:pt x="33" y="55"/>
                      </a:lnTo>
                      <a:lnTo>
                        <a:pt x="33" y="53"/>
                      </a:lnTo>
                      <a:lnTo>
                        <a:pt x="33" y="49"/>
                      </a:lnTo>
                      <a:lnTo>
                        <a:pt x="33" y="46"/>
                      </a:lnTo>
                      <a:close/>
                      <a:moveTo>
                        <a:pt x="57" y="44"/>
                      </a:moveTo>
                      <a:lnTo>
                        <a:pt x="58" y="52"/>
                      </a:lnTo>
                      <a:lnTo>
                        <a:pt x="54" y="49"/>
                      </a:lnTo>
                      <a:lnTo>
                        <a:pt x="54" y="52"/>
                      </a:lnTo>
                      <a:lnTo>
                        <a:pt x="55" y="57"/>
                      </a:lnTo>
                      <a:lnTo>
                        <a:pt x="52" y="58"/>
                      </a:lnTo>
                      <a:lnTo>
                        <a:pt x="52" y="53"/>
                      </a:lnTo>
                      <a:lnTo>
                        <a:pt x="50" y="53"/>
                      </a:lnTo>
                      <a:lnTo>
                        <a:pt x="49" y="48"/>
                      </a:lnTo>
                      <a:lnTo>
                        <a:pt x="52" y="49"/>
                      </a:lnTo>
                      <a:lnTo>
                        <a:pt x="52" y="47"/>
                      </a:lnTo>
                      <a:lnTo>
                        <a:pt x="49" y="41"/>
                      </a:lnTo>
                      <a:lnTo>
                        <a:pt x="55" y="41"/>
                      </a:lnTo>
                      <a:lnTo>
                        <a:pt x="57" y="44"/>
                      </a:lnTo>
                      <a:close/>
                      <a:moveTo>
                        <a:pt x="31" y="37"/>
                      </a:moveTo>
                      <a:lnTo>
                        <a:pt x="28" y="43"/>
                      </a:lnTo>
                      <a:lnTo>
                        <a:pt x="26" y="40"/>
                      </a:lnTo>
                      <a:lnTo>
                        <a:pt x="22" y="35"/>
                      </a:lnTo>
                      <a:lnTo>
                        <a:pt x="28" y="35"/>
                      </a:lnTo>
                      <a:lnTo>
                        <a:pt x="31" y="37"/>
                      </a:lnTo>
                      <a:close/>
                      <a:moveTo>
                        <a:pt x="28" y="0"/>
                      </a:moveTo>
                      <a:lnTo>
                        <a:pt x="33" y="2"/>
                      </a:lnTo>
                      <a:lnTo>
                        <a:pt x="35" y="0"/>
                      </a:lnTo>
                      <a:lnTo>
                        <a:pt x="35" y="2"/>
                      </a:lnTo>
                      <a:lnTo>
                        <a:pt x="34" y="5"/>
                      </a:lnTo>
                      <a:lnTo>
                        <a:pt x="37" y="9"/>
                      </a:lnTo>
                      <a:lnTo>
                        <a:pt x="35" y="15"/>
                      </a:lnTo>
                      <a:lnTo>
                        <a:pt x="31" y="18"/>
                      </a:lnTo>
                      <a:lnTo>
                        <a:pt x="29" y="24"/>
                      </a:lnTo>
                      <a:lnTo>
                        <a:pt x="32" y="29"/>
                      </a:lnTo>
                      <a:lnTo>
                        <a:pt x="35" y="30"/>
                      </a:lnTo>
                      <a:lnTo>
                        <a:pt x="38" y="29"/>
                      </a:lnTo>
                      <a:lnTo>
                        <a:pt x="46" y="32"/>
                      </a:lnTo>
                      <a:lnTo>
                        <a:pt x="46" y="36"/>
                      </a:lnTo>
                      <a:lnTo>
                        <a:pt x="48" y="38"/>
                      </a:lnTo>
                      <a:lnTo>
                        <a:pt x="48" y="41"/>
                      </a:lnTo>
                      <a:lnTo>
                        <a:pt x="42" y="38"/>
                      </a:lnTo>
                      <a:lnTo>
                        <a:pt x="39" y="35"/>
                      </a:lnTo>
                      <a:lnTo>
                        <a:pt x="38" y="37"/>
                      </a:lnTo>
                      <a:lnTo>
                        <a:pt x="33" y="32"/>
                      </a:lnTo>
                      <a:lnTo>
                        <a:pt x="27" y="34"/>
                      </a:lnTo>
                      <a:lnTo>
                        <a:pt x="25" y="32"/>
                      </a:lnTo>
                      <a:lnTo>
                        <a:pt x="25" y="30"/>
                      </a:lnTo>
                      <a:lnTo>
                        <a:pt x="27" y="28"/>
                      </a:lnTo>
                      <a:lnTo>
                        <a:pt x="25" y="26"/>
                      </a:lnTo>
                      <a:lnTo>
                        <a:pt x="23" y="29"/>
                      </a:lnTo>
                      <a:lnTo>
                        <a:pt x="21" y="25"/>
                      </a:lnTo>
                      <a:lnTo>
                        <a:pt x="20" y="22"/>
                      </a:lnTo>
                      <a:lnTo>
                        <a:pt x="19" y="15"/>
                      </a:lnTo>
                      <a:lnTo>
                        <a:pt x="22" y="18"/>
                      </a:lnTo>
                      <a:lnTo>
                        <a:pt x="22" y="7"/>
                      </a:lnTo>
                      <a:lnTo>
                        <a:pt x="25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6" name="Freihandform 143">
                  <a:extLst>
                    <a:ext uri="{FF2B5EF4-FFF2-40B4-BE49-F238E27FC236}">
                      <a16:creationId xmlns:a16="http://schemas.microsoft.com/office/drawing/2014/main" id="{AD7742B4-782C-8A9C-F88A-935811F964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06925" y="5838825"/>
                  <a:ext cx="61913" cy="44450"/>
                </a:xfrm>
                <a:custGeom>
                  <a:avLst/>
                  <a:gdLst>
                    <a:gd name="T0" fmla="*/ 37 w 39"/>
                    <a:gd name="T1" fmla="*/ 26 h 28"/>
                    <a:gd name="T2" fmla="*/ 39 w 39"/>
                    <a:gd name="T3" fmla="*/ 28 h 28"/>
                    <a:gd name="T4" fmla="*/ 35 w 39"/>
                    <a:gd name="T5" fmla="*/ 28 h 28"/>
                    <a:gd name="T6" fmla="*/ 31 w 39"/>
                    <a:gd name="T7" fmla="*/ 24 h 28"/>
                    <a:gd name="T8" fmla="*/ 36 w 39"/>
                    <a:gd name="T9" fmla="*/ 26 h 28"/>
                    <a:gd name="T10" fmla="*/ 37 w 39"/>
                    <a:gd name="T11" fmla="*/ 26 h 28"/>
                    <a:gd name="T12" fmla="*/ 29 w 39"/>
                    <a:gd name="T13" fmla="*/ 22 h 28"/>
                    <a:gd name="T14" fmla="*/ 26 w 39"/>
                    <a:gd name="T15" fmla="*/ 22 h 28"/>
                    <a:gd name="T16" fmla="*/ 22 w 39"/>
                    <a:gd name="T17" fmla="*/ 21 h 28"/>
                    <a:gd name="T18" fmla="*/ 20 w 39"/>
                    <a:gd name="T19" fmla="*/ 20 h 28"/>
                    <a:gd name="T20" fmla="*/ 22 w 39"/>
                    <a:gd name="T21" fmla="*/ 17 h 28"/>
                    <a:gd name="T22" fmla="*/ 25 w 39"/>
                    <a:gd name="T23" fmla="*/ 18 h 28"/>
                    <a:gd name="T24" fmla="*/ 28 w 39"/>
                    <a:gd name="T25" fmla="*/ 20 h 28"/>
                    <a:gd name="T26" fmla="*/ 29 w 39"/>
                    <a:gd name="T27" fmla="*/ 22 h 28"/>
                    <a:gd name="T28" fmla="*/ 35 w 39"/>
                    <a:gd name="T29" fmla="*/ 20 h 28"/>
                    <a:gd name="T30" fmla="*/ 34 w 39"/>
                    <a:gd name="T31" fmla="*/ 21 h 28"/>
                    <a:gd name="T32" fmla="*/ 29 w 39"/>
                    <a:gd name="T33" fmla="*/ 15 h 28"/>
                    <a:gd name="T34" fmla="*/ 26 w 39"/>
                    <a:gd name="T35" fmla="*/ 11 h 28"/>
                    <a:gd name="T36" fmla="*/ 29 w 39"/>
                    <a:gd name="T37" fmla="*/ 11 h 28"/>
                    <a:gd name="T38" fmla="*/ 31 w 39"/>
                    <a:gd name="T39" fmla="*/ 17 h 28"/>
                    <a:gd name="T40" fmla="*/ 35 w 39"/>
                    <a:gd name="T41" fmla="*/ 20 h 28"/>
                    <a:gd name="T42" fmla="*/ 22 w 39"/>
                    <a:gd name="T43" fmla="*/ 11 h 28"/>
                    <a:gd name="T44" fmla="*/ 23 w 39"/>
                    <a:gd name="T45" fmla="*/ 12 h 28"/>
                    <a:gd name="T46" fmla="*/ 17 w 39"/>
                    <a:gd name="T47" fmla="*/ 10 h 28"/>
                    <a:gd name="T48" fmla="*/ 13 w 39"/>
                    <a:gd name="T49" fmla="*/ 7 h 28"/>
                    <a:gd name="T50" fmla="*/ 11 w 39"/>
                    <a:gd name="T51" fmla="*/ 5 h 28"/>
                    <a:gd name="T52" fmla="*/ 12 w 39"/>
                    <a:gd name="T53" fmla="*/ 5 h 28"/>
                    <a:gd name="T54" fmla="*/ 16 w 39"/>
                    <a:gd name="T55" fmla="*/ 6 h 28"/>
                    <a:gd name="T56" fmla="*/ 20 w 39"/>
                    <a:gd name="T57" fmla="*/ 9 h 28"/>
                    <a:gd name="T58" fmla="*/ 22 w 39"/>
                    <a:gd name="T59" fmla="*/ 11 h 28"/>
                    <a:gd name="T60" fmla="*/ 7 w 39"/>
                    <a:gd name="T61" fmla="*/ 5 h 28"/>
                    <a:gd name="T62" fmla="*/ 5 w 39"/>
                    <a:gd name="T63" fmla="*/ 5 h 28"/>
                    <a:gd name="T64" fmla="*/ 2 w 39"/>
                    <a:gd name="T65" fmla="*/ 4 h 28"/>
                    <a:gd name="T66" fmla="*/ 0 w 39"/>
                    <a:gd name="T67" fmla="*/ 0 h 28"/>
                    <a:gd name="T68" fmla="*/ 0 w 39"/>
                    <a:gd name="T69" fmla="*/ 0 h 28"/>
                    <a:gd name="T70" fmla="*/ 4 w 39"/>
                    <a:gd name="T71" fmla="*/ 3 h 28"/>
                    <a:gd name="T72" fmla="*/ 7 w 39"/>
                    <a:gd name="T73" fmla="*/ 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9" h="28">
                      <a:moveTo>
                        <a:pt x="37" y="26"/>
                      </a:moveTo>
                      <a:lnTo>
                        <a:pt x="39" y="28"/>
                      </a:lnTo>
                      <a:lnTo>
                        <a:pt x="35" y="28"/>
                      </a:lnTo>
                      <a:lnTo>
                        <a:pt x="31" y="24"/>
                      </a:lnTo>
                      <a:lnTo>
                        <a:pt x="36" y="26"/>
                      </a:lnTo>
                      <a:lnTo>
                        <a:pt x="37" y="26"/>
                      </a:lnTo>
                      <a:close/>
                      <a:moveTo>
                        <a:pt x="29" y="22"/>
                      </a:moveTo>
                      <a:lnTo>
                        <a:pt x="26" y="22"/>
                      </a:lnTo>
                      <a:lnTo>
                        <a:pt x="22" y="21"/>
                      </a:lnTo>
                      <a:lnTo>
                        <a:pt x="20" y="20"/>
                      </a:lnTo>
                      <a:lnTo>
                        <a:pt x="22" y="17"/>
                      </a:lnTo>
                      <a:lnTo>
                        <a:pt x="25" y="18"/>
                      </a:lnTo>
                      <a:lnTo>
                        <a:pt x="28" y="20"/>
                      </a:lnTo>
                      <a:lnTo>
                        <a:pt x="29" y="22"/>
                      </a:lnTo>
                      <a:close/>
                      <a:moveTo>
                        <a:pt x="35" y="20"/>
                      </a:moveTo>
                      <a:lnTo>
                        <a:pt x="34" y="21"/>
                      </a:lnTo>
                      <a:lnTo>
                        <a:pt x="29" y="15"/>
                      </a:lnTo>
                      <a:lnTo>
                        <a:pt x="26" y="11"/>
                      </a:lnTo>
                      <a:lnTo>
                        <a:pt x="29" y="11"/>
                      </a:lnTo>
                      <a:lnTo>
                        <a:pt x="31" y="17"/>
                      </a:lnTo>
                      <a:lnTo>
                        <a:pt x="35" y="20"/>
                      </a:lnTo>
                      <a:close/>
                      <a:moveTo>
                        <a:pt x="22" y="11"/>
                      </a:moveTo>
                      <a:lnTo>
                        <a:pt x="23" y="12"/>
                      </a:lnTo>
                      <a:lnTo>
                        <a:pt x="17" y="10"/>
                      </a:lnTo>
                      <a:lnTo>
                        <a:pt x="13" y="7"/>
                      </a:lnTo>
                      <a:lnTo>
                        <a:pt x="11" y="5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20" y="9"/>
                      </a:lnTo>
                      <a:lnTo>
                        <a:pt x="22" y="11"/>
                      </a:lnTo>
                      <a:close/>
                      <a:moveTo>
                        <a:pt x="7" y="5"/>
                      </a:moveTo>
                      <a:lnTo>
                        <a:pt x="5" y="5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7" name="Freihandform 160">
                  <a:extLst>
                    <a:ext uri="{FF2B5EF4-FFF2-40B4-BE49-F238E27FC236}">
                      <a16:creationId xmlns:a16="http://schemas.microsoft.com/office/drawing/2014/main" id="{F88A8BE8-0F78-FF92-3FC4-56BED4431C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8275" y="5546725"/>
                  <a:ext cx="85725" cy="161925"/>
                </a:xfrm>
                <a:custGeom>
                  <a:avLst/>
                  <a:gdLst>
                    <a:gd name="T0" fmla="*/ 28 w 54"/>
                    <a:gd name="T1" fmla="*/ 55 h 102"/>
                    <a:gd name="T2" fmla="*/ 24 w 54"/>
                    <a:gd name="T3" fmla="*/ 49 h 102"/>
                    <a:gd name="T4" fmla="*/ 17 w 54"/>
                    <a:gd name="T5" fmla="*/ 57 h 102"/>
                    <a:gd name="T6" fmla="*/ 11 w 54"/>
                    <a:gd name="T7" fmla="*/ 73 h 102"/>
                    <a:gd name="T8" fmla="*/ 16 w 54"/>
                    <a:gd name="T9" fmla="*/ 78 h 102"/>
                    <a:gd name="T10" fmla="*/ 20 w 54"/>
                    <a:gd name="T11" fmla="*/ 90 h 102"/>
                    <a:gd name="T12" fmla="*/ 28 w 54"/>
                    <a:gd name="T13" fmla="*/ 95 h 102"/>
                    <a:gd name="T14" fmla="*/ 29 w 54"/>
                    <a:gd name="T15" fmla="*/ 101 h 102"/>
                    <a:gd name="T16" fmla="*/ 24 w 54"/>
                    <a:gd name="T17" fmla="*/ 98 h 102"/>
                    <a:gd name="T18" fmla="*/ 18 w 54"/>
                    <a:gd name="T19" fmla="*/ 96 h 102"/>
                    <a:gd name="T20" fmla="*/ 13 w 54"/>
                    <a:gd name="T21" fmla="*/ 90 h 102"/>
                    <a:gd name="T22" fmla="*/ 7 w 54"/>
                    <a:gd name="T23" fmla="*/ 84 h 102"/>
                    <a:gd name="T24" fmla="*/ 5 w 54"/>
                    <a:gd name="T25" fmla="*/ 84 h 102"/>
                    <a:gd name="T26" fmla="*/ 7 w 54"/>
                    <a:gd name="T27" fmla="*/ 73 h 102"/>
                    <a:gd name="T28" fmla="*/ 14 w 54"/>
                    <a:gd name="T29" fmla="*/ 60 h 102"/>
                    <a:gd name="T30" fmla="*/ 12 w 54"/>
                    <a:gd name="T31" fmla="*/ 50 h 102"/>
                    <a:gd name="T32" fmla="*/ 6 w 54"/>
                    <a:gd name="T33" fmla="*/ 42 h 102"/>
                    <a:gd name="T34" fmla="*/ 7 w 54"/>
                    <a:gd name="T35" fmla="*/ 37 h 102"/>
                    <a:gd name="T36" fmla="*/ 7 w 54"/>
                    <a:gd name="T37" fmla="*/ 26 h 102"/>
                    <a:gd name="T38" fmla="*/ 0 w 54"/>
                    <a:gd name="T39" fmla="*/ 15 h 102"/>
                    <a:gd name="T40" fmla="*/ 5 w 54"/>
                    <a:gd name="T41" fmla="*/ 5 h 102"/>
                    <a:gd name="T42" fmla="*/ 14 w 54"/>
                    <a:gd name="T43" fmla="*/ 2 h 102"/>
                    <a:gd name="T44" fmla="*/ 20 w 54"/>
                    <a:gd name="T45" fmla="*/ 3 h 102"/>
                    <a:gd name="T46" fmla="*/ 25 w 54"/>
                    <a:gd name="T47" fmla="*/ 8 h 102"/>
                    <a:gd name="T48" fmla="*/ 24 w 54"/>
                    <a:gd name="T49" fmla="*/ 21 h 102"/>
                    <a:gd name="T50" fmla="*/ 32 w 54"/>
                    <a:gd name="T51" fmla="*/ 19 h 102"/>
                    <a:gd name="T52" fmla="*/ 38 w 54"/>
                    <a:gd name="T53" fmla="*/ 15 h 102"/>
                    <a:gd name="T54" fmla="*/ 48 w 54"/>
                    <a:gd name="T55" fmla="*/ 21 h 102"/>
                    <a:gd name="T56" fmla="*/ 54 w 54"/>
                    <a:gd name="T57" fmla="*/ 34 h 102"/>
                    <a:gd name="T58" fmla="*/ 52 w 54"/>
                    <a:gd name="T59" fmla="*/ 44 h 102"/>
                    <a:gd name="T60" fmla="*/ 37 w 54"/>
                    <a:gd name="T61" fmla="*/ 44 h 102"/>
                    <a:gd name="T62" fmla="*/ 34 w 54"/>
                    <a:gd name="T63" fmla="*/ 57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4" h="102">
                      <a:moveTo>
                        <a:pt x="34" y="57"/>
                      </a:moveTo>
                      <a:lnTo>
                        <a:pt x="28" y="55"/>
                      </a:lnTo>
                      <a:lnTo>
                        <a:pt x="23" y="55"/>
                      </a:lnTo>
                      <a:lnTo>
                        <a:pt x="24" y="49"/>
                      </a:lnTo>
                      <a:lnTo>
                        <a:pt x="18" y="49"/>
                      </a:lnTo>
                      <a:lnTo>
                        <a:pt x="17" y="57"/>
                      </a:lnTo>
                      <a:lnTo>
                        <a:pt x="13" y="67"/>
                      </a:lnTo>
                      <a:lnTo>
                        <a:pt x="11" y="73"/>
                      </a:lnTo>
                      <a:lnTo>
                        <a:pt x="12" y="78"/>
                      </a:lnTo>
                      <a:lnTo>
                        <a:pt x="16" y="78"/>
                      </a:lnTo>
                      <a:lnTo>
                        <a:pt x="19" y="84"/>
                      </a:lnTo>
                      <a:lnTo>
                        <a:pt x="20" y="90"/>
                      </a:lnTo>
                      <a:lnTo>
                        <a:pt x="24" y="94"/>
                      </a:lnTo>
                      <a:lnTo>
                        <a:pt x="28" y="95"/>
                      </a:lnTo>
                      <a:lnTo>
                        <a:pt x="31" y="98"/>
                      </a:lnTo>
                      <a:lnTo>
                        <a:pt x="29" y="101"/>
                      </a:lnTo>
                      <a:lnTo>
                        <a:pt x="24" y="102"/>
                      </a:lnTo>
                      <a:lnTo>
                        <a:pt x="24" y="98"/>
                      </a:lnTo>
                      <a:lnTo>
                        <a:pt x="19" y="95"/>
                      </a:lnTo>
                      <a:lnTo>
                        <a:pt x="18" y="96"/>
                      </a:lnTo>
                      <a:lnTo>
                        <a:pt x="14" y="94"/>
                      </a:lnTo>
                      <a:lnTo>
                        <a:pt x="13" y="90"/>
                      </a:lnTo>
                      <a:lnTo>
                        <a:pt x="9" y="86"/>
                      </a:lnTo>
                      <a:lnTo>
                        <a:pt x="7" y="84"/>
                      </a:lnTo>
                      <a:lnTo>
                        <a:pt x="6" y="87"/>
                      </a:lnTo>
                      <a:lnTo>
                        <a:pt x="5" y="84"/>
                      </a:lnTo>
                      <a:lnTo>
                        <a:pt x="5" y="79"/>
                      </a:lnTo>
                      <a:lnTo>
                        <a:pt x="7" y="73"/>
                      </a:lnTo>
                      <a:lnTo>
                        <a:pt x="11" y="66"/>
                      </a:lnTo>
                      <a:lnTo>
                        <a:pt x="14" y="60"/>
                      </a:lnTo>
                      <a:lnTo>
                        <a:pt x="12" y="54"/>
                      </a:lnTo>
                      <a:lnTo>
                        <a:pt x="12" y="50"/>
                      </a:lnTo>
                      <a:lnTo>
                        <a:pt x="11" y="46"/>
                      </a:lnTo>
                      <a:lnTo>
                        <a:pt x="6" y="42"/>
                      </a:lnTo>
                      <a:lnTo>
                        <a:pt x="5" y="38"/>
                      </a:lnTo>
                      <a:lnTo>
                        <a:pt x="7" y="37"/>
                      </a:lnTo>
                      <a:lnTo>
                        <a:pt x="9" y="31"/>
                      </a:lnTo>
                      <a:lnTo>
                        <a:pt x="7" y="26"/>
                      </a:lnTo>
                      <a:lnTo>
                        <a:pt x="2" y="21"/>
                      </a:lnTo>
                      <a:lnTo>
                        <a:pt x="0" y="15"/>
                      </a:lnTo>
                      <a:lnTo>
                        <a:pt x="2" y="13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2"/>
                      </a:lnTo>
                      <a:lnTo>
                        <a:pt x="18" y="0"/>
                      </a:lnTo>
                      <a:lnTo>
                        <a:pt x="20" y="3"/>
                      </a:lnTo>
                      <a:lnTo>
                        <a:pt x="20" y="7"/>
                      </a:lnTo>
                      <a:lnTo>
                        <a:pt x="25" y="8"/>
                      </a:lnTo>
                      <a:lnTo>
                        <a:pt x="24" y="15"/>
                      </a:lnTo>
                      <a:lnTo>
                        <a:pt x="24" y="21"/>
                      </a:lnTo>
                      <a:lnTo>
                        <a:pt x="31" y="17"/>
                      </a:lnTo>
                      <a:lnTo>
                        <a:pt x="32" y="19"/>
                      </a:lnTo>
                      <a:lnTo>
                        <a:pt x="37" y="17"/>
                      </a:lnTo>
                      <a:lnTo>
                        <a:pt x="38" y="15"/>
                      </a:lnTo>
                      <a:lnTo>
                        <a:pt x="43" y="16"/>
                      </a:lnTo>
                      <a:lnTo>
                        <a:pt x="48" y="21"/>
                      </a:lnTo>
                      <a:lnTo>
                        <a:pt x="49" y="28"/>
                      </a:lnTo>
                      <a:lnTo>
                        <a:pt x="54" y="34"/>
                      </a:lnTo>
                      <a:lnTo>
                        <a:pt x="54" y="40"/>
                      </a:lnTo>
                      <a:lnTo>
                        <a:pt x="52" y="44"/>
                      </a:lnTo>
                      <a:lnTo>
                        <a:pt x="46" y="43"/>
                      </a:lnTo>
                      <a:lnTo>
                        <a:pt x="37" y="44"/>
                      </a:lnTo>
                      <a:lnTo>
                        <a:pt x="32" y="50"/>
                      </a:lnTo>
                      <a:lnTo>
                        <a:pt x="34" y="57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8" name="Freihandform 162">
                  <a:extLst>
                    <a:ext uri="{FF2B5EF4-FFF2-40B4-BE49-F238E27FC236}">
                      <a16:creationId xmlns:a16="http://schemas.microsoft.com/office/drawing/2014/main" id="{73921277-E2B5-B040-4132-B238AD79E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1963" y="5856288"/>
                  <a:ext cx="23813" cy="11113"/>
                </a:xfrm>
                <a:custGeom>
                  <a:avLst/>
                  <a:gdLst>
                    <a:gd name="T0" fmla="*/ 0 w 15"/>
                    <a:gd name="T1" fmla="*/ 4 h 7"/>
                    <a:gd name="T2" fmla="*/ 0 w 15"/>
                    <a:gd name="T3" fmla="*/ 2 h 7"/>
                    <a:gd name="T4" fmla="*/ 6 w 15"/>
                    <a:gd name="T5" fmla="*/ 1 h 7"/>
                    <a:gd name="T6" fmla="*/ 10 w 15"/>
                    <a:gd name="T7" fmla="*/ 1 h 7"/>
                    <a:gd name="T8" fmla="*/ 13 w 15"/>
                    <a:gd name="T9" fmla="*/ 0 h 7"/>
                    <a:gd name="T10" fmla="*/ 15 w 15"/>
                    <a:gd name="T11" fmla="*/ 1 h 7"/>
                    <a:gd name="T12" fmla="*/ 13 w 15"/>
                    <a:gd name="T13" fmla="*/ 2 h 7"/>
                    <a:gd name="T14" fmla="*/ 6 w 15"/>
                    <a:gd name="T15" fmla="*/ 6 h 7"/>
                    <a:gd name="T16" fmla="*/ 0 w 15"/>
                    <a:gd name="T17" fmla="*/ 7 h 7"/>
                    <a:gd name="T18" fmla="*/ 0 w 15"/>
                    <a:gd name="T19" fmla="*/ 5 h 7"/>
                    <a:gd name="T20" fmla="*/ 0 w 15"/>
                    <a:gd name="T21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7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3" y="2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9" name="Freihandform 167">
                  <a:extLst>
                    <a:ext uri="{FF2B5EF4-FFF2-40B4-BE49-F238E27FC236}">
                      <a16:creationId xmlns:a16="http://schemas.microsoft.com/office/drawing/2014/main" id="{4B9C9521-15E6-5E74-7294-D67BCCEE2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9575" y="5491163"/>
                  <a:ext cx="19050" cy="39688"/>
                </a:xfrm>
                <a:custGeom>
                  <a:avLst/>
                  <a:gdLst>
                    <a:gd name="T0" fmla="*/ 11 w 12"/>
                    <a:gd name="T1" fmla="*/ 6 h 25"/>
                    <a:gd name="T2" fmla="*/ 7 w 12"/>
                    <a:gd name="T3" fmla="*/ 19 h 25"/>
                    <a:gd name="T4" fmla="*/ 4 w 12"/>
                    <a:gd name="T5" fmla="*/ 25 h 25"/>
                    <a:gd name="T6" fmla="*/ 0 w 12"/>
                    <a:gd name="T7" fmla="*/ 19 h 25"/>
                    <a:gd name="T8" fmla="*/ 0 w 12"/>
                    <a:gd name="T9" fmla="*/ 13 h 25"/>
                    <a:gd name="T10" fmla="*/ 4 w 12"/>
                    <a:gd name="T11" fmla="*/ 5 h 25"/>
                    <a:gd name="T12" fmla="*/ 8 w 12"/>
                    <a:gd name="T13" fmla="*/ 0 h 25"/>
                    <a:gd name="T14" fmla="*/ 12 w 12"/>
                    <a:gd name="T15" fmla="*/ 3 h 25"/>
                    <a:gd name="T16" fmla="*/ 11 w 12"/>
                    <a:gd name="T17" fmla="*/ 6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25">
                      <a:moveTo>
                        <a:pt x="11" y="6"/>
                      </a:moveTo>
                      <a:lnTo>
                        <a:pt x="7" y="19"/>
                      </a:lnTo>
                      <a:lnTo>
                        <a:pt x="4" y="25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4" y="5"/>
                      </a:lnTo>
                      <a:lnTo>
                        <a:pt x="8" y="0"/>
                      </a:lnTo>
                      <a:lnTo>
                        <a:pt x="12" y="3"/>
                      </a:ln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0" name="Freihandform 175">
                  <a:extLst>
                    <a:ext uri="{FF2B5EF4-FFF2-40B4-BE49-F238E27FC236}">
                      <a16:creationId xmlns:a16="http://schemas.microsoft.com/office/drawing/2014/main" id="{D93AF189-23B8-E213-6853-DC7D3265B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488" y="5514975"/>
                  <a:ext cx="77788" cy="160338"/>
                </a:xfrm>
                <a:custGeom>
                  <a:avLst/>
                  <a:gdLst>
                    <a:gd name="T0" fmla="*/ 40 w 49"/>
                    <a:gd name="T1" fmla="*/ 12 h 101"/>
                    <a:gd name="T2" fmla="*/ 30 w 49"/>
                    <a:gd name="T3" fmla="*/ 18 h 101"/>
                    <a:gd name="T4" fmla="*/ 26 w 49"/>
                    <a:gd name="T5" fmla="*/ 25 h 101"/>
                    <a:gd name="T6" fmla="*/ 24 w 49"/>
                    <a:gd name="T7" fmla="*/ 30 h 101"/>
                    <a:gd name="T8" fmla="*/ 29 w 49"/>
                    <a:gd name="T9" fmla="*/ 37 h 101"/>
                    <a:gd name="T10" fmla="*/ 35 w 49"/>
                    <a:gd name="T11" fmla="*/ 47 h 101"/>
                    <a:gd name="T12" fmla="*/ 41 w 49"/>
                    <a:gd name="T13" fmla="*/ 51 h 101"/>
                    <a:gd name="T14" fmla="*/ 45 w 49"/>
                    <a:gd name="T15" fmla="*/ 57 h 101"/>
                    <a:gd name="T16" fmla="*/ 49 w 49"/>
                    <a:gd name="T17" fmla="*/ 69 h 101"/>
                    <a:gd name="T18" fmla="*/ 47 w 49"/>
                    <a:gd name="T19" fmla="*/ 81 h 101"/>
                    <a:gd name="T20" fmla="*/ 42 w 49"/>
                    <a:gd name="T21" fmla="*/ 86 h 101"/>
                    <a:gd name="T22" fmla="*/ 34 w 49"/>
                    <a:gd name="T23" fmla="*/ 91 h 101"/>
                    <a:gd name="T24" fmla="*/ 29 w 49"/>
                    <a:gd name="T25" fmla="*/ 95 h 101"/>
                    <a:gd name="T26" fmla="*/ 21 w 49"/>
                    <a:gd name="T27" fmla="*/ 101 h 101"/>
                    <a:gd name="T28" fmla="*/ 18 w 49"/>
                    <a:gd name="T29" fmla="*/ 98 h 101"/>
                    <a:gd name="T30" fmla="*/ 20 w 49"/>
                    <a:gd name="T31" fmla="*/ 93 h 101"/>
                    <a:gd name="T32" fmla="*/ 15 w 49"/>
                    <a:gd name="T33" fmla="*/ 89 h 101"/>
                    <a:gd name="T34" fmla="*/ 21 w 49"/>
                    <a:gd name="T35" fmla="*/ 87 h 101"/>
                    <a:gd name="T36" fmla="*/ 28 w 49"/>
                    <a:gd name="T37" fmla="*/ 86 h 101"/>
                    <a:gd name="T38" fmla="*/ 24 w 49"/>
                    <a:gd name="T39" fmla="*/ 82 h 101"/>
                    <a:gd name="T40" fmla="*/ 36 w 49"/>
                    <a:gd name="T41" fmla="*/ 77 h 101"/>
                    <a:gd name="T42" fmla="*/ 36 w 49"/>
                    <a:gd name="T43" fmla="*/ 69 h 101"/>
                    <a:gd name="T44" fmla="*/ 35 w 49"/>
                    <a:gd name="T45" fmla="*/ 64 h 101"/>
                    <a:gd name="T46" fmla="*/ 36 w 49"/>
                    <a:gd name="T47" fmla="*/ 57 h 101"/>
                    <a:gd name="T48" fmla="*/ 35 w 49"/>
                    <a:gd name="T49" fmla="*/ 52 h 101"/>
                    <a:gd name="T50" fmla="*/ 29 w 49"/>
                    <a:gd name="T51" fmla="*/ 47 h 101"/>
                    <a:gd name="T52" fmla="*/ 26 w 49"/>
                    <a:gd name="T53" fmla="*/ 41 h 101"/>
                    <a:gd name="T54" fmla="*/ 20 w 49"/>
                    <a:gd name="T55" fmla="*/ 33 h 101"/>
                    <a:gd name="T56" fmla="*/ 12 w 49"/>
                    <a:gd name="T57" fmla="*/ 29 h 101"/>
                    <a:gd name="T58" fmla="*/ 13 w 49"/>
                    <a:gd name="T59" fmla="*/ 27 h 101"/>
                    <a:gd name="T60" fmla="*/ 18 w 49"/>
                    <a:gd name="T61" fmla="*/ 24 h 101"/>
                    <a:gd name="T62" fmla="*/ 16 w 49"/>
                    <a:gd name="T63" fmla="*/ 18 h 101"/>
                    <a:gd name="T64" fmla="*/ 7 w 49"/>
                    <a:gd name="T65" fmla="*/ 18 h 101"/>
                    <a:gd name="T66" fmla="*/ 4 w 49"/>
                    <a:gd name="T67" fmla="*/ 12 h 101"/>
                    <a:gd name="T68" fmla="*/ 0 w 49"/>
                    <a:gd name="T69" fmla="*/ 6 h 101"/>
                    <a:gd name="T70" fmla="*/ 4 w 49"/>
                    <a:gd name="T71" fmla="*/ 4 h 101"/>
                    <a:gd name="T72" fmla="*/ 10 w 49"/>
                    <a:gd name="T73" fmla="*/ 4 h 101"/>
                    <a:gd name="T74" fmla="*/ 16 w 49"/>
                    <a:gd name="T75" fmla="*/ 4 h 101"/>
                    <a:gd name="T76" fmla="*/ 22 w 49"/>
                    <a:gd name="T77" fmla="*/ 0 h 101"/>
                    <a:gd name="T78" fmla="*/ 24 w 49"/>
                    <a:gd name="T79" fmla="*/ 2 h 101"/>
                    <a:gd name="T80" fmla="*/ 30 w 49"/>
                    <a:gd name="T81" fmla="*/ 4 h 101"/>
                    <a:gd name="T82" fmla="*/ 30 w 49"/>
                    <a:gd name="T83" fmla="*/ 7 h 101"/>
                    <a:gd name="T84" fmla="*/ 33 w 49"/>
                    <a:gd name="T85" fmla="*/ 11 h 101"/>
                    <a:gd name="T86" fmla="*/ 40 w 49"/>
                    <a:gd name="T87" fmla="*/ 12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01">
                      <a:moveTo>
                        <a:pt x="40" y="12"/>
                      </a:moveTo>
                      <a:lnTo>
                        <a:pt x="30" y="18"/>
                      </a:lnTo>
                      <a:lnTo>
                        <a:pt x="26" y="25"/>
                      </a:lnTo>
                      <a:lnTo>
                        <a:pt x="24" y="30"/>
                      </a:lnTo>
                      <a:lnTo>
                        <a:pt x="29" y="37"/>
                      </a:lnTo>
                      <a:lnTo>
                        <a:pt x="35" y="47"/>
                      </a:lnTo>
                      <a:lnTo>
                        <a:pt x="41" y="51"/>
                      </a:lnTo>
                      <a:lnTo>
                        <a:pt x="45" y="57"/>
                      </a:lnTo>
                      <a:lnTo>
                        <a:pt x="49" y="69"/>
                      </a:lnTo>
                      <a:lnTo>
                        <a:pt x="47" y="81"/>
                      </a:lnTo>
                      <a:lnTo>
                        <a:pt x="42" y="86"/>
                      </a:lnTo>
                      <a:lnTo>
                        <a:pt x="34" y="91"/>
                      </a:lnTo>
                      <a:lnTo>
                        <a:pt x="29" y="95"/>
                      </a:lnTo>
                      <a:lnTo>
                        <a:pt x="21" y="101"/>
                      </a:lnTo>
                      <a:lnTo>
                        <a:pt x="18" y="98"/>
                      </a:lnTo>
                      <a:lnTo>
                        <a:pt x="20" y="93"/>
                      </a:lnTo>
                      <a:lnTo>
                        <a:pt x="15" y="89"/>
                      </a:lnTo>
                      <a:lnTo>
                        <a:pt x="21" y="87"/>
                      </a:lnTo>
                      <a:lnTo>
                        <a:pt x="28" y="86"/>
                      </a:lnTo>
                      <a:lnTo>
                        <a:pt x="24" y="82"/>
                      </a:lnTo>
                      <a:lnTo>
                        <a:pt x="36" y="77"/>
                      </a:lnTo>
                      <a:lnTo>
                        <a:pt x="36" y="69"/>
                      </a:lnTo>
                      <a:lnTo>
                        <a:pt x="35" y="64"/>
                      </a:lnTo>
                      <a:lnTo>
                        <a:pt x="36" y="57"/>
                      </a:lnTo>
                      <a:lnTo>
                        <a:pt x="35" y="52"/>
                      </a:lnTo>
                      <a:lnTo>
                        <a:pt x="29" y="47"/>
                      </a:lnTo>
                      <a:lnTo>
                        <a:pt x="26" y="41"/>
                      </a:lnTo>
                      <a:lnTo>
                        <a:pt x="20" y="33"/>
                      </a:lnTo>
                      <a:lnTo>
                        <a:pt x="12" y="29"/>
                      </a:lnTo>
                      <a:lnTo>
                        <a:pt x="13" y="27"/>
                      </a:lnTo>
                      <a:lnTo>
                        <a:pt x="18" y="24"/>
                      </a:lnTo>
                      <a:lnTo>
                        <a:pt x="16" y="18"/>
                      </a:lnTo>
                      <a:lnTo>
                        <a:pt x="7" y="18"/>
                      </a:lnTo>
                      <a:lnTo>
                        <a:pt x="4" y="12"/>
                      </a:lnTo>
                      <a:lnTo>
                        <a:pt x="0" y="6"/>
                      </a:lnTo>
                      <a:lnTo>
                        <a:pt x="4" y="4"/>
                      </a:lnTo>
                      <a:lnTo>
                        <a:pt x="10" y="4"/>
                      </a:lnTo>
                      <a:lnTo>
                        <a:pt x="16" y="4"/>
                      </a:lnTo>
                      <a:lnTo>
                        <a:pt x="22" y="0"/>
                      </a:lnTo>
                      <a:lnTo>
                        <a:pt x="24" y="2"/>
                      </a:lnTo>
                      <a:lnTo>
                        <a:pt x="30" y="4"/>
                      </a:lnTo>
                      <a:lnTo>
                        <a:pt x="30" y="7"/>
                      </a:lnTo>
                      <a:lnTo>
                        <a:pt x="33" y="11"/>
                      </a:lnTo>
                      <a:lnTo>
                        <a:pt x="40" y="12"/>
                      </a:lnTo>
                      <a:close/>
                    </a:path>
                  </a:pathLst>
                </a:custGeom>
                <a:grpFill/>
                <a:ln w="317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  <p:sp>
            <p:nvSpPr>
              <p:cNvPr id="198" name="Freihandform 176">
                <a:extLst>
                  <a:ext uri="{FF2B5EF4-FFF2-40B4-BE49-F238E27FC236}">
                    <a16:creationId xmlns:a16="http://schemas.microsoft.com/office/drawing/2014/main" id="{ECFF7560-327E-5BAA-E9F0-C8F041A4C4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4875" y="5926138"/>
                <a:ext cx="12700" cy="20638"/>
              </a:xfrm>
              <a:custGeom>
                <a:avLst/>
                <a:gdLst>
                  <a:gd name="T0" fmla="*/ 8 w 8"/>
                  <a:gd name="T1" fmla="*/ 12 h 13"/>
                  <a:gd name="T2" fmla="*/ 6 w 8"/>
                  <a:gd name="T3" fmla="*/ 13 h 13"/>
                  <a:gd name="T4" fmla="*/ 3 w 8"/>
                  <a:gd name="T5" fmla="*/ 9 h 13"/>
                  <a:gd name="T6" fmla="*/ 3 w 8"/>
                  <a:gd name="T7" fmla="*/ 8 h 13"/>
                  <a:gd name="T8" fmla="*/ 8 w 8"/>
                  <a:gd name="T9" fmla="*/ 12 h 13"/>
                  <a:gd name="T10" fmla="*/ 3 w 8"/>
                  <a:gd name="T11" fmla="*/ 1 h 13"/>
                  <a:gd name="T12" fmla="*/ 4 w 8"/>
                  <a:gd name="T13" fmla="*/ 7 h 13"/>
                  <a:gd name="T14" fmla="*/ 2 w 8"/>
                  <a:gd name="T15" fmla="*/ 6 h 13"/>
                  <a:gd name="T16" fmla="*/ 1 w 8"/>
                  <a:gd name="T17" fmla="*/ 7 h 13"/>
                  <a:gd name="T18" fmla="*/ 0 w 8"/>
                  <a:gd name="T19" fmla="*/ 4 h 13"/>
                  <a:gd name="T20" fmla="*/ 0 w 8"/>
                  <a:gd name="T21" fmla="*/ 0 h 13"/>
                  <a:gd name="T22" fmla="*/ 3 w 8"/>
                  <a:gd name="T2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3">
                    <a:moveTo>
                      <a:pt x="8" y="12"/>
                    </a:moveTo>
                    <a:lnTo>
                      <a:pt x="6" y="13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8" y="12"/>
                    </a:lnTo>
                    <a:close/>
                    <a:moveTo>
                      <a:pt x="3" y="1"/>
                    </a:moveTo>
                    <a:lnTo>
                      <a:pt x="4" y="7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9889D69F-8F46-8413-C8BF-8672F4CE81A3}"/>
                </a:ext>
              </a:extLst>
            </p:cNvPr>
            <p:cNvGrpSpPr/>
            <p:nvPr/>
          </p:nvGrpSpPr>
          <p:grpSpPr>
            <a:xfrm>
              <a:off x="2651685" y="5546327"/>
              <a:ext cx="858417" cy="894762"/>
              <a:chOff x="2752725" y="5340350"/>
              <a:chExt cx="787400" cy="820738"/>
            </a:xfrm>
            <a:grpFill/>
          </p:grpSpPr>
          <p:sp>
            <p:nvSpPr>
              <p:cNvPr id="126" name="Freihandform 5">
                <a:extLst>
                  <a:ext uri="{FF2B5EF4-FFF2-40B4-BE49-F238E27FC236}">
                    <a16:creationId xmlns:a16="http://schemas.microsoft.com/office/drawing/2014/main" id="{5D189FE9-2970-5085-FD0A-F580B915E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325" y="5481638"/>
                <a:ext cx="50800" cy="42863"/>
              </a:xfrm>
              <a:custGeom>
                <a:avLst/>
                <a:gdLst>
                  <a:gd name="T0" fmla="*/ 0 w 32"/>
                  <a:gd name="T1" fmla="*/ 14 h 27"/>
                  <a:gd name="T2" fmla="*/ 1 w 32"/>
                  <a:gd name="T3" fmla="*/ 14 h 27"/>
                  <a:gd name="T4" fmla="*/ 1 w 32"/>
                  <a:gd name="T5" fmla="*/ 16 h 27"/>
                  <a:gd name="T6" fmla="*/ 7 w 32"/>
                  <a:gd name="T7" fmla="*/ 15 h 27"/>
                  <a:gd name="T8" fmla="*/ 12 w 32"/>
                  <a:gd name="T9" fmla="*/ 15 h 27"/>
                  <a:gd name="T10" fmla="*/ 17 w 32"/>
                  <a:gd name="T11" fmla="*/ 15 h 27"/>
                  <a:gd name="T12" fmla="*/ 22 w 32"/>
                  <a:gd name="T13" fmla="*/ 10 h 27"/>
                  <a:gd name="T14" fmla="*/ 26 w 32"/>
                  <a:gd name="T15" fmla="*/ 5 h 27"/>
                  <a:gd name="T16" fmla="*/ 30 w 32"/>
                  <a:gd name="T17" fmla="*/ 0 h 27"/>
                  <a:gd name="T18" fmla="*/ 31 w 32"/>
                  <a:gd name="T19" fmla="*/ 3 h 27"/>
                  <a:gd name="T20" fmla="*/ 32 w 32"/>
                  <a:gd name="T21" fmla="*/ 9 h 27"/>
                  <a:gd name="T22" fmla="*/ 29 w 32"/>
                  <a:gd name="T23" fmla="*/ 9 h 27"/>
                  <a:gd name="T24" fmla="*/ 29 w 32"/>
                  <a:gd name="T25" fmla="*/ 14 h 27"/>
                  <a:gd name="T26" fmla="*/ 30 w 32"/>
                  <a:gd name="T27" fmla="*/ 15 h 27"/>
                  <a:gd name="T28" fmla="*/ 26 w 32"/>
                  <a:gd name="T29" fmla="*/ 16 h 27"/>
                  <a:gd name="T30" fmla="*/ 26 w 32"/>
                  <a:gd name="T31" fmla="*/ 20 h 27"/>
                  <a:gd name="T32" fmla="*/ 25 w 32"/>
                  <a:gd name="T33" fmla="*/ 22 h 27"/>
                  <a:gd name="T34" fmla="*/ 24 w 32"/>
                  <a:gd name="T35" fmla="*/ 25 h 27"/>
                  <a:gd name="T36" fmla="*/ 23 w 32"/>
                  <a:gd name="T37" fmla="*/ 27 h 27"/>
                  <a:gd name="T38" fmla="*/ 3 w 32"/>
                  <a:gd name="T39" fmla="*/ 23 h 27"/>
                  <a:gd name="T40" fmla="*/ 1 w 32"/>
                  <a:gd name="T41" fmla="*/ 16 h 27"/>
                  <a:gd name="T42" fmla="*/ 0 w 32"/>
                  <a:gd name="T43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27">
                    <a:moveTo>
                      <a:pt x="0" y="14"/>
                    </a:moveTo>
                    <a:lnTo>
                      <a:pt x="1" y="14"/>
                    </a:lnTo>
                    <a:lnTo>
                      <a:pt x="1" y="16"/>
                    </a:lnTo>
                    <a:lnTo>
                      <a:pt x="7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6" y="5"/>
                    </a:lnTo>
                    <a:lnTo>
                      <a:pt x="30" y="0"/>
                    </a:lnTo>
                    <a:lnTo>
                      <a:pt x="31" y="3"/>
                    </a:lnTo>
                    <a:lnTo>
                      <a:pt x="32" y="9"/>
                    </a:lnTo>
                    <a:lnTo>
                      <a:pt x="29" y="9"/>
                    </a:lnTo>
                    <a:lnTo>
                      <a:pt x="29" y="14"/>
                    </a:lnTo>
                    <a:lnTo>
                      <a:pt x="30" y="15"/>
                    </a:lnTo>
                    <a:lnTo>
                      <a:pt x="26" y="16"/>
                    </a:lnTo>
                    <a:lnTo>
                      <a:pt x="26" y="20"/>
                    </a:lnTo>
                    <a:lnTo>
                      <a:pt x="25" y="22"/>
                    </a:lnTo>
                    <a:lnTo>
                      <a:pt x="24" y="25"/>
                    </a:lnTo>
                    <a:lnTo>
                      <a:pt x="23" y="27"/>
                    </a:lnTo>
                    <a:lnTo>
                      <a:pt x="3" y="23"/>
                    </a:lnTo>
                    <a:lnTo>
                      <a:pt x="1" y="16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7" name="Freihandform 9">
                <a:extLst>
                  <a:ext uri="{FF2B5EF4-FFF2-40B4-BE49-F238E27FC236}">
                    <a16:creationId xmlns:a16="http://schemas.microsoft.com/office/drawing/2014/main" id="{A144DD40-A617-DDD6-EFD2-25F8AFEA35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5463" y="5816600"/>
                <a:ext cx="131763" cy="146050"/>
              </a:xfrm>
              <a:custGeom>
                <a:avLst/>
                <a:gdLst>
                  <a:gd name="T0" fmla="*/ 33 w 83"/>
                  <a:gd name="T1" fmla="*/ 14 h 92"/>
                  <a:gd name="T2" fmla="*/ 36 w 83"/>
                  <a:gd name="T3" fmla="*/ 20 h 92"/>
                  <a:gd name="T4" fmla="*/ 43 w 83"/>
                  <a:gd name="T5" fmla="*/ 23 h 92"/>
                  <a:gd name="T6" fmla="*/ 48 w 83"/>
                  <a:gd name="T7" fmla="*/ 23 h 92"/>
                  <a:gd name="T8" fmla="*/ 52 w 83"/>
                  <a:gd name="T9" fmla="*/ 18 h 92"/>
                  <a:gd name="T10" fmla="*/ 56 w 83"/>
                  <a:gd name="T11" fmla="*/ 15 h 92"/>
                  <a:gd name="T12" fmla="*/ 59 w 83"/>
                  <a:gd name="T13" fmla="*/ 18 h 92"/>
                  <a:gd name="T14" fmla="*/ 68 w 83"/>
                  <a:gd name="T15" fmla="*/ 23 h 92"/>
                  <a:gd name="T16" fmla="*/ 68 w 83"/>
                  <a:gd name="T17" fmla="*/ 29 h 92"/>
                  <a:gd name="T18" fmla="*/ 70 w 83"/>
                  <a:gd name="T19" fmla="*/ 36 h 92"/>
                  <a:gd name="T20" fmla="*/ 71 w 83"/>
                  <a:gd name="T21" fmla="*/ 43 h 92"/>
                  <a:gd name="T22" fmla="*/ 78 w 83"/>
                  <a:gd name="T23" fmla="*/ 42 h 92"/>
                  <a:gd name="T24" fmla="*/ 82 w 83"/>
                  <a:gd name="T25" fmla="*/ 44 h 92"/>
                  <a:gd name="T26" fmla="*/ 83 w 83"/>
                  <a:gd name="T27" fmla="*/ 52 h 92"/>
                  <a:gd name="T28" fmla="*/ 82 w 83"/>
                  <a:gd name="T29" fmla="*/ 56 h 92"/>
                  <a:gd name="T30" fmla="*/ 68 w 83"/>
                  <a:gd name="T31" fmla="*/ 78 h 92"/>
                  <a:gd name="T32" fmla="*/ 77 w 83"/>
                  <a:gd name="T33" fmla="*/ 88 h 92"/>
                  <a:gd name="T34" fmla="*/ 48 w 83"/>
                  <a:gd name="T35" fmla="*/ 90 h 92"/>
                  <a:gd name="T36" fmla="*/ 17 w 83"/>
                  <a:gd name="T37" fmla="*/ 87 h 92"/>
                  <a:gd name="T38" fmla="*/ 12 w 83"/>
                  <a:gd name="T39" fmla="*/ 84 h 92"/>
                  <a:gd name="T40" fmla="*/ 4 w 83"/>
                  <a:gd name="T41" fmla="*/ 85 h 92"/>
                  <a:gd name="T42" fmla="*/ 0 w 83"/>
                  <a:gd name="T43" fmla="*/ 82 h 92"/>
                  <a:gd name="T44" fmla="*/ 2 w 83"/>
                  <a:gd name="T45" fmla="*/ 70 h 92"/>
                  <a:gd name="T46" fmla="*/ 5 w 83"/>
                  <a:gd name="T47" fmla="*/ 61 h 92"/>
                  <a:gd name="T48" fmla="*/ 11 w 83"/>
                  <a:gd name="T49" fmla="*/ 54 h 92"/>
                  <a:gd name="T50" fmla="*/ 13 w 83"/>
                  <a:gd name="T51" fmla="*/ 46 h 92"/>
                  <a:gd name="T52" fmla="*/ 11 w 83"/>
                  <a:gd name="T53" fmla="*/ 40 h 92"/>
                  <a:gd name="T54" fmla="*/ 7 w 83"/>
                  <a:gd name="T55" fmla="*/ 31 h 92"/>
                  <a:gd name="T56" fmla="*/ 10 w 83"/>
                  <a:gd name="T57" fmla="*/ 27 h 92"/>
                  <a:gd name="T58" fmla="*/ 7 w 83"/>
                  <a:gd name="T59" fmla="*/ 15 h 92"/>
                  <a:gd name="T60" fmla="*/ 4 w 83"/>
                  <a:gd name="T61" fmla="*/ 11 h 92"/>
                  <a:gd name="T62" fmla="*/ 8 w 83"/>
                  <a:gd name="T63" fmla="*/ 9 h 92"/>
                  <a:gd name="T64" fmla="*/ 31 w 83"/>
                  <a:gd name="T65" fmla="*/ 9 h 92"/>
                  <a:gd name="T66" fmla="*/ 4 w 83"/>
                  <a:gd name="T67" fmla="*/ 8 h 92"/>
                  <a:gd name="T68" fmla="*/ 4 w 83"/>
                  <a:gd name="T69" fmla="*/ 1 h 92"/>
                  <a:gd name="T70" fmla="*/ 8 w 83"/>
                  <a:gd name="T71" fmla="*/ 1 h 92"/>
                  <a:gd name="T72" fmla="*/ 5 w 83"/>
                  <a:gd name="T73" fmla="*/ 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92">
                    <a:moveTo>
                      <a:pt x="31" y="9"/>
                    </a:moveTo>
                    <a:lnTo>
                      <a:pt x="33" y="14"/>
                    </a:lnTo>
                    <a:lnTo>
                      <a:pt x="35" y="18"/>
                    </a:lnTo>
                    <a:lnTo>
                      <a:pt x="36" y="20"/>
                    </a:lnTo>
                    <a:lnTo>
                      <a:pt x="39" y="24"/>
                    </a:lnTo>
                    <a:lnTo>
                      <a:pt x="43" y="23"/>
                    </a:lnTo>
                    <a:lnTo>
                      <a:pt x="45" y="21"/>
                    </a:lnTo>
                    <a:lnTo>
                      <a:pt x="48" y="23"/>
                    </a:lnTo>
                    <a:lnTo>
                      <a:pt x="49" y="21"/>
                    </a:lnTo>
                    <a:lnTo>
                      <a:pt x="52" y="18"/>
                    </a:lnTo>
                    <a:lnTo>
                      <a:pt x="56" y="17"/>
                    </a:lnTo>
                    <a:lnTo>
                      <a:pt x="56" y="15"/>
                    </a:lnTo>
                    <a:lnTo>
                      <a:pt x="59" y="15"/>
                    </a:lnTo>
                    <a:lnTo>
                      <a:pt x="59" y="18"/>
                    </a:lnTo>
                    <a:lnTo>
                      <a:pt x="68" y="18"/>
                    </a:lnTo>
                    <a:lnTo>
                      <a:pt x="68" y="23"/>
                    </a:lnTo>
                    <a:lnTo>
                      <a:pt x="69" y="25"/>
                    </a:lnTo>
                    <a:lnTo>
                      <a:pt x="68" y="29"/>
                    </a:lnTo>
                    <a:lnTo>
                      <a:pt x="68" y="34"/>
                    </a:lnTo>
                    <a:lnTo>
                      <a:pt x="70" y="36"/>
                    </a:lnTo>
                    <a:lnTo>
                      <a:pt x="70" y="44"/>
                    </a:lnTo>
                    <a:lnTo>
                      <a:pt x="71" y="43"/>
                    </a:lnTo>
                    <a:lnTo>
                      <a:pt x="75" y="43"/>
                    </a:lnTo>
                    <a:lnTo>
                      <a:pt x="78" y="42"/>
                    </a:lnTo>
                    <a:lnTo>
                      <a:pt x="82" y="43"/>
                    </a:lnTo>
                    <a:lnTo>
                      <a:pt x="82" y="44"/>
                    </a:lnTo>
                    <a:lnTo>
                      <a:pt x="82" y="48"/>
                    </a:lnTo>
                    <a:lnTo>
                      <a:pt x="83" y="52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69" y="56"/>
                    </a:lnTo>
                    <a:lnTo>
                      <a:pt x="68" y="78"/>
                    </a:lnTo>
                    <a:lnTo>
                      <a:pt x="72" y="84"/>
                    </a:lnTo>
                    <a:lnTo>
                      <a:pt x="77" y="88"/>
                    </a:lnTo>
                    <a:lnTo>
                      <a:pt x="65" y="92"/>
                    </a:lnTo>
                    <a:lnTo>
                      <a:pt x="48" y="90"/>
                    </a:lnTo>
                    <a:lnTo>
                      <a:pt x="43" y="87"/>
                    </a:lnTo>
                    <a:lnTo>
                      <a:pt x="17" y="87"/>
                    </a:lnTo>
                    <a:lnTo>
                      <a:pt x="16" y="88"/>
                    </a:lnTo>
                    <a:lnTo>
                      <a:pt x="12" y="84"/>
                    </a:lnTo>
                    <a:lnTo>
                      <a:pt x="7" y="84"/>
                    </a:lnTo>
                    <a:lnTo>
                      <a:pt x="4" y="85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2" y="70"/>
                    </a:lnTo>
                    <a:lnTo>
                      <a:pt x="4" y="67"/>
                    </a:lnTo>
                    <a:lnTo>
                      <a:pt x="5" y="61"/>
                    </a:lnTo>
                    <a:lnTo>
                      <a:pt x="7" y="58"/>
                    </a:lnTo>
                    <a:lnTo>
                      <a:pt x="11" y="54"/>
                    </a:lnTo>
                    <a:lnTo>
                      <a:pt x="13" y="50"/>
                    </a:lnTo>
                    <a:lnTo>
                      <a:pt x="13" y="46"/>
                    </a:lnTo>
                    <a:lnTo>
                      <a:pt x="13" y="42"/>
                    </a:lnTo>
                    <a:lnTo>
                      <a:pt x="11" y="40"/>
                    </a:lnTo>
                    <a:lnTo>
                      <a:pt x="10" y="35"/>
                    </a:lnTo>
                    <a:lnTo>
                      <a:pt x="7" y="31"/>
                    </a:lnTo>
                    <a:lnTo>
                      <a:pt x="8" y="30"/>
                    </a:lnTo>
                    <a:lnTo>
                      <a:pt x="10" y="27"/>
                    </a:lnTo>
                    <a:lnTo>
                      <a:pt x="8" y="20"/>
                    </a:lnTo>
                    <a:lnTo>
                      <a:pt x="7" y="15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31" y="9"/>
                    </a:lnTo>
                    <a:close/>
                    <a:moveTo>
                      <a:pt x="5" y="7"/>
                    </a:moveTo>
                    <a:lnTo>
                      <a:pt x="4" y="8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8" name="Freihandform 17">
                <a:extLst>
                  <a:ext uri="{FF2B5EF4-FFF2-40B4-BE49-F238E27FC236}">
                    <a16:creationId xmlns:a16="http://schemas.microsoft.com/office/drawing/2014/main" id="{7792F630-AABB-33E0-D807-59E13207A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900" y="5607050"/>
                <a:ext cx="80963" cy="58738"/>
              </a:xfrm>
              <a:custGeom>
                <a:avLst/>
                <a:gdLst>
                  <a:gd name="T0" fmla="*/ 17 w 51"/>
                  <a:gd name="T1" fmla="*/ 37 h 37"/>
                  <a:gd name="T2" fmla="*/ 12 w 51"/>
                  <a:gd name="T3" fmla="*/ 35 h 37"/>
                  <a:gd name="T4" fmla="*/ 10 w 51"/>
                  <a:gd name="T5" fmla="*/ 35 h 37"/>
                  <a:gd name="T6" fmla="*/ 7 w 51"/>
                  <a:gd name="T7" fmla="*/ 37 h 37"/>
                  <a:gd name="T8" fmla="*/ 4 w 51"/>
                  <a:gd name="T9" fmla="*/ 36 h 37"/>
                  <a:gd name="T10" fmla="*/ 3 w 51"/>
                  <a:gd name="T11" fmla="*/ 34 h 37"/>
                  <a:gd name="T12" fmla="*/ 0 w 51"/>
                  <a:gd name="T13" fmla="*/ 33 h 37"/>
                  <a:gd name="T14" fmla="*/ 0 w 51"/>
                  <a:gd name="T15" fmla="*/ 28 h 37"/>
                  <a:gd name="T16" fmla="*/ 1 w 51"/>
                  <a:gd name="T17" fmla="*/ 25 h 37"/>
                  <a:gd name="T18" fmla="*/ 1 w 51"/>
                  <a:gd name="T19" fmla="*/ 23 h 37"/>
                  <a:gd name="T20" fmla="*/ 6 w 51"/>
                  <a:gd name="T21" fmla="*/ 17 h 37"/>
                  <a:gd name="T22" fmla="*/ 7 w 51"/>
                  <a:gd name="T23" fmla="*/ 12 h 37"/>
                  <a:gd name="T24" fmla="*/ 10 w 51"/>
                  <a:gd name="T25" fmla="*/ 11 h 37"/>
                  <a:gd name="T26" fmla="*/ 12 w 51"/>
                  <a:gd name="T27" fmla="*/ 12 h 37"/>
                  <a:gd name="T28" fmla="*/ 16 w 51"/>
                  <a:gd name="T29" fmla="*/ 11 h 37"/>
                  <a:gd name="T30" fmla="*/ 16 w 51"/>
                  <a:gd name="T31" fmla="*/ 8 h 37"/>
                  <a:gd name="T32" fmla="*/ 22 w 51"/>
                  <a:gd name="T33" fmla="*/ 6 h 37"/>
                  <a:gd name="T34" fmla="*/ 23 w 51"/>
                  <a:gd name="T35" fmla="*/ 4 h 37"/>
                  <a:gd name="T36" fmla="*/ 29 w 51"/>
                  <a:gd name="T37" fmla="*/ 1 h 37"/>
                  <a:gd name="T38" fmla="*/ 33 w 51"/>
                  <a:gd name="T39" fmla="*/ 0 h 37"/>
                  <a:gd name="T40" fmla="*/ 34 w 51"/>
                  <a:gd name="T41" fmla="*/ 1 h 37"/>
                  <a:gd name="T42" fmla="*/ 39 w 51"/>
                  <a:gd name="T43" fmla="*/ 1 h 37"/>
                  <a:gd name="T44" fmla="*/ 39 w 51"/>
                  <a:gd name="T45" fmla="*/ 5 h 37"/>
                  <a:gd name="T46" fmla="*/ 39 w 51"/>
                  <a:gd name="T47" fmla="*/ 7 h 37"/>
                  <a:gd name="T48" fmla="*/ 42 w 51"/>
                  <a:gd name="T49" fmla="*/ 12 h 37"/>
                  <a:gd name="T50" fmla="*/ 44 w 51"/>
                  <a:gd name="T51" fmla="*/ 16 h 37"/>
                  <a:gd name="T52" fmla="*/ 51 w 51"/>
                  <a:gd name="T53" fmla="*/ 17 h 37"/>
                  <a:gd name="T54" fmla="*/ 51 w 51"/>
                  <a:gd name="T55" fmla="*/ 22 h 37"/>
                  <a:gd name="T56" fmla="*/ 50 w 51"/>
                  <a:gd name="T57" fmla="*/ 23 h 37"/>
                  <a:gd name="T58" fmla="*/ 46 w 51"/>
                  <a:gd name="T59" fmla="*/ 24 h 37"/>
                  <a:gd name="T60" fmla="*/ 45 w 51"/>
                  <a:gd name="T61" fmla="*/ 27 h 37"/>
                  <a:gd name="T62" fmla="*/ 42 w 51"/>
                  <a:gd name="T63" fmla="*/ 28 h 37"/>
                  <a:gd name="T64" fmla="*/ 36 w 51"/>
                  <a:gd name="T65" fmla="*/ 28 h 37"/>
                  <a:gd name="T66" fmla="*/ 34 w 51"/>
                  <a:gd name="T67" fmla="*/ 28 h 37"/>
                  <a:gd name="T68" fmla="*/ 32 w 51"/>
                  <a:gd name="T69" fmla="*/ 28 h 37"/>
                  <a:gd name="T70" fmla="*/ 28 w 51"/>
                  <a:gd name="T71" fmla="*/ 28 h 37"/>
                  <a:gd name="T72" fmla="*/ 17 w 51"/>
                  <a:gd name="T73" fmla="*/ 28 h 37"/>
                  <a:gd name="T74" fmla="*/ 16 w 51"/>
                  <a:gd name="T75" fmla="*/ 31 h 37"/>
                  <a:gd name="T76" fmla="*/ 17 w 51"/>
                  <a:gd name="T7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1" h="37">
                    <a:moveTo>
                      <a:pt x="17" y="37"/>
                    </a:moveTo>
                    <a:lnTo>
                      <a:pt x="12" y="35"/>
                    </a:lnTo>
                    <a:lnTo>
                      <a:pt x="10" y="35"/>
                    </a:lnTo>
                    <a:lnTo>
                      <a:pt x="7" y="37"/>
                    </a:lnTo>
                    <a:lnTo>
                      <a:pt x="4" y="36"/>
                    </a:lnTo>
                    <a:lnTo>
                      <a:pt x="3" y="34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1" y="23"/>
                    </a:lnTo>
                    <a:lnTo>
                      <a:pt x="6" y="17"/>
                    </a:lnTo>
                    <a:lnTo>
                      <a:pt x="7" y="12"/>
                    </a:lnTo>
                    <a:lnTo>
                      <a:pt x="10" y="11"/>
                    </a:lnTo>
                    <a:lnTo>
                      <a:pt x="12" y="12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22" y="6"/>
                    </a:lnTo>
                    <a:lnTo>
                      <a:pt x="23" y="4"/>
                    </a:lnTo>
                    <a:lnTo>
                      <a:pt x="29" y="1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9" y="1"/>
                    </a:lnTo>
                    <a:lnTo>
                      <a:pt x="39" y="5"/>
                    </a:lnTo>
                    <a:lnTo>
                      <a:pt x="39" y="7"/>
                    </a:lnTo>
                    <a:lnTo>
                      <a:pt x="42" y="12"/>
                    </a:lnTo>
                    <a:lnTo>
                      <a:pt x="44" y="16"/>
                    </a:lnTo>
                    <a:lnTo>
                      <a:pt x="51" y="17"/>
                    </a:lnTo>
                    <a:lnTo>
                      <a:pt x="51" y="22"/>
                    </a:lnTo>
                    <a:lnTo>
                      <a:pt x="50" y="23"/>
                    </a:lnTo>
                    <a:lnTo>
                      <a:pt x="46" y="24"/>
                    </a:lnTo>
                    <a:lnTo>
                      <a:pt x="45" y="27"/>
                    </a:lnTo>
                    <a:lnTo>
                      <a:pt x="42" y="28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2" y="28"/>
                    </a:lnTo>
                    <a:lnTo>
                      <a:pt x="28" y="28"/>
                    </a:lnTo>
                    <a:lnTo>
                      <a:pt x="17" y="28"/>
                    </a:lnTo>
                    <a:lnTo>
                      <a:pt x="16" y="31"/>
                    </a:lnTo>
                    <a:lnTo>
                      <a:pt x="17" y="3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29" name="Freihandform 19">
                <a:extLst>
                  <a:ext uri="{FF2B5EF4-FFF2-40B4-BE49-F238E27FC236}">
                    <a16:creationId xmlns:a16="http://schemas.microsoft.com/office/drawing/2014/main" id="{6EFCB401-A997-E551-3B81-7CB20E3B2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613" y="5792788"/>
                <a:ext cx="19050" cy="23813"/>
              </a:xfrm>
              <a:custGeom>
                <a:avLst/>
                <a:gdLst>
                  <a:gd name="T0" fmla="*/ 2 w 12"/>
                  <a:gd name="T1" fmla="*/ 15 h 15"/>
                  <a:gd name="T2" fmla="*/ 1 w 12"/>
                  <a:gd name="T3" fmla="*/ 6 h 15"/>
                  <a:gd name="T4" fmla="*/ 0 w 12"/>
                  <a:gd name="T5" fmla="*/ 4 h 15"/>
                  <a:gd name="T6" fmla="*/ 4 w 12"/>
                  <a:gd name="T7" fmla="*/ 4 h 15"/>
                  <a:gd name="T8" fmla="*/ 6 w 12"/>
                  <a:gd name="T9" fmla="*/ 0 h 15"/>
                  <a:gd name="T10" fmla="*/ 10 w 12"/>
                  <a:gd name="T11" fmla="*/ 0 h 15"/>
                  <a:gd name="T12" fmla="*/ 10 w 12"/>
                  <a:gd name="T13" fmla="*/ 4 h 15"/>
                  <a:gd name="T14" fmla="*/ 12 w 12"/>
                  <a:gd name="T15" fmla="*/ 5 h 15"/>
                  <a:gd name="T16" fmla="*/ 12 w 12"/>
                  <a:gd name="T17" fmla="*/ 7 h 15"/>
                  <a:gd name="T18" fmla="*/ 10 w 12"/>
                  <a:gd name="T19" fmla="*/ 9 h 15"/>
                  <a:gd name="T20" fmla="*/ 7 w 12"/>
                  <a:gd name="T21" fmla="*/ 12 h 15"/>
                  <a:gd name="T22" fmla="*/ 5 w 12"/>
                  <a:gd name="T23" fmla="*/ 15 h 15"/>
                  <a:gd name="T24" fmla="*/ 2 w 1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2" y="15"/>
                    </a:moveTo>
                    <a:lnTo>
                      <a:pt x="1" y="6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5" y="15"/>
                    </a:lnTo>
                    <a:lnTo>
                      <a:pt x="2" y="1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0" name="Freihandform 20">
                <a:extLst>
                  <a:ext uri="{FF2B5EF4-FFF2-40B4-BE49-F238E27FC236}">
                    <a16:creationId xmlns:a16="http://schemas.microsoft.com/office/drawing/2014/main" id="{333E1C67-0E70-F306-3C67-79CC5F0C5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988" y="5637213"/>
                <a:ext cx="33338" cy="65088"/>
              </a:xfrm>
              <a:custGeom>
                <a:avLst/>
                <a:gdLst>
                  <a:gd name="T0" fmla="*/ 14 w 21"/>
                  <a:gd name="T1" fmla="*/ 41 h 41"/>
                  <a:gd name="T2" fmla="*/ 8 w 21"/>
                  <a:gd name="T3" fmla="*/ 41 h 41"/>
                  <a:gd name="T4" fmla="*/ 6 w 21"/>
                  <a:gd name="T5" fmla="*/ 37 h 41"/>
                  <a:gd name="T6" fmla="*/ 6 w 21"/>
                  <a:gd name="T7" fmla="*/ 22 h 41"/>
                  <a:gd name="T8" fmla="*/ 5 w 21"/>
                  <a:gd name="T9" fmla="*/ 20 h 41"/>
                  <a:gd name="T10" fmla="*/ 5 w 21"/>
                  <a:gd name="T11" fmla="*/ 17 h 41"/>
                  <a:gd name="T12" fmla="*/ 3 w 21"/>
                  <a:gd name="T13" fmla="*/ 15 h 41"/>
                  <a:gd name="T14" fmla="*/ 0 w 21"/>
                  <a:gd name="T15" fmla="*/ 12 h 41"/>
                  <a:gd name="T16" fmla="*/ 1 w 21"/>
                  <a:gd name="T17" fmla="*/ 9 h 41"/>
                  <a:gd name="T18" fmla="*/ 4 w 21"/>
                  <a:gd name="T19" fmla="*/ 8 h 41"/>
                  <a:gd name="T20" fmla="*/ 5 w 21"/>
                  <a:gd name="T21" fmla="*/ 5 h 41"/>
                  <a:gd name="T22" fmla="*/ 9 w 21"/>
                  <a:gd name="T23" fmla="*/ 4 h 41"/>
                  <a:gd name="T24" fmla="*/ 10 w 21"/>
                  <a:gd name="T25" fmla="*/ 3 h 41"/>
                  <a:gd name="T26" fmla="*/ 12 w 21"/>
                  <a:gd name="T27" fmla="*/ 0 h 41"/>
                  <a:gd name="T28" fmla="*/ 15 w 21"/>
                  <a:gd name="T29" fmla="*/ 0 h 41"/>
                  <a:gd name="T30" fmla="*/ 20 w 21"/>
                  <a:gd name="T31" fmla="*/ 4 h 41"/>
                  <a:gd name="T32" fmla="*/ 20 w 21"/>
                  <a:gd name="T33" fmla="*/ 6 h 41"/>
                  <a:gd name="T34" fmla="*/ 21 w 21"/>
                  <a:gd name="T35" fmla="*/ 11 h 41"/>
                  <a:gd name="T36" fmla="*/ 20 w 21"/>
                  <a:gd name="T37" fmla="*/ 14 h 41"/>
                  <a:gd name="T38" fmla="*/ 21 w 21"/>
                  <a:gd name="T39" fmla="*/ 15 h 41"/>
                  <a:gd name="T40" fmla="*/ 17 w 21"/>
                  <a:gd name="T41" fmla="*/ 20 h 41"/>
                  <a:gd name="T42" fmla="*/ 15 w 21"/>
                  <a:gd name="T43" fmla="*/ 21 h 41"/>
                  <a:gd name="T44" fmla="*/ 14 w 21"/>
                  <a:gd name="T45" fmla="*/ 26 h 41"/>
                  <a:gd name="T46" fmla="*/ 14 w 21"/>
                  <a:gd name="T47" fmla="*/ 30 h 41"/>
                  <a:gd name="T48" fmla="*/ 14 w 21"/>
                  <a:gd name="T4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" h="41">
                    <a:moveTo>
                      <a:pt x="14" y="41"/>
                    </a:moveTo>
                    <a:lnTo>
                      <a:pt x="8" y="41"/>
                    </a:lnTo>
                    <a:lnTo>
                      <a:pt x="6" y="37"/>
                    </a:lnTo>
                    <a:lnTo>
                      <a:pt x="6" y="22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8"/>
                    </a:lnTo>
                    <a:lnTo>
                      <a:pt x="5" y="5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1" y="11"/>
                    </a:lnTo>
                    <a:lnTo>
                      <a:pt x="20" y="14"/>
                    </a:lnTo>
                    <a:lnTo>
                      <a:pt x="21" y="15"/>
                    </a:lnTo>
                    <a:lnTo>
                      <a:pt x="17" y="20"/>
                    </a:lnTo>
                    <a:lnTo>
                      <a:pt x="15" y="21"/>
                    </a:lnTo>
                    <a:lnTo>
                      <a:pt x="14" y="26"/>
                    </a:lnTo>
                    <a:lnTo>
                      <a:pt x="14" y="30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1" name="Freihandform 26">
                <a:extLst>
                  <a:ext uri="{FF2B5EF4-FFF2-40B4-BE49-F238E27FC236}">
                    <a16:creationId xmlns:a16="http://schemas.microsoft.com/office/drawing/2014/main" id="{4ED67024-6028-648C-884F-39D05A974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188" y="5957888"/>
                <a:ext cx="101600" cy="106363"/>
              </a:xfrm>
              <a:custGeom>
                <a:avLst/>
                <a:gdLst>
                  <a:gd name="T0" fmla="*/ 39 w 64"/>
                  <a:gd name="T1" fmla="*/ 6 h 67"/>
                  <a:gd name="T2" fmla="*/ 40 w 64"/>
                  <a:gd name="T3" fmla="*/ 7 h 67"/>
                  <a:gd name="T4" fmla="*/ 43 w 64"/>
                  <a:gd name="T5" fmla="*/ 12 h 67"/>
                  <a:gd name="T6" fmla="*/ 50 w 64"/>
                  <a:gd name="T7" fmla="*/ 19 h 67"/>
                  <a:gd name="T8" fmla="*/ 53 w 64"/>
                  <a:gd name="T9" fmla="*/ 21 h 67"/>
                  <a:gd name="T10" fmla="*/ 53 w 64"/>
                  <a:gd name="T11" fmla="*/ 23 h 67"/>
                  <a:gd name="T12" fmla="*/ 56 w 64"/>
                  <a:gd name="T13" fmla="*/ 27 h 67"/>
                  <a:gd name="T14" fmla="*/ 61 w 64"/>
                  <a:gd name="T15" fmla="*/ 28 h 67"/>
                  <a:gd name="T16" fmla="*/ 64 w 64"/>
                  <a:gd name="T17" fmla="*/ 32 h 67"/>
                  <a:gd name="T18" fmla="*/ 55 w 64"/>
                  <a:gd name="T19" fmla="*/ 36 h 67"/>
                  <a:gd name="T20" fmla="*/ 50 w 64"/>
                  <a:gd name="T21" fmla="*/ 42 h 67"/>
                  <a:gd name="T22" fmla="*/ 47 w 64"/>
                  <a:gd name="T23" fmla="*/ 47 h 67"/>
                  <a:gd name="T24" fmla="*/ 45 w 64"/>
                  <a:gd name="T25" fmla="*/ 50 h 67"/>
                  <a:gd name="T26" fmla="*/ 41 w 64"/>
                  <a:gd name="T27" fmla="*/ 51 h 67"/>
                  <a:gd name="T28" fmla="*/ 40 w 64"/>
                  <a:gd name="T29" fmla="*/ 54 h 67"/>
                  <a:gd name="T30" fmla="*/ 39 w 64"/>
                  <a:gd name="T31" fmla="*/ 57 h 67"/>
                  <a:gd name="T32" fmla="*/ 35 w 64"/>
                  <a:gd name="T33" fmla="*/ 58 h 67"/>
                  <a:gd name="T34" fmla="*/ 29 w 64"/>
                  <a:gd name="T35" fmla="*/ 58 h 67"/>
                  <a:gd name="T36" fmla="*/ 27 w 64"/>
                  <a:gd name="T37" fmla="*/ 56 h 67"/>
                  <a:gd name="T38" fmla="*/ 23 w 64"/>
                  <a:gd name="T39" fmla="*/ 54 h 67"/>
                  <a:gd name="T40" fmla="*/ 21 w 64"/>
                  <a:gd name="T41" fmla="*/ 57 h 67"/>
                  <a:gd name="T42" fmla="*/ 18 w 64"/>
                  <a:gd name="T43" fmla="*/ 61 h 67"/>
                  <a:gd name="T44" fmla="*/ 16 w 64"/>
                  <a:gd name="T45" fmla="*/ 62 h 67"/>
                  <a:gd name="T46" fmla="*/ 12 w 64"/>
                  <a:gd name="T47" fmla="*/ 65 h 67"/>
                  <a:gd name="T48" fmla="*/ 8 w 64"/>
                  <a:gd name="T49" fmla="*/ 67 h 67"/>
                  <a:gd name="T50" fmla="*/ 6 w 64"/>
                  <a:gd name="T51" fmla="*/ 64 h 67"/>
                  <a:gd name="T52" fmla="*/ 6 w 64"/>
                  <a:gd name="T53" fmla="*/ 59 h 67"/>
                  <a:gd name="T54" fmla="*/ 3 w 64"/>
                  <a:gd name="T55" fmla="*/ 52 h 67"/>
                  <a:gd name="T56" fmla="*/ 0 w 64"/>
                  <a:gd name="T57" fmla="*/ 51 h 67"/>
                  <a:gd name="T58" fmla="*/ 0 w 64"/>
                  <a:gd name="T59" fmla="*/ 30 h 67"/>
                  <a:gd name="T60" fmla="*/ 8 w 64"/>
                  <a:gd name="T61" fmla="*/ 29 h 67"/>
                  <a:gd name="T62" fmla="*/ 8 w 64"/>
                  <a:gd name="T63" fmla="*/ 4 h 67"/>
                  <a:gd name="T64" fmla="*/ 12 w 64"/>
                  <a:gd name="T65" fmla="*/ 4 h 67"/>
                  <a:gd name="T66" fmla="*/ 23 w 64"/>
                  <a:gd name="T67" fmla="*/ 1 h 67"/>
                  <a:gd name="T68" fmla="*/ 26 w 64"/>
                  <a:gd name="T69" fmla="*/ 5 h 67"/>
                  <a:gd name="T70" fmla="*/ 29 w 64"/>
                  <a:gd name="T71" fmla="*/ 1 h 67"/>
                  <a:gd name="T72" fmla="*/ 32 w 64"/>
                  <a:gd name="T73" fmla="*/ 1 h 67"/>
                  <a:gd name="T74" fmla="*/ 35 w 64"/>
                  <a:gd name="T75" fmla="*/ 0 h 67"/>
                  <a:gd name="T76" fmla="*/ 37 w 64"/>
                  <a:gd name="T77" fmla="*/ 1 h 67"/>
                  <a:gd name="T78" fmla="*/ 39 w 64"/>
                  <a:gd name="T79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4" h="67">
                    <a:moveTo>
                      <a:pt x="39" y="6"/>
                    </a:moveTo>
                    <a:lnTo>
                      <a:pt x="40" y="7"/>
                    </a:lnTo>
                    <a:lnTo>
                      <a:pt x="43" y="12"/>
                    </a:lnTo>
                    <a:lnTo>
                      <a:pt x="50" y="19"/>
                    </a:lnTo>
                    <a:lnTo>
                      <a:pt x="53" y="21"/>
                    </a:lnTo>
                    <a:lnTo>
                      <a:pt x="53" y="23"/>
                    </a:lnTo>
                    <a:lnTo>
                      <a:pt x="56" y="27"/>
                    </a:lnTo>
                    <a:lnTo>
                      <a:pt x="61" y="28"/>
                    </a:lnTo>
                    <a:lnTo>
                      <a:pt x="64" y="32"/>
                    </a:lnTo>
                    <a:lnTo>
                      <a:pt x="55" y="36"/>
                    </a:lnTo>
                    <a:lnTo>
                      <a:pt x="50" y="42"/>
                    </a:lnTo>
                    <a:lnTo>
                      <a:pt x="47" y="47"/>
                    </a:lnTo>
                    <a:lnTo>
                      <a:pt x="45" y="50"/>
                    </a:lnTo>
                    <a:lnTo>
                      <a:pt x="41" y="51"/>
                    </a:lnTo>
                    <a:lnTo>
                      <a:pt x="40" y="54"/>
                    </a:lnTo>
                    <a:lnTo>
                      <a:pt x="39" y="57"/>
                    </a:lnTo>
                    <a:lnTo>
                      <a:pt x="35" y="58"/>
                    </a:lnTo>
                    <a:lnTo>
                      <a:pt x="29" y="58"/>
                    </a:lnTo>
                    <a:lnTo>
                      <a:pt x="27" y="56"/>
                    </a:lnTo>
                    <a:lnTo>
                      <a:pt x="23" y="54"/>
                    </a:lnTo>
                    <a:lnTo>
                      <a:pt x="21" y="57"/>
                    </a:lnTo>
                    <a:lnTo>
                      <a:pt x="18" y="61"/>
                    </a:lnTo>
                    <a:lnTo>
                      <a:pt x="16" y="62"/>
                    </a:lnTo>
                    <a:lnTo>
                      <a:pt x="12" y="65"/>
                    </a:lnTo>
                    <a:lnTo>
                      <a:pt x="8" y="67"/>
                    </a:lnTo>
                    <a:lnTo>
                      <a:pt x="6" y="64"/>
                    </a:lnTo>
                    <a:lnTo>
                      <a:pt x="6" y="59"/>
                    </a:lnTo>
                    <a:lnTo>
                      <a:pt x="3" y="52"/>
                    </a:lnTo>
                    <a:lnTo>
                      <a:pt x="0" y="51"/>
                    </a:lnTo>
                    <a:lnTo>
                      <a:pt x="0" y="30"/>
                    </a:lnTo>
                    <a:lnTo>
                      <a:pt x="8" y="29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23" y="1"/>
                    </a:lnTo>
                    <a:lnTo>
                      <a:pt x="26" y="5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37" y="1"/>
                    </a:lnTo>
                    <a:lnTo>
                      <a:pt x="39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2" name="Freihandform 30">
                <a:extLst>
                  <a:ext uri="{FF2B5EF4-FFF2-40B4-BE49-F238E27FC236}">
                    <a16:creationId xmlns:a16="http://schemas.microsoft.com/office/drawing/2014/main" id="{52646E6C-3FE0-C60C-529C-E224D9292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813" y="5711825"/>
                <a:ext cx="200025" cy="198438"/>
              </a:xfrm>
              <a:custGeom>
                <a:avLst/>
                <a:gdLst>
                  <a:gd name="T0" fmla="*/ 124 w 126"/>
                  <a:gd name="T1" fmla="*/ 20 h 125"/>
                  <a:gd name="T2" fmla="*/ 124 w 126"/>
                  <a:gd name="T3" fmla="*/ 23 h 125"/>
                  <a:gd name="T4" fmla="*/ 119 w 126"/>
                  <a:gd name="T5" fmla="*/ 28 h 125"/>
                  <a:gd name="T6" fmla="*/ 117 w 126"/>
                  <a:gd name="T7" fmla="*/ 37 h 125"/>
                  <a:gd name="T8" fmla="*/ 116 w 126"/>
                  <a:gd name="T9" fmla="*/ 44 h 125"/>
                  <a:gd name="T10" fmla="*/ 113 w 126"/>
                  <a:gd name="T11" fmla="*/ 50 h 125"/>
                  <a:gd name="T12" fmla="*/ 112 w 126"/>
                  <a:gd name="T13" fmla="*/ 55 h 125"/>
                  <a:gd name="T14" fmla="*/ 114 w 126"/>
                  <a:gd name="T15" fmla="*/ 66 h 125"/>
                  <a:gd name="T16" fmla="*/ 114 w 126"/>
                  <a:gd name="T17" fmla="*/ 75 h 125"/>
                  <a:gd name="T18" fmla="*/ 120 w 126"/>
                  <a:gd name="T19" fmla="*/ 83 h 125"/>
                  <a:gd name="T20" fmla="*/ 120 w 126"/>
                  <a:gd name="T21" fmla="*/ 91 h 125"/>
                  <a:gd name="T22" fmla="*/ 109 w 126"/>
                  <a:gd name="T23" fmla="*/ 92 h 125"/>
                  <a:gd name="T24" fmla="*/ 109 w 126"/>
                  <a:gd name="T25" fmla="*/ 100 h 125"/>
                  <a:gd name="T26" fmla="*/ 107 w 126"/>
                  <a:gd name="T27" fmla="*/ 115 h 125"/>
                  <a:gd name="T28" fmla="*/ 114 w 126"/>
                  <a:gd name="T29" fmla="*/ 119 h 125"/>
                  <a:gd name="T30" fmla="*/ 117 w 126"/>
                  <a:gd name="T31" fmla="*/ 125 h 125"/>
                  <a:gd name="T32" fmla="*/ 108 w 126"/>
                  <a:gd name="T33" fmla="*/ 121 h 125"/>
                  <a:gd name="T34" fmla="*/ 101 w 126"/>
                  <a:gd name="T35" fmla="*/ 116 h 125"/>
                  <a:gd name="T36" fmla="*/ 95 w 126"/>
                  <a:gd name="T37" fmla="*/ 115 h 125"/>
                  <a:gd name="T38" fmla="*/ 88 w 126"/>
                  <a:gd name="T39" fmla="*/ 112 h 125"/>
                  <a:gd name="T40" fmla="*/ 80 w 126"/>
                  <a:gd name="T41" fmla="*/ 112 h 125"/>
                  <a:gd name="T42" fmla="*/ 78 w 126"/>
                  <a:gd name="T43" fmla="*/ 109 h 125"/>
                  <a:gd name="T44" fmla="*/ 71 w 126"/>
                  <a:gd name="T45" fmla="*/ 109 h 125"/>
                  <a:gd name="T46" fmla="*/ 66 w 126"/>
                  <a:gd name="T47" fmla="*/ 110 h 125"/>
                  <a:gd name="T48" fmla="*/ 64 w 126"/>
                  <a:gd name="T49" fmla="*/ 100 h 125"/>
                  <a:gd name="T50" fmla="*/ 65 w 126"/>
                  <a:gd name="T51" fmla="*/ 91 h 125"/>
                  <a:gd name="T52" fmla="*/ 64 w 126"/>
                  <a:gd name="T53" fmla="*/ 84 h 125"/>
                  <a:gd name="T54" fmla="*/ 55 w 126"/>
                  <a:gd name="T55" fmla="*/ 81 h 125"/>
                  <a:gd name="T56" fmla="*/ 52 w 126"/>
                  <a:gd name="T57" fmla="*/ 83 h 125"/>
                  <a:gd name="T58" fmla="*/ 45 w 126"/>
                  <a:gd name="T59" fmla="*/ 87 h 125"/>
                  <a:gd name="T60" fmla="*/ 41 w 126"/>
                  <a:gd name="T61" fmla="*/ 87 h 125"/>
                  <a:gd name="T62" fmla="*/ 35 w 126"/>
                  <a:gd name="T63" fmla="*/ 90 h 125"/>
                  <a:gd name="T64" fmla="*/ 31 w 126"/>
                  <a:gd name="T65" fmla="*/ 84 h 125"/>
                  <a:gd name="T66" fmla="*/ 27 w 126"/>
                  <a:gd name="T67" fmla="*/ 75 h 125"/>
                  <a:gd name="T68" fmla="*/ 4 w 126"/>
                  <a:gd name="T69" fmla="*/ 75 h 125"/>
                  <a:gd name="T70" fmla="*/ 0 w 126"/>
                  <a:gd name="T71" fmla="*/ 77 h 125"/>
                  <a:gd name="T72" fmla="*/ 1 w 126"/>
                  <a:gd name="T73" fmla="*/ 73 h 125"/>
                  <a:gd name="T74" fmla="*/ 2 w 126"/>
                  <a:gd name="T75" fmla="*/ 69 h 125"/>
                  <a:gd name="T76" fmla="*/ 7 w 126"/>
                  <a:gd name="T77" fmla="*/ 68 h 125"/>
                  <a:gd name="T78" fmla="*/ 12 w 126"/>
                  <a:gd name="T79" fmla="*/ 66 h 125"/>
                  <a:gd name="T80" fmla="*/ 15 w 126"/>
                  <a:gd name="T81" fmla="*/ 69 h 125"/>
                  <a:gd name="T82" fmla="*/ 23 w 126"/>
                  <a:gd name="T83" fmla="*/ 61 h 125"/>
                  <a:gd name="T84" fmla="*/ 25 w 126"/>
                  <a:gd name="T85" fmla="*/ 54 h 125"/>
                  <a:gd name="T86" fmla="*/ 31 w 126"/>
                  <a:gd name="T87" fmla="*/ 44 h 125"/>
                  <a:gd name="T88" fmla="*/ 36 w 126"/>
                  <a:gd name="T89" fmla="*/ 38 h 125"/>
                  <a:gd name="T90" fmla="*/ 37 w 126"/>
                  <a:gd name="T91" fmla="*/ 33 h 125"/>
                  <a:gd name="T92" fmla="*/ 37 w 126"/>
                  <a:gd name="T93" fmla="*/ 23 h 125"/>
                  <a:gd name="T94" fmla="*/ 41 w 126"/>
                  <a:gd name="T95" fmla="*/ 16 h 125"/>
                  <a:gd name="T96" fmla="*/ 42 w 126"/>
                  <a:gd name="T97" fmla="*/ 8 h 125"/>
                  <a:gd name="T98" fmla="*/ 48 w 126"/>
                  <a:gd name="T99" fmla="*/ 2 h 125"/>
                  <a:gd name="T100" fmla="*/ 58 w 126"/>
                  <a:gd name="T101" fmla="*/ 6 h 125"/>
                  <a:gd name="T102" fmla="*/ 67 w 126"/>
                  <a:gd name="T103" fmla="*/ 9 h 125"/>
                  <a:gd name="T104" fmla="*/ 71 w 126"/>
                  <a:gd name="T105" fmla="*/ 4 h 125"/>
                  <a:gd name="T106" fmla="*/ 80 w 126"/>
                  <a:gd name="T107" fmla="*/ 2 h 125"/>
                  <a:gd name="T108" fmla="*/ 85 w 126"/>
                  <a:gd name="T109" fmla="*/ 3 h 125"/>
                  <a:gd name="T110" fmla="*/ 89 w 126"/>
                  <a:gd name="T111" fmla="*/ 0 h 125"/>
                  <a:gd name="T112" fmla="*/ 99 w 126"/>
                  <a:gd name="T113" fmla="*/ 2 h 125"/>
                  <a:gd name="T114" fmla="*/ 105 w 126"/>
                  <a:gd name="T115" fmla="*/ 6 h 125"/>
                  <a:gd name="T116" fmla="*/ 109 w 126"/>
                  <a:gd name="T117" fmla="*/ 5 h 125"/>
                  <a:gd name="T118" fmla="*/ 117 w 126"/>
                  <a:gd name="T119" fmla="*/ 5 h 125"/>
                  <a:gd name="T120" fmla="*/ 124 w 126"/>
                  <a:gd name="T121" fmla="*/ 1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25">
                    <a:moveTo>
                      <a:pt x="124" y="12"/>
                    </a:moveTo>
                    <a:lnTo>
                      <a:pt x="124" y="20"/>
                    </a:lnTo>
                    <a:lnTo>
                      <a:pt x="126" y="21"/>
                    </a:lnTo>
                    <a:lnTo>
                      <a:pt x="124" y="23"/>
                    </a:lnTo>
                    <a:lnTo>
                      <a:pt x="122" y="25"/>
                    </a:lnTo>
                    <a:lnTo>
                      <a:pt x="119" y="28"/>
                    </a:lnTo>
                    <a:lnTo>
                      <a:pt x="118" y="32"/>
                    </a:lnTo>
                    <a:lnTo>
                      <a:pt x="117" y="37"/>
                    </a:lnTo>
                    <a:lnTo>
                      <a:pt x="116" y="39"/>
                    </a:lnTo>
                    <a:lnTo>
                      <a:pt x="116" y="44"/>
                    </a:lnTo>
                    <a:lnTo>
                      <a:pt x="114" y="46"/>
                    </a:lnTo>
                    <a:lnTo>
                      <a:pt x="113" y="50"/>
                    </a:lnTo>
                    <a:lnTo>
                      <a:pt x="113" y="51"/>
                    </a:lnTo>
                    <a:lnTo>
                      <a:pt x="112" y="55"/>
                    </a:lnTo>
                    <a:lnTo>
                      <a:pt x="113" y="57"/>
                    </a:lnTo>
                    <a:lnTo>
                      <a:pt x="114" y="66"/>
                    </a:lnTo>
                    <a:lnTo>
                      <a:pt x="116" y="72"/>
                    </a:lnTo>
                    <a:lnTo>
                      <a:pt x="114" y="75"/>
                    </a:lnTo>
                    <a:lnTo>
                      <a:pt x="116" y="79"/>
                    </a:lnTo>
                    <a:lnTo>
                      <a:pt x="120" y="83"/>
                    </a:lnTo>
                    <a:lnTo>
                      <a:pt x="124" y="91"/>
                    </a:lnTo>
                    <a:lnTo>
                      <a:pt x="120" y="91"/>
                    </a:lnTo>
                    <a:lnTo>
                      <a:pt x="112" y="92"/>
                    </a:lnTo>
                    <a:lnTo>
                      <a:pt x="109" y="92"/>
                    </a:lnTo>
                    <a:lnTo>
                      <a:pt x="108" y="97"/>
                    </a:lnTo>
                    <a:lnTo>
                      <a:pt x="109" y="100"/>
                    </a:lnTo>
                    <a:lnTo>
                      <a:pt x="108" y="108"/>
                    </a:lnTo>
                    <a:lnTo>
                      <a:pt x="107" y="115"/>
                    </a:lnTo>
                    <a:lnTo>
                      <a:pt x="109" y="116"/>
                    </a:lnTo>
                    <a:lnTo>
                      <a:pt x="114" y="119"/>
                    </a:lnTo>
                    <a:lnTo>
                      <a:pt x="116" y="118"/>
                    </a:lnTo>
                    <a:lnTo>
                      <a:pt x="117" y="125"/>
                    </a:lnTo>
                    <a:lnTo>
                      <a:pt x="112" y="125"/>
                    </a:lnTo>
                    <a:lnTo>
                      <a:pt x="108" y="121"/>
                    </a:lnTo>
                    <a:lnTo>
                      <a:pt x="106" y="118"/>
                    </a:lnTo>
                    <a:lnTo>
                      <a:pt x="101" y="116"/>
                    </a:lnTo>
                    <a:lnTo>
                      <a:pt x="100" y="114"/>
                    </a:lnTo>
                    <a:lnTo>
                      <a:pt x="95" y="115"/>
                    </a:lnTo>
                    <a:lnTo>
                      <a:pt x="90" y="115"/>
                    </a:lnTo>
                    <a:lnTo>
                      <a:pt x="88" y="112"/>
                    </a:lnTo>
                    <a:lnTo>
                      <a:pt x="84" y="110"/>
                    </a:lnTo>
                    <a:lnTo>
                      <a:pt x="80" y="112"/>
                    </a:lnTo>
                    <a:lnTo>
                      <a:pt x="80" y="109"/>
                    </a:lnTo>
                    <a:lnTo>
                      <a:pt x="78" y="109"/>
                    </a:lnTo>
                    <a:lnTo>
                      <a:pt x="74" y="108"/>
                    </a:lnTo>
                    <a:lnTo>
                      <a:pt x="71" y="109"/>
                    </a:lnTo>
                    <a:lnTo>
                      <a:pt x="67" y="109"/>
                    </a:lnTo>
                    <a:lnTo>
                      <a:pt x="66" y="110"/>
                    </a:lnTo>
                    <a:lnTo>
                      <a:pt x="66" y="102"/>
                    </a:lnTo>
                    <a:lnTo>
                      <a:pt x="64" y="100"/>
                    </a:lnTo>
                    <a:lnTo>
                      <a:pt x="64" y="95"/>
                    </a:lnTo>
                    <a:lnTo>
                      <a:pt x="65" y="91"/>
                    </a:lnTo>
                    <a:lnTo>
                      <a:pt x="64" y="89"/>
                    </a:lnTo>
                    <a:lnTo>
                      <a:pt x="64" y="84"/>
                    </a:lnTo>
                    <a:lnTo>
                      <a:pt x="55" y="84"/>
                    </a:lnTo>
                    <a:lnTo>
                      <a:pt x="55" y="81"/>
                    </a:lnTo>
                    <a:lnTo>
                      <a:pt x="52" y="81"/>
                    </a:lnTo>
                    <a:lnTo>
                      <a:pt x="52" y="83"/>
                    </a:lnTo>
                    <a:lnTo>
                      <a:pt x="48" y="84"/>
                    </a:lnTo>
                    <a:lnTo>
                      <a:pt x="45" y="87"/>
                    </a:lnTo>
                    <a:lnTo>
                      <a:pt x="45" y="89"/>
                    </a:lnTo>
                    <a:lnTo>
                      <a:pt x="41" y="87"/>
                    </a:lnTo>
                    <a:lnTo>
                      <a:pt x="39" y="89"/>
                    </a:lnTo>
                    <a:lnTo>
                      <a:pt x="35" y="90"/>
                    </a:lnTo>
                    <a:lnTo>
                      <a:pt x="32" y="86"/>
                    </a:lnTo>
                    <a:lnTo>
                      <a:pt x="31" y="84"/>
                    </a:lnTo>
                    <a:lnTo>
                      <a:pt x="29" y="80"/>
                    </a:lnTo>
                    <a:lnTo>
                      <a:pt x="27" y="75"/>
                    </a:lnTo>
                    <a:lnTo>
                      <a:pt x="7" y="74"/>
                    </a:lnTo>
                    <a:lnTo>
                      <a:pt x="4" y="75"/>
                    </a:lnTo>
                    <a:lnTo>
                      <a:pt x="3" y="75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1" y="73"/>
                    </a:lnTo>
                    <a:lnTo>
                      <a:pt x="1" y="70"/>
                    </a:lnTo>
                    <a:lnTo>
                      <a:pt x="2" y="69"/>
                    </a:lnTo>
                    <a:lnTo>
                      <a:pt x="4" y="67"/>
                    </a:lnTo>
                    <a:lnTo>
                      <a:pt x="7" y="68"/>
                    </a:lnTo>
                    <a:lnTo>
                      <a:pt x="8" y="66"/>
                    </a:lnTo>
                    <a:lnTo>
                      <a:pt x="12" y="66"/>
                    </a:lnTo>
                    <a:lnTo>
                      <a:pt x="13" y="68"/>
                    </a:lnTo>
                    <a:lnTo>
                      <a:pt x="15" y="69"/>
                    </a:lnTo>
                    <a:lnTo>
                      <a:pt x="19" y="64"/>
                    </a:lnTo>
                    <a:lnTo>
                      <a:pt x="23" y="61"/>
                    </a:lnTo>
                    <a:lnTo>
                      <a:pt x="25" y="60"/>
                    </a:lnTo>
                    <a:lnTo>
                      <a:pt x="25" y="54"/>
                    </a:lnTo>
                    <a:lnTo>
                      <a:pt x="27" y="48"/>
                    </a:lnTo>
                    <a:lnTo>
                      <a:pt x="31" y="44"/>
                    </a:lnTo>
                    <a:lnTo>
                      <a:pt x="35" y="40"/>
                    </a:lnTo>
                    <a:lnTo>
                      <a:pt x="36" y="38"/>
                    </a:lnTo>
                    <a:lnTo>
                      <a:pt x="36" y="35"/>
                    </a:lnTo>
                    <a:lnTo>
                      <a:pt x="37" y="33"/>
                    </a:lnTo>
                    <a:lnTo>
                      <a:pt x="37" y="29"/>
                    </a:lnTo>
                    <a:lnTo>
                      <a:pt x="37" y="23"/>
                    </a:lnTo>
                    <a:lnTo>
                      <a:pt x="38" y="20"/>
                    </a:lnTo>
                    <a:lnTo>
                      <a:pt x="41" y="16"/>
                    </a:lnTo>
                    <a:lnTo>
                      <a:pt x="41" y="12"/>
                    </a:lnTo>
                    <a:lnTo>
                      <a:pt x="42" y="8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4" y="4"/>
                    </a:lnTo>
                    <a:lnTo>
                      <a:pt x="58" y="6"/>
                    </a:lnTo>
                    <a:lnTo>
                      <a:pt x="62" y="8"/>
                    </a:lnTo>
                    <a:lnTo>
                      <a:pt x="67" y="9"/>
                    </a:lnTo>
                    <a:lnTo>
                      <a:pt x="70" y="5"/>
                    </a:lnTo>
                    <a:lnTo>
                      <a:pt x="71" y="4"/>
                    </a:lnTo>
                    <a:lnTo>
                      <a:pt x="73" y="5"/>
                    </a:lnTo>
                    <a:lnTo>
                      <a:pt x="80" y="2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7" y="2"/>
                    </a:lnTo>
                    <a:lnTo>
                      <a:pt x="89" y="0"/>
                    </a:lnTo>
                    <a:lnTo>
                      <a:pt x="95" y="2"/>
                    </a:lnTo>
                    <a:lnTo>
                      <a:pt x="99" y="2"/>
                    </a:lnTo>
                    <a:lnTo>
                      <a:pt x="101" y="0"/>
                    </a:lnTo>
                    <a:lnTo>
                      <a:pt x="105" y="6"/>
                    </a:lnTo>
                    <a:lnTo>
                      <a:pt x="108" y="6"/>
                    </a:lnTo>
                    <a:lnTo>
                      <a:pt x="109" y="5"/>
                    </a:lnTo>
                    <a:lnTo>
                      <a:pt x="113" y="6"/>
                    </a:lnTo>
                    <a:lnTo>
                      <a:pt x="117" y="5"/>
                    </a:lnTo>
                    <a:lnTo>
                      <a:pt x="118" y="8"/>
                    </a:lnTo>
                    <a:lnTo>
                      <a:pt x="124" y="1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3" name="Freihandform 31">
                <a:extLst>
                  <a:ext uri="{FF2B5EF4-FFF2-40B4-BE49-F238E27FC236}">
                    <a16:creationId xmlns:a16="http://schemas.microsoft.com/office/drawing/2014/main" id="{C92A434F-3C0E-7CA2-E8E2-AE8A71EDC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038" y="5649913"/>
                <a:ext cx="138113" cy="95250"/>
              </a:xfrm>
              <a:custGeom>
                <a:avLst/>
                <a:gdLst>
                  <a:gd name="T0" fmla="*/ 6 w 87"/>
                  <a:gd name="T1" fmla="*/ 25 h 60"/>
                  <a:gd name="T2" fmla="*/ 11 w 87"/>
                  <a:gd name="T3" fmla="*/ 25 h 60"/>
                  <a:gd name="T4" fmla="*/ 12 w 87"/>
                  <a:gd name="T5" fmla="*/ 22 h 60"/>
                  <a:gd name="T6" fmla="*/ 13 w 87"/>
                  <a:gd name="T7" fmla="*/ 22 h 60"/>
                  <a:gd name="T8" fmla="*/ 16 w 87"/>
                  <a:gd name="T9" fmla="*/ 25 h 60"/>
                  <a:gd name="T10" fmla="*/ 24 w 87"/>
                  <a:gd name="T11" fmla="*/ 21 h 60"/>
                  <a:gd name="T12" fmla="*/ 27 w 87"/>
                  <a:gd name="T13" fmla="*/ 19 h 60"/>
                  <a:gd name="T14" fmla="*/ 30 w 87"/>
                  <a:gd name="T15" fmla="*/ 16 h 60"/>
                  <a:gd name="T16" fmla="*/ 29 w 87"/>
                  <a:gd name="T17" fmla="*/ 14 h 60"/>
                  <a:gd name="T18" fmla="*/ 31 w 87"/>
                  <a:gd name="T19" fmla="*/ 14 h 60"/>
                  <a:gd name="T20" fmla="*/ 38 w 87"/>
                  <a:gd name="T21" fmla="*/ 14 h 60"/>
                  <a:gd name="T22" fmla="*/ 45 w 87"/>
                  <a:gd name="T23" fmla="*/ 12 h 60"/>
                  <a:gd name="T24" fmla="*/ 50 w 87"/>
                  <a:gd name="T25" fmla="*/ 3 h 60"/>
                  <a:gd name="T26" fmla="*/ 52 w 87"/>
                  <a:gd name="T27" fmla="*/ 1 h 60"/>
                  <a:gd name="T28" fmla="*/ 57 w 87"/>
                  <a:gd name="T29" fmla="*/ 0 h 60"/>
                  <a:gd name="T30" fmla="*/ 58 w 87"/>
                  <a:gd name="T31" fmla="*/ 3 h 60"/>
                  <a:gd name="T32" fmla="*/ 62 w 87"/>
                  <a:gd name="T33" fmla="*/ 7 h 60"/>
                  <a:gd name="T34" fmla="*/ 62 w 87"/>
                  <a:gd name="T35" fmla="*/ 9 h 60"/>
                  <a:gd name="T36" fmla="*/ 60 w 87"/>
                  <a:gd name="T37" fmla="*/ 13 h 60"/>
                  <a:gd name="T38" fmla="*/ 60 w 87"/>
                  <a:gd name="T39" fmla="*/ 14 h 60"/>
                  <a:gd name="T40" fmla="*/ 63 w 87"/>
                  <a:gd name="T41" fmla="*/ 16 h 60"/>
                  <a:gd name="T42" fmla="*/ 68 w 87"/>
                  <a:gd name="T43" fmla="*/ 20 h 60"/>
                  <a:gd name="T44" fmla="*/ 71 w 87"/>
                  <a:gd name="T45" fmla="*/ 22 h 60"/>
                  <a:gd name="T46" fmla="*/ 71 w 87"/>
                  <a:gd name="T47" fmla="*/ 25 h 60"/>
                  <a:gd name="T48" fmla="*/ 76 w 87"/>
                  <a:gd name="T49" fmla="*/ 29 h 60"/>
                  <a:gd name="T50" fmla="*/ 79 w 87"/>
                  <a:gd name="T51" fmla="*/ 31 h 60"/>
                  <a:gd name="T52" fmla="*/ 81 w 87"/>
                  <a:gd name="T53" fmla="*/ 35 h 60"/>
                  <a:gd name="T54" fmla="*/ 86 w 87"/>
                  <a:gd name="T55" fmla="*/ 37 h 60"/>
                  <a:gd name="T56" fmla="*/ 87 w 87"/>
                  <a:gd name="T57" fmla="*/ 39 h 60"/>
                  <a:gd name="T58" fmla="*/ 85 w 87"/>
                  <a:gd name="T59" fmla="*/ 41 h 60"/>
                  <a:gd name="T60" fmla="*/ 81 w 87"/>
                  <a:gd name="T61" fmla="*/ 41 h 60"/>
                  <a:gd name="T62" fmla="*/ 75 w 87"/>
                  <a:gd name="T63" fmla="*/ 39 h 60"/>
                  <a:gd name="T64" fmla="*/ 73 w 87"/>
                  <a:gd name="T65" fmla="*/ 41 h 60"/>
                  <a:gd name="T66" fmla="*/ 71 w 87"/>
                  <a:gd name="T67" fmla="*/ 42 h 60"/>
                  <a:gd name="T68" fmla="*/ 70 w 87"/>
                  <a:gd name="T69" fmla="*/ 42 h 60"/>
                  <a:gd name="T70" fmla="*/ 66 w 87"/>
                  <a:gd name="T71" fmla="*/ 41 h 60"/>
                  <a:gd name="T72" fmla="*/ 59 w 87"/>
                  <a:gd name="T73" fmla="*/ 44 h 60"/>
                  <a:gd name="T74" fmla="*/ 57 w 87"/>
                  <a:gd name="T75" fmla="*/ 43 h 60"/>
                  <a:gd name="T76" fmla="*/ 56 w 87"/>
                  <a:gd name="T77" fmla="*/ 44 h 60"/>
                  <a:gd name="T78" fmla="*/ 53 w 87"/>
                  <a:gd name="T79" fmla="*/ 48 h 60"/>
                  <a:gd name="T80" fmla="*/ 48 w 87"/>
                  <a:gd name="T81" fmla="*/ 47 h 60"/>
                  <a:gd name="T82" fmla="*/ 44 w 87"/>
                  <a:gd name="T83" fmla="*/ 45 h 60"/>
                  <a:gd name="T84" fmla="*/ 40 w 87"/>
                  <a:gd name="T85" fmla="*/ 43 h 60"/>
                  <a:gd name="T86" fmla="*/ 34 w 87"/>
                  <a:gd name="T87" fmla="*/ 41 h 60"/>
                  <a:gd name="T88" fmla="*/ 30 w 87"/>
                  <a:gd name="T89" fmla="*/ 43 h 60"/>
                  <a:gd name="T90" fmla="*/ 28 w 87"/>
                  <a:gd name="T91" fmla="*/ 47 h 60"/>
                  <a:gd name="T92" fmla="*/ 27 w 87"/>
                  <a:gd name="T93" fmla="*/ 51 h 60"/>
                  <a:gd name="T94" fmla="*/ 23 w 87"/>
                  <a:gd name="T95" fmla="*/ 50 h 60"/>
                  <a:gd name="T96" fmla="*/ 18 w 87"/>
                  <a:gd name="T97" fmla="*/ 50 h 60"/>
                  <a:gd name="T98" fmla="*/ 15 w 87"/>
                  <a:gd name="T99" fmla="*/ 53 h 60"/>
                  <a:gd name="T100" fmla="*/ 11 w 87"/>
                  <a:gd name="T101" fmla="*/ 60 h 60"/>
                  <a:gd name="T102" fmla="*/ 10 w 87"/>
                  <a:gd name="T103" fmla="*/ 58 h 60"/>
                  <a:gd name="T104" fmla="*/ 10 w 87"/>
                  <a:gd name="T105" fmla="*/ 54 h 60"/>
                  <a:gd name="T106" fmla="*/ 6 w 87"/>
                  <a:gd name="T107" fmla="*/ 53 h 60"/>
                  <a:gd name="T108" fmla="*/ 4 w 87"/>
                  <a:gd name="T109" fmla="*/ 49 h 60"/>
                  <a:gd name="T110" fmla="*/ 4 w 87"/>
                  <a:gd name="T111" fmla="*/ 47 h 60"/>
                  <a:gd name="T112" fmla="*/ 0 w 87"/>
                  <a:gd name="T113" fmla="*/ 43 h 60"/>
                  <a:gd name="T114" fmla="*/ 1 w 87"/>
                  <a:gd name="T115" fmla="*/ 41 h 60"/>
                  <a:gd name="T116" fmla="*/ 0 w 87"/>
                  <a:gd name="T117" fmla="*/ 38 h 60"/>
                  <a:gd name="T118" fmla="*/ 1 w 87"/>
                  <a:gd name="T119" fmla="*/ 33 h 60"/>
                  <a:gd name="T120" fmla="*/ 2 w 87"/>
                  <a:gd name="T121" fmla="*/ 32 h 60"/>
                  <a:gd name="T122" fmla="*/ 6 w 87"/>
                  <a:gd name="T12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60">
                    <a:moveTo>
                      <a:pt x="6" y="25"/>
                    </a:moveTo>
                    <a:lnTo>
                      <a:pt x="11" y="25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6" y="25"/>
                    </a:lnTo>
                    <a:lnTo>
                      <a:pt x="24" y="21"/>
                    </a:lnTo>
                    <a:lnTo>
                      <a:pt x="27" y="19"/>
                    </a:lnTo>
                    <a:lnTo>
                      <a:pt x="30" y="16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8" y="14"/>
                    </a:lnTo>
                    <a:lnTo>
                      <a:pt x="45" y="12"/>
                    </a:lnTo>
                    <a:lnTo>
                      <a:pt x="50" y="3"/>
                    </a:lnTo>
                    <a:lnTo>
                      <a:pt x="52" y="1"/>
                    </a:lnTo>
                    <a:lnTo>
                      <a:pt x="57" y="0"/>
                    </a:lnTo>
                    <a:lnTo>
                      <a:pt x="58" y="3"/>
                    </a:lnTo>
                    <a:lnTo>
                      <a:pt x="62" y="7"/>
                    </a:lnTo>
                    <a:lnTo>
                      <a:pt x="62" y="9"/>
                    </a:lnTo>
                    <a:lnTo>
                      <a:pt x="60" y="13"/>
                    </a:lnTo>
                    <a:lnTo>
                      <a:pt x="60" y="14"/>
                    </a:lnTo>
                    <a:lnTo>
                      <a:pt x="63" y="16"/>
                    </a:lnTo>
                    <a:lnTo>
                      <a:pt x="68" y="20"/>
                    </a:lnTo>
                    <a:lnTo>
                      <a:pt x="71" y="22"/>
                    </a:lnTo>
                    <a:lnTo>
                      <a:pt x="71" y="25"/>
                    </a:lnTo>
                    <a:lnTo>
                      <a:pt x="76" y="29"/>
                    </a:lnTo>
                    <a:lnTo>
                      <a:pt x="79" y="31"/>
                    </a:lnTo>
                    <a:lnTo>
                      <a:pt x="81" y="35"/>
                    </a:lnTo>
                    <a:lnTo>
                      <a:pt x="86" y="37"/>
                    </a:lnTo>
                    <a:lnTo>
                      <a:pt x="87" y="39"/>
                    </a:lnTo>
                    <a:lnTo>
                      <a:pt x="85" y="41"/>
                    </a:lnTo>
                    <a:lnTo>
                      <a:pt x="81" y="41"/>
                    </a:lnTo>
                    <a:lnTo>
                      <a:pt x="75" y="39"/>
                    </a:lnTo>
                    <a:lnTo>
                      <a:pt x="73" y="41"/>
                    </a:lnTo>
                    <a:lnTo>
                      <a:pt x="71" y="42"/>
                    </a:lnTo>
                    <a:lnTo>
                      <a:pt x="70" y="42"/>
                    </a:lnTo>
                    <a:lnTo>
                      <a:pt x="66" y="41"/>
                    </a:lnTo>
                    <a:lnTo>
                      <a:pt x="59" y="44"/>
                    </a:lnTo>
                    <a:lnTo>
                      <a:pt x="57" y="43"/>
                    </a:lnTo>
                    <a:lnTo>
                      <a:pt x="56" y="44"/>
                    </a:lnTo>
                    <a:lnTo>
                      <a:pt x="53" y="48"/>
                    </a:lnTo>
                    <a:lnTo>
                      <a:pt x="48" y="47"/>
                    </a:lnTo>
                    <a:lnTo>
                      <a:pt x="44" y="45"/>
                    </a:lnTo>
                    <a:lnTo>
                      <a:pt x="40" y="43"/>
                    </a:lnTo>
                    <a:lnTo>
                      <a:pt x="34" y="41"/>
                    </a:lnTo>
                    <a:lnTo>
                      <a:pt x="30" y="43"/>
                    </a:lnTo>
                    <a:lnTo>
                      <a:pt x="28" y="47"/>
                    </a:lnTo>
                    <a:lnTo>
                      <a:pt x="27" y="51"/>
                    </a:lnTo>
                    <a:lnTo>
                      <a:pt x="23" y="50"/>
                    </a:lnTo>
                    <a:lnTo>
                      <a:pt x="18" y="50"/>
                    </a:lnTo>
                    <a:lnTo>
                      <a:pt x="15" y="53"/>
                    </a:lnTo>
                    <a:lnTo>
                      <a:pt x="11" y="60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6" y="53"/>
                    </a:lnTo>
                    <a:lnTo>
                      <a:pt x="4" y="49"/>
                    </a:lnTo>
                    <a:lnTo>
                      <a:pt x="4" y="47"/>
                    </a:lnTo>
                    <a:lnTo>
                      <a:pt x="0" y="43"/>
                    </a:lnTo>
                    <a:lnTo>
                      <a:pt x="1" y="41"/>
                    </a:lnTo>
                    <a:lnTo>
                      <a:pt x="0" y="38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6" y="2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4" name="Freihandform 32">
                <a:extLst>
                  <a:ext uri="{FF2B5EF4-FFF2-40B4-BE49-F238E27FC236}">
                    <a16:creationId xmlns:a16="http://schemas.microsoft.com/office/drawing/2014/main" id="{8CC3C859-5E86-74C6-AFF1-C7B9ED5F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113" y="5729288"/>
                <a:ext cx="77788" cy="92075"/>
              </a:xfrm>
              <a:custGeom>
                <a:avLst/>
                <a:gdLst>
                  <a:gd name="T0" fmla="*/ 12 w 49"/>
                  <a:gd name="T1" fmla="*/ 56 h 58"/>
                  <a:gd name="T2" fmla="*/ 10 w 49"/>
                  <a:gd name="T3" fmla="*/ 55 h 58"/>
                  <a:gd name="T4" fmla="*/ 8 w 49"/>
                  <a:gd name="T5" fmla="*/ 56 h 58"/>
                  <a:gd name="T6" fmla="*/ 5 w 49"/>
                  <a:gd name="T7" fmla="*/ 58 h 58"/>
                  <a:gd name="T8" fmla="*/ 0 w 49"/>
                  <a:gd name="T9" fmla="*/ 51 h 58"/>
                  <a:gd name="T10" fmla="*/ 5 w 49"/>
                  <a:gd name="T11" fmla="*/ 47 h 58"/>
                  <a:gd name="T12" fmla="*/ 3 w 49"/>
                  <a:gd name="T13" fmla="*/ 43 h 58"/>
                  <a:gd name="T14" fmla="*/ 5 w 49"/>
                  <a:gd name="T15" fmla="*/ 41 h 58"/>
                  <a:gd name="T16" fmla="*/ 9 w 49"/>
                  <a:gd name="T17" fmla="*/ 40 h 58"/>
                  <a:gd name="T18" fmla="*/ 10 w 49"/>
                  <a:gd name="T19" fmla="*/ 38 h 58"/>
                  <a:gd name="T20" fmla="*/ 14 w 49"/>
                  <a:gd name="T21" fmla="*/ 40 h 58"/>
                  <a:gd name="T22" fmla="*/ 20 w 49"/>
                  <a:gd name="T23" fmla="*/ 41 h 58"/>
                  <a:gd name="T24" fmla="*/ 21 w 49"/>
                  <a:gd name="T25" fmla="*/ 38 h 58"/>
                  <a:gd name="T26" fmla="*/ 22 w 49"/>
                  <a:gd name="T27" fmla="*/ 33 h 58"/>
                  <a:gd name="T28" fmla="*/ 21 w 49"/>
                  <a:gd name="T29" fmla="*/ 28 h 58"/>
                  <a:gd name="T30" fmla="*/ 18 w 49"/>
                  <a:gd name="T31" fmla="*/ 24 h 58"/>
                  <a:gd name="T32" fmla="*/ 21 w 49"/>
                  <a:gd name="T33" fmla="*/ 16 h 58"/>
                  <a:gd name="T34" fmla="*/ 20 w 49"/>
                  <a:gd name="T35" fmla="*/ 15 h 58"/>
                  <a:gd name="T36" fmla="*/ 15 w 49"/>
                  <a:gd name="T37" fmla="*/ 16 h 58"/>
                  <a:gd name="T38" fmla="*/ 12 w 49"/>
                  <a:gd name="T39" fmla="*/ 12 h 58"/>
                  <a:gd name="T40" fmla="*/ 14 w 49"/>
                  <a:gd name="T41" fmla="*/ 10 h 58"/>
                  <a:gd name="T42" fmla="*/ 22 w 49"/>
                  <a:gd name="T43" fmla="*/ 10 h 58"/>
                  <a:gd name="T44" fmla="*/ 27 w 49"/>
                  <a:gd name="T45" fmla="*/ 11 h 58"/>
                  <a:gd name="T46" fmla="*/ 32 w 49"/>
                  <a:gd name="T47" fmla="*/ 14 h 58"/>
                  <a:gd name="T48" fmla="*/ 33 w 49"/>
                  <a:gd name="T49" fmla="*/ 10 h 58"/>
                  <a:gd name="T50" fmla="*/ 37 w 49"/>
                  <a:gd name="T51" fmla="*/ 3 h 58"/>
                  <a:gd name="T52" fmla="*/ 40 w 49"/>
                  <a:gd name="T53" fmla="*/ 0 h 58"/>
                  <a:gd name="T54" fmla="*/ 45 w 49"/>
                  <a:gd name="T55" fmla="*/ 0 h 58"/>
                  <a:gd name="T56" fmla="*/ 49 w 49"/>
                  <a:gd name="T57" fmla="*/ 1 h 58"/>
                  <a:gd name="T58" fmla="*/ 49 w 49"/>
                  <a:gd name="T59" fmla="*/ 5 h 58"/>
                  <a:gd name="T60" fmla="*/ 46 w 49"/>
                  <a:gd name="T61" fmla="*/ 9 h 58"/>
                  <a:gd name="T62" fmla="*/ 45 w 49"/>
                  <a:gd name="T63" fmla="*/ 12 h 58"/>
                  <a:gd name="T64" fmla="*/ 45 w 49"/>
                  <a:gd name="T65" fmla="*/ 18 h 58"/>
                  <a:gd name="T66" fmla="*/ 45 w 49"/>
                  <a:gd name="T67" fmla="*/ 22 h 58"/>
                  <a:gd name="T68" fmla="*/ 44 w 49"/>
                  <a:gd name="T69" fmla="*/ 24 h 58"/>
                  <a:gd name="T70" fmla="*/ 44 w 49"/>
                  <a:gd name="T71" fmla="*/ 27 h 58"/>
                  <a:gd name="T72" fmla="*/ 43 w 49"/>
                  <a:gd name="T73" fmla="*/ 29 h 58"/>
                  <a:gd name="T74" fmla="*/ 39 w 49"/>
                  <a:gd name="T75" fmla="*/ 33 h 58"/>
                  <a:gd name="T76" fmla="*/ 35 w 49"/>
                  <a:gd name="T77" fmla="*/ 37 h 58"/>
                  <a:gd name="T78" fmla="*/ 33 w 49"/>
                  <a:gd name="T79" fmla="*/ 43 h 58"/>
                  <a:gd name="T80" fmla="*/ 33 w 49"/>
                  <a:gd name="T81" fmla="*/ 49 h 58"/>
                  <a:gd name="T82" fmla="*/ 31 w 49"/>
                  <a:gd name="T83" fmla="*/ 50 h 58"/>
                  <a:gd name="T84" fmla="*/ 27 w 49"/>
                  <a:gd name="T85" fmla="*/ 53 h 58"/>
                  <a:gd name="T86" fmla="*/ 23 w 49"/>
                  <a:gd name="T87" fmla="*/ 58 h 58"/>
                  <a:gd name="T88" fmla="*/ 21 w 49"/>
                  <a:gd name="T89" fmla="*/ 57 h 58"/>
                  <a:gd name="T90" fmla="*/ 20 w 49"/>
                  <a:gd name="T91" fmla="*/ 55 h 58"/>
                  <a:gd name="T92" fmla="*/ 16 w 49"/>
                  <a:gd name="T93" fmla="*/ 55 h 58"/>
                  <a:gd name="T94" fmla="*/ 15 w 49"/>
                  <a:gd name="T95" fmla="*/ 57 h 58"/>
                  <a:gd name="T96" fmla="*/ 12 w 49"/>
                  <a:gd name="T97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" h="58">
                    <a:moveTo>
                      <a:pt x="12" y="56"/>
                    </a:moveTo>
                    <a:lnTo>
                      <a:pt x="10" y="55"/>
                    </a:lnTo>
                    <a:lnTo>
                      <a:pt x="8" y="56"/>
                    </a:lnTo>
                    <a:lnTo>
                      <a:pt x="5" y="58"/>
                    </a:lnTo>
                    <a:lnTo>
                      <a:pt x="0" y="51"/>
                    </a:lnTo>
                    <a:lnTo>
                      <a:pt x="5" y="47"/>
                    </a:lnTo>
                    <a:lnTo>
                      <a:pt x="3" y="43"/>
                    </a:lnTo>
                    <a:lnTo>
                      <a:pt x="5" y="41"/>
                    </a:lnTo>
                    <a:lnTo>
                      <a:pt x="9" y="40"/>
                    </a:lnTo>
                    <a:lnTo>
                      <a:pt x="10" y="38"/>
                    </a:lnTo>
                    <a:lnTo>
                      <a:pt x="14" y="40"/>
                    </a:lnTo>
                    <a:lnTo>
                      <a:pt x="20" y="41"/>
                    </a:lnTo>
                    <a:lnTo>
                      <a:pt x="21" y="38"/>
                    </a:lnTo>
                    <a:lnTo>
                      <a:pt x="22" y="33"/>
                    </a:lnTo>
                    <a:lnTo>
                      <a:pt x="21" y="28"/>
                    </a:lnTo>
                    <a:lnTo>
                      <a:pt x="18" y="24"/>
                    </a:lnTo>
                    <a:lnTo>
                      <a:pt x="21" y="16"/>
                    </a:lnTo>
                    <a:lnTo>
                      <a:pt x="20" y="15"/>
                    </a:lnTo>
                    <a:lnTo>
                      <a:pt x="15" y="16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2" y="14"/>
                    </a:lnTo>
                    <a:lnTo>
                      <a:pt x="33" y="10"/>
                    </a:lnTo>
                    <a:lnTo>
                      <a:pt x="37" y="3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6" y="9"/>
                    </a:lnTo>
                    <a:lnTo>
                      <a:pt x="45" y="12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4" y="24"/>
                    </a:lnTo>
                    <a:lnTo>
                      <a:pt x="44" y="27"/>
                    </a:lnTo>
                    <a:lnTo>
                      <a:pt x="43" y="29"/>
                    </a:lnTo>
                    <a:lnTo>
                      <a:pt x="39" y="33"/>
                    </a:lnTo>
                    <a:lnTo>
                      <a:pt x="35" y="37"/>
                    </a:lnTo>
                    <a:lnTo>
                      <a:pt x="33" y="43"/>
                    </a:lnTo>
                    <a:lnTo>
                      <a:pt x="33" y="49"/>
                    </a:lnTo>
                    <a:lnTo>
                      <a:pt x="31" y="50"/>
                    </a:lnTo>
                    <a:lnTo>
                      <a:pt x="27" y="53"/>
                    </a:lnTo>
                    <a:lnTo>
                      <a:pt x="23" y="58"/>
                    </a:lnTo>
                    <a:lnTo>
                      <a:pt x="21" y="57"/>
                    </a:lnTo>
                    <a:lnTo>
                      <a:pt x="20" y="55"/>
                    </a:lnTo>
                    <a:lnTo>
                      <a:pt x="16" y="55"/>
                    </a:lnTo>
                    <a:lnTo>
                      <a:pt x="15" y="57"/>
                    </a:lnTo>
                    <a:lnTo>
                      <a:pt x="12" y="5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5" name="Freihandform 34">
                <a:extLst>
                  <a:ext uri="{FF2B5EF4-FFF2-40B4-BE49-F238E27FC236}">
                    <a16:creationId xmlns:a16="http://schemas.microsoft.com/office/drawing/2014/main" id="{BC45D075-2957-B08E-DE10-8866B0494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75" y="5656263"/>
                <a:ext cx="66675" cy="65088"/>
              </a:xfrm>
              <a:custGeom>
                <a:avLst/>
                <a:gdLst>
                  <a:gd name="T0" fmla="*/ 39 w 42"/>
                  <a:gd name="T1" fmla="*/ 38 h 41"/>
                  <a:gd name="T2" fmla="*/ 37 w 42"/>
                  <a:gd name="T3" fmla="*/ 38 h 41"/>
                  <a:gd name="T4" fmla="*/ 32 w 42"/>
                  <a:gd name="T5" fmla="*/ 35 h 41"/>
                  <a:gd name="T6" fmla="*/ 27 w 42"/>
                  <a:gd name="T7" fmla="*/ 37 h 41"/>
                  <a:gd name="T8" fmla="*/ 20 w 42"/>
                  <a:gd name="T9" fmla="*/ 38 h 41"/>
                  <a:gd name="T10" fmla="*/ 15 w 42"/>
                  <a:gd name="T11" fmla="*/ 39 h 41"/>
                  <a:gd name="T12" fmla="*/ 8 w 42"/>
                  <a:gd name="T13" fmla="*/ 41 h 41"/>
                  <a:gd name="T14" fmla="*/ 7 w 42"/>
                  <a:gd name="T15" fmla="*/ 41 h 41"/>
                  <a:gd name="T16" fmla="*/ 8 w 42"/>
                  <a:gd name="T17" fmla="*/ 35 h 41"/>
                  <a:gd name="T18" fmla="*/ 8 w 42"/>
                  <a:gd name="T19" fmla="*/ 35 h 41"/>
                  <a:gd name="T20" fmla="*/ 8 w 42"/>
                  <a:gd name="T21" fmla="*/ 33 h 41"/>
                  <a:gd name="T22" fmla="*/ 5 w 42"/>
                  <a:gd name="T23" fmla="*/ 29 h 41"/>
                  <a:gd name="T24" fmla="*/ 3 w 42"/>
                  <a:gd name="T25" fmla="*/ 29 h 41"/>
                  <a:gd name="T26" fmla="*/ 0 w 42"/>
                  <a:gd name="T27" fmla="*/ 27 h 41"/>
                  <a:gd name="T28" fmla="*/ 2 w 42"/>
                  <a:gd name="T29" fmla="*/ 25 h 41"/>
                  <a:gd name="T30" fmla="*/ 2 w 42"/>
                  <a:gd name="T31" fmla="*/ 21 h 41"/>
                  <a:gd name="T32" fmla="*/ 2 w 42"/>
                  <a:gd name="T33" fmla="*/ 20 h 41"/>
                  <a:gd name="T34" fmla="*/ 3 w 42"/>
                  <a:gd name="T35" fmla="*/ 20 h 41"/>
                  <a:gd name="T36" fmla="*/ 3 w 42"/>
                  <a:gd name="T37" fmla="*/ 16 h 41"/>
                  <a:gd name="T38" fmla="*/ 3 w 42"/>
                  <a:gd name="T39" fmla="*/ 15 h 41"/>
                  <a:gd name="T40" fmla="*/ 3 w 42"/>
                  <a:gd name="T41" fmla="*/ 14 h 41"/>
                  <a:gd name="T42" fmla="*/ 5 w 42"/>
                  <a:gd name="T43" fmla="*/ 14 h 41"/>
                  <a:gd name="T44" fmla="*/ 4 w 42"/>
                  <a:gd name="T45" fmla="*/ 8 h 41"/>
                  <a:gd name="T46" fmla="*/ 3 w 42"/>
                  <a:gd name="T47" fmla="*/ 5 h 41"/>
                  <a:gd name="T48" fmla="*/ 3 w 42"/>
                  <a:gd name="T49" fmla="*/ 3 h 41"/>
                  <a:gd name="T50" fmla="*/ 4 w 42"/>
                  <a:gd name="T51" fmla="*/ 3 h 41"/>
                  <a:gd name="T52" fmla="*/ 5 w 42"/>
                  <a:gd name="T53" fmla="*/ 2 h 41"/>
                  <a:gd name="T54" fmla="*/ 8 w 42"/>
                  <a:gd name="T55" fmla="*/ 3 h 41"/>
                  <a:gd name="T56" fmla="*/ 13 w 42"/>
                  <a:gd name="T57" fmla="*/ 3 h 41"/>
                  <a:gd name="T58" fmla="*/ 14 w 42"/>
                  <a:gd name="T59" fmla="*/ 0 h 41"/>
                  <a:gd name="T60" fmla="*/ 15 w 42"/>
                  <a:gd name="T61" fmla="*/ 0 h 41"/>
                  <a:gd name="T62" fmla="*/ 17 w 42"/>
                  <a:gd name="T63" fmla="*/ 0 h 41"/>
                  <a:gd name="T64" fmla="*/ 17 w 42"/>
                  <a:gd name="T65" fmla="*/ 3 h 41"/>
                  <a:gd name="T66" fmla="*/ 20 w 42"/>
                  <a:gd name="T67" fmla="*/ 2 h 41"/>
                  <a:gd name="T68" fmla="*/ 22 w 42"/>
                  <a:gd name="T69" fmla="*/ 2 h 41"/>
                  <a:gd name="T70" fmla="*/ 25 w 42"/>
                  <a:gd name="T71" fmla="*/ 3 h 41"/>
                  <a:gd name="T72" fmla="*/ 26 w 42"/>
                  <a:gd name="T73" fmla="*/ 5 h 41"/>
                  <a:gd name="T74" fmla="*/ 29 w 42"/>
                  <a:gd name="T75" fmla="*/ 6 h 41"/>
                  <a:gd name="T76" fmla="*/ 32 w 42"/>
                  <a:gd name="T77" fmla="*/ 4 h 41"/>
                  <a:gd name="T78" fmla="*/ 34 w 42"/>
                  <a:gd name="T79" fmla="*/ 4 h 41"/>
                  <a:gd name="T80" fmla="*/ 39 w 42"/>
                  <a:gd name="T81" fmla="*/ 6 h 41"/>
                  <a:gd name="T82" fmla="*/ 42 w 42"/>
                  <a:gd name="T83" fmla="*/ 16 h 41"/>
                  <a:gd name="T84" fmla="*/ 38 w 42"/>
                  <a:gd name="T85" fmla="*/ 21 h 41"/>
                  <a:gd name="T86" fmla="*/ 37 w 42"/>
                  <a:gd name="T87" fmla="*/ 29 h 41"/>
                  <a:gd name="T88" fmla="*/ 39 w 42"/>
                  <a:gd name="T89" fmla="*/ 34 h 41"/>
                  <a:gd name="T90" fmla="*/ 39 w 42"/>
                  <a:gd name="T9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2" h="41">
                    <a:moveTo>
                      <a:pt x="39" y="38"/>
                    </a:moveTo>
                    <a:lnTo>
                      <a:pt x="37" y="38"/>
                    </a:lnTo>
                    <a:lnTo>
                      <a:pt x="32" y="35"/>
                    </a:lnTo>
                    <a:lnTo>
                      <a:pt x="27" y="37"/>
                    </a:lnTo>
                    <a:lnTo>
                      <a:pt x="20" y="38"/>
                    </a:lnTo>
                    <a:lnTo>
                      <a:pt x="15" y="39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3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4" y="8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8" y="3"/>
                    </a:lnTo>
                    <a:lnTo>
                      <a:pt x="13" y="3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6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9" y="6"/>
                    </a:lnTo>
                    <a:lnTo>
                      <a:pt x="42" y="16"/>
                    </a:lnTo>
                    <a:lnTo>
                      <a:pt x="38" y="21"/>
                    </a:lnTo>
                    <a:lnTo>
                      <a:pt x="37" y="29"/>
                    </a:lnTo>
                    <a:lnTo>
                      <a:pt x="39" y="34"/>
                    </a:lnTo>
                    <a:lnTo>
                      <a:pt x="39" y="3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6" name="Freihandform 36">
                <a:extLst>
                  <a:ext uri="{FF2B5EF4-FFF2-40B4-BE49-F238E27FC236}">
                    <a16:creationId xmlns:a16="http://schemas.microsoft.com/office/drawing/2014/main" id="{645A2976-9EEE-F14A-FDF5-F52874A57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538" y="5632450"/>
                <a:ext cx="80963" cy="119063"/>
              </a:xfrm>
              <a:custGeom>
                <a:avLst/>
                <a:gdLst>
                  <a:gd name="T0" fmla="*/ 32 w 51"/>
                  <a:gd name="T1" fmla="*/ 71 h 75"/>
                  <a:gd name="T2" fmla="*/ 30 w 51"/>
                  <a:gd name="T3" fmla="*/ 70 h 75"/>
                  <a:gd name="T4" fmla="*/ 27 w 51"/>
                  <a:gd name="T5" fmla="*/ 71 h 75"/>
                  <a:gd name="T6" fmla="*/ 22 w 51"/>
                  <a:gd name="T7" fmla="*/ 70 h 75"/>
                  <a:gd name="T8" fmla="*/ 20 w 51"/>
                  <a:gd name="T9" fmla="*/ 71 h 75"/>
                  <a:gd name="T10" fmla="*/ 9 w 51"/>
                  <a:gd name="T11" fmla="*/ 70 h 75"/>
                  <a:gd name="T12" fmla="*/ 9 w 51"/>
                  <a:gd name="T13" fmla="*/ 65 h 75"/>
                  <a:gd name="T14" fmla="*/ 6 w 51"/>
                  <a:gd name="T15" fmla="*/ 60 h 75"/>
                  <a:gd name="T16" fmla="*/ 4 w 51"/>
                  <a:gd name="T17" fmla="*/ 60 h 75"/>
                  <a:gd name="T18" fmla="*/ 1 w 51"/>
                  <a:gd name="T19" fmla="*/ 56 h 75"/>
                  <a:gd name="T20" fmla="*/ 0 w 51"/>
                  <a:gd name="T21" fmla="*/ 55 h 75"/>
                  <a:gd name="T22" fmla="*/ 0 w 51"/>
                  <a:gd name="T23" fmla="*/ 54 h 75"/>
                  <a:gd name="T24" fmla="*/ 3 w 51"/>
                  <a:gd name="T25" fmla="*/ 49 h 75"/>
                  <a:gd name="T26" fmla="*/ 5 w 51"/>
                  <a:gd name="T27" fmla="*/ 42 h 75"/>
                  <a:gd name="T28" fmla="*/ 7 w 51"/>
                  <a:gd name="T29" fmla="*/ 42 h 75"/>
                  <a:gd name="T30" fmla="*/ 11 w 51"/>
                  <a:gd name="T31" fmla="*/ 38 h 75"/>
                  <a:gd name="T32" fmla="*/ 14 w 51"/>
                  <a:gd name="T33" fmla="*/ 38 h 75"/>
                  <a:gd name="T34" fmla="*/ 17 w 51"/>
                  <a:gd name="T35" fmla="*/ 41 h 75"/>
                  <a:gd name="T36" fmla="*/ 22 w 51"/>
                  <a:gd name="T37" fmla="*/ 38 h 75"/>
                  <a:gd name="T38" fmla="*/ 23 w 51"/>
                  <a:gd name="T39" fmla="*/ 36 h 75"/>
                  <a:gd name="T40" fmla="*/ 24 w 51"/>
                  <a:gd name="T41" fmla="*/ 33 h 75"/>
                  <a:gd name="T42" fmla="*/ 26 w 51"/>
                  <a:gd name="T43" fmla="*/ 30 h 75"/>
                  <a:gd name="T44" fmla="*/ 29 w 51"/>
                  <a:gd name="T45" fmla="*/ 27 h 75"/>
                  <a:gd name="T46" fmla="*/ 30 w 51"/>
                  <a:gd name="T47" fmla="*/ 23 h 75"/>
                  <a:gd name="T48" fmla="*/ 32 w 51"/>
                  <a:gd name="T49" fmla="*/ 21 h 75"/>
                  <a:gd name="T50" fmla="*/ 33 w 51"/>
                  <a:gd name="T51" fmla="*/ 18 h 75"/>
                  <a:gd name="T52" fmla="*/ 34 w 51"/>
                  <a:gd name="T53" fmla="*/ 13 h 75"/>
                  <a:gd name="T54" fmla="*/ 40 w 51"/>
                  <a:gd name="T55" fmla="*/ 8 h 75"/>
                  <a:gd name="T56" fmla="*/ 40 w 51"/>
                  <a:gd name="T57" fmla="*/ 6 h 75"/>
                  <a:gd name="T58" fmla="*/ 41 w 51"/>
                  <a:gd name="T59" fmla="*/ 4 h 75"/>
                  <a:gd name="T60" fmla="*/ 39 w 51"/>
                  <a:gd name="T61" fmla="*/ 2 h 75"/>
                  <a:gd name="T62" fmla="*/ 39 w 51"/>
                  <a:gd name="T63" fmla="*/ 0 h 75"/>
                  <a:gd name="T64" fmla="*/ 40 w 51"/>
                  <a:gd name="T65" fmla="*/ 0 h 75"/>
                  <a:gd name="T66" fmla="*/ 44 w 51"/>
                  <a:gd name="T67" fmla="*/ 3 h 75"/>
                  <a:gd name="T68" fmla="*/ 44 w 51"/>
                  <a:gd name="T69" fmla="*/ 8 h 75"/>
                  <a:gd name="T70" fmla="*/ 44 w 51"/>
                  <a:gd name="T71" fmla="*/ 13 h 75"/>
                  <a:gd name="T72" fmla="*/ 47 w 51"/>
                  <a:gd name="T73" fmla="*/ 19 h 75"/>
                  <a:gd name="T74" fmla="*/ 44 w 51"/>
                  <a:gd name="T75" fmla="*/ 19 h 75"/>
                  <a:gd name="T76" fmla="*/ 41 w 51"/>
                  <a:gd name="T77" fmla="*/ 19 h 75"/>
                  <a:gd name="T78" fmla="*/ 39 w 51"/>
                  <a:gd name="T79" fmla="*/ 19 h 75"/>
                  <a:gd name="T80" fmla="*/ 36 w 51"/>
                  <a:gd name="T81" fmla="*/ 21 h 75"/>
                  <a:gd name="T82" fmla="*/ 41 w 51"/>
                  <a:gd name="T83" fmla="*/ 25 h 75"/>
                  <a:gd name="T84" fmla="*/ 44 w 51"/>
                  <a:gd name="T85" fmla="*/ 26 h 75"/>
                  <a:gd name="T86" fmla="*/ 45 w 51"/>
                  <a:gd name="T87" fmla="*/ 30 h 75"/>
                  <a:gd name="T88" fmla="*/ 47 w 51"/>
                  <a:gd name="T89" fmla="*/ 35 h 75"/>
                  <a:gd name="T90" fmla="*/ 46 w 51"/>
                  <a:gd name="T91" fmla="*/ 36 h 75"/>
                  <a:gd name="T92" fmla="*/ 42 w 51"/>
                  <a:gd name="T93" fmla="*/ 43 h 75"/>
                  <a:gd name="T94" fmla="*/ 41 w 51"/>
                  <a:gd name="T95" fmla="*/ 44 h 75"/>
                  <a:gd name="T96" fmla="*/ 40 w 51"/>
                  <a:gd name="T97" fmla="*/ 49 h 75"/>
                  <a:gd name="T98" fmla="*/ 41 w 51"/>
                  <a:gd name="T99" fmla="*/ 52 h 75"/>
                  <a:gd name="T100" fmla="*/ 40 w 51"/>
                  <a:gd name="T101" fmla="*/ 54 h 75"/>
                  <a:gd name="T102" fmla="*/ 44 w 51"/>
                  <a:gd name="T103" fmla="*/ 58 h 75"/>
                  <a:gd name="T104" fmla="*/ 44 w 51"/>
                  <a:gd name="T105" fmla="*/ 60 h 75"/>
                  <a:gd name="T106" fmla="*/ 46 w 51"/>
                  <a:gd name="T107" fmla="*/ 64 h 75"/>
                  <a:gd name="T108" fmla="*/ 50 w 51"/>
                  <a:gd name="T109" fmla="*/ 65 h 75"/>
                  <a:gd name="T110" fmla="*/ 50 w 51"/>
                  <a:gd name="T111" fmla="*/ 69 h 75"/>
                  <a:gd name="T112" fmla="*/ 51 w 51"/>
                  <a:gd name="T113" fmla="*/ 71 h 75"/>
                  <a:gd name="T114" fmla="*/ 50 w 51"/>
                  <a:gd name="T115" fmla="*/ 75 h 75"/>
                  <a:gd name="T116" fmla="*/ 45 w 51"/>
                  <a:gd name="T117" fmla="*/ 72 h 75"/>
                  <a:gd name="T118" fmla="*/ 40 w 51"/>
                  <a:gd name="T119" fmla="*/ 71 h 75"/>
                  <a:gd name="T120" fmla="*/ 32 w 51"/>
                  <a:gd name="T121" fmla="*/ 7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75">
                    <a:moveTo>
                      <a:pt x="32" y="71"/>
                    </a:moveTo>
                    <a:lnTo>
                      <a:pt x="30" y="70"/>
                    </a:lnTo>
                    <a:lnTo>
                      <a:pt x="27" y="71"/>
                    </a:lnTo>
                    <a:lnTo>
                      <a:pt x="22" y="70"/>
                    </a:lnTo>
                    <a:lnTo>
                      <a:pt x="20" y="71"/>
                    </a:lnTo>
                    <a:lnTo>
                      <a:pt x="9" y="70"/>
                    </a:lnTo>
                    <a:lnTo>
                      <a:pt x="9" y="65"/>
                    </a:lnTo>
                    <a:lnTo>
                      <a:pt x="6" y="60"/>
                    </a:lnTo>
                    <a:lnTo>
                      <a:pt x="4" y="60"/>
                    </a:lnTo>
                    <a:lnTo>
                      <a:pt x="1" y="56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3" y="49"/>
                    </a:lnTo>
                    <a:lnTo>
                      <a:pt x="5" y="42"/>
                    </a:lnTo>
                    <a:lnTo>
                      <a:pt x="7" y="42"/>
                    </a:lnTo>
                    <a:lnTo>
                      <a:pt x="11" y="38"/>
                    </a:lnTo>
                    <a:lnTo>
                      <a:pt x="14" y="38"/>
                    </a:lnTo>
                    <a:lnTo>
                      <a:pt x="17" y="41"/>
                    </a:lnTo>
                    <a:lnTo>
                      <a:pt x="22" y="38"/>
                    </a:lnTo>
                    <a:lnTo>
                      <a:pt x="23" y="36"/>
                    </a:lnTo>
                    <a:lnTo>
                      <a:pt x="24" y="33"/>
                    </a:lnTo>
                    <a:lnTo>
                      <a:pt x="26" y="30"/>
                    </a:lnTo>
                    <a:lnTo>
                      <a:pt x="29" y="27"/>
                    </a:lnTo>
                    <a:lnTo>
                      <a:pt x="30" y="23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4" y="13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4" y="3"/>
                    </a:lnTo>
                    <a:lnTo>
                      <a:pt x="44" y="8"/>
                    </a:lnTo>
                    <a:lnTo>
                      <a:pt x="44" y="13"/>
                    </a:lnTo>
                    <a:lnTo>
                      <a:pt x="47" y="19"/>
                    </a:lnTo>
                    <a:lnTo>
                      <a:pt x="44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21"/>
                    </a:lnTo>
                    <a:lnTo>
                      <a:pt x="41" y="25"/>
                    </a:lnTo>
                    <a:lnTo>
                      <a:pt x="44" y="26"/>
                    </a:lnTo>
                    <a:lnTo>
                      <a:pt x="45" y="30"/>
                    </a:lnTo>
                    <a:lnTo>
                      <a:pt x="47" y="35"/>
                    </a:lnTo>
                    <a:lnTo>
                      <a:pt x="46" y="36"/>
                    </a:lnTo>
                    <a:lnTo>
                      <a:pt x="42" y="43"/>
                    </a:lnTo>
                    <a:lnTo>
                      <a:pt x="41" y="44"/>
                    </a:lnTo>
                    <a:lnTo>
                      <a:pt x="40" y="49"/>
                    </a:lnTo>
                    <a:lnTo>
                      <a:pt x="41" y="52"/>
                    </a:lnTo>
                    <a:lnTo>
                      <a:pt x="40" y="54"/>
                    </a:lnTo>
                    <a:lnTo>
                      <a:pt x="44" y="58"/>
                    </a:lnTo>
                    <a:lnTo>
                      <a:pt x="44" y="60"/>
                    </a:lnTo>
                    <a:lnTo>
                      <a:pt x="46" y="64"/>
                    </a:lnTo>
                    <a:lnTo>
                      <a:pt x="50" y="65"/>
                    </a:lnTo>
                    <a:lnTo>
                      <a:pt x="50" y="69"/>
                    </a:lnTo>
                    <a:lnTo>
                      <a:pt x="51" y="71"/>
                    </a:lnTo>
                    <a:lnTo>
                      <a:pt x="50" y="75"/>
                    </a:lnTo>
                    <a:lnTo>
                      <a:pt x="45" y="72"/>
                    </a:lnTo>
                    <a:lnTo>
                      <a:pt x="40" y="71"/>
                    </a:lnTo>
                    <a:lnTo>
                      <a:pt x="32" y="7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7" name="Freihandform 41">
                <a:extLst>
                  <a:ext uri="{FF2B5EF4-FFF2-40B4-BE49-F238E27FC236}">
                    <a16:creationId xmlns:a16="http://schemas.microsoft.com/office/drawing/2014/main" id="{260E0BA9-3CC5-404C-638F-434DD4163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4538" y="5362575"/>
                <a:ext cx="23813" cy="15875"/>
              </a:xfrm>
              <a:custGeom>
                <a:avLst/>
                <a:gdLst>
                  <a:gd name="T0" fmla="*/ 11 w 15"/>
                  <a:gd name="T1" fmla="*/ 4 h 10"/>
                  <a:gd name="T2" fmla="*/ 15 w 15"/>
                  <a:gd name="T3" fmla="*/ 0 h 10"/>
                  <a:gd name="T4" fmla="*/ 9 w 15"/>
                  <a:gd name="T5" fmla="*/ 3 h 10"/>
                  <a:gd name="T6" fmla="*/ 4 w 15"/>
                  <a:gd name="T7" fmla="*/ 3 h 10"/>
                  <a:gd name="T8" fmla="*/ 3 w 15"/>
                  <a:gd name="T9" fmla="*/ 5 h 10"/>
                  <a:gd name="T10" fmla="*/ 3 w 15"/>
                  <a:gd name="T11" fmla="*/ 5 h 10"/>
                  <a:gd name="T12" fmla="*/ 0 w 15"/>
                  <a:gd name="T13" fmla="*/ 5 h 10"/>
                  <a:gd name="T14" fmla="*/ 1 w 15"/>
                  <a:gd name="T15" fmla="*/ 9 h 10"/>
                  <a:gd name="T16" fmla="*/ 4 w 15"/>
                  <a:gd name="T17" fmla="*/ 10 h 10"/>
                  <a:gd name="T18" fmla="*/ 12 w 15"/>
                  <a:gd name="T19" fmla="*/ 7 h 10"/>
                  <a:gd name="T20" fmla="*/ 12 w 15"/>
                  <a:gd name="T21" fmla="*/ 5 h 10"/>
                  <a:gd name="T22" fmla="*/ 11 w 15"/>
                  <a:gd name="T2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0">
                    <a:moveTo>
                      <a:pt x="11" y="4"/>
                    </a:moveTo>
                    <a:lnTo>
                      <a:pt x="15" y="0"/>
                    </a:lnTo>
                    <a:lnTo>
                      <a:pt x="9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9"/>
                    </a:lnTo>
                    <a:lnTo>
                      <a:pt x="4" y="10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8" name="Freihandform 44">
                <a:extLst>
                  <a:ext uri="{FF2B5EF4-FFF2-40B4-BE49-F238E27FC236}">
                    <a16:creationId xmlns:a16="http://schemas.microsoft.com/office/drawing/2014/main" id="{EDFFA892-19DA-BB55-CA7B-702FA2CB8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963" y="5632450"/>
                <a:ext cx="17463" cy="19050"/>
              </a:xfrm>
              <a:custGeom>
                <a:avLst/>
                <a:gdLst>
                  <a:gd name="T0" fmla="*/ 10 w 11"/>
                  <a:gd name="T1" fmla="*/ 0 h 12"/>
                  <a:gd name="T2" fmla="*/ 11 w 11"/>
                  <a:gd name="T3" fmla="*/ 2 h 12"/>
                  <a:gd name="T4" fmla="*/ 11 w 11"/>
                  <a:gd name="T5" fmla="*/ 6 h 12"/>
                  <a:gd name="T6" fmla="*/ 8 w 11"/>
                  <a:gd name="T7" fmla="*/ 7 h 12"/>
                  <a:gd name="T8" fmla="*/ 10 w 11"/>
                  <a:gd name="T9" fmla="*/ 8 h 12"/>
                  <a:gd name="T10" fmla="*/ 8 w 11"/>
                  <a:gd name="T11" fmla="*/ 12 h 12"/>
                  <a:gd name="T12" fmla="*/ 6 w 11"/>
                  <a:gd name="T13" fmla="*/ 11 h 12"/>
                  <a:gd name="T14" fmla="*/ 5 w 11"/>
                  <a:gd name="T15" fmla="*/ 12 h 12"/>
                  <a:gd name="T16" fmla="*/ 2 w 11"/>
                  <a:gd name="T17" fmla="*/ 12 h 12"/>
                  <a:gd name="T18" fmla="*/ 2 w 11"/>
                  <a:gd name="T19" fmla="*/ 9 h 12"/>
                  <a:gd name="T20" fmla="*/ 0 w 11"/>
                  <a:gd name="T21" fmla="*/ 7 h 12"/>
                  <a:gd name="T22" fmla="*/ 3 w 11"/>
                  <a:gd name="T23" fmla="*/ 4 h 12"/>
                  <a:gd name="T24" fmla="*/ 5 w 11"/>
                  <a:gd name="T25" fmla="*/ 1 h 12"/>
                  <a:gd name="T26" fmla="*/ 8 w 11"/>
                  <a:gd name="T27" fmla="*/ 2 h 12"/>
                  <a:gd name="T28" fmla="*/ 10 w 11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2">
                    <a:moveTo>
                      <a:pt x="10" y="0"/>
                    </a:moveTo>
                    <a:lnTo>
                      <a:pt x="11" y="2"/>
                    </a:lnTo>
                    <a:lnTo>
                      <a:pt x="11" y="6"/>
                    </a:lnTo>
                    <a:lnTo>
                      <a:pt x="8" y="7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6" y="11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39" name="Freihandform 47">
                <a:extLst>
                  <a:ext uri="{FF2B5EF4-FFF2-40B4-BE49-F238E27FC236}">
                    <a16:creationId xmlns:a16="http://schemas.microsoft.com/office/drawing/2014/main" id="{017D72C9-EE16-11E2-F549-EDBCB1DCB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975" y="5343525"/>
                <a:ext cx="220663" cy="219075"/>
              </a:xfrm>
              <a:custGeom>
                <a:avLst/>
                <a:gdLst>
                  <a:gd name="T0" fmla="*/ 139 w 139"/>
                  <a:gd name="T1" fmla="*/ 107 h 138"/>
                  <a:gd name="T2" fmla="*/ 116 w 139"/>
                  <a:gd name="T3" fmla="*/ 120 h 138"/>
                  <a:gd name="T4" fmla="*/ 96 w 139"/>
                  <a:gd name="T5" fmla="*/ 135 h 138"/>
                  <a:gd name="T6" fmla="*/ 87 w 139"/>
                  <a:gd name="T7" fmla="*/ 137 h 138"/>
                  <a:gd name="T8" fmla="*/ 79 w 139"/>
                  <a:gd name="T9" fmla="*/ 138 h 138"/>
                  <a:gd name="T10" fmla="*/ 79 w 139"/>
                  <a:gd name="T11" fmla="*/ 133 h 138"/>
                  <a:gd name="T12" fmla="*/ 77 w 139"/>
                  <a:gd name="T13" fmla="*/ 132 h 138"/>
                  <a:gd name="T14" fmla="*/ 72 w 139"/>
                  <a:gd name="T15" fmla="*/ 131 h 138"/>
                  <a:gd name="T16" fmla="*/ 71 w 139"/>
                  <a:gd name="T17" fmla="*/ 127 h 138"/>
                  <a:gd name="T18" fmla="*/ 48 w 139"/>
                  <a:gd name="T19" fmla="*/ 112 h 138"/>
                  <a:gd name="T20" fmla="*/ 26 w 139"/>
                  <a:gd name="T21" fmla="*/ 96 h 138"/>
                  <a:gd name="T22" fmla="*/ 0 w 139"/>
                  <a:gd name="T23" fmla="*/ 78 h 138"/>
                  <a:gd name="T24" fmla="*/ 0 w 139"/>
                  <a:gd name="T25" fmla="*/ 77 h 138"/>
                  <a:gd name="T26" fmla="*/ 0 w 139"/>
                  <a:gd name="T27" fmla="*/ 75 h 138"/>
                  <a:gd name="T28" fmla="*/ 0 w 139"/>
                  <a:gd name="T29" fmla="*/ 67 h 138"/>
                  <a:gd name="T30" fmla="*/ 11 w 139"/>
                  <a:gd name="T31" fmla="*/ 61 h 138"/>
                  <a:gd name="T32" fmla="*/ 17 w 139"/>
                  <a:gd name="T33" fmla="*/ 60 h 138"/>
                  <a:gd name="T34" fmla="*/ 23 w 139"/>
                  <a:gd name="T35" fmla="*/ 57 h 138"/>
                  <a:gd name="T36" fmla="*/ 26 w 139"/>
                  <a:gd name="T37" fmla="*/ 54 h 138"/>
                  <a:gd name="T38" fmla="*/ 33 w 139"/>
                  <a:gd name="T39" fmla="*/ 51 h 138"/>
                  <a:gd name="T40" fmla="*/ 34 w 139"/>
                  <a:gd name="T41" fmla="*/ 45 h 138"/>
                  <a:gd name="T42" fmla="*/ 38 w 139"/>
                  <a:gd name="T43" fmla="*/ 44 h 138"/>
                  <a:gd name="T44" fmla="*/ 40 w 139"/>
                  <a:gd name="T45" fmla="*/ 41 h 138"/>
                  <a:gd name="T46" fmla="*/ 50 w 139"/>
                  <a:gd name="T47" fmla="*/ 40 h 138"/>
                  <a:gd name="T48" fmla="*/ 51 w 139"/>
                  <a:gd name="T49" fmla="*/ 37 h 138"/>
                  <a:gd name="T50" fmla="*/ 49 w 139"/>
                  <a:gd name="T51" fmla="*/ 35 h 138"/>
                  <a:gd name="T52" fmla="*/ 46 w 139"/>
                  <a:gd name="T53" fmla="*/ 27 h 138"/>
                  <a:gd name="T54" fmla="*/ 46 w 139"/>
                  <a:gd name="T55" fmla="*/ 22 h 138"/>
                  <a:gd name="T56" fmla="*/ 44 w 139"/>
                  <a:gd name="T57" fmla="*/ 17 h 138"/>
                  <a:gd name="T58" fmla="*/ 50 w 139"/>
                  <a:gd name="T59" fmla="*/ 12 h 138"/>
                  <a:gd name="T60" fmla="*/ 57 w 139"/>
                  <a:gd name="T61" fmla="*/ 11 h 138"/>
                  <a:gd name="T62" fmla="*/ 62 w 139"/>
                  <a:gd name="T63" fmla="*/ 8 h 138"/>
                  <a:gd name="T64" fmla="*/ 68 w 139"/>
                  <a:gd name="T65" fmla="*/ 5 h 138"/>
                  <a:gd name="T66" fmla="*/ 80 w 139"/>
                  <a:gd name="T67" fmla="*/ 3 h 138"/>
                  <a:gd name="T68" fmla="*/ 91 w 139"/>
                  <a:gd name="T69" fmla="*/ 3 h 138"/>
                  <a:gd name="T70" fmla="*/ 93 w 139"/>
                  <a:gd name="T71" fmla="*/ 4 h 138"/>
                  <a:gd name="T72" fmla="*/ 101 w 139"/>
                  <a:gd name="T73" fmla="*/ 0 h 138"/>
                  <a:gd name="T74" fmla="*/ 108 w 139"/>
                  <a:gd name="T75" fmla="*/ 0 h 138"/>
                  <a:gd name="T76" fmla="*/ 110 w 139"/>
                  <a:gd name="T77" fmla="*/ 3 h 138"/>
                  <a:gd name="T78" fmla="*/ 115 w 139"/>
                  <a:gd name="T79" fmla="*/ 2 h 138"/>
                  <a:gd name="T80" fmla="*/ 114 w 139"/>
                  <a:gd name="T81" fmla="*/ 6 h 138"/>
                  <a:gd name="T82" fmla="*/ 114 w 139"/>
                  <a:gd name="T83" fmla="*/ 14 h 138"/>
                  <a:gd name="T84" fmla="*/ 113 w 139"/>
                  <a:gd name="T85" fmla="*/ 21 h 138"/>
                  <a:gd name="T86" fmla="*/ 109 w 139"/>
                  <a:gd name="T87" fmla="*/ 26 h 138"/>
                  <a:gd name="T88" fmla="*/ 109 w 139"/>
                  <a:gd name="T89" fmla="*/ 32 h 138"/>
                  <a:gd name="T90" fmla="*/ 115 w 139"/>
                  <a:gd name="T91" fmla="*/ 37 h 138"/>
                  <a:gd name="T92" fmla="*/ 115 w 139"/>
                  <a:gd name="T93" fmla="*/ 38 h 138"/>
                  <a:gd name="T94" fmla="*/ 119 w 139"/>
                  <a:gd name="T95" fmla="*/ 41 h 138"/>
                  <a:gd name="T96" fmla="*/ 122 w 139"/>
                  <a:gd name="T97" fmla="*/ 55 h 138"/>
                  <a:gd name="T98" fmla="*/ 124 w 139"/>
                  <a:gd name="T99" fmla="*/ 62 h 138"/>
                  <a:gd name="T100" fmla="*/ 125 w 139"/>
                  <a:gd name="T101" fmla="*/ 66 h 138"/>
                  <a:gd name="T102" fmla="*/ 124 w 139"/>
                  <a:gd name="T103" fmla="*/ 72 h 138"/>
                  <a:gd name="T104" fmla="*/ 124 w 139"/>
                  <a:gd name="T105" fmla="*/ 75 h 138"/>
                  <a:gd name="T106" fmla="*/ 122 w 139"/>
                  <a:gd name="T107" fmla="*/ 79 h 138"/>
                  <a:gd name="T108" fmla="*/ 124 w 139"/>
                  <a:gd name="T109" fmla="*/ 84 h 138"/>
                  <a:gd name="T110" fmla="*/ 121 w 139"/>
                  <a:gd name="T111" fmla="*/ 87 h 138"/>
                  <a:gd name="T112" fmla="*/ 125 w 139"/>
                  <a:gd name="T113" fmla="*/ 92 h 138"/>
                  <a:gd name="T114" fmla="*/ 125 w 139"/>
                  <a:gd name="T115" fmla="*/ 96 h 138"/>
                  <a:gd name="T116" fmla="*/ 127 w 139"/>
                  <a:gd name="T117" fmla="*/ 99 h 138"/>
                  <a:gd name="T118" fmla="*/ 131 w 139"/>
                  <a:gd name="T119" fmla="*/ 98 h 138"/>
                  <a:gd name="T120" fmla="*/ 136 w 139"/>
                  <a:gd name="T121" fmla="*/ 102 h 138"/>
                  <a:gd name="T122" fmla="*/ 139 w 139"/>
                  <a:gd name="T123" fmla="*/ 10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38">
                    <a:moveTo>
                      <a:pt x="139" y="107"/>
                    </a:moveTo>
                    <a:lnTo>
                      <a:pt x="116" y="120"/>
                    </a:lnTo>
                    <a:lnTo>
                      <a:pt x="96" y="135"/>
                    </a:lnTo>
                    <a:lnTo>
                      <a:pt x="87" y="137"/>
                    </a:lnTo>
                    <a:lnTo>
                      <a:pt x="79" y="138"/>
                    </a:lnTo>
                    <a:lnTo>
                      <a:pt x="79" y="133"/>
                    </a:lnTo>
                    <a:lnTo>
                      <a:pt x="77" y="132"/>
                    </a:lnTo>
                    <a:lnTo>
                      <a:pt x="72" y="131"/>
                    </a:lnTo>
                    <a:lnTo>
                      <a:pt x="71" y="127"/>
                    </a:lnTo>
                    <a:lnTo>
                      <a:pt x="48" y="112"/>
                    </a:lnTo>
                    <a:lnTo>
                      <a:pt x="26" y="96"/>
                    </a:lnTo>
                    <a:lnTo>
                      <a:pt x="0" y="78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11" y="61"/>
                    </a:lnTo>
                    <a:lnTo>
                      <a:pt x="17" y="60"/>
                    </a:lnTo>
                    <a:lnTo>
                      <a:pt x="23" y="57"/>
                    </a:lnTo>
                    <a:lnTo>
                      <a:pt x="26" y="54"/>
                    </a:lnTo>
                    <a:lnTo>
                      <a:pt x="33" y="51"/>
                    </a:lnTo>
                    <a:lnTo>
                      <a:pt x="34" y="45"/>
                    </a:lnTo>
                    <a:lnTo>
                      <a:pt x="38" y="44"/>
                    </a:lnTo>
                    <a:lnTo>
                      <a:pt x="40" y="41"/>
                    </a:lnTo>
                    <a:lnTo>
                      <a:pt x="50" y="40"/>
                    </a:lnTo>
                    <a:lnTo>
                      <a:pt x="51" y="37"/>
                    </a:lnTo>
                    <a:lnTo>
                      <a:pt x="49" y="35"/>
                    </a:lnTo>
                    <a:lnTo>
                      <a:pt x="46" y="27"/>
                    </a:lnTo>
                    <a:lnTo>
                      <a:pt x="46" y="22"/>
                    </a:lnTo>
                    <a:lnTo>
                      <a:pt x="44" y="17"/>
                    </a:lnTo>
                    <a:lnTo>
                      <a:pt x="50" y="12"/>
                    </a:lnTo>
                    <a:lnTo>
                      <a:pt x="57" y="11"/>
                    </a:lnTo>
                    <a:lnTo>
                      <a:pt x="62" y="8"/>
                    </a:lnTo>
                    <a:lnTo>
                      <a:pt x="68" y="5"/>
                    </a:lnTo>
                    <a:lnTo>
                      <a:pt x="80" y="3"/>
                    </a:lnTo>
                    <a:lnTo>
                      <a:pt x="91" y="3"/>
                    </a:lnTo>
                    <a:lnTo>
                      <a:pt x="93" y="4"/>
                    </a:lnTo>
                    <a:lnTo>
                      <a:pt x="101" y="0"/>
                    </a:lnTo>
                    <a:lnTo>
                      <a:pt x="108" y="0"/>
                    </a:lnTo>
                    <a:lnTo>
                      <a:pt x="110" y="3"/>
                    </a:lnTo>
                    <a:lnTo>
                      <a:pt x="115" y="2"/>
                    </a:lnTo>
                    <a:lnTo>
                      <a:pt x="114" y="6"/>
                    </a:lnTo>
                    <a:lnTo>
                      <a:pt x="114" y="14"/>
                    </a:lnTo>
                    <a:lnTo>
                      <a:pt x="113" y="21"/>
                    </a:lnTo>
                    <a:lnTo>
                      <a:pt x="109" y="26"/>
                    </a:lnTo>
                    <a:lnTo>
                      <a:pt x="109" y="32"/>
                    </a:lnTo>
                    <a:lnTo>
                      <a:pt x="115" y="37"/>
                    </a:lnTo>
                    <a:lnTo>
                      <a:pt x="115" y="38"/>
                    </a:lnTo>
                    <a:lnTo>
                      <a:pt x="119" y="41"/>
                    </a:lnTo>
                    <a:lnTo>
                      <a:pt x="122" y="55"/>
                    </a:lnTo>
                    <a:lnTo>
                      <a:pt x="124" y="62"/>
                    </a:lnTo>
                    <a:lnTo>
                      <a:pt x="125" y="66"/>
                    </a:lnTo>
                    <a:lnTo>
                      <a:pt x="124" y="72"/>
                    </a:lnTo>
                    <a:lnTo>
                      <a:pt x="124" y="75"/>
                    </a:lnTo>
                    <a:lnTo>
                      <a:pt x="122" y="79"/>
                    </a:lnTo>
                    <a:lnTo>
                      <a:pt x="124" y="84"/>
                    </a:lnTo>
                    <a:lnTo>
                      <a:pt x="121" y="87"/>
                    </a:lnTo>
                    <a:lnTo>
                      <a:pt x="125" y="92"/>
                    </a:lnTo>
                    <a:lnTo>
                      <a:pt x="125" y="96"/>
                    </a:lnTo>
                    <a:lnTo>
                      <a:pt x="127" y="99"/>
                    </a:lnTo>
                    <a:lnTo>
                      <a:pt x="131" y="98"/>
                    </a:lnTo>
                    <a:lnTo>
                      <a:pt x="136" y="102"/>
                    </a:lnTo>
                    <a:lnTo>
                      <a:pt x="139" y="10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0" name="Freihandform 50">
                <a:extLst>
                  <a:ext uri="{FF2B5EF4-FFF2-40B4-BE49-F238E27FC236}">
                    <a16:creationId xmlns:a16="http://schemas.microsoft.com/office/drawing/2014/main" id="{50AE2956-2AD1-9486-E4F4-A729EF1A9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414963"/>
                <a:ext cx="130175" cy="115888"/>
              </a:xfrm>
              <a:custGeom>
                <a:avLst/>
                <a:gdLst>
                  <a:gd name="T0" fmla="*/ 69 w 82"/>
                  <a:gd name="T1" fmla="*/ 17 h 73"/>
                  <a:gd name="T2" fmla="*/ 66 w 82"/>
                  <a:gd name="T3" fmla="*/ 19 h 73"/>
                  <a:gd name="T4" fmla="*/ 65 w 82"/>
                  <a:gd name="T5" fmla="*/ 25 h 73"/>
                  <a:gd name="T6" fmla="*/ 64 w 82"/>
                  <a:gd name="T7" fmla="*/ 29 h 73"/>
                  <a:gd name="T8" fmla="*/ 62 w 82"/>
                  <a:gd name="T9" fmla="*/ 30 h 73"/>
                  <a:gd name="T10" fmla="*/ 59 w 82"/>
                  <a:gd name="T11" fmla="*/ 28 h 73"/>
                  <a:gd name="T12" fmla="*/ 57 w 82"/>
                  <a:gd name="T13" fmla="*/ 24 h 73"/>
                  <a:gd name="T14" fmla="*/ 52 w 82"/>
                  <a:gd name="T15" fmla="*/ 13 h 73"/>
                  <a:gd name="T16" fmla="*/ 51 w 82"/>
                  <a:gd name="T17" fmla="*/ 15 h 73"/>
                  <a:gd name="T18" fmla="*/ 54 w 82"/>
                  <a:gd name="T19" fmla="*/ 23 h 73"/>
                  <a:gd name="T20" fmla="*/ 58 w 82"/>
                  <a:gd name="T21" fmla="*/ 30 h 73"/>
                  <a:gd name="T22" fmla="*/ 63 w 82"/>
                  <a:gd name="T23" fmla="*/ 42 h 73"/>
                  <a:gd name="T24" fmla="*/ 65 w 82"/>
                  <a:gd name="T25" fmla="*/ 46 h 73"/>
                  <a:gd name="T26" fmla="*/ 68 w 82"/>
                  <a:gd name="T27" fmla="*/ 50 h 73"/>
                  <a:gd name="T28" fmla="*/ 74 w 82"/>
                  <a:gd name="T29" fmla="*/ 58 h 73"/>
                  <a:gd name="T30" fmla="*/ 72 w 82"/>
                  <a:gd name="T31" fmla="*/ 59 h 73"/>
                  <a:gd name="T32" fmla="*/ 72 w 82"/>
                  <a:gd name="T33" fmla="*/ 64 h 73"/>
                  <a:gd name="T34" fmla="*/ 81 w 82"/>
                  <a:gd name="T35" fmla="*/ 70 h 73"/>
                  <a:gd name="T36" fmla="*/ 82 w 82"/>
                  <a:gd name="T37" fmla="*/ 73 h 73"/>
                  <a:gd name="T38" fmla="*/ 55 w 82"/>
                  <a:gd name="T39" fmla="*/ 73 h 73"/>
                  <a:gd name="T40" fmla="*/ 29 w 82"/>
                  <a:gd name="T41" fmla="*/ 73 h 73"/>
                  <a:gd name="T42" fmla="*/ 2 w 82"/>
                  <a:gd name="T43" fmla="*/ 73 h 73"/>
                  <a:gd name="T44" fmla="*/ 2 w 82"/>
                  <a:gd name="T45" fmla="*/ 45 h 73"/>
                  <a:gd name="T46" fmla="*/ 2 w 82"/>
                  <a:gd name="T47" fmla="*/ 18 h 73"/>
                  <a:gd name="T48" fmla="*/ 0 w 82"/>
                  <a:gd name="T49" fmla="*/ 12 h 73"/>
                  <a:gd name="T50" fmla="*/ 2 w 82"/>
                  <a:gd name="T51" fmla="*/ 7 h 73"/>
                  <a:gd name="T52" fmla="*/ 1 w 82"/>
                  <a:gd name="T53" fmla="*/ 4 h 73"/>
                  <a:gd name="T54" fmla="*/ 4 w 82"/>
                  <a:gd name="T55" fmla="*/ 0 h 73"/>
                  <a:gd name="T56" fmla="*/ 12 w 82"/>
                  <a:gd name="T57" fmla="*/ 0 h 73"/>
                  <a:gd name="T58" fmla="*/ 18 w 82"/>
                  <a:gd name="T59" fmla="*/ 3 h 73"/>
                  <a:gd name="T60" fmla="*/ 25 w 82"/>
                  <a:gd name="T61" fmla="*/ 5 h 73"/>
                  <a:gd name="T62" fmla="*/ 28 w 82"/>
                  <a:gd name="T63" fmla="*/ 6 h 73"/>
                  <a:gd name="T64" fmla="*/ 34 w 82"/>
                  <a:gd name="T65" fmla="*/ 4 h 73"/>
                  <a:gd name="T66" fmla="*/ 36 w 82"/>
                  <a:gd name="T67" fmla="*/ 1 h 73"/>
                  <a:gd name="T68" fmla="*/ 42 w 82"/>
                  <a:gd name="T69" fmla="*/ 0 h 73"/>
                  <a:gd name="T70" fmla="*/ 47 w 82"/>
                  <a:gd name="T71" fmla="*/ 1 h 73"/>
                  <a:gd name="T72" fmla="*/ 48 w 82"/>
                  <a:gd name="T73" fmla="*/ 5 h 73"/>
                  <a:gd name="T74" fmla="*/ 51 w 82"/>
                  <a:gd name="T75" fmla="*/ 3 h 73"/>
                  <a:gd name="T76" fmla="*/ 55 w 82"/>
                  <a:gd name="T77" fmla="*/ 5 h 73"/>
                  <a:gd name="T78" fmla="*/ 60 w 82"/>
                  <a:gd name="T79" fmla="*/ 5 h 73"/>
                  <a:gd name="T80" fmla="*/ 64 w 82"/>
                  <a:gd name="T81" fmla="*/ 4 h 73"/>
                  <a:gd name="T82" fmla="*/ 69 w 82"/>
                  <a:gd name="T83" fmla="*/ 1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" h="73">
                    <a:moveTo>
                      <a:pt x="69" y="17"/>
                    </a:moveTo>
                    <a:lnTo>
                      <a:pt x="66" y="19"/>
                    </a:lnTo>
                    <a:lnTo>
                      <a:pt x="65" y="25"/>
                    </a:lnTo>
                    <a:lnTo>
                      <a:pt x="64" y="29"/>
                    </a:lnTo>
                    <a:lnTo>
                      <a:pt x="62" y="30"/>
                    </a:lnTo>
                    <a:lnTo>
                      <a:pt x="59" y="28"/>
                    </a:lnTo>
                    <a:lnTo>
                      <a:pt x="57" y="24"/>
                    </a:lnTo>
                    <a:lnTo>
                      <a:pt x="52" y="13"/>
                    </a:lnTo>
                    <a:lnTo>
                      <a:pt x="51" y="15"/>
                    </a:lnTo>
                    <a:lnTo>
                      <a:pt x="54" y="23"/>
                    </a:lnTo>
                    <a:lnTo>
                      <a:pt x="58" y="30"/>
                    </a:lnTo>
                    <a:lnTo>
                      <a:pt x="63" y="42"/>
                    </a:lnTo>
                    <a:lnTo>
                      <a:pt x="65" y="46"/>
                    </a:lnTo>
                    <a:lnTo>
                      <a:pt x="68" y="50"/>
                    </a:lnTo>
                    <a:lnTo>
                      <a:pt x="74" y="58"/>
                    </a:lnTo>
                    <a:lnTo>
                      <a:pt x="72" y="59"/>
                    </a:lnTo>
                    <a:lnTo>
                      <a:pt x="72" y="64"/>
                    </a:lnTo>
                    <a:lnTo>
                      <a:pt x="81" y="70"/>
                    </a:lnTo>
                    <a:lnTo>
                      <a:pt x="82" y="73"/>
                    </a:lnTo>
                    <a:lnTo>
                      <a:pt x="55" y="73"/>
                    </a:lnTo>
                    <a:lnTo>
                      <a:pt x="29" y="73"/>
                    </a:lnTo>
                    <a:lnTo>
                      <a:pt x="2" y="73"/>
                    </a:lnTo>
                    <a:lnTo>
                      <a:pt x="2" y="45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18" y="3"/>
                    </a:lnTo>
                    <a:lnTo>
                      <a:pt x="25" y="5"/>
                    </a:lnTo>
                    <a:lnTo>
                      <a:pt x="28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7" y="1"/>
                    </a:lnTo>
                    <a:lnTo>
                      <a:pt x="48" y="5"/>
                    </a:lnTo>
                    <a:lnTo>
                      <a:pt x="51" y="3"/>
                    </a:lnTo>
                    <a:lnTo>
                      <a:pt x="55" y="5"/>
                    </a:lnTo>
                    <a:lnTo>
                      <a:pt x="60" y="5"/>
                    </a:lnTo>
                    <a:lnTo>
                      <a:pt x="64" y="4"/>
                    </a:lnTo>
                    <a:lnTo>
                      <a:pt x="69" y="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1" name="Freihandform 51">
                <a:extLst>
                  <a:ext uri="{FF2B5EF4-FFF2-40B4-BE49-F238E27FC236}">
                    <a16:creationId xmlns:a16="http://schemas.microsoft.com/office/drawing/2014/main" id="{835FB410-4DF1-E50F-E8EB-B60294F6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400" y="5573713"/>
                <a:ext cx="71438" cy="61913"/>
              </a:xfrm>
              <a:custGeom>
                <a:avLst/>
                <a:gdLst>
                  <a:gd name="T0" fmla="*/ 40 w 45"/>
                  <a:gd name="T1" fmla="*/ 38 h 39"/>
                  <a:gd name="T2" fmla="*/ 38 w 45"/>
                  <a:gd name="T3" fmla="*/ 37 h 39"/>
                  <a:gd name="T4" fmla="*/ 35 w 45"/>
                  <a:gd name="T5" fmla="*/ 32 h 39"/>
                  <a:gd name="T6" fmla="*/ 32 w 45"/>
                  <a:gd name="T7" fmla="*/ 29 h 39"/>
                  <a:gd name="T8" fmla="*/ 31 w 45"/>
                  <a:gd name="T9" fmla="*/ 27 h 39"/>
                  <a:gd name="T10" fmla="*/ 25 w 45"/>
                  <a:gd name="T11" fmla="*/ 25 h 39"/>
                  <a:gd name="T12" fmla="*/ 20 w 45"/>
                  <a:gd name="T13" fmla="*/ 25 h 39"/>
                  <a:gd name="T14" fmla="*/ 19 w 45"/>
                  <a:gd name="T15" fmla="*/ 23 h 39"/>
                  <a:gd name="T16" fmla="*/ 15 w 45"/>
                  <a:gd name="T17" fmla="*/ 25 h 39"/>
                  <a:gd name="T18" fmla="*/ 10 w 45"/>
                  <a:gd name="T19" fmla="*/ 22 h 39"/>
                  <a:gd name="T20" fmla="*/ 9 w 45"/>
                  <a:gd name="T21" fmla="*/ 27 h 39"/>
                  <a:gd name="T22" fmla="*/ 0 w 45"/>
                  <a:gd name="T23" fmla="*/ 26 h 39"/>
                  <a:gd name="T24" fmla="*/ 0 w 45"/>
                  <a:gd name="T25" fmla="*/ 22 h 39"/>
                  <a:gd name="T26" fmla="*/ 3 w 45"/>
                  <a:gd name="T27" fmla="*/ 12 h 39"/>
                  <a:gd name="T28" fmla="*/ 4 w 45"/>
                  <a:gd name="T29" fmla="*/ 8 h 39"/>
                  <a:gd name="T30" fmla="*/ 5 w 45"/>
                  <a:gd name="T31" fmla="*/ 5 h 39"/>
                  <a:gd name="T32" fmla="*/ 10 w 45"/>
                  <a:gd name="T33" fmla="*/ 4 h 39"/>
                  <a:gd name="T34" fmla="*/ 14 w 45"/>
                  <a:gd name="T35" fmla="*/ 0 h 39"/>
                  <a:gd name="T36" fmla="*/ 17 w 45"/>
                  <a:gd name="T37" fmla="*/ 9 h 39"/>
                  <a:gd name="T38" fmla="*/ 20 w 45"/>
                  <a:gd name="T39" fmla="*/ 15 h 39"/>
                  <a:gd name="T40" fmla="*/ 23 w 45"/>
                  <a:gd name="T41" fmla="*/ 19 h 39"/>
                  <a:gd name="T42" fmla="*/ 33 w 45"/>
                  <a:gd name="T43" fmla="*/ 25 h 39"/>
                  <a:gd name="T44" fmla="*/ 37 w 45"/>
                  <a:gd name="T45" fmla="*/ 29 h 39"/>
                  <a:gd name="T46" fmla="*/ 40 w 45"/>
                  <a:gd name="T47" fmla="*/ 33 h 39"/>
                  <a:gd name="T48" fmla="*/ 41 w 45"/>
                  <a:gd name="T49" fmla="*/ 35 h 39"/>
                  <a:gd name="T50" fmla="*/ 45 w 45"/>
                  <a:gd name="T51" fmla="*/ 37 h 39"/>
                  <a:gd name="T52" fmla="*/ 43 w 45"/>
                  <a:gd name="T53" fmla="*/ 39 h 39"/>
                  <a:gd name="T54" fmla="*/ 40 w 45"/>
                  <a:gd name="T5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39">
                    <a:moveTo>
                      <a:pt x="40" y="38"/>
                    </a:moveTo>
                    <a:lnTo>
                      <a:pt x="38" y="37"/>
                    </a:lnTo>
                    <a:lnTo>
                      <a:pt x="35" y="32"/>
                    </a:lnTo>
                    <a:lnTo>
                      <a:pt x="32" y="29"/>
                    </a:lnTo>
                    <a:lnTo>
                      <a:pt x="31" y="27"/>
                    </a:lnTo>
                    <a:lnTo>
                      <a:pt x="25" y="25"/>
                    </a:lnTo>
                    <a:lnTo>
                      <a:pt x="20" y="25"/>
                    </a:lnTo>
                    <a:lnTo>
                      <a:pt x="19" y="23"/>
                    </a:lnTo>
                    <a:lnTo>
                      <a:pt x="15" y="25"/>
                    </a:lnTo>
                    <a:lnTo>
                      <a:pt x="10" y="22"/>
                    </a:lnTo>
                    <a:lnTo>
                      <a:pt x="9" y="27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5" y="5"/>
                    </a:lnTo>
                    <a:lnTo>
                      <a:pt x="10" y="4"/>
                    </a:lnTo>
                    <a:lnTo>
                      <a:pt x="14" y="0"/>
                    </a:lnTo>
                    <a:lnTo>
                      <a:pt x="17" y="9"/>
                    </a:lnTo>
                    <a:lnTo>
                      <a:pt x="20" y="15"/>
                    </a:lnTo>
                    <a:lnTo>
                      <a:pt x="23" y="19"/>
                    </a:lnTo>
                    <a:lnTo>
                      <a:pt x="33" y="25"/>
                    </a:lnTo>
                    <a:lnTo>
                      <a:pt x="37" y="29"/>
                    </a:lnTo>
                    <a:lnTo>
                      <a:pt x="40" y="33"/>
                    </a:lnTo>
                    <a:lnTo>
                      <a:pt x="41" y="35"/>
                    </a:lnTo>
                    <a:lnTo>
                      <a:pt x="45" y="37"/>
                    </a:lnTo>
                    <a:lnTo>
                      <a:pt x="43" y="39"/>
                    </a:lnTo>
                    <a:lnTo>
                      <a:pt x="40" y="38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2" name="Freihandform 53">
                <a:extLst>
                  <a:ext uri="{FF2B5EF4-FFF2-40B4-BE49-F238E27FC236}">
                    <a16:creationId xmlns:a16="http://schemas.microsoft.com/office/drawing/2014/main" id="{E5DE29CE-02FA-136A-7D65-B42689616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0888" y="5608638"/>
                <a:ext cx="157163" cy="122238"/>
              </a:xfrm>
              <a:custGeom>
                <a:avLst/>
                <a:gdLst>
                  <a:gd name="T0" fmla="*/ 33 w 99"/>
                  <a:gd name="T1" fmla="*/ 0 h 77"/>
                  <a:gd name="T2" fmla="*/ 38 w 99"/>
                  <a:gd name="T3" fmla="*/ 3 h 77"/>
                  <a:gd name="T4" fmla="*/ 42 w 99"/>
                  <a:gd name="T5" fmla="*/ 1 h 77"/>
                  <a:gd name="T6" fmla="*/ 43 w 99"/>
                  <a:gd name="T7" fmla="*/ 3 h 77"/>
                  <a:gd name="T8" fmla="*/ 48 w 99"/>
                  <a:gd name="T9" fmla="*/ 3 h 77"/>
                  <a:gd name="T10" fmla="*/ 54 w 99"/>
                  <a:gd name="T11" fmla="*/ 5 h 77"/>
                  <a:gd name="T12" fmla="*/ 55 w 99"/>
                  <a:gd name="T13" fmla="*/ 7 h 77"/>
                  <a:gd name="T14" fmla="*/ 58 w 99"/>
                  <a:gd name="T15" fmla="*/ 10 h 77"/>
                  <a:gd name="T16" fmla="*/ 61 w 99"/>
                  <a:gd name="T17" fmla="*/ 15 h 77"/>
                  <a:gd name="T18" fmla="*/ 63 w 99"/>
                  <a:gd name="T19" fmla="*/ 16 h 77"/>
                  <a:gd name="T20" fmla="*/ 61 w 99"/>
                  <a:gd name="T21" fmla="*/ 19 h 77"/>
                  <a:gd name="T22" fmla="*/ 58 w 99"/>
                  <a:gd name="T23" fmla="*/ 22 h 77"/>
                  <a:gd name="T24" fmla="*/ 60 w 99"/>
                  <a:gd name="T25" fmla="*/ 24 h 77"/>
                  <a:gd name="T26" fmla="*/ 60 w 99"/>
                  <a:gd name="T27" fmla="*/ 27 h 77"/>
                  <a:gd name="T28" fmla="*/ 63 w 99"/>
                  <a:gd name="T29" fmla="*/ 27 h 77"/>
                  <a:gd name="T30" fmla="*/ 64 w 99"/>
                  <a:gd name="T31" fmla="*/ 26 h 77"/>
                  <a:gd name="T32" fmla="*/ 66 w 99"/>
                  <a:gd name="T33" fmla="*/ 27 h 77"/>
                  <a:gd name="T34" fmla="*/ 64 w 99"/>
                  <a:gd name="T35" fmla="*/ 29 h 77"/>
                  <a:gd name="T36" fmla="*/ 67 w 99"/>
                  <a:gd name="T37" fmla="*/ 34 h 77"/>
                  <a:gd name="T38" fmla="*/ 69 w 99"/>
                  <a:gd name="T39" fmla="*/ 36 h 77"/>
                  <a:gd name="T40" fmla="*/ 72 w 99"/>
                  <a:gd name="T41" fmla="*/ 39 h 77"/>
                  <a:gd name="T42" fmla="*/ 95 w 99"/>
                  <a:gd name="T43" fmla="*/ 47 h 77"/>
                  <a:gd name="T44" fmla="*/ 99 w 99"/>
                  <a:gd name="T45" fmla="*/ 47 h 77"/>
                  <a:gd name="T46" fmla="*/ 81 w 99"/>
                  <a:gd name="T47" fmla="*/ 67 h 77"/>
                  <a:gd name="T48" fmla="*/ 72 w 99"/>
                  <a:gd name="T49" fmla="*/ 68 h 77"/>
                  <a:gd name="T50" fmla="*/ 66 w 99"/>
                  <a:gd name="T51" fmla="*/ 73 h 77"/>
                  <a:gd name="T52" fmla="*/ 62 w 99"/>
                  <a:gd name="T53" fmla="*/ 73 h 77"/>
                  <a:gd name="T54" fmla="*/ 60 w 99"/>
                  <a:gd name="T55" fmla="*/ 74 h 77"/>
                  <a:gd name="T56" fmla="*/ 56 w 99"/>
                  <a:gd name="T57" fmla="*/ 74 h 77"/>
                  <a:gd name="T58" fmla="*/ 52 w 99"/>
                  <a:gd name="T59" fmla="*/ 73 h 77"/>
                  <a:gd name="T60" fmla="*/ 46 w 99"/>
                  <a:gd name="T61" fmla="*/ 75 h 77"/>
                  <a:gd name="T62" fmla="*/ 45 w 99"/>
                  <a:gd name="T63" fmla="*/ 77 h 77"/>
                  <a:gd name="T64" fmla="*/ 40 w 99"/>
                  <a:gd name="T65" fmla="*/ 77 h 77"/>
                  <a:gd name="T66" fmla="*/ 39 w 99"/>
                  <a:gd name="T67" fmla="*/ 76 h 77"/>
                  <a:gd name="T68" fmla="*/ 37 w 99"/>
                  <a:gd name="T69" fmla="*/ 76 h 77"/>
                  <a:gd name="T70" fmla="*/ 35 w 99"/>
                  <a:gd name="T71" fmla="*/ 76 h 77"/>
                  <a:gd name="T72" fmla="*/ 27 w 99"/>
                  <a:gd name="T73" fmla="*/ 71 h 77"/>
                  <a:gd name="T74" fmla="*/ 22 w 99"/>
                  <a:gd name="T75" fmla="*/ 71 h 77"/>
                  <a:gd name="T76" fmla="*/ 20 w 99"/>
                  <a:gd name="T77" fmla="*/ 69 h 77"/>
                  <a:gd name="T78" fmla="*/ 20 w 99"/>
                  <a:gd name="T79" fmla="*/ 65 h 77"/>
                  <a:gd name="T80" fmla="*/ 16 w 99"/>
                  <a:gd name="T81" fmla="*/ 64 h 77"/>
                  <a:gd name="T82" fmla="*/ 13 w 99"/>
                  <a:gd name="T83" fmla="*/ 57 h 77"/>
                  <a:gd name="T84" fmla="*/ 9 w 99"/>
                  <a:gd name="T85" fmla="*/ 55 h 77"/>
                  <a:gd name="T86" fmla="*/ 8 w 99"/>
                  <a:gd name="T87" fmla="*/ 52 h 77"/>
                  <a:gd name="T88" fmla="*/ 4 w 99"/>
                  <a:gd name="T89" fmla="*/ 48 h 77"/>
                  <a:gd name="T90" fmla="*/ 0 w 99"/>
                  <a:gd name="T91" fmla="*/ 48 h 77"/>
                  <a:gd name="T92" fmla="*/ 3 w 99"/>
                  <a:gd name="T93" fmla="*/ 45 h 77"/>
                  <a:gd name="T94" fmla="*/ 7 w 99"/>
                  <a:gd name="T95" fmla="*/ 45 h 77"/>
                  <a:gd name="T96" fmla="*/ 8 w 99"/>
                  <a:gd name="T97" fmla="*/ 42 h 77"/>
                  <a:gd name="T98" fmla="*/ 7 w 99"/>
                  <a:gd name="T99" fmla="*/ 36 h 77"/>
                  <a:gd name="T100" fmla="*/ 9 w 99"/>
                  <a:gd name="T101" fmla="*/ 29 h 77"/>
                  <a:gd name="T102" fmla="*/ 13 w 99"/>
                  <a:gd name="T103" fmla="*/ 28 h 77"/>
                  <a:gd name="T104" fmla="*/ 13 w 99"/>
                  <a:gd name="T105" fmla="*/ 24 h 77"/>
                  <a:gd name="T106" fmla="*/ 16 w 99"/>
                  <a:gd name="T107" fmla="*/ 19 h 77"/>
                  <a:gd name="T108" fmla="*/ 20 w 99"/>
                  <a:gd name="T109" fmla="*/ 16 h 77"/>
                  <a:gd name="T110" fmla="*/ 22 w 99"/>
                  <a:gd name="T111" fmla="*/ 10 h 77"/>
                  <a:gd name="T112" fmla="*/ 23 w 99"/>
                  <a:gd name="T113" fmla="*/ 4 h 77"/>
                  <a:gd name="T114" fmla="*/ 32 w 99"/>
                  <a:gd name="T115" fmla="*/ 5 h 77"/>
                  <a:gd name="T116" fmla="*/ 33 w 99"/>
                  <a:gd name="T1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9" h="77">
                    <a:moveTo>
                      <a:pt x="33" y="0"/>
                    </a:moveTo>
                    <a:lnTo>
                      <a:pt x="38" y="3"/>
                    </a:lnTo>
                    <a:lnTo>
                      <a:pt x="42" y="1"/>
                    </a:lnTo>
                    <a:lnTo>
                      <a:pt x="43" y="3"/>
                    </a:lnTo>
                    <a:lnTo>
                      <a:pt x="48" y="3"/>
                    </a:lnTo>
                    <a:lnTo>
                      <a:pt x="54" y="5"/>
                    </a:lnTo>
                    <a:lnTo>
                      <a:pt x="55" y="7"/>
                    </a:lnTo>
                    <a:lnTo>
                      <a:pt x="58" y="10"/>
                    </a:lnTo>
                    <a:lnTo>
                      <a:pt x="61" y="15"/>
                    </a:lnTo>
                    <a:lnTo>
                      <a:pt x="63" y="16"/>
                    </a:lnTo>
                    <a:lnTo>
                      <a:pt x="61" y="19"/>
                    </a:lnTo>
                    <a:lnTo>
                      <a:pt x="58" y="22"/>
                    </a:lnTo>
                    <a:lnTo>
                      <a:pt x="60" y="24"/>
                    </a:lnTo>
                    <a:lnTo>
                      <a:pt x="60" y="27"/>
                    </a:lnTo>
                    <a:lnTo>
                      <a:pt x="63" y="27"/>
                    </a:lnTo>
                    <a:lnTo>
                      <a:pt x="64" y="26"/>
                    </a:lnTo>
                    <a:lnTo>
                      <a:pt x="66" y="27"/>
                    </a:lnTo>
                    <a:lnTo>
                      <a:pt x="64" y="29"/>
                    </a:lnTo>
                    <a:lnTo>
                      <a:pt x="67" y="34"/>
                    </a:lnTo>
                    <a:lnTo>
                      <a:pt x="69" y="36"/>
                    </a:lnTo>
                    <a:lnTo>
                      <a:pt x="72" y="39"/>
                    </a:lnTo>
                    <a:lnTo>
                      <a:pt x="95" y="47"/>
                    </a:lnTo>
                    <a:lnTo>
                      <a:pt x="99" y="47"/>
                    </a:lnTo>
                    <a:lnTo>
                      <a:pt x="81" y="67"/>
                    </a:lnTo>
                    <a:lnTo>
                      <a:pt x="72" y="68"/>
                    </a:lnTo>
                    <a:lnTo>
                      <a:pt x="66" y="73"/>
                    </a:lnTo>
                    <a:lnTo>
                      <a:pt x="62" y="73"/>
                    </a:lnTo>
                    <a:lnTo>
                      <a:pt x="60" y="74"/>
                    </a:lnTo>
                    <a:lnTo>
                      <a:pt x="56" y="74"/>
                    </a:lnTo>
                    <a:lnTo>
                      <a:pt x="52" y="73"/>
                    </a:lnTo>
                    <a:lnTo>
                      <a:pt x="46" y="75"/>
                    </a:lnTo>
                    <a:lnTo>
                      <a:pt x="45" y="77"/>
                    </a:lnTo>
                    <a:lnTo>
                      <a:pt x="40" y="77"/>
                    </a:lnTo>
                    <a:lnTo>
                      <a:pt x="39" y="76"/>
                    </a:lnTo>
                    <a:lnTo>
                      <a:pt x="37" y="76"/>
                    </a:lnTo>
                    <a:lnTo>
                      <a:pt x="35" y="76"/>
                    </a:lnTo>
                    <a:lnTo>
                      <a:pt x="27" y="71"/>
                    </a:lnTo>
                    <a:lnTo>
                      <a:pt x="22" y="71"/>
                    </a:lnTo>
                    <a:lnTo>
                      <a:pt x="20" y="69"/>
                    </a:lnTo>
                    <a:lnTo>
                      <a:pt x="20" y="65"/>
                    </a:lnTo>
                    <a:lnTo>
                      <a:pt x="16" y="64"/>
                    </a:lnTo>
                    <a:lnTo>
                      <a:pt x="13" y="57"/>
                    </a:lnTo>
                    <a:lnTo>
                      <a:pt x="9" y="55"/>
                    </a:lnTo>
                    <a:lnTo>
                      <a:pt x="8" y="5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3" y="45"/>
                    </a:lnTo>
                    <a:lnTo>
                      <a:pt x="7" y="45"/>
                    </a:lnTo>
                    <a:lnTo>
                      <a:pt x="8" y="42"/>
                    </a:lnTo>
                    <a:lnTo>
                      <a:pt x="7" y="36"/>
                    </a:lnTo>
                    <a:lnTo>
                      <a:pt x="9" y="29"/>
                    </a:lnTo>
                    <a:lnTo>
                      <a:pt x="13" y="28"/>
                    </a:lnTo>
                    <a:lnTo>
                      <a:pt x="13" y="24"/>
                    </a:lnTo>
                    <a:lnTo>
                      <a:pt x="16" y="19"/>
                    </a:lnTo>
                    <a:lnTo>
                      <a:pt x="20" y="16"/>
                    </a:lnTo>
                    <a:lnTo>
                      <a:pt x="22" y="10"/>
                    </a:lnTo>
                    <a:lnTo>
                      <a:pt x="23" y="4"/>
                    </a:lnTo>
                    <a:lnTo>
                      <a:pt x="32" y="5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3" name="Freihandform 58">
                <a:extLst>
                  <a:ext uri="{FF2B5EF4-FFF2-40B4-BE49-F238E27FC236}">
                    <a16:creationId xmlns:a16="http://schemas.microsoft.com/office/drawing/2014/main" id="{88A2A01F-3F3C-FC6F-2AE6-62BC76DCB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5743575"/>
                <a:ext cx="58738" cy="66675"/>
              </a:xfrm>
              <a:custGeom>
                <a:avLst/>
                <a:gdLst>
                  <a:gd name="T0" fmla="*/ 15 w 37"/>
                  <a:gd name="T1" fmla="*/ 42 h 42"/>
                  <a:gd name="T2" fmla="*/ 8 w 37"/>
                  <a:gd name="T3" fmla="*/ 35 h 42"/>
                  <a:gd name="T4" fmla="*/ 3 w 37"/>
                  <a:gd name="T5" fmla="*/ 30 h 42"/>
                  <a:gd name="T6" fmla="*/ 0 w 37"/>
                  <a:gd name="T7" fmla="*/ 23 h 42"/>
                  <a:gd name="T8" fmla="*/ 0 w 37"/>
                  <a:gd name="T9" fmla="*/ 20 h 42"/>
                  <a:gd name="T10" fmla="*/ 1 w 37"/>
                  <a:gd name="T11" fmla="*/ 19 h 42"/>
                  <a:gd name="T12" fmla="*/ 3 w 37"/>
                  <a:gd name="T13" fmla="*/ 14 h 42"/>
                  <a:gd name="T14" fmla="*/ 4 w 37"/>
                  <a:gd name="T15" fmla="*/ 9 h 42"/>
                  <a:gd name="T16" fmla="*/ 7 w 37"/>
                  <a:gd name="T17" fmla="*/ 8 h 42"/>
                  <a:gd name="T18" fmla="*/ 17 w 37"/>
                  <a:gd name="T19" fmla="*/ 8 h 42"/>
                  <a:gd name="T20" fmla="*/ 17 w 37"/>
                  <a:gd name="T21" fmla="*/ 1 h 42"/>
                  <a:gd name="T22" fmla="*/ 19 w 37"/>
                  <a:gd name="T23" fmla="*/ 0 h 42"/>
                  <a:gd name="T24" fmla="*/ 24 w 37"/>
                  <a:gd name="T25" fmla="*/ 1 h 42"/>
                  <a:gd name="T26" fmla="*/ 27 w 37"/>
                  <a:gd name="T27" fmla="*/ 0 h 42"/>
                  <a:gd name="T28" fmla="*/ 29 w 37"/>
                  <a:gd name="T29" fmla="*/ 1 h 42"/>
                  <a:gd name="T30" fmla="*/ 27 w 37"/>
                  <a:gd name="T31" fmla="*/ 3 h 42"/>
                  <a:gd name="T32" fmla="*/ 30 w 37"/>
                  <a:gd name="T33" fmla="*/ 7 h 42"/>
                  <a:gd name="T34" fmla="*/ 35 w 37"/>
                  <a:gd name="T35" fmla="*/ 6 h 42"/>
                  <a:gd name="T36" fmla="*/ 36 w 37"/>
                  <a:gd name="T37" fmla="*/ 7 h 42"/>
                  <a:gd name="T38" fmla="*/ 33 w 37"/>
                  <a:gd name="T39" fmla="*/ 15 h 42"/>
                  <a:gd name="T40" fmla="*/ 36 w 37"/>
                  <a:gd name="T41" fmla="*/ 19 h 42"/>
                  <a:gd name="T42" fmla="*/ 37 w 37"/>
                  <a:gd name="T43" fmla="*/ 24 h 42"/>
                  <a:gd name="T44" fmla="*/ 36 w 37"/>
                  <a:gd name="T45" fmla="*/ 29 h 42"/>
                  <a:gd name="T46" fmla="*/ 35 w 37"/>
                  <a:gd name="T47" fmla="*/ 32 h 42"/>
                  <a:gd name="T48" fmla="*/ 29 w 37"/>
                  <a:gd name="T49" fmla="*/ 31 h 42"/>
                  <a:gd name="T50" fmla="*/ 25 w 37"/>
                  <a:gd name="T51" fmla="*/ 29 h 42"/>
                  <a:gd name="T52" fmla="*/ 24 w 37"/>
                  <a:gd name="T53" fmla="*/ 31 h 42"/>
                  <a:gd name="T54" fmla="*/ 20 w 37"/>
                  <a:gd name="T55" fmla="*/ 32 h 42"/>
                  <a:gd name="T56" fmla="*/ 18 w 37"/>
                  <a:gd name="T57" fmla="*/ 34 h 42"/>
                  <a:gd name="T58" fmla="*/ 20 w 37"/>
                  <a:gd name="T59" fmla="*/ 38 h 42"/>
                  <a:gd name="T60" fmla="*/ 15 w 37"/>
                  <a:gd name="T6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42">
                    <a:moveTo>
                      <a:pt x="15" y="42"/>
                    </a:moveTo>
                    <a:lnTo>
                      <a:pt x="8" y="35"/>
                    </a:lnTo>
                    <a:lnTo>
                      <a:pt x="3" y="30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4" y="9"/>
                    </a:lnTo>
                    <a:lnTo>
                      <a:pt x="7" y="8"/>
                    </a:lnTo>
                    <a:lnTo>
                      <a:pt x="17" y="8"/>
                    </a:lnTo>
                    <a:lnTo>
                      <a:pt x="17" y="1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27" y="3"/>
                    </a:lnTo>
                    <a:lnTo>
                      <a:pt x="30" y="7"/>
                    </a:lnTo>
                    <a:lnTo>
                      <a:pt x="35" y="6"/>
                    </a:lnTo>
                    <a:lnTo>
                      <a:pt x="36" y="7"/>
                    </a:lnTo>
                    <a:lnTo>
                      <a:pt x="33" y="15"/>
                    </a:lnTo>
                    <a:lnTo>
                      <a:pt x="36" y="19"/>
                    </a:lnTo>
                    <a:lnTo>
                      <a:pt x="37" y="24"/>
                    </a:lnTo>
                    <a:lnTo>
                      <a:pt x="36" y="29"/>
                    </a:lnTo>
                    <a:lnTo>
                      <a:pt x="35" y="32"/>
                    </a:lnTo>
                    <a:lnTo>
                      <a:pt x="29" y="31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0" y="32"/>
                    </a:lnTo>
                    <a:lnTo>
                      <a:pt x="18" y="34"/>
                    </a:lnTo>
                    <a:lnTo>
                      <a:pt x="20" y="38"/>
                    </a:lnTo>
                    <a:lnTo>
                      <a:pt x="15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4" name="Freihandform 62">
                <a:extLst>
                  <a:ext uri="{FF2B5EF4-FFF2-40B4-BE49-F238E27FC236}">
                    <a16:creationId xmlns:a16="http://schemas.microsoft.com/office/drawing/2014/main" id="{8A939101-503A-AC5F-5A54-6534C119F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3" y="5651500"/>
                <a:ext cx="46038" cy="66675"/>
              </a:xfrm>
              <a:custGeom>
                <a:avLst/>
                <a:gdLst>
                  <a:gd name="T0" fmla="*/ 29 w 29"/>
                  <a:gd name="T1" fmla="*/ 34 h 42"/>
                  <a:gd name="T2" fmla="*/ 18 w 29"/>
                  <a:gd name="T3" fmla="*/ 38 h 42"/>
                  <a:gd name="T4" fmla="*/ 14 w 29"/>
                  <a:gd name="T5" fmla="*/ 40 h 42"/>
                  <a:gd name="T6" fmla="*/ 8 w 29"/>
                  <a:gd name="T7" fmla="*/ 42 h 42"/>
                  <a:gd name="T8" fmla="*/ 2 w 29"/>
                  <a:gd name="T9" fmla="*/ 41 h 42"/>
                  <a:gd name="T10" fmla="*/ 2 w 29"/>
                  <a:gd name="T11" fmla="*/ 37 h 42"/>
                  <a:gd name="T12" fmla="*/ 0 w 29"/>
                  <a:gd name="T13" fmla="*/ 32 h 42"/>
                  <a:gd name="T14" fmla="*/ 1 w 29"/>
                  <a:gd name="T15" fmla="*/ 24 h 42"/>
                  <a:gd name="T16" fmla="*/ 5 w 29"/>
                  <a:gd name="T17" fmla="*/ 19 h 42"/>
                  <a:gd name="T18" fmla="*/ 2 w 29"/>
                  <a:gd name="T19" fmla="*/ 9 h 42"/>
                  <a:gd name="T20" fmla="*/ 1 w 29"/>
                  <a:gd name="T21" fmla="*/ 3 h 42"/>
                  <a:gd name="T22" fmla="*/ 2 w 29"/>
                  <a:gd name="T23" fmla="*/ 0 h 42"/>
                  <a:gd name="T24" fmla="*/ 13 w 29"/>
                  <a:gd name="T25" fmla="*/ 0 h 42"/>
                  <a:gd name="T26" fmla="*/ 17 w 29"/>
                  <a:gd name="T27" fmla="*/ 0 h 42"/>
                  <a:gd name="T28" fmla="*/ 19 w 29"/>
                  <a:gd name="T29" fmla="*/ 0 h 42"/>
                  <a:gd name="T30" fmla="*/ 21 w 29"/>
                  <a:gd name="T31" fmla="*/ 0 h 42"/>
                  <a:gd name="T32" fmla="*/ 21 w 29"/>
                  <a:gd name="T33" fmla="*/ 2 h 42"/>
                  <a:gd name="T34" fmla="*/ 24 w 29"/>
                  <a:gd name="T35" fmla="*/ 6 h 42"/>
                  <a:gd name="T36" fmla="*/ 24 w 29"/>
                  <a:gd name="T37" fmla="*/ 11 h 42"/>
                  <a:gd name="T38" fmla="*/ 25 w 29"/>
                  <a:gd name="T39" fmla="*/ 15 h 42"/>
                  <a:gd name="T40" fmla="*/ 26 w 29"/>
                  <a:gd name="T41" fmla="*/ 18 h 42"/>
                  <a:gd name="T42" fmla="*/ 25 w 29"/>
                  <a:gd name="T43" fmla="*/ 24 h 42"/>
                  <a:gd name="T44" fmla="*/ 25 w 29"/>
                  <a:gd name="T45" fmla="*/ 28 h 42"/>
                  <a:gd name="T46" fmla="*/ 27 w 29"/>
                  <a:gd name="T47" fmla="*/ 31 h 42"/>
                  <a:gd name="T48" fmla="*/ 29 w 29"/>
                  <a:gd name="T49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" h="42">
                    <a:moveTo>
                      <a:pt x="29" y="34"/>
                    </a:moveTo>
                    <a:lnTo>
                      <a:pt x="18" y="38"/>
                    </a:lnTo>
                    <a:lnTo>
                      <a:pt x="14" y="40"/>
                    </a:lnTo>
                    <a:lnTo>
                      <a:pt x="8" y="42"/>
                    </a:lnTo>
                    <a:lnTo>
                      <a:pt x="2" y="41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1" y="24"/>
                    </a:lnTo>
                    <a:lnTo>
                      <a:pt x="5" y="19"/>
                    </a:lnTo>
                    <a:lnTo>
                      <a:pt x="2" y="9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4" y="6"/>
                    </a:lnTo>
                    <a:lnTo>
                      <a:pt x="24" y="11"/>
                    </a:lnTo>
                    <a:lnTo>
                      <a:pt x="25" y="15"/>
                    </a:lnTo>
                    <a:lnTo>
                      <a:pt x="26" y="18"/>
                    </a:lnTo>
                    <a:lnTo>
                      <a:pt x="25" y="24"/>
                    </a:lnTo>
                    <a:lnTo>
                      <a:pt x="25" y="28"/>
                    </a:lnTo>
                    <a:lnTo>
                      <a:pt x="27" y="31"/>
                    </a:lnTo>
                    <a:lnTo>
                      <a:pt x="29" y="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5" name="Freihandform 64">
                <a:extLst>
                  <a:ext uri="{FF2B5EF4-FFF2-40B4-BE49-F238E27FC236}">
                    <a16:creationId xmlns:a16="http://schemas.microsoft.com/office/drawing/2014/main" id="{E80E5E27-D3F0-C61D-8F6C-B09456144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0663" y="5619750"/>
                <a:ext cx="31750" cy="7938"/>
              </a:xfrm>
              <a:custGeom>
                <a:avLst/>
                <a:gdLst>
                  <a:gd name="T0" fmla="*/ 0 w 20"/>
                  <a:gd name="T1" fmla="*/ 5 h 5"/>
                  <a:gd name="T2" fmla="*/ 1 w 20"/>
                  <a:gd name="T3" fmla="*/ 2 h 5"/>
                  <a:gd name="T4" fmla="*/ 8 w 20"/>
                  <a:gd name="T5" fmla="*/ 2 h 5"/>
                  <a:gd name="T6" fmla="*/ 10 w 20"/>
                  <a:gd name="T7" fmla="*/ 0 h 5"/>
                  <a:gd name="T8" fmla="*/ 12 w 20"/>
                  <a:gd name="T9" fmla="*/ 0 h 5"/>
                  <a:gd name="T10" fmla="*/ 14 w 20"/>
                  <a:gd name="T11" fmla="*/ 2 h 5"/>
                  <a:gd name="T12" fmla="*/ 17 w 20"/>
                  <a:gd name="T13" fmla="*/ 2 h 5"/>
                  <a:gd name="T14" fmla="*/ 19 w 20"/>
                  <a:gd name="T15" fmla="*/ 0 h 5"/>
                  <a:gd name="T16" fmla="*/ 20 w 20"/>
                  <a:gd name="T17" fmla="*/ 3 h 5"/>
                  <a:gd name="T18" fmla="*/ 18 w 20"/>
                  <a:gd name="T19" fmla="*/ 4 h 5"/>
                  <a:gd name="T20" fmla="*/ 14 w 20"/>
                  <a:gd name="T21" fmla="*/ 4 h 5"/>
                  <a:gd name="T22" fmla="*/ 12 w 20"/>
                  <a:gd name="T23" fmla="*/ 3 h 5"/>
                  <a:gd name="T24" fmla="*/ 10 w 20"/>
                  <a:gd name="T25" fmla="*/ 4 h 5"/>
                  <a:gd name="T26" fmla="*/ 8 w 20"/>
                  <a:gd name="T27" fmla="*/ 4 h 5"/>
                  <a:gd name="T28" fmla="*/ 7 w 20"/>
                  <a:gd name="T29" fmla="*/ 5 h 5"/>
                  <a:gd name="T30" fmla="*/ 0 w 20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5">
                    <a:moveTo>
                      <a:pt x="0" y="5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0" y="3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6" name="Freihandform 65">
                <a:extLst>
                  <a:ext uri="{FF2B5EF4-FFF2-40B4-BE49-F238E27FC236}">
                    <a16:creationId xmlns:a16="http://schemas.microsoft.com/office/drawing/2014/main" id="{BF3AF68E-88B8-4982-B2A0-9F05ADAF8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13" y="5634038"/>
                <a:ext cx="76200" cy="57150"/>
              </a:xfrm>
              <a:custGeom>
                <a:avLst/>
                <a:gdLst>
                  <a:gd name="T0" fmla="*/ 43 w 48"/>
                  <a:gd name="T1" fmla="*/ 32 h 36"/>
                  <a:gd name="T2" fmla="*/ 40 w 48"/>
                  <a:gd name="T3" fmla="*/ 36 h 36"/>
                  <a:gd name="T4" fmla="*/ 39 w 48"/>
                  <a:gd name="T5" fmla="*/ 31 h 36"/>
                  <a:gd name="T6" fmla="*/ 34 w 48"/>
                  <a:gd name="T7" fmla="*/ 28 h 36"/>
                  <a:gd name="T8" fmla="*/ 31 w 48"/>
                  <a:gd name="T9" fmla="*/ 29 h 36"/>
                  <a:gd name="T10" fmla="*/ 30 w 48"/>
                  <a:gd name="T11" fmla="*/ 24 h 36"/>
                  <a:gd name="T12" fmla="*/ 29 w 48"/>
                  <a:gd name="T13" fmla="*/ 19 h 36"/>
                  <a:gd name="T14" fmla="*/ 22 w 48"/>
                  <a:gd name="T15" fmla="*/ 17 h 36"/>
                  <a:gd name="T16" fmla="*/ 18 w 48"/>
                  <a:gd name="T17" fmla="*/ 19 h 36"/>
                  <a:gd name="T18" fmla="*/ 16 w 48"/>
                  <a:gd name="T19" fmla="*/ 22 h 36"/>
                  <a:gd name="T20" fmla="*/ 10 w 48"/>
                  <a:gd name="T21" fmla="*/ 20 h 36"/>
                  <a:gd name="T22" fmla="*/ 5 w 48"/>
                  <a:gd name="T23" fmla="*/ 18 h 36"/>
                  <a:gd name="T24" fmla="*/ 2 w 48"/>
                  <a:gd name="T25" fmla="*/ 13 h 36"/>
                  <a:gd name="T26" fmla="*/ 0 w 48"/>
                  <a:gd name="T27" fmla="*/ 11 h 36"/>
                  <a:gd name="T28" fmla="*/ 5 w 48"/>
                  <a:gd name="T29" fmla="*/ 7 h 36"/>
                  <a:gd name="T30" fmla="*/ 8 w 48"/>
                  <a:gd name="T31" fmla="*/ 6 h 36"/>
                  <a:gd name="T32" fmla="*/ 8 w 48"/>
                  <a:gd name="T33" fmla="*/ 3 h 36"/>
                  <a:gd name="T34" fmla="*/ 10 w 48"/>
                  <a:gd name="T35" fmla="*/ 0 h 36"/>
                  <a:gd name="T36" fmla="*/ 18 w 48"/>
                  <a:gd name="T37" fmla="*/ 2 h 36"/>
                  <a:gd name="T38" fmla="*/ 19 w 48"/>
                  <a:gd name="T39" fmla="*/ 1 h 36"/>
                  <a:gd name="T40" fmla="*/ 24 w 48"/>
                  <a:gd name="T41" fmla="*/ 1 h 36"/>
                  <a:gd name="T42" fmla="*/ 25 w 48"/>
                  <a:gd name="T43" fmla="*/ 3 h 36"/>
                  <a:gd name="T44" fmla="*/ 29 w 48"/>
                  <a:gd name="T45" fmla="*/ 2 h 36"/>
                  <a:gd name="T46" fmla="*/ 34 w 48"/>
                  <a:gd name="T47" fmla="*/ 5 h 36"/>
                  <a:gd name="T48" fmla="*/ 37 w 48"/>
                  <a:gd name="T49" fmla="*/ 2 h 36"/>
                  <a:gd name="T50" fmla="*/ 40 w 48"/>
                  <a:gd name="T51" fmla="*/ 2 h 36"/>
                  <a:gd name="T52" fmla="*/ 42 w 48"/>
                  <a:gd name="T53" fmla="*/ 5 h 36"/>
                  <a:gd name="T54" fmla="*/ 43 w 48"/>
                  <a:gd name="T55" fmla="*/ 10 h 36"/>
                  <a:gd name="T56" fmla="*/ 45 w 48"/>
                  <a:gd name="T57" fmla="*/ 12 h 36"/>
                  <a:gd name="T58" fmla="*/ 46 w 48"/>
                  <a:gd name="T59" fmla="*/ 14 h 36"/>
                  <a:gd name="T60" fmla="*/ 46 w 48"/>
                  <a:gd name="T61" fmla="*/ 17 h 36"/>
                  <a:gd name="T62" fmla="*/ 47 w 48"/>
                  <a:gd name="T63" fmla="*/ 22 h 36"/>
                  <a:gd name="T64" fmla="*/ 46 w 48"/>
                  <a:gd name="T65" fmla="*/ 28 h 36"/>
                  <a:gd name="T66" fmla="*/ 46 w 48"/>
                  <a:gd name="T67" fmla="*/ 30 h 36"/>
                  <a:gd name="T68" fmla="*/ 45 w 48"/>
                  <a:gd name="T6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" h="36">
                    <a:moveTo>
                      <a:pt x="45" y="34"/>
                    </a:moveTo>
                    <a:lnTo>
                      <a:pt x="43" y="32"/>
                    </a:lnTo>
                    <a:lnTo>
                      <a:pt x="41" y="36"/>
                    </a:lnTo>
                    <a:lnTo>
                      <a:pt x="40" y="36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3" y="29"/>
                    </a:lnTo>
                    <a:lnTo>
                      <a:pt x="31" y="29"/>
                    </a:lnTo>
                    <a:lnTo>
                      <a:pt x="31" y="26"/>
                    </a:lnTo>
                    <a:lnTo>
                      <a:pt x="30" y="24"/>
                    </a:lnTo>
                    <a:lnTo>
                      <a:pt x="30" y="23"/>
                    </a:lnTo>
                    <a:lnTo>
                      <a:pt x="29" y="19"/>
                    </a:lnTo>
                    <a:lnTo>
                      <a:pt x="27" y="17"/>
                    </a:lnTo>
                    <a:lnTo>
                      <a:pt x="22" y="17"/>
                    </a:lnTo>
                    <a:lnTo>
                      <a:pt x="21" y="18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6" y="22"/>
                    </a:lnTo>
                    <a:lnTo>
                      <a:pt x="12" y="25"/>
                    </a:lnTo>
                    <a:lnTo>
                      <a:pt x="10" y="20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10" y="5"/>
                    </a:lnTo>
                    <a:lnTo>
                      <a:pt x="8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8" y="2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5"/>
                    </a:lnTo>
                    <a:lnTo>
                      <a:pt x="34" y="5"/>
                    </a:lnTo>
                    <a:lnTo>
                      <a:pt x="35" y="3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5" y="8"/>
                    </a:lnTo>
                    <a:lnTo>
                      <a:pt x="43" y="10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7" y="17"/>
                    </a:lnTo>
                    <a:lnTo>
                      <a:pt x="46" y="17"/>
                    </a:lnTo>
                    <a:lnTo>
                      <a:pt x="46" y="19"/>
                    </a:lnTo>
                    <a:lnTo>
                      <a:pt x="47" y="22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46" y="29"/>
                    </a:lnTo>
                    <a:lnTo>
                      <a:pt x="46" y="30"/>
                    </a:lnTo>
                    <a:lnTo>
                      <a:pt x="46" y="34"/>
                    </a:lnTo>
                    <a:lnTo>
                      <a:pt x="45" y="3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7" name="Freihandform 66">
                <a:extLst>
                  <a:ext uri="{FF2B5EF4-FFF2-40B4-BE49-F238E27FC236}">
                    <a16:creationId xmlns:a16="http://schemas.microsoft.com/office/drawing/2014/main" id="{1907EFE3-BAE6-849B-A239-D1F06702D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743575"/>
                <a:ext cx="22225" cy="14288"/>
              </a:xfrm>
              <a:custGeom>
                <a:avLst/>
                <a:gdLst>
                  <a:gd name="T0" fmla="*/ 1 w 14"/>
                  <a:gd name="T1" fmla="*/ 9 h 9"/>
                  <a:gd name="T2" fmla="*/ 0 w 14"/>
                  <a:gd name="T3" fmla="*/ 8 h 9"/>
                  <a:gd name="T4" fmla="*/ 3 w 14"/>
                  <a:gd name="T5" fmla="*/ 0 h 9"/>
                  <a:gd name="T6" fmla="*/ 14 w 14"/>
                  <a:gd name="T7" fmla="*/ 1 h 9"/>
                  <a:gd name="T8" fmla="*/ 14 w 14"/>
                  <a:gd name="T9" fmla="*/ 8 h 9"/>
                  <a:gd name="T10" fmla="*/ 4 w 14"/>
                  <a:gd name="T11" fmla="*/ 8 h 9"/>
                  <a:gd name="T12" fmla="*/ 1 w 1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1" y="9"/>
                    </a:moveTo>
                    <a:lnTo>
                      <a:pt x="0" y="8"/>
                    </a:lnTo>
                    <a:lnTo>
                      <a:pt x="3" y="0"/>
                    </a:lnTo>
                    <a:lnTo>
                      <a:pt x="14" y="1"/>
                    </a:lnTo>
                    <a:lnTo>
                      <a:pt x="14" y="8"/>
                    </a:lnTo>
                    <a:lnTo>
                      <a:pt x="4" y="8"/>
                    </a:lnTo>
                    <a:lnTo>
                      <a:pt x="1" y="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8" name="Freihandform 69">
                <a:extLst>
                  <a:ext uri="{FF2B5EF4-FFF2-40B4-BE49-F238E27FC236}">
                    <a16:creationId xmlns:a16="http://schemas.microsoft.com/office/drawing/2014/main" id="{AA34A375-3D5B-649F-8D04-88AA220C4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250" y="5634038"/>
                <a:ext cx="33338" cy="17463"/>
              </a:xfrm>
              <a:custGeom>
                <a:avLst/>
                <a:gdLst>
                  <a:gd name="T0" fmla="*/ 11 w 21"/>
                  <a:gd name="T1" fmla="*/ 11 h 11"/>
                  <a:gd name="T2" fmla="*/ 7 w 21"/>
                  <a:gd name="T3" fmla="*/ 7 h 11"/>
                  <a:gd name="T4" fmla="*/ 5 w 21"/>
                  <a:gd name="T5" fmla="*/ 7 h 11"/>
                  <a:gd name="T6" fmla="*/ 3 w 21"/>
                  <a:gd name="T7" fmla="*/ 6 h 11"/>
                  <a:gd name="T8" fmla="*/ 3 w 21"/>
                  <a:gd name="T9" fmla="*/ 5 h 11"/>
                  <a:gd name="T10" fmla="*/ 1 w 21"/>
                  <a:gd name="T11" fmla="*/ 2 h 11"/>
                  <a:gd name="T12" fmla="*/ 0 w 21"/>
                  <a:gd name="T13" fmla="*/ 1 h 11"/>
                  <a:gd name="T14" fmla="*/ 4 w 21"/>
                  <a:gd name="T15" fmla="*/ 0 h 11"/>
                  <a:gd name="T16" fmla="*/ 6 w 21"/>
                  <a:gd name="T17" fmla="*/ 1 h 11"/>
                  <a:gd name="T18" fmla="*/ 9 w 21"/>
                  <a:gd name="T19" fmla="*/ 0 h 11"/>
                  <a:gd name="T20" fmla="*/ 21 w 21"/>
                  <a:gd name="T21" fmla="*/ 0 h 11"/>
                  <a:gd name="T22" fmla="*/ 21 w 21"/>
                  <a:gd name="T23" fmla="*/ 2 h 11"/>
                  <a:gd name="T24" fmla="*/ 19 w 21"/>
                  <a:gd name="T25" fmla="*/ 3 h 11"/>
                  <a:gd name="T26" fmla="*/ 21 w 21"/>
                  <a:gd name="T27" fmla="*/ 5 h 11"/>
                  <a:gd name="T28" fmla="*/ 19 w 21"/>
                  <a:gd name="T29" fmla="*/ 6 h 11"/>
                  <a:gd name="T30" fmla="*/ 18 w 21"/>
                  <a:gd name="T31" fmla="*/ 6 h 11"/>
                  <a:gd name="T32" fmla="*/ 16 w 21"/>
                  <a:gd name="T33" fmla="*/ 7 h 11"/>
                  <a:gd name="T34" fmla="*/ 13 w 21"/>
                  <a:gd name="T35" fmla="*/ 7 h 11"/>
                  <a:gd name="T36" fmla="*/ 11 w 21"/>
                  <a:gd name="T3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1">
                    <a:moveTo>
                      <a:pt x="11" y="11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19" y="6"/>
                    </a:lnTo>
                    <a:lnTo>
                      <a:pt x="18" y="6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49" name="Freihandform 77">
                <a:extLst>
                  <a:ext uri="{FF2B5EF4-FFF2-40B4-BE49-F238E27FC236}">
                    <a16:creationId xmlns:a16="http://schemas.microsoft.com/office/drawing/2014/main" id="{C8343B3E-2DD7-7FFC-9260-15B54F4D3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175" y="5394325"/>
                <a:ext cx="17463" cy="47625"/>
              </a:xfrm>
              <a:custGeom>
                <a:avLst/>
                <a:gdLst>
                  <a:gd name="T0" fmla="*/ 10 w 11"/>
                  <a:gd name="T1" fmla="*/ 5 h 30"/>
                  <a:gd name="T2" fmla="*/ 8 w 11"/>
                  <a:gd name="T3" fmla="*/ 7 h 30"/>
                  <a:gd name="T4" fmla="*/ 6 w 11"/>
                  <a:gd name="T5" fmla="*/ 6 h 30"/>
                  <a:gd name="T6" fmla="*/ 5 w 11"/>
                  <a:gd name="T7" fmla="*/ 11 h 30"/>
                  <a:gd name="T8" fmla="*/ 7 w 11"/>
                  <a:gd name="T9" fmla="*/ 12 h 30"/>
                  <a:gd name="T10" fmla="*/ 5 w 11"/>
                  <a:gd name="T11" fmla="*/ 13 h 30"/>
                  <a:gd name="T12" fmla="*/ 5 w 11"/>
                  <a:gd name="T13" fmla="*/ 16 h 30"/>
                  <a:gd name="T14" fmla="*/ 7 w 11"/>
                  <a:gd name="T15" fmla="*/ 14 h 30"/>
                  <a:gd name="T16" fmla="*/ 8 w 11"/>
                  <a:gd name="T17" fmla="*/ 17 h 30"/>
                  <a:gd name="T18" fmla="*/ 5 w 11"/>
                  <a:gd name="T19" fmla="*/ 30 h 30"/>
                  <a:gd name="T20" fmla="*/ 0 w 11"/>
                  <a:gd name="T21" fmla="*/ 17 h 30"/>
                  <a:gd name="T22" fmla="*/ 2 w 11"/>
                  <a:gd name="T23" fmla="*/ 13 h 30"/>
                  <a:gd name="T24" fmla="*/ 1 w 11"/>
                  <a:gd name="T25" fmla="*/ 13 h 30"/>
                  <a:gd name="T26" fmla="*/ 4 w 11"/>
                  <a:gd name="T27" fmla="*/ 9 h 30"/>
                  <a:gd name="T28" fmla="*/ 5 w 11"/>
                  <a:gd name="T29" fmla="*/ 3 h 30"/>
                  <a:gd name="T30" fmla="*/ 6 w 11"/>
                  <a:gd name="T31" fmla="*/ 1 h 30"/>
                  <a:gd name="T32" fmla="*/ 6 w 11"/>
                  <a:gd name="T33" fmla="*/ 1 h 30"/>
                  <a:gd name="T34" fmla="*/ 8 w 11"/>
                  <a:gd name="T35" fmla="*/ 1 h 30"/>
                  <a:gd name="T36" fmla="*/ 8 w 11"/>
                  <a:gd name="T37" fmla="*/ 0 h 30"/>
                  <a:gd name="T38" fmla="*/ 11 w 11"/>
                  <a:gd name="T39" fmla="*/ 0 h 30"/>
                  <a:gd name="T40" fmla="*/ 11 w 11"/>
                  <a:gd name="T41" fmla="*/ 3 h 30"/>
                  <a:gd name="T42" fmla="*/ 10 w 11"/>
                  <a:gd name="T43" fmla="*/ 5 h 30"/>
                  <a:gd name="T44" fmla="*/ 10 w 11"/>
                  <a:gd name="T45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30">
                    <a:moveTo>
                      <a:pt x="10" y="5"/>
                    </a:moveTo>
                    <a:lnTo>
                      <a:pt x="8" y="7"/>
                    </a:lnTo>
                    <a:lnTo>
                      <a:pt x="6" y="6"/>
                    </a:lnTo>
                    <a:lnTo>
                      <a:pt x="5" y="11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7" y="14"/>
                    </a:lnTo>
                    <a:lnTo>
                      <a:pt x="8" y="17"/>
                    </a:lnTo>
                    <a:lnTo>
                      <a:pt x="5" y="30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4" y="9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0" name="Freihandform 79">
                <a:extLst>
                  <a:ext uri="{FF2B5EF4-FFF2-40B4-BE49-F238E27FC236}">
                    <a16:creationId xmlns:a16="http://schemas.microsoft.com/office/drawing/2014/main" id="{B763A5C1-E9D8-48E5-7C68-4723A5B67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800" y="5340350"/>
                <a:ext cx="106363" cy="104775"/>
              </a:xfrm>
              <a:custGeom>
                <a:avLst/>
                <a:gdLst>
                  <a:gd name="T0" fmla="*/ 45 w 67"/>
                  <a:gd name="T1" fmla="*/ 12 h 66"/>
                  <a:gd name="T2" fmla="*/ 50 w 67"/>
                  <a:gd name="T3" fmla="*/ 14 h 66"/>
                  <a:gd name="T4" fmla="*/ 50 w 67"/>
                  <a:gd name="T5" fmla="*/ 19 h 66"/>
                  <a:gd name="T6" fmla="*/ 46 w 67"/>
                  <a:gd name="T7" fmla="*/ 22 h 66"/>
                  <a:gd name="T8" fmla="*/ 45 w 67"/>
                  <a:gd name="T9" fmla="*/ 29 h 66"/>
                  <a:gd name="T10" fmla="*/ 50 w 67"/>
                  <a:gd name="T11" fmla="*/ 36 h 66"/>
                  <a:gd name="T12" fmla="*/ 58 w 67"/>
                  <a:gd name="T13" fmla="*/ 40 h 66"/>
                  <a:gd name="T14" fmla="*/ 62 w 67"/>
                  <a:gd name="T15" fmla="*/ 46 h 66"/>
                  <a:gd name="T16" fmla="*/ 60 w 67"/>
                  <a:gd name="T17" fmla="*/ 52 h 66"/>
                  <a:gd name="T18" fmla="*/ 62 w 67"/>
                  <a:gd name="T19" fmla="*/ 52 h 66"/>
                  <a:gd name="T20" fmla="*/ 63 w 67"/>
                  <a:gd name="T21" fmla="*/ 57 h 66"/>
                  <a:gd name="T22" fmla="*/ 67 w 67"/>
                  <a:gd name="T23" fmla="*/ 60 h 66"/>
                  <a:gd name="T24" fmla="*/ 62 w 67"/>
                  <a:gd name="T25" fmla="*/ 60 h 66"/>
                  <a:gd name="T26" fmla="*/ 58 w 67"/>
                  <a:gd name="T27" fmla="*/ 59 h 66"/>
                  <a:gd name="T28" fmla="*/ 52 w 67"/>
                  <a:gd name="T29" fmla="*/ 66 h 66"/>
                  <a:gd name="T30" fmla="*/ 40 w 67"/>
                  <a:gd name="T31" fmla="*/ 66 h 66"/>
                  <a:gd name="T32" fmla="*/ 22 w 67"/>
                  <a:gd name="T33" fmla="*/ 51 h 66"/>
                  <a:gd name="T34" fmla="*/ 11 w 67"/>
                  <a:gd name="T35" fmla="*/ 45 h 66"/>
                  <a:gd name="T36" fmla="*/ 4 w 67"/>
                  <a:gd name="T37" fmla="*/ 42 h 66"/>
                  <a:gd name="T38" fmla="*/ 0 w 67"/>
                  <a:gd name="T39" fmla="*/ 34 h 66"/>
                  <a:gd name="T40" fmla="*/ 16 w 67"/>
                  <a:gd name="T41" fmla="*/ 25 h 66"/>
                  <a:gd name="T42" fmla="*/ 18 w 67"/>
                  <a:gd name="T43" fmla="*/ 14 h 66"/>
                  <a:gd name="T44" fmla="*/ 17 w 67"/>
                  <a:gd name="T45" fmla="*/ 8 h 66"/>
                  <a:gd name="T46" fmla="*/ 21 w 67"/>
                  <a:gd name="T47" fmla="*/ 7 h 66"/>
                  <a:gd name="T48" fmla="*/ 24 w 67"/>
                  <a:gd name="T49" fmla="*/ 1 h 66"/>
                  <a:gd name="T50" fmla="*/ 27 w 67"/>
                  <a:gd name="T51" fmla="*/ 0 h 66"/>
                  <a:gd name="T52" fmla="*/ 35 w 67"/>
                  <a:gd name="T53" fmla="*/ 1 h 66"/>
                  <a:gd name="T54" fmla="*/ 38 w 67"/>
                  <a:gd name="T55" fmla="*/ 4 h 66"/>
                  <a:gd name="T56" fmla="*/ 41 w 67"/>
                  <a:gd name="T57" fmla="*/ 2 h 66"/>
                  <a:gd name="T58" fmla="*/ 45 w 67"/>
                  <a:gd name="T59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7" h="66">
                    <a:moveTo>
                      <a:pt x="45" y="12"/>
                    </a:moveTo>
                    <a:lnTo>
                      <a:pt x="50" y="14"/>
                    </a:lnTo>
                    <a:lnTo>
                      <a:pt x="50" y="19"/>
                    </a:lnTo>
                    <a:lnTo>
                      <a:pt x="46" y="22"/>
                    </a:lnTo>
                    <a:lnTo>
                      <a:pt x="45" y="29"/>
                    </a:lnTo>
                    <a:lnTo>
                      <a:pt x="50" y="36"/>
                    </a:lnTo>
                    <a:lnTo>
                      <a:pt x="58" y="40"/>
                    </a:lnTo>
                    <a:lnTo>
                      <a:pt x="62" y="46"/>
                    </a:lnTo>
                    <a:lnTo>
                      <a:pt x="60" y="52"/>
                    </a:lnTo>
                    <a:lnTo>
                      <a:pt x="62" y="52"/>
                    </a:lnTo>
                    <a:lnTo>
                      <a:pt x="63" y="57"/>
                    </a:lnTo>
                    <a:lnTo>
                      <a:pt x="67" y="60"/>
                    </a:lnTo>
                    <a:lnTo>
                      <a:pt x="62" y="60"/>
                    </a:lnTo>
                    <a:lnTo>
                      <a:pt x="58" y="59"/>
                    </a:lnTo>
                    <a:lnTo>
                      <a:pt x="52" y="66"/>
                    </a:lnTo>
                    <a:lnTo>
                      <a:pt x="40" y="66"/>
                    </a:lnTo>
                    <a:lnTo>
                      <a:pt x="22" y="51"/>
                    </a:lnTo>
                    <a:lnTo>
                      <a:pt x="11" y="45"/>
                    </a:lnTo>
                    <a:lnTo>
                      <a:pt x="4" y="42"/>
                    </a:lnTo>
                    <a:lnTo>
                      <a:pt x="0" y="34"/>
                    </a:lnTo>
                    <a:lnTo>
                      <a:pt x="16" y="25"/>
                    </a:lnTo>
                    <a:lnTo>
                      <a:pt x="18" y="14"/>
                    </a:lnTo>
                    <a:lnTo>
                      <a:pt x="17" y="8"/>
                    </a:lnTo>
                    <a:lnTo>
                      <a:pt x="21" y="7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35" y="1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5" y="1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1" name="Freihandform 84">
                <a:extLst>
                  <a:ext uri="{FF2B5EF4-FFF2-40B4-BE49-F238E27FC236}">
                    <a16:creationId xmlns:a16="http://schemas.microsoft.com/office/drawing/2014/main" id="{B8DA36F6-3619-90EE-FD69-8B9A27E51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113" y="5394325"/>
                <a:ext cx="46038" cy="50800"/>
              </a:xfrm>
              <a:custGeom>
                <a:avLst/>
                <a:gdLst>
                  <a:gd name="T0" fmla="*/ 3 w 29"/>
                  <a:gd name="T1" fmla="*/ 7 h 32"/>
                  <a:gd name="T2" fmla="*/ 5 w 29"/>
                  <a:gd name="T3" fmla="*/ 5 h 32"/>
                  <a:gd name="T4" fmla="*/ 12 w 29"/>
                  <a:gd name="T5" fmla="*/ 8 h 32"/>
                  <a:gd name="T6" fmla="*/ 25 w 29"/>
                  <a:gd name="T7" fmla="*/ 0 h 32"/>
                  <a:gd name="T8" fmla="*/ 29 w 29"/>
                  <a:gd name="T9" fmla="*/ 8 h 32"/>
                  <a:gd name="T10" fmla="*/ 26 w 29"/>
                  <a:gd name="T11" fmla="*/ 9 h 32"/>
                  <a:gd name="T12" fmla="*/ 13 w 29"/>
                  <a:gd name="T13" fmla="*/ 14 h 32"/>
                  <a:gd name="T14" fmla="*/ 20 w 29"/>
                  <a:gd name="T15" fmla="*/ 22 h 32"/>
                  <a:gd name="T16" fmla="*/ 18 w 29"/>
                  <a:gd name="T17" fmla="*/ 23 h 32"/>
                  <a:gd name="T18" fmla="*/ 17 w 29"/>
                  <a:gd name="T19" fmla="*/ 25 h 32"/>
                  <a:gd name="T20" fmla="*/ 12 w 29"/>
                  <a:gd name="T21" fmla="*/ 26 h 32"/>
                  <a:gd name="T22" fmla="*/ 11 w 29"/>
                  <a:gd name="T23" fmla="*/ 30 h 32"/>
                  <a:gd name="T24" fmla="*/ 7 w 29"/>
                  <a:gd name="T25" fmla="*/ 32 h 32"/>
                  <a:gd name="T26" fmla="*/ 0 w 29"/>
                  <a:gd name="T27" fmla="*/ 31 h 32"/>
                  <a:gd name="T28" fmla="*/ 0 w 29"/>
                  <a:gd name="T29" fmla="*/ 30 h 32"/>
                  <a:gd name="T30" fmla="*/ 3 w 29"/>
                  <a:gd name="T31" fmla="*/ 17 h 32"/>
                  <a:gd name="T32" fmla="*/ 2 w 29"/>
                  <a:gd name="T33" fmla="*/ 14 h 32"/>
                  <a:gd name="T34" fmla="*/ 3 w 29"/>
                  <a:gd name="T35" fmla="*/ 12 h 32"/>
                  <a:gd name="T36" fmla="*/ 3 w 29"/>
                  <a:gd name="T3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32">
                    <a:moveTo>
                      <a:pt x="3" y="7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5" y="0"/>
                    </a:lnTo>
                    <a:lnTo>
                      <a:pt x="29" y="8"/>
                    </a:lnTo>
                    <a:lnTo>
                      <a:pt x="26" y="9"/>
                    </a:lnTo>
                    <a:lnTo>
                      <a:pt x="13" y="14"/>
                    </a:lnTo>
                    <a:lnTo>
                      <a:pt x="20" y="22"/>
                    </a:lnTo>
                    <a:lnTo>
                      <a:pt x="18" y="23"/>
                    </a:lnTo>
                    <a:lnTo>
                      <a:pt x="17" y="25"/>
                    </a:lnTo>
                    <a:lnTo>
                      <a:pt x="12" y="26"/>
                    </a:lnTo>
                    <a:lnTo>
                      <a:pt x="11" y="30"/>
                    </a:lnTo>
                    <a:lnTo>
                      <a:pt x="7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3" y="17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2" name="Freihandform 86">
                <a:extLst>
                  <a:ext uri="{FF2B5EF4-FFF2-40B4-BE49-F238E27FC236}">
                    <a16:creationId xmlns:a16="http://schemas.microsoft.com/office/drawing/2014/main" id="{3EC33440-ECEA-DD9C-466C-C22744B4D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000" y="5710238"/>
                <a:ext cx="84138" cy="107950"/>
              </a:xfrm>
              <a:custGeom>
                <a:avLst/>
                <a:gdLst>
                  <a:gd name="T0" fmla="*/ 48 w 53"/>
                  <a:gd name="T1" fmla="*/ 42 h 68"/>
                  <a:gd name="T2" fmla="*/ 51 w 53"/>
                  <a:gd name="T3" fmla="*/ 47 h 68"/>
                  <a:gd name="T4" fmla="*/ 47 w 53"/>
                  <a:gd name="T5" fmla="*/ 51 h 68"/>
                  <a:gd name="T6" fmla="*/ 45 w 53"/>
                  <a:gd name="T7" fmla="*/ 53 h 68"/>
                  <a:gd name="T8" fmla="*/ 42 w 53"/>
                  <a:gd name="T9" fmla="*/ 53 h 68"/>
                  <a:gd name="T10" fmla="*/ 42 w 53"/>
                  <a:gd name="T11" fmla="*/ 58 h 68"/>
                  <a:gd name="T12" fmla="*/ 39 w 53"/>
                  <a:gd name="T13" fmla="*/ 61 h 68"/>
                  <a:gd name="T14" fmla="*/ 38 w 53"/>
                  <a:gd name="T15" fmla="*/ 65 h 68"/>
                  <a:gd name="T16" fmla="*/ 36 w 53"/>
                  <a:gd name="T17" fmla="*/ 68 h 68"/>
                  <a:gd name="T18" fmla="*/ 26 w 53"/>
                  <a:gd name="T19" fmla="*/ 61 h 68"/>
                  <a:gd name="T20" fmla="*/ 25 w 53"/>
                  <a:gd name="T21" fmla="*/ 57 h 68"/>
                  <a:gd name="T22" fmla="*/ 1 w 53"/>
                  <a:gd name="T23" fmla="*/ 44 h 68"/>
                  <a:gd name="T24" fmla="*/ 0 w 53"/>
                  <a:gd name="T25" fmla="*/ 42 h 68"/>
                  <a:gd name="T26" fmla="*/ 0 w 53"/>
                  <a:gd name="T27" fmla="*/ 35 h 68"/>
                  <a:gd name="T28" fmla="*/ 2 w 53"/>
                  <a:gd name="T29" fmla="*/ 33 h 68"/>
                  <a:gd name="T30" fmla="*/ 4 w 53"/>
                  <a:gd name="T31" fmla="*/ 29 h 68"/>
                  <a:gd name="T32" fmla="*/ 7 w 53"/>
                  <a:gd name="T33" fmla="*/ 24 h 68"/>
                  <a:gd name="T34" fmla="*/ 4 w 53"/>
                  <a:gd name="T35" fmla="*/ 16 h 68"/>
                  <a:gd name="T36" fmla="*/ 3 w 53"/>
                  <a:gd name="T37" fmla="*/ 12 h 68"/>
                  <a:gd name="T38" fmla="*/ 1 w 53"/>
                  <a:gd name="T39" fmla="*/ 9 h 68"/>
                  <a:gd name="T40" fmla="*/ 4 w 53"/>
                  <a:gd name="T41" fmla="*/ 4 h 68"/>
                  <a:gd name="T42" fmla="*/ 9 w 53"/>
                  <a:gd name="T43" fmla="*/ 0 h 68"/>
                  <a:gd name="T44" fmla="*/ 13 w 53"/>
                  <a:gd name="T45" fmla="*/ 1 h 68"/>
                  <a:gd name="T46" fmla="*/ 13 w 53"/>
                  <a:gd name="T47" fmla="*/ 5 h 68"/>
                  <a:gd name="T48" fmla="*/ 15 w 53"/>
                  <a:gd name="T49" fmla="*/ 7 h 68"/>
                  <a:gd name="T50" fmla="*/ 20 w 53"/>
                  <a:gd name="T51" fmla="*/ 7 h 68"/>
                  <a:gd name="T52" fmla="*/ 28 w 53"/>
                  <a:gd name="T53" fmla="*/ 12 h 68"/>
                  <a:gd name="T54" fmla="*/ 30 w 53"/>
                  <a:gd name="T55" fmla="*/ 12 h 68"/>
                  <a:gd name="T56" fmla="*/ 32 w 53"/>
                  <a:gd name="T57" fmla="*/ 12 h 68"/>
                  <a:gd name="T58" fmla="*/ 33 w 53"/>
                  <a:gd name="T59" fmla="*/ 13 h 68"/>
                  <a:gd name="T60" fmla="*/ 38 w 53"/>
                  <a:gd name="T61" fmla="*/ 13 h 68"/>
                  <a:gd name="T62" fmla="*/ 39 w 53"/>
                  <a:gd name="T63" fmla="*/ 11 h 68"/>
                  <a:gd name="T64" fmla="*/ 45 w 53"/>
                  <a:gd name="T65" fmla="*/ 9 h 68"/>
                  <a:gd name="T66" fmla="*/ 49 w 53"/>
                  <a:gd name="T67" fmla="*/ 10 h 68"/>
                  <a:gd name="T68" fmla="*/ 53 w 53"/>
                  <a:gd name="T69" fmla="*/ 10 h 68"/>
                  <a:gd name="T70" fmla="*/ 47 w 53"/>
                  <a:gd name="T71" fmla="*/ 18 h 68"/>
                  <a:gd name="T72" fmla="*/ 48 w 53"/>
                  <a:gd name="T73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3" h="68">
                    <a:moveTo>
                      <a:pt x="48" y="42"/>
                    </a:moveTo>
                    <a:lnTo>
                      <a:pt x="51" y="47"/>
                    </a:lnTo>
                    <a:lnTo>
                      <a:pt x="47" y="51"/>
                    </a:lnTo>
                    <a:lnTo>
                      <a:pt x="45" y="53"/>
                    </a:lnTo>
                    <a:lnTo>
                      <a:pt x="42" y="53"/>
                    </a:lnTo>
                    <a:lnTo>
                      <a:pt x="42" y="58"/>
                    </a:lnTo>
                    <a:lnTo>
                      <a:pt x="39" y="61"/>
                    </a:lnTo>
                    <a:lnTo>
                      <a:pt x="38" y="65"/>
                    </a:lnTo>
                    <a:lnTo>
                      <a:pt x="36" y="68"/>
                    </a:lnTo>
                    <a:lnTo>
                      <a:pt x="26" y="61"/>
                    </a:lnTo>
                    <a:lnTo>
                      <a:pt x="25" y="5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4" y="29"/>
                    </a:lnTo>
                    <a:lnTo>
                      <a:pt x="7" y="24"/>
                    </a:lnTo>
                    <a:lnTo>
                      <a:pt x="4" y="16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4" y="4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20" y="7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8" y="13"/>
                    </a:lnTo>
                    <a:lnTo>
                      <a:pt x="39" y="11"/>
                    </a:lnTo>
                    <a:lnTo>
                      <a:pt x="45" y="9"/>
                    </a:lnTo>
                    <a:lnTo>
                      <a:pt x="49" y="10"/>
                    </a:lnTo>
                    <a:lnTo>
                      <a:pt x="53" y="10"/>
                    </a:lnTo>
                    <a:lnTo>
                      <a:pt x="47" y="18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3" name="Freihandform 92">
                <a:extLst>
                  <a:ext uri="{FF2B5EF4-FFF2-40B4-BE49-F238E27FC236}">
                    <a16:creationId xmlns:a16="http://schemas.microsoft.com/office/drawing/2014/main" id="{E8D27F8E-DF0E-D3B2-6608-D97345374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350" y="5434013"/>
                <a:ext cx="20638" cy="19050"/>
              </a:xfrm>
              <a:custGeom>
                <a:avLst/>
                <a:gdLst>
                  <a:gd name="T0" fmla="*/ 10 w 13"/>
                  <a:gd name="T1" fmla="*/ 1 h 12"/>
                  <a:gd name="T2" fmla="*/ 11 w 13"/>
                  <a:gd name="T3" fmla="*/ 4 h 12"/>
                  <a:gd name="T4" fmla="*/ 11 w 13"/>
                  <a:gd name="T5" fmla="*/ 6 h 12"/>
                  <a:gd name="T6" fmla="*/ 13 w 13"/>
                  <a:gd name="T7" fmla="*/ 12 h 12"/>
                  <a:gd name="T8" fmla="*/ 8 w 13"/>
                  <a:gd name="T9" fmla="*/ 12 h 12"/>
                  <a:gd name="T10" fmla="*/ 6 w 13"/>
                  <a:gd name="T11" fmla="*/ 9 h 12"/>
                  <a:gd name="T12" fmla="*/ 0 w 13"/>
                  <a:gd name="T13" fmla="*/ 7 h 12"/>
                  <a:gd name="T14" fmla="*/ 6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lnTo>
                      <a:pt x="11" y="4"/>
                    </a:lnTo>
                    <a:lnTo>
                      <a:pt x="11" y="6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6" y="9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10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4" name="Freihandform 95">
                <a:extLst>
                  <a:ext uri="{FF2B5EF4-FFF2-40B4-BE49-F238E27FC236}">
                    <a16:creationId xmlns:a16="http://schemas.microsoft.com/office/drawing/2014/main" id="{E443B444-C15A-E390-5B63-21D74C2F0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4700" y="5376863"/>
                <a:ext cx="15875" cy="19050"/>
              </a:xfrm>
              <a:custGeom>
                <a:avLst/>
                <a:gdLst>
                  <a:gd name="T0" fmla="*/ 5 w 10"/>
                  <a:gd name="T1" fmla="*/ 11 h 12"/>
                  <a:gd name="T2" fmla="*/ 2 w 10"/>
                  <a:gd name="T3" fmla="*/ 11 h 12"/>
                  <a:gd name="T4" fmla="*/ 2 w 10"/>
                  <a:gd name="T5" fmla="*/ 12 h 12"/>
                  <a:gd name="T6" fmla="*/ 0 w 10"/>
                  <a:gd name="T7" fmla="*/ 12 h 12"/>
                  <a:gd name="T8" fmla="*/ 2 w 10"/>
                  <a:gd name="T9" fmla="*/ 6 h 12"/>
                  <a:gd name="T10" fmla="*/ 6 w 10"/>
                  <a:gd name="T11" fmla="*/ 0 h 12"/>
                  <a:gd name="T12" fmla="*/ 6 w 10"/>
                  <a:gd name="T13" fmla="*/ 0 h 12"/>
                  <a:gd name="T14" fmla="*/ 8 w 10"/>
                  <a:gd name="T15" fmla="*/ 0 h 12"/>
                  <a:gd name="T16" fmla="*/ 10 w 10"/>
                  <a:gd name="T17" fmla="*/ 4 h 12"/>
                  <a:gd name="T18" fmla="*/ 6 w 10"/>
                  <a:gd name="T19" fmla="*/ 7 h 12"/>
                  <a:gd name="T20" fmla="*/ 5 w 10"/>
                  <a:gd name="T2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2">
                    <a:moveTo>
                      <a:pt x="5" y="11"/>
                    </a:moveTo>
                    <a:lnTo>
                      <a:pt x="2" y="11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5" name="Freihandform 97">
                <a:extLst>
                  <a:ext uri="{FF2B5EF4-FFF2-40B4-BE49-F238E27FC236}">
                    <a16:creationId xmlns:a16="http://schemas.microsoft.com/office/drawing/2014/main" id="{F9873E52-93E6-4EE0-C6A0-F4BBECF06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7813" y="5678488"/>
                <a:ext cx="42863" cy="42863"/>
              </a:xfrm>
              <a:custGeom>
                <a:avLst/>
                <a:gdLst>
                  <a:gd name="T0" fmla="*/ 26 w 27"/>
                  <a:gd name="T1" fmla="*/ 27 h 27"/>
                  <a:gd name="T2" fmla="*/ 24 w 27"/>
                  <a:gd name="T3" fmla="*/ 27 h 27"/>
                  <a:gd name="T4" fmla="*/ 17 w 27"/>
                  <a:gd name="T5" fmla="*/ 24 h 27"/>
                  <a:gd name="T6" fmla="*/ 11 w 27"/>
                  <a:gd name="T7" fmla="*/ 19 h 27"/>
                  <a:gd name="T8" fmla="*/ 5 w 27"/>
                  <a:gd name="T9" fmla="*/ 15 h 27"/>
                  <a:gd name="T10" fmla="*/ 0 w 27"/>
                  <a:gd name="T11" fmla="*/ 12 h 27"/>
                  <a:gd name="T12" fmla="*/ 3 w 27"/>
                  <a:gd name="T13" fmla="*/ 9 h 27"/>
                  <a:gd name="T14" fmla="*/ 3 w 27"/>
                  <a:gd name="T15" fmla="*/ 7 h 27"/>
                  <a:gd name="T16" fmla="*/ 6 w 27"/>
                  <a:gd name="T17" fmla="*/ 3 h 27"/>
                  <a:gd name="T18" fmla="*/ 9 w 27"/>
                  <a:gd name="T19" fmla="*/ 1 h 27"/>
                  <a:gd name="T20" fmla="*/ 10 w 27"/>
                  <a:gd name="T21" fmla="*/ 0 h 27"/>
                  <a:gd name="T22" fmla="*/ 12 w 27"/>
                  <a:gd name="T23" fmla="*/ 0 h 27"/>
                  <a:gd name="T24" fmla="*/ 15 w 27"/>
                  <a:gd name="T25" fmla="*/ 3 h 27"/>
                  <a:gd name="T26" fmla="*/ 15 w 27"/>
                  <a:gd name="T27" fmla="*/ 6 h 27"/>
                  <a:gd name="T28" fmla="*/ 16 w 27"/>
                  <a:gd name="T29" fmla="*/ 8 h 27"/>
                  <a:gd name="T30" fmla="*/ 17 w 27"/>
                  <a:gd name="T31" fmla="*/ 8 h 27"/>
                  <a:gd name="T32" fmla="*/ 19 w 27"/>
                  <a:gd name="T33" fmla="*/ 4 h 27"/>
                  <a:gd name="T34" fmla="*/ 21 w 27"/>
                  <a:gd name="T35" fmla="*/ 6 h 27"/>
                  <a:gd name="T36" fmla="*/ 21 w 27"/>
                  <a:gd name="T37" fmla="*/ 7 h 27"/>
                  <a:gd name="T38" fmla="*/ 21 w 27"/>
                  <a:gd name="T39" fmla="*/ 11 h 27"/>
                  <a:gd name="T40" fmla="*/ 19 w 27"/>
                  <a:gd name="T41" fmla="*/ 13 h 27"/>
                  <a:gd name="T42" fmla="*/ 22 w 27"/>
                  <a:gd name="T43" fmla="*/ 15 h 27"/>
                  <a:gd name="T44" fmla="*/ 24 w 27"/>
                  <a:gd name="T45" fmla="*/ 15 h 27"/>
                  <a:gd name="T46" fmla="*/ 27 w 27"/>
                  <a:gd name="T47" fmla="*/ 19 h 27"/>
                  <a:gd name="T48" fmla="*/ 27 w 27"/>
                  <a:gd name="T49" fmla="*/ 21 h 27"/>
                  <a:gd name="T50" fmla="*/ 27 w 27"/>
                  <a:gd name="T51" fmla="*/ 21 h 27"/>
                  <a:gd name="T52" fmla="*/ 26 w 27"/>
                  <a:gd name="T5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" h="27">
                    <a:moveTo>
                      <a:pt x="26" y="27"/>
                    </a:moveTo>
                    <a:lnTo>
                      <a:pt x="24" y="27"/>
                    </a:lnTo>
                    <a:lnTo>
                      <a:pt x="17" y="24"/>
                    </a:lnTo>
                    <a:lnTo>
                      <a:pt x="11" y="19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9" y="4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19" y="13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7" y="19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6" y="2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6" name="Freihandform 98">
                <a:extLst>
                  <a:ext uri="{FF2B5EF4-FFF2-40B4-BE49-F238E27FC236}">
                    <a16:creationId xmlns:a16="http://schemas.microsoft.com/office/drawing/2014/main" id="{04C8D756-9B9B-DCC6-FC81-43FFD72D1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8975" y="6084888"/>
                <a:ext cx="23813" cy="25400"/>
              </a:xfrm>
              <a:custGeom>
                <a:avLst/>
                <a:gdLst>
                  <a:gd name="T0" fmla="*/ 13 w 15"/>
                  <a:gd name="T1" fmla="*/ 2 h 16"/>
                  <a:gd name="T2" fmla="*/ 15 w 15"/>
                  <a:gd name="T3" fmla="*/ 5 h 16"/>
                  <a:gd name="T4" fmla="*/ 13 w 15"/>
                  <a:gd name="T5" fmla="*/ 8 h 16"/>
                  <a:gd name="T6" fmla="*/ 12 w 15"/>
                  <a:gd name="T7" fmla="*/ 11 h 16"/>
                  <a:gd name="T8" fmla="*/ 8 w 15"/>
                  <a:gd name="T9" fmla="*/ 12 h 16"/>
                  <a:gd name="T10" fmla="*/ 7 w 15"/>
                  <a:gd name="T11" fmla="*/ 14 h 16"/>
                  <a:gd name="T12" fmla="*/ 4 w 15"/>
                  <a:gd name="T13" fmla="*/ 16 h 16"/>
                  <a:gd name="T14" fmla="*/ 0 w 15"/>
                  <a:gd name="T15" fmla="*/ 10 h 16"/>
                  <a:gd name="T16" fmla="*/ 3 w 15"/>
                  <a:gd name="T17" fmla="*/ 5 h 16"/>
                  <a:gd name="T18" fmla="*/ 7 w 15"/>
                  <a:gd name="T19" fmla="*/ 1 h 16"/>
                  <a:gd name="T20" fmla="*/ 9 w 15"/>
                  <a:gd name="T21" fmla="*/ 0 h 16"/>
                  <a:gd name="T22" fmla="*/ 13 w 1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6">
                    <a:moveTo>
                      <a:pt x="13" y="2"/>
                    </a:moveTo>
                    <a:lnTo>
                      <a:pt x="15" y="5"/>
                    </a:lnTo>
                    <a:lnTo>
                      <a:pt x="13" y="8"/>
                    </a:lnTo>
                    <a:lnTo>
                      <a:pt x="12" y="11"/>
                    </a:lnTo>
                    <a:lnTo>
                      <a:pt x="8" y="12"/>
                    </a:lnTo>
                    <a:lnTo>
                      <a:pt x="7" y="14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7" name="Freihandform 102">
                <a:extLst>
                  <a:ext uri="{FF2B5EF4-FFF2-40B4-BE49-F238E27FC236}">
                    <a16:creationId xmlns:a16="http://schemas.microsoft.com/office/drawing/2014/main" id="{39341BC5-3AC5-2B8C-8CE5-977799EFF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395913"/>
                <a:ext cx="169863" cy="161925"/>
              </a:xfrm>
              <a:custGeom>
                <a:avLst/>
                <a:gdLst>
                  <a:gd name="T0" fmla="*/ 36 w 107"/>
                  <a:gd name="T1" fmla="*/ 77 h 102"/>
                  <a:gd name="T2" fmla="*/ 32 w 107"/>
                  <a:gd name="T3" fmla="*/ 81 h 102"/>
                  <a:gd name="T4" fmla="*/ 28 w 107"/>
                  <a:gd name="T5" fmla="*/ 76 h 102"/>
                  <a:gd name="T6" fmla="*/ 18 w 107"/>
                  <a:gd name="T7" fmla="*/ 74 h 102"/>
                  <a:gd name="T8" fmla="*/ 15 w 107"/>
                  <a:gd name="T9" fmla="*/ 69 h 102"/>
                  <a:gd name="T10" fmla="*/ 10 w 107"/>
                  <a:gd name="T11" fmla="*/ 65 h 102"/>
                  <a:gd name="T12" fmla="*/ 6 w 107"/>
                  <a:gd name="T13" fmla="*/ 66 h 102"/>
                  <a:gd name="T14" fmla="*/ 4 w 107"/>
                  <a:gd name="T15" fmla="*/ 63 h 102"/>
                  <a:gd name="T16" fmla="*/ 4 w 107"/>
                  <a:gd name="T17" fmla="*/ 59 h 102"/>
                  <a:gd name="T18" fmla="*/ 0 w 107"/>
                  <a:gd name="T19" fmla="*/ 54 h 102"/>
                  <a:gd name="T20" fmla="*/ 3 w 107"/>
                  <a:gd name="T21" fmla="*/ 51 h 102"/>
                  <a:gd name="T22" fmla="*/ 1 w 107"/>
                  <a:gd name="T23" fmla="*/ 46 h 102"/>
                  <a:gd name="T24" fmla="*/ 3 w 107"/>
                  <a:gd name="T25" fmla="*/ 42 h 102"/>
                  <a:gd name="T26" fmla="*/ 3 w 107"/>
                  <a:gd name="T27" fmla="*/ 39 h 102"/>
                  <a:gd name="T28" fmla="*/ 4 w 107"/>
                  <a:gd name="T29" fmla="*/ 33 h 102"/>
                  <a:gd name="T30" fmla="*/ 3 w 107"/>
                  <a:gd name="T31" fmla="*/ 29 h 102"/>
                  <a:gd name="T32" fmla="*/ 1 w 107"/>
                  <a:gd name="T33" fmla="*/ 22 h 102"/>
                  <a:gd name="T34" fmla="*/ 4 w 107"/>
                  <a:gd name="T35" fmla="*/ 21 h 102"/>
                  <a:gd name="T36" fmla="*/ 5 w 107"/>
                  <a:gd name="T37" fmla="*/ 17 h 102"/>
                  <a:gd name="T38" fmla="*/ 4 w 107"/>
                  <a:gd name="T39" fmla="*/ 15 h 102"/>
                  <a:gd name="T40" fmla="*/ 9 w 107"/>
                  <a:gd name="T41" fmla="*/ 11 h 102"/>
                  <a:gd name="T42" fmla="*/ 11 w 107"/>
                  <a:gd name="T43" fmla="*/ 8 h 102"/>
                  <a:gd name="T44" fmla="*/ 14 w 107"/>
                  <a:gd name="T45" fmla="*/ 6 h 102"/>
                  <a:gd name="T46" fmla="*/ 15 w 107"/>
                  <a:gd name="T47" fmla="*/ 0 h 102"/>
                  <a:gd name="T48" fmla="*/ 22 w 107"/>
                  <a:gd name="T49" fmla="*/ 2 h 102"/>
                  <a:gd name="T50" fmla="*/ 26 w 107"/>
                  <a:gd name="T51" fmla="*/ 2 h 102"/>
                  <a:gd name="T52" fmla="*/ 30 w 107"/>
                  <a:gd name="T53" fmla="*/ 4 h 102"/>
                  <a:gd name="T54" fmla="*/ 40 w 107"/>
                  <a:gd name="T55" fmla="*/ 7 h 102"/>
                  <a:gd name="T56" fmla="*/ 43 w 107"/>
                  <a:gd name="T57" fmla="*/ 15 h 102"/>
                  <a:gd name="T58" fmla="*/ 49 w 107"/>
                  <a:gd name="T59" fmla="*/ 16 h 102"/>
                  <a:gd name="T60" fmla="*/ 58 w 107"/>
                  <a:gd name="T61" fmla="*/ 19 h 102"/>
                  <a:gd name="T62" fmla="*/ 65 w 107"/>
                  <a:gd name="T63" fmla="*/ 23 h 102"/>
                  <a:gd name="T64" fmla="*/ 69 w 107"/>
                  <a:gd name="T65" fmla="*/ 21 h 102"/>
                  <a:gd name="T66" fmla="*/ 72 w 107"/>
                  <a:gd name="T67" fmla="*/ 17 h 102"/>
                  <a:gd name="T68" fmla="*/ 70 w 107"/>
                  <a:gd name="T69" fmla="*/ 11 h 102"/>
                  <a:gd name="T70" fmla="*/ 73 w 107"/>
                  <a:gd name="T71" fmla="*/ 7 h 102"/>
                  <a:gd name="T72" fmla="*/ 78 w 107"/>
                  <a:gd name="T73" fmla="*/ 4 h 102"/>
                  <a:gd name="T74" fmla="*/ 82 w 107"/>
                  <a:gd name="T75" fmla="*/ 2 h 102"/>
                  <a:gd name="T76" fmla="*/ 91 w 107"/>
                  <a:gd name="T77" fmla="*/ 4 h 102"/>
                  <a:gd name="T78" fmla="*/ 93 w 107"/>
                  <a:gd name="T79" fmla="*/ 7 h 102"/>
                  <a:gd name="T80" fmla="*/ 96 w 107"/>
                  <a:gd name="T81" fmla="*/ 7 h 102"/>
                  <a:gd name="T82" fmla="*/ 98 w 107"/>
                  <a:gd name="T83" fmla="*/ 8 h 102"/>
                  <a:gd name="T84" fmla="*/ 104 w 107"/>
                  <a:gd name="T85" fmla="*/ 10 h 102"/>
                  <a:gd name="T86" fmla="*/ 107 w 107"/>
                  <a:gd name="T87" fmla="*/ 12 h 102"/>
                  <a:gd name="T88" fmla="*/ 104 w 107"/>
                  <a:gd name="T89" fmla="*/ 16 h 102"/>
                  <a:gd name="T90" fmla="*/ 105 w 107"/>
                  <a:gd name="T91" fmla="*/ 19 h 102"/>
                  <a:gd name="T92" fmla="*/ 103 w 107"/>
                  <a:gd name="T93" fmla="*/ 24 h 102"/>
                  <a:gd name="T94" fmla="*/ 105 w 107"/>
                  <a:gd name="T95" fmla="*/ 30 h 102"/>
                  <a:gd name="T96" fmla="*/ 105 w 107"/>
                  <a:gd name="T97" fmla="*/ 57 h 102"/>
                  <a:gd name="T98" fmla="*/ 105 w 107"/>
                  <a:gd name="T99" fmla="*/ 85 h 102"/>
                  <a:gd name="T100" fmla="*/ 105 w 107"/>
                  <a:gd name="T101" fmla="*/ 98 h 102"/>
                  <a:gd name="T102" fmla="*/ 97 w 107"/>
                  <a:gd name="T103" fmla="*/ 98 h 102"/>
                  <a:gd name="T104" fmla="*/ 97 w 107"/>
                  <a:gd name="T105" fmla="*/ 102 h 102"/>
                  <a:gd name="T106" fmla="*/ 70 w 107"/>
                  <a:gd name="T107" fmla="*/ 88 h 102"/>
                  <a:gd name="T108" fmla="*/ 44 w 107"/>
                  <a:gd name="T109" fmla="*/ 74 h 102"/>
                  <a:gd name="T110" fmla="*/ 36 w 107"/>
                  <a:gd name="T111" fmla="*/ 7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02">
                    <a:moveTo>
                      <a:pt x="36" y="77"/>
                    </a:moveTo>
                    <a:lnTo>
                      <a:pt x="32" y="81"/>
                    </a:lnTo>
                    <a:lnTo>
                      <a:pt x="28" y="76"/>
                    </a:lnTo>
                    <a:lnTo>
                      <a:pt x="18" y="74"/>
                    </a:lnTo>
                    <a:lnTo>
                      <a:pt x="15" y="69"/>
                    </a:lnTo>
                    <a:lnTo>
                      <a:pt x="10" y="65"/>
                    </a:lnTo>
                    <a:lnTo>
                      <a:pt x="6" y="66"/>
                    </a:lnTo>
                    <a:lnTo>
                      <a:pt x="4" y="63"/>
                    </a:lnTo>
                    <a:lnTo>
                      <a:pt x="4" y="59"/>
                    </a:lnTo>
                    <a:lnTo>
                      <a:pt x="0" y="54"/>
                    </a:lnTo>
                    <a:lnTo>
                      <a:pt x="3" y="51"/>
                    </a:lnTo>
                    <a:lnTo>
                      <a:pt x="1" y="46"/>
                    </a:lnTo>
                    <a:lnTo>
                      <a:pt x="3" y="42"/>
                    </a:lnTo>
                    <a:lnTo>
                      <a:pt x="3" y="39"/>
                    </a:lnTo>
                    <a:lnTo>
                      <a:pt x="4" y="33"/>
                    </a:lnTo>
                    <a:lnTo>
                      <a:pt x="3" y="29"/>
                    </a:lnTo>
                    <a:lnTo>
                      <a:pt x="1" y="22"/>
                    </a:lnTo>
                    <a:lnTo>
                      <a:pt x="4" y="21"/>
                    </a:lnTo>
                    <a:lnTo>
                      <a:pt x="5" y="17"/>
                    </a:lnTo>
                    <a:lnTo>
                      <a:pt x="4" y="15"/>
                    </a:lnTo>
                    <a:lnTo>
                      <a:pt x="9" y="11"/>
                    </a:lnTo>
                    <a:lnTo>
                      <a:pt x="11" y="8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40" y="7"/>
                    </a:lnTo>
                    <a:lnTo>
                      <a:pt x="43" y="15"/>
                    </a:lnTo>
                    <a:lnTo>
                      <a:pt x="49" y="16"/>
                    </a:lnTo>
                    <a:lnTo>
                      <a:pt x="58" y="19"/>
                    </a:lnTo>
                    <a:lnTo>
                      <a:pt x="65" y="23"/>
                    </a:lnTo>
                    <a:lnTo>
                      <a:pt x="69" y="21"/>
                    </a:lnTo>
                    <a:lnTo>
                      <a:pt x="72" y="17"/>
                    </a:lnTo>
                    <a:lnTo>
                      <a:pt x="70" y="11"/>
                    </a:lnTo>
                    <a:lnTo>
                      <a:pt x="73" y="7"/>
                    </a:lnTo>
                    <a:lnTo>
                      <a:pt x="78" y="4"/>
                    </a:lnTo>
                    <a:lnTo>
                      <a:pt x="82" y="2"/>
                    </a:lnTo>
                    <a:lnTo>
                      <a:pt x="91" y="4"/>
                    </a:lnTo>
                    <a:lnTo>
                      <a:pt x="93" y="7"/>
                    </a:lnTo>
                    <a:lnTo>
                      <a:pt x="96" y="7"/>
                    </a:lnTo>
                    <a:lnTo>
                      <a:pt x="98" y="8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04" y="16"/>
                    </a:lnTo>
                    <a:lnTo>
                      <a:pt x="105" y="19"/>
                    </a:lnTo>
                    <a:lnTo>
                      <a:pt x="103" y="24"/>
                    </a:lnTo>
                    <a:lnTo>
                      <a:pt x="105" y="30"/>
                    </a:lnTo>
                    <a:lnTo>
                      <a:pt x="105" y="57"/>
                    </a:lnTo>
                    <a:lnTo>
                      <a:pt x="105" y="85"/>
                    </a:lnTo>
                    <a:lnTo>
                      <a:pt x="105" y="98"/>
                    </a:lnTo>
                    <a:lnTo>
                      <a:pt x="97" y="98"/>
                    </a:lnTo>
                    <a:lnTo>
                      <a:pt x="97" y="102"/>
                    </a:lnTo>
                    <a:lnTo>
                      <a:pt x="70" y="88"/>
                    </a:lnTo>
                    <a:lnTo>
                      <a:pt x="44" y="74"/>
                    </a:lnTo>
                    <a:lnTo>
                      <a:pt x="36" y="7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8" name="Freihandform 103">
                <a:extLst>
                  <a:ext uri="{FF2B5EF4-FFF2-40B4-BE49-F238E27FC236}">
                    <a16:creationId xmlns:a16="http://schemas.microsoft.com/office/drawing/2014/main" id="{B6D61442-3606-A40F-B596-165967C94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5" y="5362575"/>
                <a:ext cx="169863" cy="179388"/>
              </a:xfrm>
              <a:custGeom>
                <a:avLst/>
                <a:gdLst>
                  <a:gd name="T0" fmla="*/ 105 w 107"/>
                  <a:gd name="T1" fmla="*/ 23 h 113"/>
                  <a:gd name="T2" fmla="*/ 102 w 107"/>
                  <a:gd name="T3" fmla="*/ 15 h 113"/>
                  <a:gd name="T4" fmla="*/ 102 w 107"/>
                  <a:gd name="T5" fmla="*/ 10 h 113"/>
                  <a:gd name="T6" fmla="*/ 100 w 107"/>
                  <a:gd name="T7" fmla="*/ 5 h 113"/>
                  <a:gd name="T8" fmla="*/ 96 w 107"/>
                  <a:gd name="T9" fmla="*/ 4 h 113"/>
                  <a:gd name="T10" fmla="*/ 90 w 107"/>
                  <a:gd name="T11" fmla="*/ 3 h 113"/>
                  <a:gd name="T12" fmla="*/ 83 w 107"/>
                  <a:gd name="T13" fmla="*/ 3 h 113"/>
                  <a:gd name="T14" fmla="*/ 79 w 107"/>
                  <a:gd name="T15" fmla="*/ 0 h 113"/>
                  <a:gd name="T16" fmla="*/ 75 w 107"/>
                  <a:gd name="T17" fmla="*/ 0 h 113"/>
                  <a:gd name="T18" fmla="*/ 72 w 107"/>
                  <a:gd name="T19" fmla="*/ 5 h 113"/>
                  <a:gd name="T20" fmla="*/ 69 w 107"/>
                  <a:gd name="T21" fmla="*/ 14 h 113"/>
                  <a:gd name="T22" fmla="*/ 63 w 107"/>
                  <a:gd name="T23" fmla="*/ 16 h 113"/>
                  <a:gd name="T24" fmla="*/ 56 w 107"/>
                  <a:gd name="T25" fmla="*/ 20 h 113"/>
                  <a:gd name="T26" fmla="*/ 52 w 107"/>
                  <a:gd name="T27" fmla="*/ 26 h 113"/>
                  <a:gd name="T28" fmla="*/ 52 w 107"/>
                  <a:gd name="T29" fmla="*/ 29 h 113"/>
                  <a:gd name="T30" fmla="*/ 48 w 107"/>
                  <a:gd name="T31" fmla="*/ 37 h 113"/>
                  <a:gd name="T32" fmla="*/ 50 w 107"/>
                  <a:gd name="T33" fmla="*/ 46 h 113"/>
                  <a:gd name="T34" fmla="*/ 44 w 107"/>
                  <a:gd name="T35" fmla="*/ 52 h 113"/>
                  <a:gd name="T36" fmla="*/ 41 w 107"/>
                  <a:gd name="T37" fmla="*/ 55 h 113"/>
                  <a:gd name="T38" fmla="*/ 36 w 107"/>
                  <a:gd name="T39" fmla="*/ 60 h 113"/>
                  <a:gd name="T40" fmla="*/ 30 w 107"/>
                  <a:gd name="T41" fmla="*/ 61 h 113"/>
                  <a:gd name="T42" fmla="*/ 26 w 107"/>
                  <a:gd name="T43" fmla="*/ 63 h 113"/>
                  <a:gd name="T44" fmla="*/ 26 w 107"/>
                  <a:gd name="T45" fmla="*/ 63 h 113"/>
                  <a:gd name="T46" fmla="*/ 21 w 107"/>
                  <a:gd name="T47" fmla="*/ 72 h 113"/>
                  <a:gd name="T48" fmla="*/ 18 w 107"/>
                  <a:gd name="T49" fmla="*/ 74 h 113"/>
                  <a:gd name="T50" fmla="*/ 15 w 107"/>
                  <a:gd name="T51" fmla="*/ 79 h 113"/>
                  <a:gd name="T52" fmla="*/ 15 w 107"/>
                  <a:gd name="T53" fmla="*/ 83 h 113"/>
                  <a:gd name="T54" fmla="*/ 13 w 107"/>
                  <a:gd name="T55" fmla="*/ 86 h 113"/>
                  <a:gd name="T56" fmla="*/ 11 w 107"/>
                  <a:gd name="T57" fmla="*/ 87 h 113"/>
                  <a:gd name="T58" fmla="*/ 7 w 107"/>
                  <a:gd name="T59" fmla="*/ 92 h 113"/>
                  <a:gd name="T60" fmla="*/ 5 w 107"/>
                  <a:gd name="T61" fmla="*/ 98 h 113"/>
                  <a:gd name="T62" fmla="*/ 6 w 107"/>
                  <a:gd name="T63" fmla="*/ 101 h 113"/>
                  <a:gd name="T64" fmla="*/ 3 w 107"/>
                  <a:gd name="T65" fmla="*/ 104 h 113"/>
                  <a:gd name="T66" fmla="*/ 1 w 107"/>
                  <a:gd name="T67" fmla="*/ 106 h 113"/>
                  <a:gd name="T68" fmla="*/ 0 w 107"/>
                  <a:gd name="T69" fmla="*/ 109 h 113"/>
                  <a:gd name="T70" fmla="*/ 0 w 107"/>
                  <a:gd name="T71" fmla="*/ 113 h 113"/>
                  <a:gd name="T72" fmla="*/ 1 w 107"/>
                  <a:gd name="T73" fmla="*/ 110 h 113"/>
                  <a:gd name="T74" fmla="*/ 28 w 107"/>
                  <a:gd name="T75" fmla="*/ 110 h 113"/>
                  <a:gd name="T76" fmla="*/ 26 w 107"/>
                  <a:gd name="T77" fmla="*/ 100 h 113"/>
                  <a:gd name="T78" fmla="*/ 28 w 107"/>
                  <a:gd name="T79" fmla="*/ 96 h 113"/>
                  <a:gd name="T80" fmla="*/ 35 w 107"/>
                  <a:gd name="T81" fmla="*/ 95 h 113"/>
                  <a:gd name="T82" fmla="*/ 35 w 107"/>
                  <a:gd name="T83" fmla="*/ 77 h 113"/>
                  <a:gd name="T84" fmla="*/ 56 w 107"/>
                  <a:gd name="T85" fmla="*/ 77 h 113"/>
                  <a:gd name="T86" fmla="*/ 56 w 107"/>
                  <a:gd name="T87" fmla="*/ 66 h 113"/>
                  <a:gd name="T88" fmla="*/ 56 w 107"/>
                  <a:gd name="T89" fmla="*/ 65 h 113"/>
                  <a:gd name="T90" fmla="*/ 56 w 107"/>
                  <a:gd name="T91" fmla="*/ 63 h 113"/>
                  <a:gd name="T92" fmla="*/ 56 w 107"/>
                  <a:gd name="T93" fmla="*/ 55 h 113"/>
                  <a:gd name="T94" fmla="*/ 67 w 107"/>
                  <a:gd name="T95" fmla="*/ 49 h 113"/>
                  <a:gd name="T96" fmla="*/ 73 w 107"/>
                  <a:gd name="T97" fmla="*/ 48 h 113"/>
                  <a:gd name="T98" fmla="*/ 79 w 107"/>
                  <a:gd name="T99" fmla="*/ 45 h 113"/>
                  <a:gd name="T100" fmla="*/ 82 w 107"/>
                  <a:gd name="T101" fmla="*/ 42 h 113"/>
                  <a:gd name="T102" fmla="*/ 89 w 107"/>
                  <a:gd name="T103" fmla="*/ 39 h 113"/>
                  <a:gd name="T104" fmla="*/ 90 w 107"/>
                  <a:gd name="T105" fmla="*/ 33 h 113"/>
                  <a:gd name="T106" fmla="*/ 94 w 107"/>
                  <a:gd name="T107" fmla="*/ 32 h 113"/>
                  <a:gd name="T108" fmla="*/ 96 w 107"/>
                  <a:gd name="T109" fmla="*/ 29 h 113"/>
                  <a:gd name="T110" fmla="*/ 106 w 107"/>
                  <a:gd name="T111" fmla="*/ 28 h 113"/>
                  <a:gd name="T112" fmla="*/ 107 w 107"/>
                  <a:gd name="T113" fmla="*/ 25 h 113"/>
                  <a:gd name="T114" fmla="*/ 105 w 107"/>
                  <a:gd name="T115" fmla="*/ 2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113">
                    <a:moveTo>
                      <a:pt x="105" y="23"/>
                    </a:moveTo>
                    <a:lnTo>
                      <a:pt x="102" y="15"/>
                    </a:lnTo>
                    <a:lnTo>
                      <a:pt x="102" y="10"/>
                    </a:lnTo>
                    <a:lnTo>
                      <a:pt x="100" y="5"/>
                    </a:lnTo>
                    <a:lnTo>
                      <a:pt x="96" y="4"/>
                    </a:lnTo>
                    <a:lnTo>
                      <a:pt x="90" y="3"/>
                    </a:lnTo>
                    <a:lnTo>
                      <a:pt x="83" y="3"/>
                    </a:lnTo>
                    <a:lnTo>
                      <a:pt x="79" y="0"/>
                    </a:lnTo>
                    <a:lnTo>
                      <a:pt x="75" y="0"/>
                    </a:lnTo>
                    <a:lnTo>
                      <a:pt x="72" y="5"/>
                    </a:lnTo>
                    <a:lnTo>
                      <a:pt x="69" y="14"/>
                    </a:lnTo>
                    <a:lnTo>
                      <a:pt x="63" y="16"/>
                    </a:lnTo>
                    <a:lnTo>
                      <a:pt x="56" y="20"/>
                    </a:lnTo>
                    <a:lnTo>
                      <a:pt x="52" y="26"/>
                    </a:lnTo>
                    <a:lnTo>
                      <a:pt x="52" y="29"/>
                    </a:lnTo>
                    <a:lnTo>
                      <a:pt x="48" y="37"/>
                    </a:lnTo>
                    <a:lnTo>
                      <a:pt x="50" y="46"/>
                    </a:lnTo>
                    <a:lnTo>
                      <a:pt x="44" y="52"/>
                    </a:lnTo>
                    <a:lnTo>
                      <a:pt x="41" y="55"/>
                    </a:lnTo>
                    <a:lnTo>
                      <a:pt x="36" y="60"/>
                    </a:lnTo>
                    <a:lnTo>
                      <a:pt x="30" y="61"/>
                    </a:lnTo>
                    <a:lnTo>
                      <a:pt x="26" y="63"/>
                    </a:lnTo>
                    <a:lnTo>
                      <a:pt x="26" y="63"/>
                    </a:lnTo>
                    <a:lnTo>
                      <a:pt x="21" y="72"/>
                    </a:lnTo>
                    <a:lnTo>
                      <a:pt x="18" y="74"/>
                    </a:lnTo>
                    <a:lnTo>
                      <a:pt x="15" y="79"/>
                    </a:lnTo>
                    <a:lnTo>
                      <a:pt x="15" y="83"/>
                    </a:lnTo>
                    <a:lnTo>
                      <a:pt x="13" y="86"/>
                    </a:lnTo>
                    <a:lnTo>
                      <a:pt x="11" y="87"/>
                    </a:lnTo>
                    <a:lnTo>
                      <a:pt x="7" y="92"/>
                    </a:lnTo>
                    <a:lnTo>
                      <a:pt x="5" y="98"/>
                    </a:lnTo>
                    <a:lnTo>
                      <a:pt x="6" y="101"/>
                    </a:lnTo>
                    <a:lnTo>
                      <a:pt x="3" y="104"/>
                    </a:lnTo>
                    <a:lnTo>
                      <a:pt x="1" y="106"/>
                    </a:lnTo>
                    <a:lnTo>
                      <a:pt x="0" y="109"/>
                    </a:lnTo>
                    <a:lnTo>
                      <a:pt x="0" y="113"/>
                    </a:lnTo>
                    <a:lnTo>
                      <a:pt x="1" y="110"/>
                    </a:lnTo>
                    <a:lnTo>
                      <a:pt x="28" y="110"/>
                    </a:lnTo>
                    <a:lnTo>
                      <a:pt x="26" y="100"/>
                    </a:lnTo>
                    <a:lnTo>
                      <a:pt x="28" y="96"/>
                    </a:lnTo>
                    <a:lnTo>
                      <a:pt x="35" y="95"/>
                    </a:lnTo>
                    <a:lnTo>
                      <a:pt x="35" y="77"/>
                    </a:lnTo>
                    <a:lnTo>
                      <a:pt x="56" y="77"/>
                    </a:lnTo>
                    <a:lnTo>
                      <a:pt x="56" y="66"/>
                    </a:lnTo>
                    <a:lnTo>
                      <a:pt x="56" y="65"/>
                    </a:lnTo>
                    <a:lnTo>
                      <a:pt x="56" y="63"/>
                    </a:lnTo>
                    <a:lnTo>
                      <a:pt x="56" y="55"/>
                    </a:lnTo>
                    <a:lnTo>
                      <a:pt x="67" y="49"/>
                    </a:lnTo>
                    <a:lnTo>
                      <a:pt x="73" y="48"/>
                    </a:lnTo>
                    <a:lnTo>
                      <a:pt x="79" y="45"/>
                    </a:lnTo>
                    <a:lnTo>
                      <a:pt x="82" y="42"/>
                    </a:lnTo>
                    <a:lnTo>
                      <a:pt x="89" y="39"/>
                    </a:lnTo>
                    <a:lnTo>
                      <a:pt x="90" y="33"/>
                    </a:lnTo>
                    <a:lnTo>
                      <a:pt x="94" y="32"/>
                    </a:lnTo>
                    <a:lnTo>
                      <a:pt x="96" y="29"/>
                    </a:lnTo>
                    <a:lnTo>
                      <a:pt x="106" y="28"/>
                    </a:lnTo>
                    <a:lnTo>
                      <a:pt x="107" y="25"/>
                    </a:lnTo>
                    <a:lnTo>
                      <a:pt x="105" y="2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59" name="Freihandform 106">
                <a:extLst>
                  <a:ext uri="{FF2B5EF4-FFF2-40B4-BE49-F238E27FC236}">
                    <a16:creationId xmlns:a16="http://schemas.microsoft.com/office/drawing/2014/main" id="{C89F27BA-C7C4-7B03-9205-50C2927B1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425" y="5895975"/>
                <a:ext cx="77788" cy="152400"/>
              </a:xfrm>
              <a:custGeom>
                <a:avLst/>
                <a:gdLst>
                  <a:gd name="T0" fmla="*/ 43 w 49"/>
                  <a:gd name="T1" fmla="*/ 3 h 96"/>
                  <a:gd name="T2" fmla="*/ 44 w 49"/>
                  <a:gd name="T3" fmla="*/ 6 h 96"/>
                  <a:gd name="T4" fmla="*/ 46 w 49"/>
                  <a:gd name="T5" fmla="*/ 11 h 96"/>
                  <a:gd name="T6" fmla="*/ 47 w 49"/>
                  <a:gd name="T7" fmla="*/ 19 h 96"/>
                  <a:gd name="T8" fmla="*/ 49 w 49"/>
                  <a:gd name="T9" fmla="*/ 22 h 96"/>
                  <a:gd name="T10" fmla="*/ 49 w 49"/>
                  <a:gd name="T11" fmla="*/ 26 h 96"/>
                  <a:gd name="T12" fmla="*/ 47 w 49"/>
                  <a:gd name="T13" fmla="*/ 28 h 96"/>
                  <a:gd name="T14" fmla="*/ 45 w 49"/>
                  <a:gd name="T15" fmla="*/ 23 h 96"/>
                  <a:gd name="T16" fmla="*/ 44 w 49"/>
                  <a:gd name="T17" fmla="*/ 26 h 96"/>
                  <a:gd name="T18" fmla="*/ 45 w 49"/>
                  <a:gd name="T19" fmla="*/ 31 h 96"/>
                  <a:gd name="T20" fmla="*/ 44 w 49"/>
                  <a:gd name="T21" fmla="*/ 34 h 96"/>
                  <a:gd name="T22" fmla="*/ 43 w 49"/>
                  <a:gd name="T23" fmla="*/ 35 h 96"/>
                  <a:gd name="T24" fmla="*/ 41 w 49"/>
                  <a:gd name="T25" fmla="*/ 42 h 96"/>
                  <a:gd name="T26" fmla="*/ 39 w 49"/>
                  <a:gd name="T27" fmla="*/ 50 h 96"/>
                  <a:gd name="T28" fmla="*/ 35 w 49"/>
                  <a:gd name="T29" fmla="*/ 60 h 96"/>
                  <a:gd name="T30" fmla="*/ 32 w 49"/>
                  <a:gd name="T31" fmla="*/ 73 h 96"/>
                  <a:gd name="T32" fmla="*/ 29 w 49"/>
                  <a:gd name="T33" fmla="*/ 83 h 96"/>
                  <a:gd name="T34" fmla="*/ 26 w 49"/>
                  <a:gd name="T35" fmla="*/ 91 h 96"/>
                  <a:gd name="T36" fmla="*/ 21 w 49"/>
                  <a:gd name="T37" fmla="*/ 93 h 96"/>
                  <a:gd name="T38" fmla="*/ 15 w 49"/>
                  <a:gd name="T39" fmla="*/ 96 h 96"/>
                  <a:gd name="T40" fmla="*/ 11 w 49"/>
                  <a:gd name="T41" fmla="*/ 95 h 96"/>
                  <a:gd name="T42" fmla="*/ 5 w 49"/>
                  <a:gd name="T43" fmla="*/ 92 h 96"/>
                  <a:gd name="T44" fmla="*/ 4 w 49"/>
                  <a:gd name="T45" fmla="*/ 87 h 96"/>
                  <a:gd name="T46" fmla="*/ 4 w 49"/>
                  <a:gd name="T47" fmla="*/ 81 h 96"/>
                  <a:gd name="T48" fmla="*/ 2 w 49"/>
                  <a:gd name="T49" fmla="*/ 75 h 96"/>
                  <a:gd name="T50" fmla="*/ 0 w 49"/>
                  <a:gd name="T51" fmla="*/ 71 h 96"/>
                  <a:gd name="T52" fmla="*/ 2 w 49"/>
                  <a:gd name="T53" fmla="*/ 66 h 96"/>
                  <a:gd name="T54" fmla="*/ 5 w 49"/>
                  <a:gd name="T55" fmla="*/ 64 h 96"/>
                  <a:gd name="T56" fmla="*/ 5 w 49"/>
                  <a:gd name="T57" fmla="*/ 62 h 96"/>
                  <a:gd name="T58" fmla="*/ 8 w 49"/>
                  <a:gd name="T59" fmla="*/ 56 h 96"/>
                  <a:gd name="T60" fmla="*/ 9 w 49"/>
                  <a:gd name="T61" fmla="*/ 51 h 96"/>
                  <a:gd name="T62" fmla="*/ 6 w 49"/>
                  <a:gd name="T63" fmla="*/ 49 h 96"/>
                  <a:gd name="T64" fmla="*/ 5 w 49"/>
                  <a:gd name="T65" fmla="*/ 44 h 96"/>
                  <a:gd name="T66" fmla="*/ 5 w 49"/>
                  <a:gd name="T67" fmla="*/ 38 h 96"/>
                  <a:gd name="T68" fmla="*/ 8 w 49"/>
                  <a:gd name="T69" fmla="*/ 33 h 96"/>
                  <a:gd name="T70" fmla="*/ 9 w 49"/>
                  <a:gd name="T71" fmla="*/ 29 h 96"/>
                  <a:gd name="T72" fmla="*/ 11 w 49"/>
                  <a:gd name="T73" fmla="*/ 29 h 96"/>
                  <a:gd name="T74" fmla="*/ 16 w 49"/>
                  <a:gd name="T75" fmla="*/ 27 h 96"/>
                  <a:gd name="T76" fmla="*/ 18 w 49"/>
                  <a:gd name="T77" fmla="*/ 26 h 96"/>
                  <a:gd name="T78" fmla="*/ 21 w 49"/>
                  <a:gd name="T79" fmla="*/ 26 h 96"/>
                  <a:gd name="T80" fmla="*/ 24 w 49"/>
                  <a:gd name="T81" fmla="*/ 22 h 96"/>
                  <a:gd name="T82" fmla="*/ 30 w 49"/>
                  <a:gd name="T83" fmla="*/ 17 h 96"/>
                  <a:gd name="T84" fmla="*/ 32 w 49"/>
                  <a:gd name="T85" fmla="*/ 15 h 96"/>
                  <a:gd name="T86" fmla="*/ 32 w 49"/>
                  <a:gd name="T87" fmla="*/ 11 h 96"/>
                  <a:gd name="T88" fmla="*/ 34 w 49"/>
                  <a:gd name="T89" fmla="*/ 13 h 96"/>
                  <a:gd name="T90" fmla="*/ 38 w 49"/>
                  <a:gd name="T91" fmla="*/ 8 h 96"/>
                  <a:gd name="T92" fmla="*/ 38 w 49"/>
                  <a:gd name="T93" fmla="*/ 4 h 96"/>
                  <a:gd name="T94" fmla="*/ 40 w 49"/>
                  <a:gd name="T95" fmla="*/ 0 h 96"/>
                  <a:gd name="T96" fmla="*/ 43 w 49"/>
                  <a:gd name="T97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" h="96">
                    <a:moveTo>
                      <a:pt x="43" y="3"/>
                    </a:moveTo>
                    <a:lnTo>
                      <a:pt x="44" y="6"/>
                    </a:lnTo>
                    <a:lnTo>
                      <a:pt x="46" y="11"/>
                    </a:lnTo>
                    <a:lnTo>
                      <a:pt x="47" y="19"/>
                    </a:lnTo>
                    <a:lnTo>
                      <a:pt x="49" y="22"/>
                    </a:lnTo>
                    <a:lnTo>
                      <a:pt x="49" y="26"/>
                    </a:lnTo>
                    <a:lnTo>
                      <a:pt x="47" y="28"/>
                    </a:lnTo>
                    <a:lnTo>
                      <a:pt x="45" y="23"/>
                    </a:lnTo>
                    <a:lnTo>
                      <a:pt x="44" y="26"/>
                    </a:lnTo>
                    <a:lnTo>
                      <a:pt x="45" y="31"/>
                    </a:lnTo>
                    <a:lnTo>
                      <a:pt x="44" y="34"/>
                    </a:lnTo>
                    <a:lnTo>
                      <a:pt x="43" y="35"/>
                    </a:lnTo>
                    <a:lnTo>
                      <a:pt x="41" y="42"/>
                    </a:lnTo>
                    <a:lnTo>
                      <a:pt x="39" y="50"/>
                    </a:lnTo>
                    <a:lnTo>
                      <a:pt x="35" y="60"/>
                    </a:lnTo>
                    <a:lnTo>
                      <a:pt x="32" y="73"/>
                    </a:lnTo>
                    <a:lnTo>
                      <a:pt x="29" y="83"/>
                    </a:lnTo>
                    <a:lnTo>
                      <a:pt x="26" y="91"/>
                    </a:lnTo>
                    <a:lnTo>
                      <a:pt x="21" y="93"/>
                    </a:lnTo>
                    <a:lnTo>
                      <a:pt x="15" y="96"/>
                    </a:lnTo>
                    <a:lnTo>
                      <a:pt x="11" y="95"/>
                    </a:lnTo>
                    <a:lnTo>
                      <a:pt x="5" y="92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2" y="75"/>
                    </a:lnTo>
                    <a:lnTo>
                      <a:pt x="0" y="71"/>
                    </a:lnTo>
                    <a:lnTo>
                      <a:pt x="2" y="66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8" y="56"/>
                    </a:lnTo>
                    <a:lnTo>
                      <a:pt x="9" y="51"/>
                    </a:lnTo>
                    <a:lnTo>
                      <a:pt x="6" y="49"/>
                    </a:lnTo>
                    <a:lnTo>
                      <a:pt x="5" y="44"/>
                    </a:lnTo>
                    <a:lnTo>
                      <a:pt x="5" y="38"/>
                    </a:lnTo>
                    <a:lnTo>
                      <a:pt x="8" y="33"/>
                    </a:lnTo>
                    <a:lnTo>
                      <a:pt x="9" y="29"/>
                    </a:lnTo>
                    <a:lnTo>
                      <a:pt x="11" y="29"/>
                    </a:lnTo>
                    <a:lnTo>
                      <a:pt x="16" y="27"/>
                    </a:lnTo>
                    <a:lnTo>
                      <a:pt x="18" y="26"/>
                    </a:lnTo>
                    <a:lnTo>
                      <a:pt x="21" y="26"/>
                    </a:lnTo>
                    <a:lnTo>
                      <a:pt x="24" y="22"/>
                    </a:lnTo>
                    <a:lnTo>
                      <a:pt x="30" y="17"/>
                    </a:lnTo>
                    <a:lnTo>
                      <a:pt x="32" y="15"/>
                    </a:lnTo>
                    <a:lnTo>
                      <a:pt x="32" y="11"/>
                    </a:lnTo>
                    <a:lnTo>
                      <a:pt x="34" y="13"/>
                    </a:lnTo>
                    <a:lnTo>
                      <a:pt x="38" y="8"/>
                    </a:lnTo>
                    <a:lnTo>
                      <a:pt x="38" y="4"/>
                    </a:lnTo>
                    <a:lnTo>
                      <a:pt x="40" y="0"/>
                    </a:lnTo>
                    <a:lnTo>
                      <a:pt x="43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0" name="Freihandform 108">
                <a:extLst>
                  <a:ext uri="{FF2B5EF4-FFF2-40B4-BE49-F238E27FC236}">
                    <a16:creationId xmlns:a16="http://schemas.microsoft.com/office/drawing/2014/main" id="{0B53E459-D5EB-2A96-F258-B029ABAE4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875" y="5495925"/>
                <a:ext cx="176213" cy="165100"/>
              </a:xfrm>
              <a:custGeom>
                <a:avLst/>
                <a:gdLst>
                  <a:gd name="T0" fmla="*/ 3 w 111"/>
                  <a:gd name="T1" fmla="*/ 72 h 104"/>
                  <a:gd name="T2" fmla="*/ 6 w 111"/>
                  <a:gd name="T3" fmla="*/ 68 h 104"/>
                  <a:gd name="T4" fmla="*/ 15 w 111"/>
                  <a:gd name="T5" fmla="*/ 69 h 104"/>
                  <a:gd name="T6" fmla="*/ 18 w 111"/>
                  <a:gd name="T7" fmla="*/ 68 h 104"/>
                  <a:gd name="T8" fmla="*/ 46 w 111"/>
                  <a:gd name="T9" fmla="*/ 63 h 104"/>
                  <a:gd name="T10" fmla="*/ 43 w 111"/>
                  <a:gd name="T11" fmla="*/ 31 h 104"/>
                  <a:gd name="T12" fmla="*/ 50 w 111"/>
                  <a:gd name="T13" fmla="*/ 0 h 104"/>
                  <a:gd name="T14" fmla="*/ 95 w 111"/>
                  <a:gd name="T15" fmla="*/ 31 h 104"/>
                  <a:gd name="T16" fmla="*/ 101 w 111"/>
                  <a:gd name="T17" fmla="*/ 36 h 104"/>
                  <a:gd name="T18" fmla="*/ 103 w 111"/>
                  <a:gd name="T19" fmla="*/ 42 h 104"/>
                  <a:gd name="T20" fmla="*/ 111 w 111"/>
                  <a:gd name="T21" fmla="*/ 58 h 104"/>
                  <a:gd name="T22" fmla="*/ 107 w 111"/>
                  <a:gd name="T23" fmla="*/ 66 h 104"/>
                  <a:gd name="T24" fmla="*/ 92 w 111"/>
                  <a:gd name="T25" fmla="*/ 69 h 104"/>
                  <a:gd name="T26" fmla="*/ 85 w 111"/>
                  <a:gd name="T27" fmla="*/ 71 h 104"/>
                  <a:gd name="T28" fmla="*/ 79 w 111"/>
                  <a:gd name="T29" fmla="*/ 70 h 104"/>
                  <a:gd name="T30" fmla="*/ 69 w 111"/>
                  <a:gd name="T31" fmla="*/ 74 h 104"/>
                  <a:gd name="T32" fmla="*/ 62 w 111"/>
                  <a:gd name="T33" fmla="*/ 78 h 104"/>
                  <a:gd name="T34" fmla="*/ 58 w 111"/>
                  <a:gd name="T35" fmla="*/ 82 h 104"/>
                  <a:gd name="T36" fmla="*/ 53 w 111"/>
                  <a:gd name="T37" fmla="*/ 82 h 104"/>
                  <a:gd name="T38" fmla="*/ 47 w 111"/>
                  <a:gd name="T39" fmla="*/ 93 h 104"/>
                  <a:gd name="T40" fmla="*/ 46 w 111"/>
                  <a:gd name="T41" fmla="*/ 98 h 104"/>
                  <a:gd name="T42" fmla="*/ 44 w 111"/>
                  <a:gd name="T43" fmla="*/ 103 h 104"/>
                  <a:gd name="T44" fmla="*/ 41 w 111"/>
                  <a:gd name="T45" fmla="*/ 101 h 104"/>
                  <a:gd name="T46" fmla="*/ 38 w 111"/>
                  <a:gd name="T47" fmla="*/ 101 h 104"/>
                  <a:gd name="T48" fmla="*/ 32 w 111"/>
                  <a:gd name="T49" fmla="*/ 104 h 104"/>
                  <a:gd name="T50" fmla="*/ 28 w 111"/>
                  <a:gd name="T51" fmla="*/ 104 h 104"/>
                  <a:gd name="T52" fmla="*/ 27 w 111"/>
                  <a:gd name="T53" fmla="*/ 99 h 104"/>
                  <a:gd name="T54" fmla="*/ 24 w 111"/>
                  <a:gd name="T55" fmla="*/ 99 h 104"/>
                  <a:gd name="T56" fmla="*/ 26 w 111"/>
                  <a:gd name="T57" fmla="*/ 95 h 104"/>
                  <a:gd name="T58" fmla="*/ 23 w 111"/>
                  <a:gd name="T59" fmla="*/ 90 h 104"/>
                  <a:gd name="T60" fmla="*/ 20 w 111"/>
                  <a:gd name="T61" fmla="*/ 89 h 104"/>
                  <a:gd name="T62" fmla="*/ 16 w 111"/>
                  <a:gd name="T63" fmla="*/ 90 h 104"/>
                  <a:gd name="T64" fmla="*/ 11 w 111"/>
                  <a:gd name="T65" fmla="*/ 92 h 104"/>
                  <a:gd name="T66" fmla="*/ 9 w 111"/>
                  <a:gd name="T67" fmla="*/ 89 h 104"/>
                  <a:gd name="T68" fmla="*/ 5 w 111"/>
                  <a:gd name="T69" fmla="*/ 90 h 104"/>
                  <a:gd name="T70" fmla="*/ 5 w 111"/>
                  <a:gd name="T71" fmla="*/ 86 h 104"/>
                  <a:gd name="T72" fmla="*/ 3 w 111"/>
                  <a:gd name="T73" fmla="*/ 81 h 104"/>
                  <a:gd name="T74" fmla="*/ 0 w 111"/>
                  <a:gd name="T75" fmla="*/ 7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1" h="104">
                    <a:moveTo>
                      <a:pt x="0" y="74"/>
                    </a:moveTo>
                    <a:lnTo>
                      <a:pt x="3" y="72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11" y="70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8" y="68"/>
                    </a:lnTo>
                    <a:lnTo>
                      <a:pt x="45" y="68"/>
                    </a:lnTo>
                    <a:lnTo>
                      <a:pt x="46" y="63"/>
                    </a:lnTo>
                    <a:lnTo>
                      <a:pt x="45" y="61"/>
                    </a:lnTo>
                    <a:lnTo>
                      <a:pt x="43" y="31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72" y="16"/>
                    </a:lnTo>
                    <a:lnTo>
                      <a:pt x="95" y="31"/>
                    </a:lnTo>
                    <a:lnTo>
                      <a:pt x="96" y="35"/>
                    </a:lnTo>
                    <a:lnTo>
                      <a:pt x="101" y="36"/>
                    </a:lnTo>
                    <a:lnTo>
                      <a:pt x="103" y="37"/>
                    </a:lnTo>
                    <a:lnTo>
                      <a:pt x="103" y="42"/>
                    </a:lnTo>
                    <a:lnTo>
                      <a:pt x="111" y="41"/>
                    </a:lnTo>
                    <a:lnTo>
                      <a:pt x="111" y="58"/>
                    </a:lnTo>
                    <a:lnTo>
                      <a:pt x="108" y="63"/>
                    </a:lnTo>
                    <a:lnTo>
                      <a:pt x="107" y="66"/>
                    </a:lnTo>
                    <a:lnTo>
                      <a:pt x="101" y="68"/>
                    </a:lnTo>
                    <a:lnTo>
                      <a:pt x="92" y="69"/>
                    </a:lnTo>
                    <a:lnTo>
                      <a:pt x="90" y="71"/>
                    </a:lnTo>
                    <a:lnTo>
                      <a:pt x="85" y="71"/>
                    </a:lnTo>
                    <a:lnTo>
                      <a:pt x="80" y="71"/>
                    </a:lnTo>
                    <a:lnTo>
                      <a:pt x="79" y="70"/>
                    </a:lnTo>
                    <a:lnTo>
                      <a:pt x="75" y="71"/>
                    </a:lnTo>
                    <a:lnTo>
                      <a:pt x="69" y="74"/>
                    </a:lnTo>
                    <a:lnTo>
                      <a:pt x="68" y="76"/>
                    </a:lnTo>
                    <a:lnTo>
                      <a:pt x="62" y="78"/>
                    </a:lnTo>
                    <a:lnTo>
                      <a:pt x="62" y="81"/>
                    </a:lnTo>
                    <a:lnTo>
                      <a:pt x="58" y="82"/>
                    </a:lnTo>
                    <a:lnTo>
                      <a:pt x="56" y="81"/>
                    </a:lnTo>
                    <a:lnTo>
                      <a:pt x="53" y="82"/>
                    </a:lnTo>
                    <a:lnTo>
                      <a:pt x="52" y="87"/>
                    </a:lnTo>
                    <a:lnTo>
                      <a:pt x="47" y="93"/>
                    </a:lnTo>
                    <a:lnTo>
                      <a:pt x="47" y="95"/>
                    </a:lnTo>
                    <a:lnTo>
                      <a:pt x="46" y="98"/>
                    </a:lnTo>
                    <a:lnTo>
                      <a:pt x="46" y="103"/>
                    </a:lnTo>
                    <a:lnTo>
                      <a:pt x="44" y="103"/>
                    </a:lnTo>
                    <a:lnTo>
                      <a:pt x="41" y="104"/>
                    </a:lnTo>
                    <a:lnTo>
                      <a:pt x="41" y="101"/>
                    </a:lnTo>
                    <a:lnTo>
                      <a:pt x="39" y="101"/>
                    </a:lnTo>
                    <a:lnTo>
                      <a:pt x="38" y="101"/>
                    </a:lnTo>
                    <a:lnTo>
                      <a:pt x="37" y="104"/>
                    </a:lnTo>
                    <a:lnTo>
                      <a:pt x="32" y="104"/>
                    </a:lnTo>
                    <a:lnTo>
                      <a:pt x="29" y="103"/>
                    </a:lnTo>
                    <a:lnTo>
                      <a:pt x="28" y="104"/>
                    </a:lnTo>
                    <a:lnTo>
                      <a:pt x="27" y="101"/>
                    </a:lnTo>
                    <a:lnTo>
                      <a:pt x="27" y="99"/>
                    </a:lnTo>
                    <a:lnTo>
                      <a:pt x="26" y="99"/>
                    </a:lnTo>
                    <a:lnTo>
                      <a:pt x="24" y="99"/>
                    </a:lnTo>
                    <a:lnTo>
                      <a:pt x="24" y="97"/>
                    </a:lnTo>
                    <a:lnTo>
                      <a:pt x="26" y="95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1" y="89"/>
                    </a:lnTo>
                    <a:lnTo>
                      <a:pt x="20" y="89"/>
                    </a:lnTo>
                    <a:lnTo>
                      <a:pt x="18" y="89"/>
                    </a:lnTo>
                    <a:lnTo>
                      <a:pt x="16" y="90"/>
                    </a:lnTo>
                    <a:lnTo>
                      <a:pt x="15" y="92"/>
                    </a:lnTo>
                    <a:lnTo>
                      <a:pt x="11" y="92"/>
                    </a:lnTo>
                    <a:lnTo>
                      <a:pt x="10" y="89"/>
                    </a:lnTo>
                    <a:lnTo>
                      <a:pt x="9" y="89"/>
                    </a:lnTo>
                    <a:lnTo>
                      <a:pt x="6" y="90"/>
                    </a:lnTo>
                    <a:lnTo>
                      <a:pt x="5" y="90"/>
                    </a:lnTo>
                    <a:lnTo>
                      <a:pt x="5" y="88"/>
                    </a:lnTo>
                    <a:lnTo>
                      <a:pt x="5" y="86"/>
                    </a:lnTo>
                    <a:lnTo>
                      <a:pt x="5" y="83"/>
                    </a:lnTo>
                    <a:lnTo>
                      <a:pt x="3" y="81"/>
                    </a:lnTo>
                    <a:lnTo>
                      <a:pt x="2" y="77"/>
                    </a:lnTo>
                    <a:lnTo>
                      <a:pt x="0" y="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1" name="Freihandform 111">
                <a:extLst>
                  <a:ext uri="{FF2B5EF4-FFF2-40B4-BE49-F238E27FC236}">
                    <a16:creationId xmlns:a16="http://schemas.microsoft.com/office/drawing/2014/main" id="{DD6B58B0-3681-04AF-5FC1-29FA70B0E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075" y="5467350"/>
                <a:ext cx="130175" cy="146050"/>
              </a:xfrm>
              <a:custGeom>
                <a:avLst/>
                <a:gdLst>
                  <a:gd name="T0" fmla="*/ 32 w 82"/>
                  <a:gd name="T1" fmla="*/ 92 h 92"/>
                  <a:gd name="T2" fmla="*/ 29 w 82"/>
                  <a:gd name="T3" fmla="*/ 87 h 92"/>
                  <a:gd name="T4" fmla="*/ 24 w 82"/>
                  <a:gd name="T5" fmla="*/ 81 h 92"/>
                  <a:gd name="T6" fmla="*/ 20 w 82"/>
                  <a:gd name="T7" fmla="*/ 79 h 92"/>
                  <a:gd name="T8" fmla="*/ 17 w 82"/>
                  <a:gd name="T9" fmla="*/ 77 h 92"/>
                  <a:gd name="T10" fmla="*/ 13 w 82"/>
                  <a:gd name="T11" fmla="*/ 77 h 92"/>
                  <a:gd name="T12" fmla="*/ 9 w 82"/>
                  <a:gd name="T13" fmla="*/ 79 h 92"/>
                  <a:gd name="T14" fmla="*/ 6 w 82"/>
                  <a:gd name="T15" fmla="*/ 78 h 92"/>
                  <a:gd name="T16" fmla="*/ 5 w 82"/>
                  <a:gd name="T17" fmla="*/ 81 h 92"/>
                  <a:gd name="T18" fmla="*/ 3 w 82"/>
                  <a:gd name="T19" fmla="*/ 77 h 92"/>
                  <a:gd name="T20" fmla="*/ 6 w 82"/>
                  <a:gd name="T21" fmla="*/ 73 h 92"/>
                  <a:gd name="T22" fmla="*/ 6 w 82"/>
                  <a:gd name="T23" fmla="*/ 67 h 92"/>
                  <a:gd name="T24" fmla="*/ 6 w 82"/>
                  <a:gd name="T25" fmla="*/ 60 h 92"/>
                  <a:gd name="T26" fmla="*/ 5 w 82"/>
                  <a:gd name="T27" fmla="*/ 57 h 92"/>
                  <a:gd name="T28" fmla="*/ 6 w 82"/>
                  <a:gd name="T29" fmla="*/ 53 h 92"/>
                  <a:gd name="T30" fmla="*/ 3 w 82"/>
                  <a:gd name="T31" fmla="*/ 49 h 92"/>
                  <a:gd name="T32" fmla="*/ 0 w 82"/>
                  <a:gd name="T33" fmla="*/ 47 h 92"/>
                  <a:gd name="T34" fmla="*/ 1 w 82"/>
                  <a:gd name="T35" fmla="*/ 44 h 92"/>
                  <a:gd name="T36" fmla="*/ 28 w 82"/>
                  <a:gd name="T37" fmla="*/ 44 h 92"/>
                  <a:gd name="T38" fmla="*/ 26 w 82"/>
                  <a:gd name="T39" fmla="*/ 34 h 92"/>
                  <a:gd name="T40" fmla="*/ 28 w 82"/>
                  <a:gd name="T41" fmla="*/ 30 h 92"/>
                  <a:gd name="T42" fmla="*/ 35 w 82"/>
                  <a:gd name="T43" fmla="*/ 29 h 92"/>
                  <a:gd name="T44" fmla="*/ 35 w 82"/>
                  <a:gd name="T45" fmla="*/ 11 h 92"/>
                  <a:gd name="T46" fmla="*/ 56 w 82"/>
                  <a:gd name="T47" fmla="*/ 11 h 92"/>
                  <a:gd name="T48" fmla="*/ 56 w 82"/>
                  <a:gd name="T49" fmla="*/ 0 h 92"/>
                  <a:gd name="T50" fmla="*/ 82 w 82"/>
                  <a:gd name="T51" fmla="*/ 18 h 92"/>
                  <a:gd name="T52" fmla="*/ 71 w 82"/>
                  <a:gd name="T53" fmla="*/ 18 h 92"/>
                  <a:gd name="T54" fmla="*/ 75 w 82"/>
                  <a:gd name="T55" fmla="*/ 49 h 92"/>
                  <a:gd name="T56" fmla="*/ 77 w 82"/>
                  <a:gd name="T57" fmla="*/ 79 h 92"/>
                  <a:gd name="T58" fmla="*/ 78 w 82"/>
                  <a:gd name="T59" fmla="*/ 81 h 92"/>
                  <a:gd name="T60" fmla="*/ 77 w 82"/>
                  <a:gd name="T61" fmla="*/ 86 h 92"/>
                  <a:gd name="T62" fmla="*/ 50 w 82"/>
                  <a:gd name="T63" fmla="*/ 86 h 92"/>
                  <a:gd name="T64" fmla="*/ 49 w 82"/>
                  <a:gd name="T65" fmla="*/ 87 h 92"/>
                  <a:gd name="T66" fmla="*/ 47 w 82"/>
                  <a:gd name="T67" fmla="*/ 87 h 92"/>
                  <a:gd name="T68" fmla="*/ 43 w 82"/>
                  <a:gd name="T69" fmla="*/ 88 h 92"/>
                  <a:gd name="T70" fmla="*/ 38 w 82"/>
                  <a:gd name="T71" fmla="*/ 86 h 92"/>
                  <a:gd name="T72" fmla="*/ 36 w 82"/>
                  <a:gd name="T73" fmla="*/ 86 h 92"/>
                  <a:gd name="T74" fmla="*/ 35 w 82"/>
                  <a:gd name="T75" fmla="*/ 90 h 92"/>
                  <a:gd name="T76" fmla="*/ 32 w 82"/>
                  <a:gd name="T7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" h="92">
                    <a:moveTo>
                      <a:pt x="32" y="92"/>
                    </a:moveTo>
                    <a:lnTo>
                      <a:pt x="29" y="87"/>
                    </a:lnTo>
                    <a:lnTo>
                      <a:pt x="24" y="81"/>
                    </a:lnTo>
                    <a:lnTo>
                      <a:pt x="20" y="79"/>
                    </a:lnTo>
                    <a:lnTo>
                      <a:pt x="17" y="77"/>
                    </a:lnTo>
                    <a:lnTo>
                      <a:pt x="13" y="77"/>
                    </a:lnTo>
                    <a:lnTo>
                      <a:pt x="9" y="79"/>
                    </a:lnTo>
                    <a:lnTo>
                      <a:pt x="6" y="78"/>
                    </a:lnTo>
                    <a:lnTo>
                      <a:pt x="5" y="81"/>
                    </a:lnTo>
                    <a:lnTo>
                      <a:pt x="3" y="77"/>
                    </a:lnTo>
                    <a:lnTo>
                      <a:pt x="6" y="73"/>
                    </a:lnTo>
                    <a:lnTo>
                      <a:pt x="6" y="67"/>
                    </a:lnTo>
                    <a:lnTo>
                      <a:pt x="6" y="60"/>
                    </a:lnTo>
                    <a:lnTo>
                      <a:pt x="5" y="57"/>
                    </a:lnTo>
                    <a:lnTo>
                      <a:pt x="6" y="53"/>
                    </a:lnTo>
                    <a:lnTo>
                      <a:pt x="3" y="49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28" y="44"/>
                    </a:lnTo>
                    <a:lnTo>
                      <a:pt x="26" y="34"/>
                    </a:lnTo>
                    <a:lnTo>
                      <a:pt x="28" y="30"/>
                    </a:lnTo>
                    <a:lnTo>
                      <a:pt x="35" y="29"/>
                    </a:lnTo>
                    <a:lnTo>
                      <a:pt x="35" y="11"/>
                    </a:lnTo>
                    <a:lnTo>
                      <a:pt x="56" y="11"/>
                    </a:lnTo>
                    <a:lnTo>
                      <a:pt x="56" y="0"/>
                    </a:lnTo>
                    <a:lnTo>
                      <a:pt x="82" y="18"/>
                    </a:lnTo>
                    <a:lnTo>
                      <a:pt x="71" y="18"/>
                    </a:lnTo>
                    <a:lnTo>
                      <a:pt x="75" y="49"/>
                    </a:lnTo>
                    <a:lnTo>
                      <a:pt x="77" y="79"/>
                    </a:lnTo>
                    <a:lnTo>
                      <a:pt x="78" y="81"/>
                    </a:lnTo>
                    <a:lnTo>
                      <a:pt x="77" y="86"/>
                    </a:lnTo>
                    <a:lnTo>
                      <a:pt x="50" y="86"/>
                    </a:lnTo>
                    <a:lnTo>
                      <a:pt x="49" y="87"/>
                    </a:lnTo>
                    <a:lnTo>
                      <a:pt x="47" y="87"/>
                    </a:lnTo>
                    <a:lnTo>
                      <a:pt x="43" y="88"/>
                    </a:lnTo>
                    <a:lnTo>
                      <a:pt x="38" y="86"/>
                    </a:lnTo>
                    <a:lnTo>
                      <a:pt x="36" y="86"/>
                    </a:lnTo>
                    <a:lnTo>
                      <a:pt x="35" y="90"/>
                    </a:lnTo>
                    <a:lnTo>
                      <a:pt x="32" y="9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2" name="Freihandform 112">
                <a:extLst>
                  <a:ext uri="{FF2B5EF4-FFF2-40B4-BE49-F238E27FC236}">
                    <a16:creationId xmlns:a16="http://schemas.microsoft.com/office/drawing/2014/main" id="{2C785B39-C81F-A234-CD1D-CC39D0A0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713" y="5865813"/>
                <a:ext cx="34925" cy="82550"/>
              </a:xfrm>
              <a:custGeom>
                <a:avLst/>
                <a:gdLst>
                  <a:gd name="T0" fmla="*/ 13 w 22"/>
                  <a:gd name="T1" fmla="*/ 16 h 52"/>
                  <a:gd name="T2" fmla="*/ 11 w 22"/>
                  <a:gd name="T3" fmla="*/ 21 h 52"/>
                  <a:gd name="T4" fmla="*/ 13 w 22"/>
                  <a:gd name="T5" fmla="*/ 30 h 52"/>
                  <a:gd name="T6" fmla="*/ 16 w 22"/>
                  <a:gd name="T7" fmla="*/ 30 h 52"/>
                  <a:gd name="T8" fmla="*/ 18 w 22"/>
                  <a:gd name="T9" fmla="*/ 32 h 52"/>
                  <a:gd name="T10" fmla="*/ 21 w 22"/>
                  <a:gd name="T11" fmla="*/ 38 h 52"/>
                  <a:gd name="T12" fmla="*/ 22 w 22"/>
                  <a:gd name="T13" fmla="*/ 46 h 52"/>
                  <a:gd name="T14" fmla="*/ 18 w 22"/>
                  <a:gd name="T15" fmla="*/ 47 h 52"/>
                  <a:gd name="T16" fmla="*/ 16 w 22"/>
                  <a:gd name="T17" fmla="*/ 52 h 52"/>
                  <a:gd name="T18" fmla="*/ 12 w 22"/>
                  <a:gd name="T19" fmla="*/ 48 h 52"/>
                  <a:gd name="T20" fmla="*/ 11 w 22"/>
                  <a:gd name="T21" fmla="*/ 44 h 52"/>
                  <a:gd name="T22" fmla="*/ 13 w 22"/>
                  <a:gd name="T23" fmla="*/ 40 h 52"/>
                  <a:gd name="T24" fmla="*/ 12 w 22"/>
                  <a:gd name="T25" fmla="*/ 38 h 52"/>
                  <a:gd name="T26" fmla="*/ 10 w 22"/>
                  <a:gd name="T27" fmla="*/ 35 h 52"/>
                  <a:gd name="T28" fmla="*/ 9 w 22"/>
                  <a:gd name="T29" fmla="*/ 36 h 52"/>
                  <a:gd name="T30" fmla="*/ 4 w 22"/>
                  <a:gd name="T31" fmla="*/ 33 h 52"/>
                  <a:gd name="T32" fmla="*/ 0 w 22"/>
                  <a:gd name="T33" fmla="*/ 30 h 52"/>
                  <a:gd name="T34" fmla="*/ 2 w 22"/>
                  <a:gd name="T35" fmla="*/ 24 h 52"/>
                  <a:gd name="T36" fmla="*/ 5 w 22"/>
                  <a:gd name="T37" fmla="*/ 22 h 52"/>
                  <a:gd name="T38" fmla="*/ 4 w 22"/>
                  <a:gd name="T39" fmla="*/ 17 h 52"/>
                  <a:gd name="T40" fmla="*/ 5 w 22"/>
                  <a:gd name="T41" fmla="*/ 11 h 52"/>
                  <a:gd name="T42" fmla="*/ 6 w 22"/>
                  <a:gd name="T43" fmla="*/ 9 h 52"/>
                  <a:gd name="T44" fmla="*/ 4 w 22"/>
                  <a:gd name="T45" fmla="*/ 4 h 52"/>
                  <a:gd name="T46" fmla="*/ 1 w 22"/>
                  <a:gd name="T47" fmla="*/ 0 h 52"/>
                  <a:gd name="T48" fmla="*/ 7 w 22"/>
                  <a:gd name="T49" fmla="*/ 1 h 52"/>
                  <a:gd name="T50" fmla="*/ 9 w 22"/>
                  <a:gd name="T51" fmla="*/ 4 h 52"/>
                  <a:gd name="T52" fmla="*/ 11 w 22"/>
                  <a:gd name="T53" fmla="*/ 6 h 52"/>
                  <a:gd name="T54" fmla="*/ 13 w 22"/>
                  <a:gd name="T55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" h="52">
                    <a:moveTo>
                      <a:pt x="13" y="16"/>
                    </a:moveTo>
                    <a:lnTo>
                      <a:pt x="11" y="21"/>
                    </a:lnTo>
                    <a:lnTo>
                      <a:pt x="13" y="30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21" y="38"/>
                    </a:lnTo>
                    <a:lnTo>
                      <a:pt x="22" y="46"/>
                    </a:lnTo>
                    <a:lnTo>
                      <a:pt x="18" y="47"/>
                    </a:lnTo>
                    <a:lnTo>
                      <a:pt x="16" y="52"/>
                    </a:lnTo>
                    <a:lnTo>
                      <a:pt x="12" y="48"/>
                    </a:lnTo>
                    <a:lnTo>
                      <a:pt x="11" y="44"/>
                    </a:lnTo>
                    <a:lnTo>
                      <a:pt x="13" y="40"/>
                    </a:lnTo>
                    <a:lnTo>
                      <a:pt x="12" y="38"/>
                    </a:lnTo>
                    <a:lnTo>
                      <a:pt x="10" y="35"/>
                    </a:lnTo>
                    <a:lnTo>
                      <a:pt x="9" y="36"/>
                    </a:lnTo>
                    <a:lnTo>
                      <a:pt x="4" y="33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5" y="22"/>
                    </a:lnTo>
                    <a:lnTo>
                      <a:pt x="4" y="17"/>
                    </a:lnTo>
                    <a:lnTo>
                      <a:pt x="5" y="11"/>
                    </a:lnTo>
                    <a:lnTo>
                      <a:pt x="6" y="9"/>
                    </a:lnTo>
                    <a:lnTo>
                      <a:pt x="4" y="4"/>
                    </a:lnTo>
                    <a:lnTo>
                      <a:pt x="1" y="0"/>
                    </a:lnTo>
                    <a:lnTo>
                      <a:pt x="7" y="1"/>
                    </a:lnTo>
                    <a:lnTo>
                      <a:pt x="9" y="4"/>
                    </a:lnTo>
                    <a:lnTo>
                      <a:pt x="11" y="6"/>
                    </a:lnTo>
                    <a:lnTo>
                      <a:pt x="13" y="1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3" name="Freihandform 115">
                <a:extLst>
                  <a:ext uri="{FF2B5EF4-FFF2-40B4-BE49-F238E27FC236}">
                    <a16:creationId xmlns:a16="http://schemas.microsoft.com/office/drawing/2014/main" id="{3CBF04A7-A007-CDA9-2E51-A482EEBD2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725" y="5876925"/>
                <a:ext cx="112713" cy="184150"/>
              </a:xfrm>
              <a:custGeom>
                <a:avLst/>
                <a:gdLst>
                  <a:gd name="T0" fmla="*/ 35 w 71"/>
                  <a:gd name="T1" fmla="*/ 9 h 116"/>
                  <a:gd name="T2" fmla="*/ 45 w 71"/>
                  <a:gd name="T3" fmla="*/ 9 h 116"/>
                  <a:gd name="T4" fmla="*/ 52 w 71"/>
                  <a:gd name="T5" fmla="*/ 8 h 116"/>
                  <a:gd name="T6" fmla="*/ 63 w 71"/>
                  <a:gd name="T7" fmla="*/ 5 h 116"/>
                  <a:gd name="T8" fmla="*/ 70 w 71"/>
                  <a:gd name="T9" fmla="*/ 4 h 116"/>
                  <a:gd name="T10" fmla="*/ 70 w 71"/>
                  <a:gd name="T11" fmla="*/ 16 h 116"/>
                  <a:gd name="T12" fmla="*/ 71 w 71"/>
                  <a:gd name="T13" fmla="*/ 31 h 116"/>
                  <a:gd name="T14" fmla="*/ 68 w 71"/>
                  <a:gd name="T15" fmla="*/ 40 h 116"/>
                  <a:gd name="T16" fmla="*/ 57 w 71"/>
                  <a:gd name="T17" fmla="*/ 47 h 116"/>
                  <a:gd name="T18" fmla="*/ 41 w 71"/>
                  <a:gd name="T19" fmla="*/ 58 h 116"/>
                  <a:gd name="T20" fmla="*/ 34 w 71"/>
                  <a:gd name="T21" fmla="*/ 64 h 116"/>
                  <a:gd name="T22" fmla="*/ 32 w 71"/>
                  <a:gd name="T23" fmla="*/ 72 h 116"/>
                  <a:gd name="T24" fmla="*/ 35 w 71"/>
                  <a:gd name="T25" fmla="*/ 81 h 116"/>
                  <a:gd name="T26" fmla="*/ 36 w 71"/>
                  <a:gd name="T27" fmla="*/ 83 h 116"/>
                  <a:gd name="T28" fmla="*/ 35 w 71"/>
                  <a:gd name="T29" fmla="*/ 93 h 116"/>
                  <a:gd name="T30" fmla="*/ 36 w 71"/>
                  <a:gd name="T31" fmla="*/ 97 h 116"/>
                  <a:gd name="T32" fmla="*/ 28 w 71"/>
                  <a:gd name="T33" fmla="*/ 102 h 116"/>
                  <a:gd name="T34" fmla="*/ 17 w 71"/>
                  <a:gd name="T35" fmla="*/ 109 h 116"/>
                  <a:gd name="T36" fmla="*/ 19 w 71"/>
                  <a:gd name="T37" fmla="*/ 113 h 116"/>
                  <a:gd name="T38" fmla="*/ 13 w 71"/>
                  <a:gd name="T39" fmla="*/ 116 h 116"/>
                  <a:gd name="T40" fmla="*/ 12 w 71"/>
                  <a:gd name="T41" fmla="*/ 110 h 116"/>
                  <a:gd name="T42" fmla="*/ 12 w 71"/>
                  <a:gd name="T43" fmla="*/ 99 h 116"/>
                  <a:gd name="T44" fmla="*/ 7 w 71"/>
                  <a:gd name="T45" fmla="*/ 84 h 116"/>
                  <a:gd name="T46" fmla="*/ 16 w 71"/>
                  <a:gd name="T47" fmla="*/ 70 h 116"/>
                  <a:gd name="T48" fmla="*/ 18 w 71"/>
                  <a:gd name="T49" fmla="*/ 66 h 116"/>
                  <a:gd name="T50" fmla="*/ 17 w 71"/>
                  <a:gd name="T51" fmla="*/ 58 h 116"/>
                  <a:gd name="T52" fmla="*/ 18 w 71"/>
                  <a:gd name="T53" fmla="*/ 45 h 116"/>
                  <a:gd name="T54" fmla="*/ 12 w 71"/>
                  <a:gd name="T55" fmla="*/ 41 h 116"/>
                  <a:gd name="T56" fmla="*/ 7 w 71"/>
                  <a:gd name="T57" fmla="*/ 39 h 116"/>
                  <a:gd name="T58" fmla="*/ 1 w 71"/>
                  <a:gd name="T59" fmla="*/ 37 h 116"/>
                  <a:gd name="T60" fmla="*/ 21 w 71"/>
                  <a:gd name="T61" fmla="*/ 26 h 116"/>
                  <a:gd name="T62" fmla="*/ 27 w 71"/>
                  <a:gd name="T63" fmla="*/ 28 h 116"/>
                  <a:gd name="T64" fmla="*/ 30 w 71"/>
                  <a:gd name="T65" fmla="*/ 33 h 116"/>
                  <a:gd name="T66" fmla="*/ 29 w 71"/>
                  <a:gd name="T67" fmla="*/ 41 h 116"/>
                  <a:gd name="T68" fmla="*/ 35 w 71"/>
                  <a:gd name="T69" fmla="*/ 40 h 116"/>
                  <a:gd name="T70" fmla="*/ 38 w 71"/>
                  <a:gd name="T71" fmla="*/ 31 h 116"/>
                  <a:gd name="T72" fmla="*/ 33 w 71"/>
                  <a:gd name="T73" fmla="*/ 23 h 116"/>
                  <a:gd name="T74" fmla="*/ 28 w 71"/>
                  <a:gd name="T75" fmla="*/ 1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116">
                    <a:moveTo>
                      <a:pt x="30" y="9"/>
                    </a:moveTo>
                    <a:lnTo>
                      <a:pt x="35" y="9"/>
                    </a:lnTo>
                    <a:lnTo>
                      <a:pt x="44" y="10"/>
                    </a:lnTo>
                    <a:lnTo>
                      <a:pt x="45" y="9"/>
                    </a:lnTo>
                    <a:lnTo>
                      <a:pt x="50" y="9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3" y="5"/>
                    </a:lnTo>
                    <a:lnTo>
                      <a:pt x="69" y="0"/>
                    </a:lnTo>
                    <a:lnTo>
                      <a:pt x="70" y="4"/>
                    </a:lnTo>
                    <a:lnTo>
                      <a:pt x="69" y="10"/>
                    </a:lnTo>
                    <a:lnTo>
                      <a:pt x="70" y="16"/>
                    </a:lnTo>
                    <a:lnTo>
                      <a:pt x="70" y="27"/>
                    </a:lnTo>
                    <a:lnTo>
                      <a:pt x="71" y="31"/>
                    </a:lnTo>
                    <a:lnTo>
                      <a:pt x="70" y="35"/>
                    </a:lnTo>
                    <a:lnTo>
                      <a:pt x="68" y="40"/>
                    </a:lnTo>
                    <a:lnTo>
                      <a:pt x="63" y="45"/>
                    </a:lnTo>
                    <a:lnTo>
                      <a:pt x="57" y="47"/>
                    </a:lnTo>
                    <a:lnTo>
                      <a:pt x="50" y="51"/>
                    </a:lnTo>
                    <a:lnTo>
                      <a:pt x="41" y="58"/>
                    </a:lnTo>
                    <a:lnTo>
                      <a:pt x="39" y="60"/>
                    </a:lnTo>
                    <a:lnTo>
                      <a:pt x="34" y="64"/>
                    </a:lnTo>
                    <a:lnTo>
                      <a:pt x="32" y="66"/>
                    </a:lnTo>
                    <a:lnTo>
                      <a:pt x="32" y="72"/>
                    </a:lnTo>
                    <a:lnTo>
                      <a:pt x="34" y="76"/>
                    </a:lnTo>
                    <a:lnTo>
                      <a:pt x="35" y="81"/>
                    </a:lnTo>
                    <a:lnTo>
                      <a:pt x="35" y="83"/>
                    </a:lnTo>
                    <a:lnTo>
                      <a:pt x="36" y="83"/>
                    </a:lnTo>
                    <a:lnTo>
                      <a:pt x="36" y="90"/>
                    </a:lnTo>
                    <a:lnTo>
                      <a:pt x="35" y="93"/>
                    </a:lnTo>
                    <a:lnTo>
                      <a:pt x="38" y="95"/>
                    </a:lnTo>
                    <a:lnTo>
                      <a:pt x="36" y="97"/>
                    </a:lnTo>
                    <a:lnTo>
                      <a:pt x="33" y="99"/>
                    </a:lnTo>
                    <a:lnTo>
                      <a:pt x="28" y="102"/>
                    </a:lnTo>
                    <a:lnTo>
                      <a:pt x="19" y="107"/>
                    </a:lnTo>
                    <a:lnTo>
                      <a:pt x="17" y="109"/>
                    </a:lnTo>
                    <a:lnTo>
                      <a:pt x="17" y="113"/>
                    </a:lnTo>
                    <a:lnTo>
                      <a:pt x="19" y="113"/>
                    </a:lnTo>
                    <a:lnTo>
                      <a:pt x="18" y="116"/>
                    </a:lnTo>
                    <a:lnTo>
                      <a:pt x="13" y="116"/>
                    </a:lnTo>
                    <a:lnTo>
                      <a:pt x="13" y="114"/>
                    </a:lnTo>
                    <a:lnTo>
                      <a:pt x="12" y="110"/>
                    </a:lnTo>
                    <a:lnTo>
                      <a:pt x="11" y="108"/>
                    </a:lnTo>
                    <a:lnTo>
                      <a:pt x="12" y="99"/>
                    </a:lnTo>
                    <a:lnTo>
                      <a:pt x="11" y="93"/>
                    </a:lnTo>
                    <a:lnTo>
                      <a:pt x="7" y="84"/>
                    </a:lnTo>
                    <a:lnTo>
                      <a:pt x="15" y="75"/>
                    </a:lnTo>
                    <a:lnTo>
                      <a:pt x="16" y="70"/>
                    </a:lnTo>
                    <a:lnTo>
                      <a:pt x="17" y="69"/>
                    </a:lnTo>
                    <a:lnTo>
                      <a:pt x="18" y="66"/>
                    </a:lnTo>
                    <a:lnTo>
                      <a:pt x="17" y="63"/>
                    </a:lnTo>
                    <a:lnTo>
                      <a:pt x="17" y="58"/>
                    </a:lnTo>
                    <a:lnTo>
                      <a:pt x="18" y="54"/>
                    </a:lnTo>
                    <a:lnTo>
                      <a:pt x="18" y="45"/>
                    </a:lnTo>
                    <a:lnTo>
                      <a:pt x="15" y="43"/>
                    </a:lnTo>
                    <a:lnTo>
                      <a:pt x="12" y="41"/>
                    </a:lnTo>
                    <a:lnTo>
                      <a:pt x="11" y="40"/>
                    </a:lnTo>
                    <a:lnTo>
                      <a:pt x="7" y="39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21" y="26"/>
                    </a:lnTo>
                    <a:lnTo>
                      <a:pt x="26" y="29"/>
                    </a:lnTo>
                    <a:lnTo>
                      <a:pt x="27" y="28"/>
                    </a:lnTo>
                    <a:lnTo>
                      <a:pt x="29" y="31"/>
                    </a:lnTo>
                    <a:lnTo>
                      <a:pt x="30" y="33"/>
                    </a:lnTo>
                    <a:lnTo>
                      <a:pt x="28" y="37"/>
                    </a:lnTo>
                    <a:lnTo>
                      <a:pt x="29" y="41"/>
                    </a:lnTo>
                    <a:lnTo>
                      <a:pt x="33" y="45"/>
                    </a:lnTo>
                    <a:lnTo>
                      <a:pt x="35" y="40"/>
                    </a:lnTo>
                    <a:lnTo>
                      <a:pt x="39" y="39"/>
                    </a:lnTo>
                    <a:lnTo>
                      <a:pt x="38" y="31"/>
                    </a:lnTo>
                    <a:lnTo>
                      <a:pt x="35" y="25"/>
                    </a:lnTo>
                    <a:lnTo>
                      <a:pt x="33" y="23"/>
                    </a:lnTo>
                    <a:lnTo>
                      <a:pt x="30" y="23"/>
                    </a:lnTo>
                    <a:lnTo>
                      <a:pt x="28" y="14"/>
                    </a:lnTo>
                    <a:lnTo>
                      <a:pt x="30" y="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4" name="Freihandform 116">
                <a:extLst>
                  <a:ext uri="{FF2B5EF4-FFF2-40B4-BE49-F238E27FC236}">
                    <a16:creationId xmlns:a16="http://schemas.microsoft.com/office/drawing/2014/main" id="{F15BC0CF-5DCC-624A-E119-3E0A42860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63" y="5949950"/>
                <a:ext cx="141288" cy="139700"/>
              </a:xfrm>
              <a:custGeom>
                <a:avLst/>
                <a:gdLst>
                  <a:gd name="T0" fmla="*/ 31 w 89"/>
                  <a:gd name="T1" fmla="*/ 85 h 88"/>
                  <a:gd name="T2" fmla="*/ 27 w 89"/>
                  <a:gd name="T3" fmla="*/ 79 h 88"/>
                  <a:gd name="T4" fmla="*/ 23 w 89"/>
                  <a:gd name="T5" fmla="*/ 73 h 88"/>
                  <a:gd name="T6" fmla="*/ 22 w 89"/>
                  <a:gd name="T7" fmla="*/ 66 h 88"/>
                  <a:gd name="T8" fmla="*/ 20 w 89"/>
                  <a:gd name="T9" fmla="*/ 61 h 88"/>
                  <a:gd name="T10" fmla="*/ 18 w 89"/>
                  <a:gd name="T11" fmla="*/ 50 h 88"/>
                  <a:gd name="T12" fmla="*/ 18 w 89"/>
                  <a:gd name="T13" fmla="*/ 40 h 88"/>
                  <a:gd name="T14" fmla="*/ 17 w 89"/>
                  <a:gd name="T15" fmla="*/ 37 h 88"/>
                  <a:gd name="T16" fmla="*/ 14 w 89"/>
                  <a:gd name="T17" fmla="*/ 34 h 88"/>
                  <a:gd name="T18" fmla="*/ 11 w 89"/>
                  <a:gd name="T19" fmla="*/ 28 h 88"/>
                  <a:gd name="T20" fmla="*/ 7 w 89"/>
                  <a:gd name="T21" fmla="*/ 20 h 88"/>
                  <a:gd name="T22" fmla="*/ 6 w 89"/>
                  <a:gd name="T23" fmla="*/ 15 h 88"/>
                  <a:gd name="T24" fmla="*/ 0 w 89"/>
                  <a:gd name="T25" fmla="*/ 8 h 88"/>
                  <a:gd name="T26" fmla="*/ 0 w 89"/>
                  <a:gd name="T27" fmla="*/ 3 h 88"/>
                  <a:gd name="T28" fmla="*/ 4 w 89"/>
                  <a:gd name="T29" fmla="*/ 1 h 88"/>
                  <a:gd name="T30" fmla="*/ 7 w 89"/>
                  <a:gd name="T31" fmla="*/ 0 h 88"/>
                  <a:gd name="T32" fmla="*/ 12 w 89"/>
                  <a:gd name="T33" fmla="*/ 0 h 88"/>
                  <a:gd name="T34" fmla="*/ 16 w 89"/>
                  <a:gd name="T35" fmla="*/ 4 h 88"/>
                  <a:gd name="T36" fmla="*/ 17 w 89"/>
                  <a:gd name="T37" fmla="*/ 3 h 88"/>
                  <a:gd name="T38" fmla="*/ 43 w 89"/>
                  <a:gd name="T39" fmla="*/ 3 h 88"/>
                  <a:gd name="T40" fmla="*/ 48 w 89"/>
                  <a:gd name="T41" fmla="*/ 6 h 88"/>
                  <a:gd name="T42" fmla="*/ 65 w 89"/>
                  <a:gd name="T43" fmla="*/ 8 h 88"/>
                  <a:gd name="T44" fmla="*/ 77 w 89"/>
                  <a:gd name="T45" fmla="*/ 4 h 88"/>
                  <a:gd name="T46" fmla="*/ 82 w 89"/>
                  <a:gd name="T47" fmla="*/ 3 h 88"/>
                  <a:gd name="T48" fmla="*/ 87 w 89"/>
                  <a:gd name="T49" fmla="*/ 3 h 88"/>
                  <a:gd name="T50" fmla="*/ 89 w 89"/>
                  <a:gd name="T51" fmla="*/ 5 h 88"/>
                  <a:gd name="T52" fmla="*/ 89 w 89"/>
                  <a:gd name="T53" fmla="*/ 5 h 88"/>
                  <a:gd name="T54" fmla="*/ 86 w 89"/>
                  <a:gd name="T55" fmla="*/ 6 h 88"/>
                  <a:gd name="T56" fmla="*/ 83 w 89"/>
                  <a:gd name="T57" fmla="*/ 6 h 88"/>
                  <a:gd name="T58" fmla="*/ 80 w 89"/>
                  <a:gd name="T59" fmla="*/ 10 h 88"/>
                  <a:gd name="T60" fmla="*/ 77 w 89"/>
                  <a:gd name="T61" fmla="*/ 6 h 88"/>
                  <a:gd name="T62" fmla="*/ 66 w 89"/>
                  <a:gd name="T63" fmla="*/ 9 h 88"/>
                  <a:gd name="T64" fmla="*/ 62 w 89"/>
                  <a:gd name="T65" fmla="*/ 9 h 88"/>
                  <a:gd name="T66" fmla="*/ 62 w 89"/>
                  <a:gd name="T67" fmla="*/ 34 h 88"/>
                  <a:gd name="T68" fmla="*/ 54 w 89"/>
                  <a:gd name="T69" fmla="*/ 35 h 88"/>
                  <a:gd name="T70" fmla="*/ 54 w 89"/>
                  <a:gd name="T71" fmla="*/ 56 h 88"/>
                  <a:gd name="T72" fmla="*/ 54 w 89"/>
                  <a:gd name="T73" fmla="*/ 84 h 88"/>
                  <a:gd name="T74" fmla="*/ 48 w 89"/>
                  <a:gd name="T75" fmla="*/ 87 h 88"/>
                  <a:gd name="T76" fmla="*/ 45 w 89"/>
                  <a:gd name="T77" fmla="*/ 88 h 88"/>
                  <a:gd name="T78" fmla="*/ 41 w 89"/>
                  <a:gd name="T79" fmla="*/ 86 h 88"/>
                  <a:gd name="T80" fmla="*/ 37 w 89"/>
                  <a:gd name="T81" fmla="*/ 86 h 88"/>
                  <a:gd name="T82" fmla="*/ 37 w 89"/>
                  <a:gd name="T83" fmla="*/ 82 h 88"/>
                  <a:gd name="T84" fmla="*/ 34 w 89"/>
                  <a:gd name="T85" fmla="*/ 81 h 88"/>
                  <a:gd name="T86" fmla="*/ 31 w 89"/>
                  <a:gd name="T87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9" h="88">
                    <a:moveTo>
                      <a:pt x="31" y="85"/>
                    </a:moveTo>
                    <a:lnTo>
                      <a:pt x="27" y="79"/>
                    </a:lnTo>
                    <a:lnTo>
                      <a:pt x="23" y="73"/>
                    </a:lnTo>
                    <a:lnTo>
                      <a:pt x="22" y="66"/>
                    </a:lnTo>
                    <a:lnTo>
                      <a:pt x="20" y="61"/>
                    </a:lnTo>
                    <a:lnTo>
                      <a:pt x="18" y="50"/>
                    </a:lnTo>
                    <a:lnTo>
                      <a:pt x="18" y="40"/>
                    </a:lnTo>
                    <a:lnTo>
                      <a:pt x="17" y="37"/>
                    </a:lnTo>
                    <a:lnTo>
                      <a:pt x="14" y="34"/>
                    </a:lnTo>
                    <a:lnTo>
                      <a:pt x="11" y="28"/>
                    </a:lnTo>
                    <a:lnTo>
                      <a:pt x="7" y="20"/>
                    </a:lnTo>
                    <a:lnTo>
                      <a:pt x="6" y="15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43" y="3"/>
                    </a:lnTo>
                    <a:lnTo>
                      <a:pt x="48" y="6"/>
                    </a:lnTo>
                    <a:lnTo>
                      <a:pt x="65" y="8"/>
                    </a:lnTo>
                    <a:lnTo>
                      <a:pt x="77" y="4"/>
                    </a:lnTo>
                    <a:lnTo>
                      <a:pt x="82" y="3"/>
                    </a:lnTo>
                    <a:lnTo>
                      <a:pt x="87" y="3"/>
                    </a:lnTo>
                    <a:lnTo>
                      <a:pt x="89" y="5"/>
                    </a:lnTo>
                    <a:lnTo>
                      <a:pt x="89" y="5"/>
                    </a:lnTo>
                    <a:lnTo>
                      <a:pt x="86" y="6"/>
                    </a:lnTo>
                    <a:lnTo>
                      <a:pt x="83" y="6"/>
                    </a:lnTo>
                    <a:lnTo>
                      <a:pt x="80" y="10"/>
                    </a:lnTo>
                    <a:lnTo>
                      <a:pt x="77" y="6"/>
                    </a:lnTo>
                    <a:lnTo>
                      <a:pt x="66" y="9"/>
                    </a:lnTo>
                    <a:lnTo>
                      <a:pt x="62" y="9"/>
                    </a:lnTo>
                    <a:lnTo>
                      <a:pt x="62" y="34"/>
                    </a:lnTo>
                    <a:lnTo>
                      <a:pt x="54" y="35"/>
                    </a:lnTo>
                    <a:lnTo>
                      <a:pt x="54" y="56"/>
                    </a:lnTo>
                    <a:lnTo>
                      <a:pt x="54" y="84"/>
                    </a:lnTo>
                    <a:lnTo>
                      <a:pt x="48" y="87"/>
                    </a:lnTo>
                    <a:lnTo>
                      <a:pt x="45" y="88"/>
                    </a:lnTo>
                    <a:lnTo>
                      <a:pt x="41" y="86"/>
                    </a:lnTo>
                    <a:lnTo>
                      <a:pt x="37" y="86"/>
                    </a:lnTo>
                    <a:lnTo>
                      <a:pt x="37" y="82"/>
                    </a:lnTo>
                    <a:lnTo>
                      <a:pt x="34" y="81"/>
                    </a:lnTo>
                    <a:lnTo>
                      <a:pt x="31" y="8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5" name="Freihandform 118">
                <a:extLst>
                  <a:ext uri="{FF2B5EF4-FFF2-40B4-BE49-F238E27FC236}">
                    <a16:creationId xmlns:a16="http://schemas.microsoft.com/office/drawing/2014/main" id="{B03B8F12-F335-9172-C95D-11DC419C8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813" y="5513388"/>
                <a:ext cx="165100" cy="130175"/>
              </a:xfrm>
              <a:custGeom>
                <a:avLst/>
                <a:gdLst>
                  <a:gd name="T0" fmla="*/ 12 w 104"/>
                  <a:gd name="T1" fmla="*/ 81 h 82"/>
                  <a:gd name="T2" fmla="*/ 12 w 104"/>
                  <a:gd name="T3" fmla="*/ 76 h 82"/>
                  <a:gd name="T4" fmla="*/ 5 w 104"/>
                  <a:gd name="T5" fmla="*/ 75 h 82"/>
                  <a:gd name="T6" fmla="*/ 3 w 104"/>
                  <a:gd name="T7" fmla="*/ 71 h 82"/>
                  <a:gd name="T8" fmla="*/ 0 w 104"/>
                  <a:gd name="T9" fmla="*/ 66 h 82"/>
                  <a:gd name="T10" fmla="*/ 0 w 104"/>
                  <a:gd name="T11" fmla="*/ 64 h 82"/>
                  <a:gd name="T12" fmla="*/ 0 w 104"/>
                  <a:gd name="T13" fmla="*/ 60 h 82"/>
                  <a:gd name="T14" fmla="*/ 5 w 104"/>
                  <a:gd name="T15" fmla="*/ 60 h 82"/>
                  <a:gd name="T16" fmla="*/ 7 w 104"/>
                  <a:gd name="T17" fmla="*/ 58 h 82"/>
                  <a:gd name="T18" fmla="*/ 16 w 104"/>
                  <a:gd name="T19" fmla="*/ 57 h 82"/>
                  <a:gd name="T20" fmla="*/ 22 w 104"/>
                  <a:gd name="T21" fmla="*/ 55 h 82"/>
                  <a:gd name="T22" fmla="*/ 23 w 104"/>
                  <a:gd name="T23" fmla="*/ 52 h 82"/>
                  <a:gd name="T24" fmla="*/ 26 w 104"/>
                  <a:gd name="T25" fmla="*/ 47 h 82"/>
                  <a:gd name="T26" fmla="*/ 26 w 104"/>
                  <a:gd name="T27" fmla="*/ 30 h 82"/>
                  <a:gd name="T28" fmla="*/ 35 w 104"/>
                  <a:gd name="T29" fmla="*/ 28 h 82"/>
                  <a:gd name="T30" fmla="*/ 55 w 104"/>
                  <a:gd name="T31" fmla="*/ 13 h 82"/>
                  <a:gd name="T32" fmla="*/ 78 w 104"/>
                  <a:gd name="T33" fmla="*/ 0 h 82"/>
                  <a:gd name="T34" fmla="*/ 88 w 104"/>
                  <a:gd name="T35" fmla="*/ 2 h 82"/>
                  <a:gd name="T36" fmla="*/ 92 w 104"/>
                  <a:gd name="T37" fmla="*/ 7 h 82"/>
                  <a:gd name="T38" fmla="*/ 96 w 104"/>
                  <a:gd name="T39" fmla="*/ 3 h 82"/>
                  <a:gd name="T40" fmla="*/ 99 w 104"/>
                  <a:gd name="T41" fmla="*/ 15 h 82"/>
                  <a:gd name="T42" fmla="*/ 101 w 104"/>
                  <a:gd name="T43" fmla="*/ 17 h 82"/>
                  <a:gd name="T44" fmla="*/ 101 w 104"/>
                  <a:gd name="T45" fmla="*/ 19 h 82"/>
                  <a:gd name="T46" fmla="*/ 104 w 104"/>
                  <a:gd name="T47" fmla="*/ 21 h 82"/>
                  <a:gd name="T48" fmla="*/ 103 w 104"/>
                  <a:gd name="T49" fmla="*/ 25 h 82"/>
                  <a:gd name="T50" fmla="*/ 100 w 104"/>
                  <a:gd name="T51" fmla="*/ 40 h 82"/>
                  <a:gd name="T52" fmla="*/ 100 w 104"/>
                  <a:gd name="T53" fmla="*/ 48 h 82"/>
                  <a:gd name="T54" fmla="*/ 92 w 104"/>
                  <a:gd name="T55" fmla="*/ 54 h 82"/>
                  <a:gd name="T56" fmla="*/ 88 w 104"/>
                  <a:gd name="T57" fmla="*/ 64 h 82"/>
                  <a:gd name="T58" fmla="*/ 90 w 104"/>
                  <a:gd name="T59" fmla="*/ 66 h 82"/>
                  <a:gd name="T60" fmla="*/ 90 w 104"/>
                  <a:gd name="T61" fmla="*/ 71 h 82"/>
                  <a:gd name="T62" fmla="*/ 95 w 104"/>
                  <a:gd name="T63" fmla="*/ 71 h 82"/>
                  <a:gd name="T64" fmla="*/ 94 w 104"/>
                  <a:gd name="T65" fmla="*/ 75 h 82"/>
                  <a:gd name="T66" fmla="*/ 93 w 104"/>
                  <a:gd name="T67" fmla="*/ 75 h 82"/>
                  <a:gd name="T68" fmla="*/ 93 w 104"/>
                  <a:gd name="T69" fmla="*/ 77 h 82"/>
                  <a:gd name="T70" fmla="*/ 92 w 104"/>
                  <a:gd name="T71" fmla="*/ 77 h 82"/>
                  <a:gd name="T72" fmla="*/ 87 w 104"/>
                  <a:gd name="T73" fmla="*/ 70 h 82"/>
                  <a:gd name="T74" fmla="*/ 86 w 104"/>
                  <a:gd name="T75" fmla="*/ 69 h 82"/>
                  <a:gd name="T76" fmla="*/ 80 w 104"/>
                  <a:gd name="T77" fmla="*/ 73 h 82"/>
                  <a:gd name="T78" fmla="*/ 75 w 104"/>
                  <a:gd name="T79" fmla="*/ 71 h 82"/>
                  <a:gd name="T80" fmla="*/ 71 w 104"/>
                  <a:gd name="T81" fmla="*/ 71 h 82"/>
                  <a:gd name="T82" fmla="*/ 69 w 104"/>
                  <a:gd name="T83" fmla="*/ 71 h 82"/>
                  <a:gd name="T84" fmla="*/ 65 w 104"/>
                  <a:gd name="T85" fmla="*/ 71 h 82"/>
                  <a:gd name="T86" fmla="*/ 61 w 104"/>
                  <a:gd name="T87" fmla="*/ 75 h 82"/>
                  <a:gd name="T88" fmla="*/ 58 w 104"/>
                  <a:gd name="T89" fmla="*/ 75 h 82"/>
                  <a:gd name="T90" fmla="*/ 49 w 104"/>
                  <a:gd name="T91" fmla="*/ 71 h 82"/>
                  <a:gd name="T92" fmla="*/ 47 w 104"/>
                  <a:gd name="T93" fmla="*/ 72 h 82"/>
                  <a:gd name="T94" fmla="*/ 43 w 104"/>
                  <a:gd name="T95" fmla="*/ 72 h 82"/>
                  <a:gd name="T96" fmla="*/ 41 w 104"/>
                  <a:gd name="T97" fmla="*/ 70 h 82"/>
                  <a:gd name="T98" fmla="*/ 34 w 104"/>
                  <a:gd name="T99" fmla="*/ 67 h 82"/>
                  <a:gd name="T100" fmla="*/ 26 w 104"/>
                  <a:gd name="T101" fmla="*/ 69 h 82"/>
                  <a:gd name="T102" fmla="*/ 25 w 104"/>
                  <a:gd name="T103" fmla="*/ 70 h 82"/>
                  <a:gd name="T104" fmla="*/ 24 w 104"/>
                  <a:gd name="T105" fmla="*/ 73 h 82"/>
                  <a:gd name="T106" fmla="*/ 22 w 104"/>
                  <a:gd name="T107" fmla="*/ 76 h 82"/>
                  <a:gd name="T108" fmla="*/ 22 w 104"/>
                  <a:gd name="T109" fmla="*/ 82 h 82"/>
                  <a:gd name="T110" fmla="*/ 17 w 104"/>
                  <a:gd name="T111" fmla="*/ 78 h 82"/>
                  <a:gd name="T112" fmla="*/ 14 w 104"/>
                  <a:gd name="T113" fmla="*/ 78 h 82"/>
                  <a:gd name="T114" fmla="*/ 12 w 104"/>
                  <a:gd name="T115" fmla="*/ 8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82">
                    <a:moveTo>
                      <a:pt x="12" y="81"/>
                    </a:moveTo>
                    <a:lnTo>
                      <a:pt x="12" y="76"/>
                    </a:lnTo>
                    <a:lnTo>
                      <a:pt x="5" y="75"/>
                    </a:lnTo>
                    <a:lnTo>
                      <a:pt x="3" y="71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5" y="60"/>
                    </a:lnTo>
                    <a:lnTo>
                      <a:pt x="7" y="58"/>
                    </a:lnTo>
                    <a:lnTo>
                      <a:pt x="16" y="57"/>
                    </a:lnTo>
                    <a:lnTo>
                      <a:pt x="22" y="55"/>
                    </a:lnTo>
                    <a:lnTo>
                      <a:pt x="23" y="52"/>
                    </a:lnTo>
                    <a:lnTo>
                      <a:pt x="26" y="47"/>
                    </a:lnTo>
                    <a:lnTo>
                      <a:pt x="26" y="30"/>
                    </a:lnTo>
                    <a:lnTo>
                      <a:pt x="35" y="28"/>
                    </a:lnTo>
                    <a:lnTo>
                      <a:pt x="55" y="13"/>
                    </a:lnTo>
                    <a:lnTo>
                      <a:pt x="78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6" y="3"/>
                    </a:lnTo>
                    <a:lnTo>
                      <a:pt x="99" y="15"/>
                    </a:lnTo>
                    <a:lnTo>
                      <a:pt x="101" y="17"/>
                    </a:lnTo>
                    <a:lnTo>
                      <a:pt x="101" y="19"/>
                    </a:lnTo>
                    <a:lnTo>
                      <a:pt x="104" y="21"/>
                    </a:lnTo>
                    <a:lnTo>
                      <a:pt x="103" y="25"/>
                    </a:lnTo>
                    <a:lnTo>
                      <a:pt x="100" y="40"/>
                    </a:lnTo>
                    <a:lnTo>
                      <a:pt x="100" y="48"/>
                    </a:lnTo>
                    <a:lnTo>
                      <a:pt x="92" y="54"/>
                    </a:lnTo>
                    <a:lnTo>
                      <a:pt x="88" y="64"/>
                    </a:lnTo>
                    <a:lnTo>
                      <a:pt x="90" y="66"/>
                    </a:lnTo>
                    <a:lnTo>
                      <a:pt x="90" y="71"/>
                    </a:lnTo>
                    <a:lnTo>
                      <a:pt x="95" y="71"/>
                    </a:lnTo>
                    <a:lnTo>
                      <a:pt x="94" y="75"/>
                    </a:lnTo>
                    <a:lnTo>
                      <a:pt x="93" y="75"/>
                    </a:lnTo>
                    <a:lnTo>
                      <a:pt x="93" y="77"/>
                    </a:lnTo>
                    <a:lnTo>
                      <a:pt x="92" y="77"/>
                    </a:lnTo>
                    <a:lnTo>
                      <a:pt x="87" y="70"/>
                    </a:lnTo>
                    <a:lnTo>
                      <a:pt x="86" y="69"/>
                    </a:lnTo>
                    <a:lnTo>
                      <a:pt x="80" y="73"/>
                    </a:lnTo>
                    <a:lnTo>
                      <a:pt x="75" y="71"/>
                    </a:lnTo>
                    <a:lnTo>
                      <a:pt x="71" y="71"/>
                    </a:lnTo>
                    <a:lnTo>
                      <a:pt x="69" y="71"/>
                    </a:lnTo>
                    <a:lnTo>
                      <a:pt x="65" y="71"/>
                    </a:lnTo>
                    <a:lnTo>
                      <a:pt x="61" y="75"/>
                    </a:lnTo>
                    <a:lnTo>
                      <a:pt x="58" y="75"/>
                    </a:lnTo>
                    <a:lnTo>
                      <a:pt x="49" y="71"/>
                    </a:lnTo>
                    <a:lnTo>
                      <a:pt x="47" y="72"/>
                    </a:lnTo>
                    <a:lnTo>
                      <a:pt x="43" y="72"/>
                    </a:lnTo>
                    <a:lnTo>
                      <a:pt x="41" y="70"/>
                    </a:lnTo>
                    <a:lnTo>
                      <a:pt x="34" y="67"/>
                    </a:lnTo>
                    <a:lnTo>
                      <a:pt x="26" y="69"/>
                    </a:lnTo>
                    <a:lnTo>
                      <a:pt x="25" y="70"/>
                    </a:lnTo>
                    <a:lnTo>
                      <a:pt x="24" y="73"/>
                    </a:lnTo>
                    <a:lnTo>
                      <a:pt x="22" y="76"/>
                    </a:lnTo>
                    <a:lnTo>
                      <a:pt x="22" y="82"/>
                    </a:lnTo>
                    <a:lnTo>
                      <a:pt x="17" y="78"/>
                    </a:lnTo>
                    <a:lnTo>
                      <a:pt x="14" y="78"/>
                    </a:lnTo>
                    <a:lnTo>
                      <a:pt x="12" y="8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6" name="Freihandform 119">
                <a:extLst>
                  <a:ext uri="{FF2B5EF4-FFF2-40B4-BE49-F238E27FC236}">
                    <a16:creationId xmlns:a16="http://schemas.microsoft.com/office/drawing/2014/main" id="{4E3E7807-B2D4-E888-B698-99B796206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213" y="5619750"/>
                <a:ext cx="125413" cy="104775"/>
              </a:xfrm>
              <a:custGeom>
                <a:avLst/>
                <a:gdLst>
                  <a:gd name="T0" fmla="*/ 38 w 79"/>
                  <a:gd name="T1" fmla="*/ 62 h 66"/>
                  <a:gd name="T2" fmla="*/ 31 w 79"/>
                  <a:gd name="T3" fmla="*/ 64 h 66"/>
                  <a:gd name="T4" fmla="*/ 29 w 79"/>
                  <a:gd name="T5" fmla="*/ 63 h 66"/>
                  <a:gd name="T6" fmla="*/ 26 w 79"/>
                  <a:gd name="T7" fmla="*/ 66 h 66"/>
                  <a:gd name="T8" fmla="*/ 21 w 79"/>
                  <a:gd name="T9" fmla="*/ 66 h 66"/>
                  <a:gd name="T10" fmla="*/ 18 w 79"/>
                  <a:gd name="T11" fmla="*/ 61 h 66"/>
                  <a:gd name="T12" fmla="*/ 15 w 79"/>
                  <a:gd name="T13" fmla="*/ 56 h 66"/>
                  <a:gd name="T14" fmla="*/ 10 w 79"/>
                  <a:gd name="T15" fmla="*/ 51 h 66"/>
                  <a:gd name="T16" fmla="*/ 6 w 79"/>
                  <a:gd name="T17" fmla="*/ 52 h 66"/>
                  <a:gd name="T18" fmla="*/ 0 w 79"/>
                  <a:gd name="T19" fmla="*/ 52 h 66"/>
                  <a:gd name="T20" fmla="*/ 0 w 79"/>
                  <a:gd name="T21" fmla="*/ 41 h 66"/>
                  <a:gd name="T22" fmla="*/ 0 w 79"/>
                  <a:gd name="T23" fmla="*/ 37 h 66"/>
                  <a:gd name="T24" fmla="*/ 1 w 79"/>
                  <a:gd name="T25" fmla="*/ 32 h 66"/>
                  <a:gd name="T26" fmla="*/ 3 w 79"/>
                  <a:gd name="T27" fmla="*/ 31 h 66"/>
                  <a:gd name="T28" fmla="*/ 7 w 79"/>
                  <a:gd name="T29" fmla="*/ 26 h 66"/>
                  <a:gd name="T30" fmla="*/ 6 w 79"/>
                  <a:gd name="T31" fmla="*/ 25 h 66"/>
                  <a:gd name="T32" fmla="*/ 7 w 79"/>
                  <a:gd name="T33" fmla="*/ 22 h 66"/>
                  <a:gd name="T34" fmla="*/ 6 w 79"/>
                  <a:gd name="T35" fmla="*/ 17 h 66"/>
                  <a:gd name="T36" fmla="*/ 6 w 79"/>
                  <a:gd name="T37" fmla="*/ 15 h 66"/>
                  <a:gd name="T38" fmla="*/ 6 w 79"/>
                  <a:gd name="T39" fmla="*/ 9 h 66"/>
                  <a:gd name="T40" fmla="*/ 8 w 79"/>
                  <a:gd name="T41" fmla="*/ 6 h 66"/>
                  <a:gd name="T42" fmla="*/ 9 w 79"/>
                  <a:gd name="T43" fmla="*/ 3 h 66"/>
                  <a:gd name="T44" fmla="*/ 10 w 79"/>
                  <a:gd name="T45" fmla="*/ 2 h 66"/>
                  <a:gd name="T46" fmla="*/ 18 w 79"/>
                  <a:gd name="T47" fmla="*/ 0 h 66"/>
                  <a:gd name="T48" fmla="*/ 25 w 79"/>
                  <a:gd name="T49" fmla="*/ 3 h 66"/>
                  <a:gd name="T50" fmla="*/ 27 w 79"/>
                  <a:gd name="T51" fmla="*/ 5 h 66"/>
                  <a:gd name="T52" fmla="*/ 31 w 79"/>
                  <a:gd name="T53" fmla="*/ 5 h 66"/>
                  <a:gd name="T54" fmla="*/ 33 w 79"/>
                  <a:gd name="T55" fmla="*/ 4 h 66"/>
                  <a:gd name="T56" fmla="*/ 42 w 79"/>
                  <a:gd name="T57" fmla="*/ 8 h 66"/>
                  <a:gd name="T58" fmla="*/ 45 w 79"/>
                  <a:gd name="T59" fmla="*/ 8 h 66"/>
                  <a:gd name="T60" fmla="*/ 49 w 79"/>
                  <a:gd name="T61" fmla="*/ 4 h 66"/>
                  <a:gd name="T62" fmla="*/ 53 w 79"/>
                  <a:gd name="T63" fmla="*/ 4 h 66"/>
                  <a:gd name="T64" fmla="*/ 55 w 79"/>
                  <a:gd name="T65" fmla="*/ 4 h 66"/>
                  <a:gd name="T66" fmla="*/ 59 w 79"/>
                  <a:gd name="T67" fmla="*/ 4 h 66"/>
                  <a:gd name="T68" fmla="*/ 64 w 79"/>
                  <a:gd name="T69" fmla="*/ 6 h 66"/>
                  <a:gd name="T70" fmla="*/ 70 w 79"/>
                  <a:gd name="T71" fmla="*/ 2 h 66"/>
                  <a:gd name="T72" fmla="*/ 71 w 79"/>
                  <a:gd name="T73" fmla="*/ 3 h 66"/>
                  <a:gd name="T74" fmla="*/ 76 w 79"/>
                  <a:gd name="T75" fmla="*/ 10 h 66"/>
                  <a:gd name="T76" fmla="*/ 77 w 79"/>
                  <a:gd name="T77" fmla="*/ 10 h 66"/>
                  <a:gd name="T78" fmla="*/ 79 w 79"/>
                  <a:gd name="T79" fmla="*/ 12 h 66"/>
                  <a:gd name="T80" fmla="*/ 78 w 79"/>
                  <a:gd name="T81" fmla="*/ 14 h 66"/>
                  <a:gd name="T82" fmla="*/ 78 w 79"/>
                  <a:gd name="T83" fmla="*/ 16 h 66"/>
                  <a:gd name="T84" fmla="*/ 72 w 79"/>
                  <a:gd name="T85" fmla="*/ 21 h 66"/>
                  <a:gd name="T86" fmla="*/ 71 w 79"/>
                  <a:gd name="T87" fmla="*/ 26 h 66"/>
                  <a:gd name="T88" fmla="*/ 70 w 79"/>
                  <a:gd name="T89" fmla="*/ 29 h 66"/>
                  <a:gd name="T90" fmla="*/ 68 w 79"/>
                  <a:gd name="T91" fmla="*/ 31 h 66"/>
                  <a:gd name="T92" fmla="*/ 67 w 79"/>
                  <a:gd name="T93" fmla="*/ 35 h 66"/>
                  <a:gd name="T94" fmla="*/ 64 w 79"/>
                  <a:gd name="T95" fmla="*/ 38 h 66"/>
                  <a:gd name="T96" fmla="*/ 62 w 79"/>
                  <a:gd name="T97" fmla="*/ 41 h 66"/>
                  <a:gd name="T98" fmla="*/ 61 w 79"/>
                  <a:gd name="T99" fmla="*/ 44 h 66"/>
                  <a:gd name="T100" fmla="*/ 60 w 79"/>
                  <a:gd name="T101" fmla="*/ 46 h 66"/>
                  <a:gd name="T102" fmla="*/ 55 w 79"/>
                  <a:gd name="T103" fmla="*/ 49 h 66"/>
                  <a:gd name="T104" fmla="*/ 52 w 79"/>
                  <a:gd name="T105" fmla="*/ 46 h 66"/>
                  <a:gd name="T106" fmla="*/ 49 w 79"/>
                  <a:gd name="T107" fmla="*/ 46 h 66"/>
                  <a:gd name="T108" fmla="*/ 45 w 79"/>
                  <a:gd name="T109" fmla="*/ 50 h 66"/>
                  <a:gd name="T110" fmla="*/ 43 w 79"/>
                  <a:gd name="T111" fmla="*/ 50 h 66"/>
                  <a:gd name="T112" fmla="*/ 41 w 79"/>
                  <a:gd name="T113" fmla="*/ 57 h 66"/>
                  <a:gd name="T114" fmla="*/ 38 w 79"/>
                  <a:gd name="T115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9" h="66">
                    <a:moveTo>
                      <a:pt x="38" y="62"/>
                    </a:moveTo>
                    <a:lnTo>
                      <a:pt x="31" y="64"/>
                    </a:lnTo>
                    <a:lnTo>
                      <a:pt x="29" y="63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1"/>
                    </a:lnTo>
                    <a:lnTo>
                      <a:pt x="15" y="56"/>
                    </a:lnTo>
                    <a:lnTo>
                      <a:pt x="10" y="51"/>
                    </a:lnTo>
                    <a:lnTo>
                      <a:pt x="6" y="52"/>
                    </a:lnTo>
                    <a:lnTo>
                      <a:pt x="0" y="52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1" y="32"/>
                    </a:lnTo>
                    <a:lnTo>
                      <a:pt x="3" y="31"/>
                    </a:lnTo>
                    <a:lnTo>
                      <a:pt x="7" y="26"/>
                    </a:lnTo>
                    <a:lnTo>
                      <a:pt x="6" y="25"/>
                    </a:lnTo>
                    <a:lnTo>
                      <a:pt x="7" y="22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8" y="0"/>
                    </a:lnTo>
                    <a:lnTo>
                      <a:pt x="25" y="3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3" y="4"/>
                    </a:lnTo>
                    <a:lnTo>
                      <a:pt x="42" y="8"/>
                    </a:lnTo>
                    <a:lnTo>
                      <a:pt x="45" y="8"/>
                    </a:lnTo>
                    <a:lnTo>
                      <a:pt x="49" y="4"/>
                    </a:lnTo>
                    <a:lnTo>
                      <a:pt x="53" y="4"/>
                    </a:lnTo>
                    <a:lnTo>
                      <a:pt x="55" y="4"/>
                    </a:lnTo>
                    <a:lnTo>
                      <a:pt x="59" y="4"/>
                    </a:lnTo>
                    <a:lnTo>
                      <a:pt x="64" y="6"/>
                    </a:lnTo>
                    <a:lnTo>
                      <a:pt x="70" y="2"/>
                    </a:lnTo>
                    <a:lnTo>
                      <a:pt x="71" y="3"/>
                    </a:lnTo>
                    <a:lnTo>
                      <a:pt x="76" y="10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8" y="14"/>
                    </a:lnTo>
                    <a:lnTo>
                      <a:pt x="78" y="16"/>
                    </a:lnTo>
                    <a:lnTo>
                      <a:pt x="72" y="21"/>
                    </a:lnTo>
                    <a:lnTo>
                      <a:pt x="71" y="26"/>
                    </a:lnTo>
                    <a:lnTo>
                      <a:pt x="70" y="29"/>
                    </a:lnTo>
                    <a:lnTo>
                      <a:pt x="68" y="31"/>
                    </a:lnTo>
                    <a:lnTo>
                      <a:pt x="67" y="35"/>
                    </a:lnTo>
                    <a:lnTo>
                      <a:pt x="64" y="38"/>
                    </a:lnTo>
                    <a:lnTo>
                      <a:pt x="62" y="41"/>
                    </a:lnTo>
                    <a:lnTo>
                      <a:pt x="61" y="44"/>
                    </a:lnTo>
                    <a:lnTo>
                      <a:pt x="60" y="46"/>
                    </a:lnTo>
                    <a:lnTo>
                      <a:pt x="55" y="49"/>
                    </a:lnTo>
                    <a:lnTo>
                      <a:pt x="52" y="46"/>
                    </a:lnTo>
                    <a:lnTo>
                      <a:pt x="49" y="46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1" y="57"/>
                    </a:lnTo>
                    <a:lnTo>
                      <a:pt x="38" y="6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7" name="Freihandform 133">
                <a:extLst>
                  <a:ext uri="{FF2B5EF4-FFF2-40B4-BE49-F238E27FC236}">
                    <a16:creationId xmlns:a16="http://schemas.microsoft.com/office/drawing/2014/main" id="{165AB192-336C-EDE1-11FC-FC20FE3A5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113" y="5403850"/>
                <a:ext cx="4763" cy="15875"/>
              </a:xfrm>
              <a:custGeom>
                <a:avLst/>
                <a:gdLst>
                  <a:gd name="T0" fmla="*/ 3 w 3"/>
                  <a:gd name="T1" fmla="*/ 1 h 10"/>
                  <a:gd name="T2" fmla="*/ 3 w 3"/>
                  <a:gd name="T3" fmla="*/ 6 h 10"/>
                  <a:gd name="T4" fmla="*/ 2 w 3"/>
                  <a:gd name="T5" fmla="*/ 8 h 10"/>
                  <a:gd name="T6" fmla="*/ 0 w 3"/>
                  <a:gd name="T7" fmla="*/ 10 h 10"/>
                  <a:gd name="T8" fmla="*/ 0 w 3"/>
                  <a:gd name="T9" fmla="*/ 7 h 10"/>
                  <a:gd name="T10" fmla="*/ 2 w 3"/>
                  <a:gd name="T11" fmla="*/ 6 h 10"/>
                  <a:gd name="T12" fmla="*/ 0 w 3"/>
                  <a:gd name="T13" fmla="*/ 5 h 10"/>
                  <a:gd name="T14" fmla="*/ 1 w 3"/>
                  <a:gd name="T15" fmla="*/ 0 h 10"/>
                  <a:gd name="T16" fmla="*/ 3 w 3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0">
                    <a:moveTo>
                      <a:pt x="3" y="1"/>
                    </a:moveTo>
                    <a:lnTo>
                      <a:pt x="3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8" name="Freihandform 136">
                <a:extLst>
                  <a:ext uri="{FF2B5EF4-FFF2-40B4-BE49-F238E27FC236}">
                    <a16:creationId xmlns:a16="http://schemas.microsoft.com/office/drawing/2014/main" id="{B4BBF8A0-9951-EE8F-E3AA-0D19619B8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388" y="5481638"/>
                <a:ext cx="7938" cy="17463"/>
              </a:xfrm>
              <a:custGeom>
                <a:avLst/>
                <a:gdLst>
                  <a:gd name="T0" fmla="*/ 0 w 5"/>
                  <a:gd name="T1" fmla="*/ 10 h 11"/>
                  <a:gd name="T2" fmla="*/ 0 w 5"/>
                  <a:gd name="T3" fmla="*/ 5 h 11"/>
                  <a:gd name="T4" fmla="*/ 1 w 5"/>
                  <a:gd name="T5" fmla="*/ 0 h 11"/>
                  <a:gd name="T6" fmla="*/ 4 w 5"/>
                  <a:gd name="T7" fmla="*/ 0 h 11"/>
                  <a:gd name="T8" fmla="*/ 5 w 5"/>
                  <a:gd name="T9" fmla="*/ 3 h 11"/>
                  <a:gd name="T10" fmla="*/ 5 w 5"/>
                  <a:gd name="T11" fmla="*/ 6 h 11"/>
                  <a:gd name="T12" fmla="*/ 4 w 5"/>
                  <a:gd name="T13" fmla="*/ 11 h 11"/>
                  <a:gd name="T14" fmla="*/ 2 w 5"/>
                  <a:gd name="T15" fmla="*/ 11 h 11"/>
                  <a:gd name="T16" fmla="*/ 0 w 5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1">
                    <a:moveTo>
                      <a:pt x="0" y="10"/>
                    </a:moveTo>
                    <a:lnTo>
                      <a:pt x="0" y="5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69" name="Freihandform 141">
                <a:extLst>
                  <a:ext uri="{FF2B5EF4-FFF2-40B4-BE49-F238E27FC236}">
                    <a16:creationId xmlns:a16="http://schemas.microsoft.com/office/drawing/2014/main" id="{68437869-1749-4D53-3592-0310CC42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613" y="5780088"/>
                <a:ext cx="19050" cy="19050"/>
              </a:xfrm>
              <a:custGeom>
                <a:avLst/>
                <a:gdLst>
                  <a:gd name="T0" fmla="*/ 10 w 12"/>
                  <a:gd name="T1" fmla="*/ 0 h 12"/>
                  <a:gd name="T2" fmla="*/ 12 w 12"/>
                  <a:gd name="T3" fmla="*/ 3 h 12"/>
                  <a:gd name="T4" fmla="*/ 12 w 12"/>
                  <a:gd name="T5" fmla="*/ 8 h 12"/>
                  <a:gd name="T6" fmla="*/ 10 w 12"/>
                  <a:gd name="T7" fmla="*/ 8 h 12"/>
                  <a:gd name="T8" fmla="*/ 6 w 12"/>
                  <a:gd name="T9" fmla="*/ 8 h 12"/>
                  <a:gd name="T10" fmla="*/ 4 w 12"/>
                  <a:gd name="T11" fmla="*/ 12 h 12"/>
                  <a:gd name="T12" fmla="*/ 0 w 12"/>
                  <a:gd name="T13" fmla="*/ 12 h 12"/>
                  <a:gd name="T14" fmla="*/ 1 w 12"/>
                  <a:gd name="T15" fmla="*/ 8 h 12"/>
                  <a:gd name="T16" fmla="*/ 1 w 12"/>
                  <a:gd name="T17" fmla="*/ 7 h 12"/>
                  <a:gd name="T18" fmla="*/ 2 w 12"/>
                  <a:gd name="T19" fmla="*/ 3 h 12"/>
                  <a:gd name="T20" fmla="*/ 4 w 12"/>
                  <a:gd name="T21" fmla="*/ 1 h 12"/>
                  <a:gd name="T22" fmla="*/ 6 w 12"/>
                  <a:gd name="T23" fmla="*/ 2 h 12"/>
                  <a:gd name="T24" fmla="*/ 10 w 12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12" y="3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0" name="Freihandform 142">
                <a:extLst>
                  <a:ext uri="{FF2B5EF4-FFF2-40B4-BE49-F238E27FC236}">
                    <a16:creationId xmlns:a16="http://schemas.microsoft.com/office/drawing/2014/main" id="{F70575AE-DA15-0F55-509D-7D9E2FA3B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350" y="5407025"/>
                <a:ext cx="225425" cy="185738"/>
              </a:xfrm>
              <a:custGeom>
                <a:avLst/>
                <a:gdLst>
                  <a:gd name="T0" fmla="*/ 55 w 142"/>
                  <a:gd name="T1" fmla="*/ 114 h 117"/>
                  <a:gd name="T2" fmla="*/ 52 w 142"/>
                  <a:gd name="T3" fmla="*/ 109 h 117"/>
                  <a:gd name="T4" fmla="*/ 45 w 142"/>
                  <a:gd name="T5" fmla="*/ 101 h 117"/>
                  <a:gd name="T6" fmla="*/ 38 w 142"/>
                  <a:gd name="T7" fmla="*/ 90 h 117"/>
                  <a:gd name="T8" fmla="*/ 31 w 142"/>
                  <a:gd name="T9" fmla="*/ 82 h 117"/>
                  <a:gd name="T10" fmla="*/ 31 w 142"/>
                  <a:gd name="T11" fmla="*/ 73 h 117"/>
                  <a:gd name="T12" fmla="*/ 23 w 142"/>
                  <a:gd name="T13" fmla="*/ 62 h 117"/>
                  <a:gd name="T14" fmla="*/ 17 w 142"/>
                  <a:gd name="T15" fmla="*/ 56 h 117"/>
                  <a:gd name="T16" fmla="*/ 16 w 142"/>
                  <a:gd name="T17" fmla="*/ 51 h 117"/>
                  <a:gd name="T18" fmla="*/ 11 w 142"/>
                  <a:gd name="T19" fmla="*/ 44 h 117"/>
                  <a:gd name="T20" fmla="*/ 4 w 142"/>
                  <a:gd name="T21" fmla="*/ 33 h 117"/>
                  <a:gd name="T22" fmla="*/ 2 w 142"/>
                  <a:gd name="T23" fmla="*/ 28 h 117"/>
                  <a:gd name="T24" fmla="*/ 3 w 142"/>
                  <a:gd name="T25" fmla="*/ 23 h 117"/>
                  <a:gd name="T26" fmla="*/ 14 w 142"/>
                  <a:gd name="T27" fmla="*/ 22 h 117"/>
                  <a:gd name="T28" fmla="*/ 20 w 142"/>
                  <a:gd name="T29" fmla="*/ 17 h 117"/>
                  <a:gd name="T30" fmla="*/ 23 w 142"/>
                  <a:gd name="T31" fmla="*/ 14 h 117"/>
                  <a:gd name="T32" fmla="*/ 29 w 142"/>
                  <a:gd name="T33" fmla="*/ 1 h 117"/>
                  <a:gd name="T34" fmla="*/ 39 w 142"/>
                  <a:gd name="T35" fmla="*/ 3 h 117"/>
                  <a:gd name="T36" fmla="*/ 68 w 142"/>
                  <a:gd name="T37" fmla="*/ 24 h 117"/>
                  <a:gd name="T38" fmla="*/ 86 w 142"/>
                  <a:gd name="T39" fmla="*/ 26 h 117"/>
                  <a:gd name="T40" fmla="*/ 93 w 142"/>
                  <a:gd name="T41" fmla="*/ 29 h 117"/>
                  <a:gd name="T42" fmla="*/ 99 w 142"/>
                  <a:gd name="T43" fmla="*/ 37 h 117"/>
                  <a:gd name="T44" fmla="*/ 104 w 142"/>
                  <a:gd name="T45" fmla="*/ 43 h 117"/>
                  <a:gd name="T46" fmla="*/ 104 w 142"/>
                  <a:gd name="T47" fmla="*/ 49 h 117"/>
                  <a:gd name="T48" fmla="*/ 107 w 142"/>
                  <a:gd name="T49" fmla="*/ 53 h 117"/>
                  <a:gd name="T50" fmla="*/ 109 w 142"/>
                  <a:gd name="T51" fmla="*/ 57 h 117"/>
                  <a:gd name="T52" fmla="*/ 113 w 142"/>
                  <a:gd name="T53" fmla="*/ 58 h 117"/>
                  <a:gd name="T54" fmla="*/ 115 w 142"/>
                  <a:gd name="T55" fmla="*/ 63 h 117"/>
                  <a:gd name="T56" fmla="*/ 137 w 142"/>
                  <a:gd name="T57" fmla="*/ 74 h 117"/>
                  <a:gd name="T58" fmla="*/ 142 w 142"/>
                  <a:gd name="T59" fmla="*/ 78 h 117"/>
                  <a:gd name="T60" fmla="*/ 117 w 142"/>
                  <a:gd name="T61" fmla="*/ 98 h 117"/>
                  <a:gd name="T62" fmla="*/ 91 w 142"/>
                  <a:gd name="T63" fmla="*/ 104 h 117"/>
                  <a:gd name="T64" fmla="*/ 84 w 142"/>
                  <a:gd name="T65" fmla="*/ 113 h 117"/>
                  <a:gd name="T66" fmla="*/ 79 w 142"/>
                  <a:gd name="T67" fmla="*/ 111 h 117"/>
                  <a:gd name="T68" fmla="*/ 72 w 142"/>
                  <a:gd name="T69" fmla="*/ 109 h 117"/>
                  <a:gd name="T70" fmla="*/ 62 w 142"/>
                  <a:gd name="T71" fmla="*/ 110 h 117"/>
                  <a:gd name="T72" fmla="*/ 57 w 142"/>
                  <a:gd name="T73" fmla="*/ 111 h 117"/>
                  <a:gd name="T74" fmla="*/ 55 w 142"/>
                  <a:gd name="T7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17">
                    <a:moveTo>
                      <a:pt x="55" y="117"/>
                    </a:moveTo>
                    <a:lnTo>
                      <a:pt x="55" y="114"/>
                    </a:lnTo>
                    <a:lnTo>
                      <a:pt x="52" y="111"/>
                    </a:lnTo>
                    <a:lnTo>
                      <a:pt x="52" y="109"/>
                    </a:lnTo>
                    <a:lnTo>
                      <a:pt x="49" y="107"/>
                    </a:lnTo>
                    <a:lnTo>
                      <a:pt x="45" y="101"/>
                    </a:lnTo>
                    <a:lnTo>
                      <a:pt x="43" y="95"/>
                    </a:lnTo>
                    <a:lnTo>
                      <a:pt x="38" y="90"/>
                    </a:lnTo>
                    <a:lnTo>
                      <a:pt x="35" y="88"/>
                    </a:lnTo>
                    <a:lnTo>
                      <a:pt x="31" y="82"/>
                    </a:lnTo>
                    <a:lnTo>
                      <a:pt x="31" y="78"/>
                    </a:lnTo>
                    <a:lnTo>
                      <a:pt x="31" y="73"/>
                    </a:lnTo>
                    <a:lnTo>
                      <a:pt x="27" y="66"/>
                    </a:lnTo>
                    <a:lnTo>
                      <a:pt x="23" y="62"/>
                    </a:lnTo>
                    <a:lnTo>
                      <a:pt x="20" y="61"/>
                    </a:lnTo>
                    <a:lnTo>
                      <a:pt x="17" y="56"/>
                    </a:lnTo>
                    <a:lnTo>
                      <a:pt x="18" y="55"/>
                    </a:lnTo>
                    <a:lnTo>
                      <a:pt x="16" y="51"/>
                    </a:lnTo>
                    <a:lnTo>
                      <a:pt x="14" y="50"/>
                    </a:lnTo>
                    <a:lnTo>
                      <a:pt x="11" y="44"/>
                    </a:lnTo>
                    <a:lnTo>
                      <a:pt x="8" y="38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3" y="23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5" y="18"/>
                    </a:lnTo>
                    <a:lnTo>
                      <a:pt x="20" y="17"/>
                    </a:lnTo>
                    <a:lnTo>
                      <a:pt x="21" y="15"/>
                    </a:lnTo>
                    <a:lnTo>
                      <a:pt x="23" y="14"/>
                    </a:lnTo>
                    <a:lnTo>
                      <a:pt x="16" y="6"/>
                    </a:lnTo>
                    <a:lnTo>
                      <a:pt x="29" y="1"/>
                    </a:lnTo>
                    <a:lnTo>
                      <a:pt x="32" y="0"/>
                    </a:lnTo>
                    <a:lnTo>
                      <a:pt x="39" y="3"/>
                    </a:lnTo>
                    <a:lnTo>
                      <a:pt x="50" y="9"/>
                    </a:lnTo>
                    <a:lnTo>
                      <a:pt x="68" y="24"/>
                    </a:lnTo>
                    <a:lnTo>
                      <a:pt x="80" y="24"/>
                    </a:lnTo>
                    <a:lnTo>
                      <a:pt x="86" y="26"/>
                    </a:lnTo>
                    <a:lnTo>
                      <a:pt x="88" y="29"/>
                    </a:lnTo>
                    <a:lnTo>
                      <a:pt x="93" y="29"/>
                    </a:lnTo>
                    <a:lnTo>
                      <a:pt x="96" y="35"/>
                    </a:lnTo>
                    <a:lnTo>
                      <a:pt x="99" y="37"/>
                    </a:lnTo>
                    <a:lnTo>
                      <a:pt x="101" y="40"/>
                    </a:lnTo>
                    <a:lnTo>
                      <a:pt x="104" y="43"/>
                    </a:lnTo>
                    <a:lnTo>
                      <a:pt x="105" y="46"/>
                    </a:lnTo>
                    <a:lnTo>
                      <a:pt x="104" y="49"/>
                    </a:lnTo>
                    <a:lnTo>
                      <a:pt x="105" y="51"/>
                    </a:lnTo>
                    <a:lnTo>
                      <a:pt x="107" y="53"/>
                    </a:lnTo>
                    <a:lnTo>
                      <a:pt x="108" y="56"/>
                    </a:lnTo>
                    <a:lnTo>
                      <a:pt x="109" y="57"/>
                    </a:lnTo>
                    <a:lnTo>
                      <a:pt x="111" y="58"/>
                    </a:lnTo>
                    <a:lnTo>
                      <a:pt x="113" y="58"/>
                    </a:lnTo>
                    <a:lnTo>
                      <a:pt x="114" y="61"/>
                    </a:lnTo>
                    <a:lnTo>
                      <a:pt x="115" y="63"/>
                    </a:lnTo>
                    <a:lnTo>
                      <a:pt x="117" y="70"/>
                    </a:lnTo>
                    <a:lnTo>
                      <a:pt x="137" y="74"/>
                    </a:lnTo>
                    <a:lnTo>
                      <a:pt x="138" y="72"/>
                    </a:lnTo>
                    <a:lnTo>
                      <a:pt x="142" y="78"/>
                    </a:lnTo>
                    <a:lnTo>
                      <a:pt x="137" y="91"/>
                    </a:lnTo>
                    <a:lnTo>
                      <a:pt x="117" y="98"/>
                    </a:lnTo>
                    <a:lnTo>
                      <a:pt x="98" y="102"/>
                    </a:lnTo>
                    <a:lnTo>
                      <a:pt x="91" y="104"/>
                    </a:lnTo>
                    <a:lnTo>
                      <a:pt x="86" y="111"/>
                    </a:lnTo>
                    <a:lnTo>
                      <a:pt x="84" y="113"/>
                    </a:lnTo>
                    <a:lnTo>
                      <a:pt x="81" y="110"/>
                    </a:lnTo>
                    <a:lnTo>
                      <a:pt x="79" y="111"/>
                    </a:lnTo>
                    <a:lnTo>
                      <a:pt x="73" y="110"/>
                    </a:lnTo>
                    <a:lnTo>
                      <a:pt x="72" y="109"/>
                    </a:lnTo>
                    <a:lnTo>
                      <a:pt x="64" y="110"/>
                    </a:lnTo>
                    <a:lnTo>
                      <a:pt x="62" y="110"/>
                    </a:lnTo>
                    <a:lnTo>
                      <a:pt x="60" y="109"/>
                    </a:lnTo>
                    <a:lnTo>
                      <a:pt x="57" y="111"/>
                    </a:lnTo>
                    <a:lnTo>
                      <a:pt x="58" y="115"/>
                    </a:lnTo>
                    <a:lnTo>
                      <a:pt x="55" y="1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1" name="Freihandform 144">
                <a:extLst>
                  <a:ext uri="{FF2B5EF4-FFF2-40B4-BE49-F238E27FC236}">
                    <a16:creationId xmlns:a16="http://schemas.microsoft.com/office/drawing/2014/main" id="{83C8E46A-E47C-32FE-3A88-2E29E911E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000" y="5530850"/>
                <a:ext cx="174625" cy="144463"/>
              </a:xfrm>
              <a:custGeom>
                <a:avLst/>
                <a:gdLst>
                  <a:gd name="T0" fmla="*/ 80 w 110"/>
                  <a:gd name="T1" fmla="*/ 87 h 91"/>
                  <a:gd name="T2" fmla="*/ 78 w 110"/>
                  <a:gd name="T3" fmla="*/ 81 h 91"/>
                  <a:gd name="T4" fmla="*/ 75 w 110"/>
                  <a:gd name="T5" fmla="*/ 73 h 91"/>
                  <a:gd name="T6" fmla="*/ 72 w 110"/>
                  <a:gd name="T7" fmla="*/ 67 h 91"/>
                  <a:gd name="T8" fmla="*/ 67 w 110"/>
                  <a:gd name="T9" fmla="*/ 70 h 91"/>
                  <a:gd name="T10" fmla="*/ 70 w 110"/>
                  <a:gd name="T11" fmla="*/ 76 h 91"/>
                  <a:gd name="T12" fmla="*/ 63 w 110"/>
                  <a:gd name="T13" fmla="*/ 84 h 91"/>
                  <a:gd name="T14" fmla="*/ 53 w 110"/>
                  <a:gd name="T15" fmla="*/ 81 h 91"/>
                  <a:gd name="T16" fmla="*/ 51 w 110"/>
                  <a:gd name="T17" fmla="*/ 84 h 91"/>
                  <a:gd name="T18" fmla="*/ 47 w 110"/>
                  <a:gd name="T19" fmla="*/ 87 h 91"/>
                  <a:gd name="T20" fmla="*/ 38 w 110"/>
                  <a:gd name="T21" fmla="*/ 85 h 91"/>
                  <a:gd name="T22" fmla="*/ 31 w 110"/>
                  <a:gd name="T23" fmla="*/ 87 h 91"/>
                  <a:gd name="T24" fmla="*/ 26 w 110"/>
                  <a:gd name="T25" fmla="*/ 82 h 91"/>
                  <a:gd name="T26" fmla="*/ 20 w 110"/>
                  <a:gd name="T27" fmla="*/ 81 h 91"/>
                  <a:gd name="T28" fmla="*/ 17 w 110"/>
                  <a:gd name="T29" fmla="*/ 90 h 91"/>
                  <a:gd name="T30" fmla="*/ 13 w 110"/>
                  <a:gd name="T31" fmla="*/ 91 h 91"/>
                  <a:gd name="T32" fmla="*/ 9 w 110"/>
                  <a:gd name="T33" fmla="*/ 89 h 91"/>
                  <a:gd name="T34" fmla="*/ 11 w 110"/>
                  <a:gd name="T35" fmla="*/ 84 h 91"/>
                  <a:gd name="T36" fmla="*/ 7 w 110"/>
                  <a:gd name="T37" fmla="*/ 78 h 91"/>
                  <a:gd name="T38" fmla="*/ 6 w 110"/>
                  <a:gd name="T39" fmla="*/ 73 h 91"/>
                  <a:gd name="T40" fmla="*/ 3 w 110"/>
                  <a:gd name="T41" fmla="*/ 67 h 91"/>
                  <a:gd name="T42" fmla="*/ 0 w 110"/>
                  <a:gd name="T43" fmla="*/ 65 h 91"/>
                  <a:gd name="T44" fmla="*/ 2 w 110"/>
                  <a:gd name="T45" fmla="*/ 60 h 91"/>
                  <a:gd name="T46" fmla="*/ 3 w 110"/>
                  <a:gd name="T47" fmla="*/ 55 h 91"/>
                  <a:gd name="T48" fmla="*/ 3 w 110"/>
                  <a:gd name="T49" fmla="*/ 49 h 91"/>
                  <a:gd name="T50" fmla="*/ 13 w 110"/>
                  <a:gd name="T51" fmla="*/ 44 h 91"/>
                  <a:gd name="T52" fmla="*/ 12 w 110"/>
                  <a:gd name="T53" fmla="*/ 13 h 91"/>
                  <a:gd name="T54" fmla="*/ 20 w 110"/>
                  <a:gd name="T55" fmla="*/ 0 h 91"/>
                  <a:gd name="T56" fmla="*/ 73 w 110"/>
                  <a:gd name="T57" fmla="*/ 0 h 91"/>
                  <a:gd name="T58" fmla="*/ 101 w 110"/>
                  <a:gd name="T59" fmla="*/ 6 h 91"/>
                  <a:gd name="T60" fmla="*/ 101 w 110"/>
                  <a:gd name="T61" fmla="*/ 15 h 91"/>
                  <a:gd name="T62" fmla="*/ 106 w 110"/>
                  <a:gd name="T63" fmla="*/ 25 h 91"/>
                  <a:gd name="T64" fmla="*/ 106 w 110"/>
                  <a:gd name="T65" fmla="*/ 31 h 91"/>
                  <a:gd name="T66" fmla="*/ 100 w 110"/>
                  <a:gd name="T67" fmla="*/ 35 h 91"/>
                  <a:gd name="T68" fmla="*/ 96 w 110"/>
                  <a:gd name="T69" fmla="*/ 49 h 91"/>
                  <a:gd name="T70" fmla="*/ 95 w 110"/>
                  <a:gd name="T71" fmla="*/ 59 h 91"/>
                  <a:gd name="T72" fmla="*/ 89 w 110"/>
                  <a:gd name="T73" fmla="*/ 68 h 91"/>
                  <a:gd name="T74" fmla="*/ 86 w 110"/>
                  <a:gd name="T75" fmla="*/ 77 h 91"/>
                  <a:gd name="T76" fmla="*/ 80 w 110"/>
                  <a:gd name="T77" fmla="*/ 8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0" h="91">
                    <a:moveTo>
                      <a:pt x="80" y="87"/>
                    </a:moveTo>
                    <a:lnTo>
                      <a:pt x="80" y="87"/>
                    </a:lnTo>
                    <a:lnTo>
                      <a:pt x="80" y="83"/>
                    </a:lnTo>
                    <a:lnTo>
                      <a:pt x="78" y="81"/>
                    </a:lnTo>
                    <a:lnTo>
                      <a:pt x="75" y="78"/>
                    </a:lnTo>
                    <a:lnTo>
                      <a:pt x="75" y="73"/>
                    </a:lnTo>
                    <a:lnTo>
                      <a:pt x="75" y="67"/>
                    </a:lnTo>
                    <a:lnTo>
                      <a:pt x="72" y="67"/>
                    </a:lnTo>
                    <a:lnTo>
                      <a:pt x="71" y="68"/>
                    </a:lnTo>
                    <a:lnTo>
                      <a:pt x="67" y="70"/>
                    </a:lnTo>
                    <a:lnTo>
                      <a:pt x="69" y="71"/>
                    </a:lnTo>
                    <a:lnTo>
                      <a:pt x="70" y="76"/>
                    </a:lnTo>
                    <a:lnTo>
                      <a:pt x="66" y="79"/>
                    </a:lnTo>
                    <a:lnTo>
                      <a:pt x="63" y="84"/>
                    </a:lnTo>
                    <a:lnTo>
                      <a:pt x="59" y="84"/>
                    </a:lnTo>
                    <a:lnTo>
                      <a:pt x="53" y="81"/>
                    </a:lnTo>
                    <a:lnTo>
                      <a:pt x="51" y="82"/>
                    </a:lnTo>
                    <a:lnTo>
                      <a:pt x="51" y="84"/>
                    </a:lnTo>
                    <a:lnTo>
                      <a:pt x="47" y="85"/>
                    </a:lnTo>
                    <a:lnTo>
                      <a:pt x="47" y="87"/>
                    </a:lnTo>
                    <a:lnTo>
                      <a:pt x="40" y="87"/>
                    </a:lnTo>
                    <a:lnTo>
                      <a:pt x="38" y="85"/>
                    </a:lnTo>
                    <a:lnTo>
                      <a:pt x="34" y="85"/>
                    </a:lnTo>
                    <a:lnTo>
                      <a:pt x="31" y="87"/>
                    </a:lnTo>
                    <a:lnTo>
                      <a:pt x="30" y="85"/>
                    </a:lnTo>
                    <a:lnTo>
                      <a:pt x="26" y="82"/>
                    </a:lnTo>
                    <a:lnTo>
                      <a:pt x="25" y="79"/>
                    </a:lnTo>
                    <a:lnTo>
                      <a:pt x="20" y="81"/>
                    </a:lnTo>
                    <a:lnTo>
                      <a:pt x="19" y="84"/>
                    </a:lnTo>
                    <a:lnTo>
                      <a:pt x="17" y="90"/>
                    </a:lnTo>
                    <a:lnTo>
                      <a:pt x="14" y="91"/>
                    </a:lnTo>
                    <a:lnTo>
                      <a:pt x="13" y="91"/>
                    </a:lnTo>
                    <a:lnTo>
                      <a:pt x="12" y="91"/>
                    </a:lnTo>
                    <a:lnTo>
                      <a:pt x="9" y="89"/>
                    </a:lnTo>
                    <a:lnTo>
                      <a:pt x="9" y="88"/>
                    </a:lnTo>
                    <a:lnTo>
                      <a:pt x="11" y="84"/>
                    </a:lnTo>
                    <a:lnTo>
                      <a:pt x="11" y="82"/>
                    </a:lnTo>
                    <a:lnTo>
                      <a:pt x="7" y="78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3" y="71"/>
                    </a:lnTo>
                    <a:lnTo>
                      <a:pt x="3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2" y="60"/>
                    </a:lnTo>
                    <a:lnTo>
                      <a:pt x="1" y="56"/>
                    </a:lnTo>
                    <a:lnTo>
                      <a:pt x="3" y="55"/>
                    </a:lnTo>
                    <a:lnTo>
                      <a:pt x="2" y="53"/>
                    </a:lnTo>
                    <a:lnTo>
                      <a:pt x="3" y="49"/>
                    </a:lnTo>
                    <a:lnTo>
                      <a:pt x="7" y="44"/>
                    </a:lnTo>
                    <a:lnTo>
                      <a:pt x="13" y="44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20" y="13"/>
                    </a:lnTo>
                    <a:lnTo>
                      <a:pt x="20" y="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00" y="0"/>
                    </a:lnTo>
                    <a:lnTo>
                      <a:pt x="101" y="6"/>
                    </a:lnTo>
                    <a:lnTo>
                      <a:pt x="100" y="8"/>
                    </a:lnTo>
                    <a:lnTo>
                      <a:pt x="101" y="15"/>
                    </a:lnTo>
                    <a:lnTo>
                      <a:pt x="104" y="24"/>
                    </a:lnTo>
                    <a:lnTo>
                      <a:pt x="106" y="25"/>
                    </a:lnTo>
                    <a:lnTo>
                      <a:pt x="110" y="27"/>
                    </a:lnTo>
                    <a:lnTo>
                      <a:pt x="106" y="31"/>
                    </a:lnTo>
                    <a:lnTo>
                      <a:pt x="101" y="32"/>
                    </a:lnTo>
                    <a:lnTo>
                      <a:pt x="100" y="35"/>
                    </a:lnTo>
                    <a:lnTo>
                      <a:pt x="99" y="39"/>
                    </a:lnTo>
                    <a:lnTo>
                      <a:pt x="96" y="49"/>
                    </a:lnTo>
                    <a:lnTo>
                      <a:pt x="96" y="53"/>
                    </a:lnTo>
                    <a:lnTo>
                      <a:pt x="95" y="59"/>
                    </a:lnTo>
                    <a:lnTo>
                      <a:pt x="93" y="65"/>
                    </a:lnTo>
                    <a:lnTo>
                      <a:pt x="89" y="68"/>
                    </a:lnTo>
                    <a:lnTo>
                      <a:pt x="86" y="73"/>
                    </a:lnTo>
                    <a:lnTo>
                      <a:pt x="86" y="77"/>
                    </a:lnTo>
                    <a:lnTo>
                      <a:pt x="82" y="78"/>
                    </a:lnTo>
                    <a:lnTo>
                      <a:pt x="80" y="85"/>
                    </a:lnTo>
                    <a:lnTo>
                      <a:pt x="80" y="8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2" name="Freihandform 149">
                <a:extLst>
                  <a:ext uri="{FF2B5EF4-FFF2-40B4-BE49-F238E27FC236}">
                    <a16:creationId xmlns:a16="http://schemas.microsoft.com/office/drawing/2014/main" id="{251BA9E6-A7FB-02F1-2202-E0EABF3E8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763" y="5661025"/>
                <a:ext cx="33338" cy="36513"/>
              </a:xfrm>
              <a:custGeom>
                <a:avLst/>
                <a:gdLst>
                  <a:gd name="T0" fmla="*/ 12 w 21"/>
                  <a:gd name="T1" fmla="*/ 23 h 23"/>
                  <a:gd name="T2" fmla="*/ 11 w 21"/>
                  <a:gd name="T3" fmla="*/ 22 h 23"/>
                  <a:gd name="T4" fmla="*/ 6 w 21"/>
                  <a:gd name="T5" fmla="*/ 19 h 23"/>
                  <a:gd name="T6" fmla="*/ 3 w 21"/>
                  <a:gd name="T7" fmla="*/ 15 h 23"/>
                  <a:gd name="T8" fmla="*/ 1 w 21"/>
                  <a:gd name="T9" fmla="*/ 13 h 23"/>
                  <a:gd name="T10" fmla="*/ 0 w 21"/>
                  <a:gd name="T11" fmla="*/ 8 h 23"/>
                  <a:gd name="T12" fmla="*/ 4 w 21"/>
                  <a:gd name="T13" fmla="*/ 5 h 23"/>
                  <a:gd name="T14" fmla="*/ 5 w 21"/>
                  <a:gd name="T15" fmla="*/ 3 h 23"/>
                  <a:gd name="T16" fmla="*/ 6 w 21"/>
                  <a:gd name="T17" fmla="*/ 2 h 23"/>
                  <a:gd name="T18" fmla="*/ 9 w 21"/>
                  <a:gd name="T19" fmla="*/ 1 h 23"/>
                  <a:gd name="T20" fmla="*/ 10 w 21"/>
                  <a:gd name="T21" fmla="*/ 0 h 23"/>
                  <a:gd name="T22" fmla="*/ 15 w 21"/>
                  <a:gd name="T23" fmla="*/ 0 h 23"/>
                  <a:gd name="T24" fmla="*/ 17 w 21"/>
                  <a:gd name="T25" fmla="*/ 2 h 23"/>
                  <a:gd name="T26" fmla="*/ 18 w 21"/>
                  <a:gd name="T27" fmla="*/ 6 h 23"/>
                  <a:gd name="T28" fmla="*/ 18 w 21"/>
                  <a:gd name="T29" fmla="*/ 7 h 23"/>
                  <a:gd name="T30" fmla="*/ 19 w 21"/>
                  <a:gd name="T31" fmla="*/ 9 h 23"/>
                  <a:gd name="T32" fmla="*/ 19 w 21"/>
                  <a:gd name="T33" fmla="*/ 12 h 23"/>
                  <a:gd name="T34" fmla="*/ 21 w 21"/>
                  <a:gd name="T35" fmla="*/ 12 h 23"/>
                  <a:gd name="T36" fmla="*/ 18 w 21"/>
                  <a:gd name="T37" fmla="*/ 14 h 23"/>
                  <a:gd name="T38" fmla="*/ 15 w 21"/>
                  <a:gd name="T39" fmla="*/ 18 h 23"/>
                  <a:gd name="T40" fmla="*/ 15 w 21"/>
                  <a:gd name="T41" fmla="*/ 20 h 23"/>
                  <a:gd name="T42" fmla="*/ 12 w 21"/>
                  <a:gd name="T4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3">
                    <a:moveTo>
                      <a:pt x="12" y="23"/>
                    </a:moveTo>
                    <a:lnTo>
                      <a:pt x="11" y="22"/>
                    </a:lnTo>
                    <a:lnTo>
                      <a:pt x="6" y="19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5" y="18"/>
                    </a:lnTo>
                    <a:lnTo>
                      <a:pt x="15" y="20"/>
                    </a:lnTo>
                    <a:lnTo>
                      <a:pt x="12" y="2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3" name="Freihandform 150">
                <a:extLst>
                  <a:ext uri="{FF2B5EF4-FFF2-40B4-BE49-F238E27FC236}">
                    <a16:creationId xmlns:a16="http://schemas.microsoft.com/office/drawing/2014/main" id="{D9D0B81D-C05A-8DD1-5B23-A0FED07B9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725" y="5589588"/>
                <a:ext cx="65088" cy="47625"/>
              </a:xfrm>
              <a:custGeom>
                <a:avLst/>
                <a:gdLst>
                  <a:gd name="T0" fmla="*/ 6 w 41"/>
                  <a:gd name="T1" fmla="*/ 21 h 30"/>
                  <a:gd name="T2" fmla="*/ 4 w 41"/>
                  <a:gd name="T3" fmla="*/ 16 h 30"/>
                  <a:gd name="T4" fmla="*/ 0 w 41"/>
                  <a:gd name="T5" fmla="*/ 13 h 30"/>
                  <a:gd name="T6" fmla="*/ 4 w 41"/>
                  <a:gd name="T7" fmla="*/ 12 h 30"/>
                  <a:gd name="T8" fmla="*/ 6 w 41"/>
                  <a:gd name="T9" fmla="*/ 7 h 30"/>
                  <a:gd name="T10" fmla="*/ 9 w 41"/>
                  <a:gd name="T11" fmla="*/ 4 h 30"/>
                  <a:gd name="T12" fmla="*/ 10 w 41"/>
                  <a:gd name="T13" fmla="*/ 1 h 30"/>
                  <a:gd name="T14" fmla="*/ 13 w 41"/>
                  <a:gd name="T15" fmla="*/ 2 h 30"/>
                  <a:gd name="T16" fmla="*/ 17 w 41"/>
                  <a:gd name="T17" fmla="*/ 0 h 30"/>
                  <a:gd name="T18" fmla="*/ 21 w 41"/>
                  <a:gd name="T19" fmla="*/ 0 h 30"/>
                  <a:gd name="T20" fmla="*/ 24 w 41"/>
                  <a:gd name="T21" fmla="*/ 2 h 30"/>
                  <a:gd name="T22" fmla="*/ 28 w 41"/>
                  <a:gd name="T23" fmla="*/ 4 h 30"/>
                  <a:gd name="T24" fmla="*/ 33 w 41"/>
                  <a:gd name="T25" fmla="*/ 10 h 30"/>
                  <a:gd name="T26" fmla="*/ 36 w 41"/>
                  <a:gd name="T27" fmla="*/ 15 h 30"/>
                  <a:gd name="T28" fmla="*/ 38 w 41"/>
                  <a:gd name="T29" fmla="*/ 18 h 30"/>
                  <a:gd name="T30" fmla="*/ 39 w 41"/>
                  <a:gd name="T31" fmla="*/ 22 h 30"/>
                  <a:gd name="T32" fmla="*/ 41 w 41"/>
                  <a:gd name="T33" fmla="*/ 24 h 30"/>
                  <a:gd name="T34" fmla="*/ 41 w 41"/>
                  <a:gd name="T35" fmla="*/ 27 h 30"/>
                  <a:gd name="T36" fmla="*/ 41 w 41"/>
                  <a:gd name="T37" fmla="*/ 29 h 30"/>
                  <a:gd name="T38" fmla="*/ 40 w 41"/>
                  <a:gd name="T39" fmla="*/ 29 h 30"/>
                  <a:gd name="T40" fmla="*/ 36 w 41"/>
                  <a:gd name="T41" fmla="*/ 29 h 30"/>
                  <a:gd name="T42" fmla="*/ 36 w 41"/>
                  <a:gd name="T43" fmla="*/ 29 h 30"/>
                  <a:gd name="T44" fmla="*/ 35 w 41"/>
                  <a:gd name="T45" fmla="*/ 30 h 30"/>
                  <a:gd name="T46" fmla="*/ 30 w 41"/>
                  <a:gd name="T47" fmla="*/ 28 h 30"/>
                  <a:gd name="T48" fmla="*/ 27 w 41"/>
                  <a:gd name="T49" fmla="*/ 28 h 30"/>
                  <a:gd name="T50" fmla="*/ 15 w 41"/>
                  <a:gd name="T51" fmla="*/ 28 h 30"/>
                  <a:gd name="T52" fmla="*/ 12 w 41"/>
                  <a:gd name="T53" fmla="*/ 29 h 30"/>
                  <a:gd name="T54" fmla="*/ 10 w 41"/>
                  <a:gd name="T55" fmla="*/ 28 h 30"/>
                  <a:gd name="T56" fmla="*/ 6 w 41"/>
                  <a:gd name="T57" fmla="*/ 29 h 30"/>
                  <a:gd name="T58" fmla="*/ 5 w 41"/>
                  <a:gd name="T59" fmla="*/ 24 h 30"/>
                  <a:gd name="T60" fmla="*/ 12 w 41"/>
                  <a:gd name="T61" fmla="*/ 24 h 30"/>
                  <a:gd name="T62" fmla="*/ 13 w 41"/>
                  <a:gd name="T63" fmla="*/ 23 h 30"/>
                  <a:gd name="T64" fmla="*/ 15 w 41"/>
                  <a:gd name="T65" fmla="*/ 23 h 30"/>
                  <a:gd name="T66" fmla="*/ 17 w 41"/>
                  <a:gd name="T67" fmla="*/ 22 h 30"/>
                  <a:gd name="T68" fmla="*/ 19 w 41"/>
                  <a:gd name="T69" fmla="*/ 23 h 30"/>
                  <a:gd name="T70" fmla="*/ 23 w 41"/>
                  <a:gd name="T71" fmla="*/ 23 h 30"/>
                  <a:gd name="T72" fmla="*/ 25 w 41"/>
                  <a:gd name="T73" fmla="*/ 22 h 30"/>
                  <a:gd name="T74" fmla="*/ 24 w 41"/>
                  <a:gd name="T75" fmla="*/ 19 h 30"/>
                  <a:gd name="T76" fmla="*/ 22 w 41"/>
                  <a:gd name="T77" fmla="*/ 21 h 30"/>
                  <a:gd name="T78" fmla="*/ 19 w 41"/>
                  <a:gd name="T79" fmla="*/ 21 h 30"/>
                  <a:gd name="T80" fmla="*/ 17 w 41"/>
                  <a:gd name="T81" fmla="*/ 19 h 30"/>
                  <a:gd name="T82" fmla="*/ 15 w 41"/>
                  <a:gd name="T83" fmla="*/ 19 h 30"/>
                  <a:gd name="T84" fmla="*/ 13 w 41"/>
                  <a:gd name="T85" fmla="*/ 21 h 30"/>
                  <a:gd name="T86" fmla="*/ 6 w 41"/>
                  <a:gd name="T8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0">
                    <a:moveTo>
                      <a:pt x="6" y="21"/>
                    </a:moveTo>
                    <a:lnTo>
                      <a:pt x="4" y="16"/>
                    </a:lnTo>
                    <a:lnTo>
                      <a:pt x="0" y="13"/>
                    </a:lnTo>
                    <a:lnTo>
                      <a:pt x="4" y="12"/>
                    </a:lnTo>
                    <a:lnTo>
                      <a:pt x="6" y="7"/>
                    </a:lnTo>
                    <a:lnTo>
                      <a:pt x="9" y="4"/>
                    </a:lnTo>
                    <a:lnTo>
                      <a:pt x="10" y="1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33" y="10"/>
                    </a:lnTo>
                    <a:lnTo>
                      <a:pt x="36" y="15"/>
                    </a:lnTo>
                    <a:lnTo>
                      <a:pt x="38" y="18"/>
                    </a:lnTo>
                    <a:lnTo>
                      <a:pt x="39" y="22"/>
                    </a:lnTo>
                    <a:lnTo>
                      <a:pt x="41" y="24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40" y="29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35" y="30"/>
                    </a:lnTo>
                    <a:lnTo>
                      <a:pt x="30" y="28"/>
                    </a:lnTo>
                    <a:lnTo>
                      <a:pt x="27" y="28"/>
                    </a:lnTo>
                    <a:lnTo>
                      <a:pt x="15" y="28"/>
                    </a:lnTo>
                    <a:lnTo>
                      <a:pt x="12" y="29"/>
                    </a:lnTo>
                    <a:lnTo>
                      <a:pt x="10" y="28"/>
                    </a:lnTo>
                    <a:lnTo>
                      <a:pt x="6" y="29"/>
                    </a:lnTo>
                    <a:lnTo>
                      <a:pt x="5" y="24"/>
                    </a:lnTo>
                    <a:lnTo>
                      <a:pt x="12" y="24"/>
                    </a:lnTo>
                    <a:lnTo>
                      <a:pt x="13" y="23"/>
                    </a:lnTo>
                    <a:lnTo>
                      <a:pt x="15" y="23"/>
                    </a:lnTo>
                    <a:lnTo>
                      <a:pt x="17" y="22"/>
                    </a:lnTo>
                    <a:lnTo>
                      <a:pt x="19" y="23"/>
                    </a:lnTo>
                    <a:lnTo>
                      <a:pt x="23" y="23"/>
                    </a:lnTo>
                    <a:lnTo>
                      <a:pt x="25" y="22"/>
                    </a:lnTo>
                    <a:lnTo>
                      <a:pt x="24" y="19"/>
                    </a:lnTo>
                    <a:lnTo>
                      <a:pt x="22" y="21"/>
                    </a:lnTo>
                    <a:lnTo>
                      <a:pt x="19" y="21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6" y="21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4" name="Freihandform 151">
                <a:extLst>
                  <a:ext uri="{FF2B5EF4-FFF2-40B4-BE49-F238E27FC236}">
                    <a16:creationId xmlns:a16="http://schemas.microsoft.com/office/drawing/2014/main" id="{C5F2E01F-D352-4768-C535-C51D32CD5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613" y="5638800"/>
                <a:ext cx="107950" cy="146050"/>
              </a:xfrm>
              <a:custGeom>
                <a:avLst/>
                <a:gdLst>
                  <a:gd name="T0" fmla="*/ 68 w 68"/>
                  <a:gd name="T1" fmla="*/ 3 h 92"/>
                  <a:gd name="T2" fmla="*/ 68 w 68"/>
                  <a:gd name="T3" fmla="*/ 0 h 92"/>
                  <a:gd name="T4" fmla="*/ 66 w 68"/>
                  <a:gd name="T5" fmla="*/ 0 h 92"/>
                  <a:gd name="T6" fmla="*/ 62 w 68"/>
                  <a:gd name="T7" fmla="*/ 3 h 92"/>
                  <a:gd name="T8" fmla="*/ 59 w 68"/>
                  <a:gd name="T9" fmla="*/ 4 h 92"/>
                  <a:gd name="T10" fmla="*/ 55 w 68"/>
                  <a:gd name="T11" fmla="*/ 5 h 92"/>
                  <a:gd name="T12" fmla="*/ 54 w 68"/>
                  <a:gd name="T13" fmla="*/ 5 h 92"/>
                  <a:gd name="T14" fmla="*/ 50 w 68"/>
                  <a:gd name="T15" fmla="*/ 5 h 92"/>
                  <a:gd name="T16" fmla="*/ 48 w 68"/>
                  <a:gd name="T17" fmla="*/ 7 h 92"/>
                  <a:gd name="T18" fmla="*/ 44 w 68"/>
                  <a:gd name="T19" fmla="*/ 7 h 92"/>
                  <a:gd name="T20" fmla="*/ 38 w 68"/>
                  <a:gd name="T21" fmla="*/ 9 h 92"/>
                  <a:gd name="T22" fmla="*/ 31 w 68"/>
                  <a:gd name="T23" fmla="*/ 10 h 92"/>
                  <a:gd name="T24" fmla="*/ 25 w 68"/>
                  <a:gd name="T25" fmla="*/ 11 h 92"/>
                  <a:gd name="T26" fmla="*/ 21 w 68"/>
                  <a:gd name="T27" fmla="*/ 11 h 92"/>
                  <a:gd name="T28" fmla="*/ 18 w 68"/>
                  <a:gd name="T29" fmla="*/ 9 h 92"/>
                  <a:gd name="T30" fmla="*/ 17 w 68"/>
                  <a:gd name="T31" fmla="*/ 5 h 92"/>
                  <a:gd name="T32" fmla="*/ 14 w 68"/>
                  <a:gd name="T33" fmla="*/ 4 h 92"/>
                  <a:gd name="T34" fmla="*/ 12 w 68"/>
                  <a:gd name="T35" fmla="*/ 8 h 92"/>
                  <a:gd name="T36" fmla="*/ 10 w 68"/>
                  <a:gd name="T37" fmla="*/ 10 h 92"/>
                  <a:gd name="T38" fmla="*/ 13 w 68"/>
                  <a:gd name="T39" fmla="*/ 15 h 92"/>
                  <a:gd name="T40" fmla="*/ 15 w 68"/>
                  <a:gd name="T41" fmla="*/ 17 h 92"/>
                  <a:gd name="T42" fmla="*/ 18 w 68"/>
                  <a:gd name="T43" fmla="*/ 20 h 92"/>
                  <a:gd name="T44" fmla="*/ 41 w 68"/>
                  <a:gd name="T45" fmla="*/ 28 h 92"/>
                  <a:gd name="T46" fmla="*/ 45 w 68"/>
                  <a:gd name="T47" fmla="*/ 28 h 92"/>
                  <a:gd name="T48" fmla="*/ 27 w 68"/>
                  <a:gd name="T49" fmla="*/ 48 h 92"/>
                  <a:gd name="T50" fmla="*/ 18 w 68"/>
                  <a:gd name="T51" fmla="*/ 49 h 92"/>
                  <a:gd name="T52" fmla="*/ 12 w 68"/>
                  <a:gd name="T53" fmla="*/ 54 h 92"/>
                  <a:gd name="T54" fmla="*/ 8 w 68"/>
                  <a:gd name="T55" fmla="*/ 54 h 92"/>
                  <a:gd name="T56" fmla="*/ 6 w 68"/>
                  <a:gd name="T57" fmla="*/ 55 h 92"/>
                  <a:gd name="T58" fmla="*/ 0 w 68"/>
                  <a:gd name="T59" fmla="*/ 63 h 92"/>
                  <a:gd name="T60" fmla="*/ 1 w 68"/>
                  <a:gd name="T61" fmla="*/ 87 h 92"/>
                  <a:gd name="T62" fmla="*/ 4 w 68"/>
                  <a:gd name="T63" fmla="*/ 92 h 92"/>
                  <a:gd name="T64" fmla="*/ 6 w 68"/>
                  <a:gd name="T65" fmla="*/ 91 h 92"/>
                  <a:gd name="T66" fmla="*/ 7 w 68"/>
                  <a:gd name="T67" fmla="*/ 87 h 92"/>
                  <a:gd name="T68" fmla="*/ 14 w 68"/>
                  <a:gd name="T69" fmla="*/ 79 h 92"/>
                  <a:gd name="T70" fmla="*/ 21 w 68"/>
                  <a:gd name="T71" fmla="*/ 74 h 92"/>
                  <a:gd name="T72" fmla="*/ 31 w 68"/>
                  <a:gd name="T73" fmla="*/ 68 h 92"/>
                  <a:gd name="T74" fmla="*/ 37 w 68"/>
                  <a:gd name="T75" fmla="*/ 62 h 92"/>
                  <a:gd name="T76" fmla="*/ 45 w 68"/>
                  <a:gd name="T77" fmla="*/ 54 h 92"/>
                  <a:gd name="T78" fmla="*/ 52 w 68"/>
                  <a:gd name="T79" fmla="*/ 46 h 92"/>
                  <a:gd name="T80" fmla="*/ 56 w 68"/>
                  <a:gd name="T81" fmla="*/ 36 h 92"/>
                  <a:gd name="T82" fmla="*/ 61 w 68"/>
                  <a:gd name="T83" fmla="*/ 27 h 92"/>
                  <a:gd name="T84" fmla="*/ 65 w 68"/>
                  <a:gd name="T85" fmla="*/ 20 h 92"/>
                  <a:gd name="T86" fmla="*/ 66 w 68"/>
                  <a:gd name="T87" fmla="*/ 13 h 92"/>
                  <a:gd name="T88" fmla="*/ 67 w 68"/>
                  <a:gd name="T89" fmla="*/ 10 h 92"/>
                  <a:gd name="T90" fmla="*/ 67 w 68"/>
                  <a:gd name="T91" fmla="*/ 7 h 92"/>
                  <a:gd name="T92" fmla="*/ 68 w 68"/>
                  <a:gd name="T93" fmla="*/ 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92">
                    <a:moveTo>
                      <a:pt x="68" y="3"/>
                    </a:moveTo>
                    <a:lnTo>
                      <a:pt x="68" y="0"/>
                    </a:lnTo>
                    <a:lnTo>
                      <a:pt x="66" y="0"/>
                    </a:lnTo>
                    <a:lnTo>
                      <a:pt x="62" y="3"/>
                    </a:lnTo>
                    <a:lnTo>
                      <a:pt x="59" y="4"/>
                    </a:lnTo>
                    <a:lnTo>
                      <a:pt x="55" y="5"/>
                    </a:lnTo>
                    <a:lnTo>
                      <a:pt x="54" y="5"/>
                    </a:lnTo>
                    <a:lnTo>
                      <a:pt x="50" y="5"/>
                    </a:lnTo>
                    <a:lnTo>
                      <a:pt x="48" y="7"/>
                    </a:lnTo>
                    <a:lnTo>
                      <a:pt x="44" y="7"/>
                    </a:lnTo>
                    <a:lnTo>
                      <a:pt x="38" y="9"/>
                    </a:lnTo>
                    <a:lnTo>
                      <a:pt x="31" y="10"/>
                    </a:lnTo>
                    <a:lnTo>
                      <a:pt x="25" y="11"/>
                    </a:lnTo>
                    <a:lnTo>
                      <a:pt x="21" y="11"/>
                    </a:lnTo>
                    <a:lnTo>
                      <a:pt x="18" y="9"/>
                    </a:lnTo>
                    <a:lnTo>
                      <a:pt x="17" y="5"/>
                    </a:lnTo>
                    <a:lnTo>
                      <a:pt x="14" y="4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13" y="15"/>
                    </a:lnTo>
                    <a:lnTo>
                      <a:pt x="15" y="17"/>
                    </a:lnTo>
                    <a:lnTo>
                      <a:pt x="18" y="20"/>
                    </a:lnTo>
                    <a:lnTo>
                      <a:pt x="41" y="28"/>
                    </a:lnTo>
                    <a:lnTo>
                      <a:pt x="45" y="28"/>
                    </a:lnTo>
                    <a:lnTo>
                      <a:pt x="27" y="48"/>
                    </a:lnTo>
                    <a:lnTo>
                      <a:pt x="18" y="49"/>
                    </a:lnTo>
                    <a:lnTo>
                      <a:pt x="12" y="54"/>
                    </a:lnTo>
                    <a:lnTo>
                      <a:pt x="8" y="54"/>
                    </a:lnTo>
                    <a:lnTo>
                      <a:pt x="6" y="55"/>
                    </a:lnTo>
                    <a:lnTo>
                      <a:pt x="0" y="63"/>
                    </a:lnTo>
                    <a:lnTo>
                      <a:pt x="1" y="87"/>
                    </a:lnTo>
                    <a:lnTo>
                      <a:pt x="4" y="92"/>
                    </a:lnTo>
                    <a:lnTo>
                      <a:pt x="6" y="91"/>
                    </a:lnTo>
                    <a:lnTo>
                      <a:pt x="7" y="87"/>
                    </a:lnTo>
                    <a:lnTo>
                      <a:pt x="14" y="79"/>
                    </a:lnTo>
                    <a:lnTo>
                      <a:pt x="21" y="74"/>
                    </a:lnTo>
                    <a:lnTo>
                      <a:pt x="31" y="68"/>
                    </a:lnTo>
                    <a:lnTo>
                      <a:pt x="37" y="62"/>
                    </a:lnTo>
                    <a:lnTo>
                      <a:pt x="45" y="54"/>
                    </a:lnTo>
                    <a:lnTo>
                      <a:pt x="52" y="46"/>
                    </a:lnTo>
                    <a:lnTo>
                      <a:pt x="56" y="36"/>
                    </a:lnTo>
                    <a:lnTo>
                      <a:pt x="61" y="27"/>
                    </a:lnTo>
                    <a:lnTo>
                      <a:pt x="65" y="20"/>
                    </a:lnTo>
                    <a:lnTo>
                      <a:pt x="66" y="13"/>
                    </a:lnTo>
                    <a:lnTo>
                      <a:pt x="67" y="10"/>
                    </a:lnTo>
                    <a:lnTo>
                      <a:pt x="67" y="7"/>
                    </a:lnTo>
                    <a:lnTo>
                      <a:pt x="68" y="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5" name="Freihandform 153">
                <a:extLst>
                  <a:ext uri="{FF2B5EF4-FFF2-40B4-BE49-F238E27FC236}">
                    <a16:creationId xmlns:a16="http://schemas.microsoft.com/office/drawing/2014/main" id="{4B7E4A09-0595-6E3F-8517-F7A51DE63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638" y="5637213"/>
                <a:ext cx="120650" cy="93663"/>
              </a:xfrm>
              <a:custGeom>
                <a:avLst/>
                <a:gdLst>
                  <a:gd name="T0" fmla="*/ 67 w 76"/>
                  <a:gd name="T1" fmla="*/ 20 h 59"/>
                  <a:gd name="T2" fmla="*/ 68 w 76"/>
                  <a:gd name="T3" fmla="*/ 24 h 59"/>
                  <a:gd name="T4" fmla="*/ 67 w 76"/>
                  <a:gd name="T5" fmla="*/ 27 h 59"/>
                  <a:gd name="T6" fmla="*/ 63 w 76"/>
                  <a:gd name="T7" fmla="*/ 27 h 59"/>
                  <a:gd name="T8" fmla="*/ 60 w 76"/>
                  <a:gd name="T9" fmla="*/ 30 h 59"/>
                  <a:gd name="T10" fmla="*/ 64 w 76"/>
                  <a:gd name="T11" fmla="*/ 30 h 59"/>
                  <a:gd name="T12" fmla="*/ 68 w 76"/>
                  <a:gd name="T13" fmla="*/ 34 h 59"/>
                  <a:gd name="T14" fmla="*/ 69 w 76"/>
                  <a:gd name="T15" fmla="*/ 37 h 59"/>
                  <a:gd name="T16" fmla="*/ 73 w 76"/>
                  <a:gd name="T17" fmla="*/ 39 h 59"/>
                  <a:gd name="T18" fmla="*/ 76 w 76"/>
                  <a:gd name="T19" fmla="*/ 46 h 59"/>
                  <a:gd name="T20" fmla="*/ 71 w 76"/>
                  <a:gd name="T21" fmla="*/ 50 h 59"/>
                  <a:gd name="T22" fmla="*/ 68 w 76"/>
                  <a:gd name="T23" fmla="*/ 55 h 59"/>
                  <a:gd name="T24" fmla="*/ 63 w 76"/>
                  <a:gd name="T25" fmla="*/ 57 h 59"/>
                  <a:gd name="T26" fmla="*/ 58 w 76"/>
                  <a:gd name="T27" fmla="*/ 57 h 59"/>
                  <a:gd name="T28" fmla="*/ 53 w 76"/>
                  <a:gd name="T29" fmla="*/ 58 h 59"/>
                  <a:gd name="T30" fmla="*/ 48 w 76"/>
                  <a:gd name="T31" fmla="*/ 57 h 59"/>
                  <a:gd name="T32" fmla="*/ 46 w 76"/>
                  <a:gd name="T33" fmla="*/ 59 h 59"/>
                  <a:gd name="T34" fmla="*/ 40 w 76"/>
                  <a:gd name="T35" fmla="*/ 55 h 59"/>
                  <a:gd name="T36" fmla="*/ 39 w 76"/>
                  <a:gd name="T37" fmla="*/ 52 h 59"/>
                  <a:gd name="T38" fmla="*/ 35 w 76"/>
                  <a:gd name="T39" fmla="*/ 53 h 59"/>
                  <a:gd name="T40" fmla="*/ 31 w 76"/>
                  <a:gd name="T41" fmla="*/ 52 h 59"/>
                  <a:gd name="T42" fmla="*/ 30 w 76"/>
                  <a:gd name="T43" fmla="*/ 53 h 59"/>
                  <a:gd name="T44" fmla="*/ 27 w 76"/>
                  <a:gd name="T45" fmla="*/ 53 h 59"/>
                  <a:gd name="T46" fmla="*/ 23 w 76"/>
                  <a:gd name="T47" fmla="*/ 47 h 59"/>
                  <a:gd name="T48" fmla="*/ 22 w 76"/>
                  <a:gd name="T49" fmla="*/ 45 h 59"/>
                  <a:gd name="T50" fmla="*/ 17 w 76"/>
                  <a:gd name="T51" fmla="*/ 43 h 59"/>
                  <a:gd name="T52" fmla="*/ 15 w 76"/>
                  <a:gd name="T53" fmla="*/ 39 h 59"/>
                  <a:gd name="T54" fmla="*/ 12 w 76"/>
                  <a:gd name="T55" fmla="*/ 37 h 59"/>
                  <a:gd name="T56" fmla="*/ 7 w 76"/>
                  <a:gd name="T57" fmla="*/ 33 h 59"/>
                  <a:gd name="T58" fmla="*/ 7 w 76"/>
                  <a:gd name="T59" fmla="*/ 30 h 59"/>
                  <a:gd name="T60" fmla="*/ 4 w 76"/>
                  <a:gd name="T61" fmla="*/ 28 h 59"/>
                  <a:gd name="T62" fmla="*/ 0 w 76"/>
                  <a:gd name="T63" fmla="*/ 24 h 59"/>
                  <a:gd name="T64" fmla="*/ 1 w 76"/>
                  <a:gd name="T65" fmla="*/ 24 h 59"/>
                  <a:gd name="T66" fmla="*/ 4 w 76"/>
                  <a:gd name="T67" fmla="*/ 23 h 59"/>
                  <a:gd name="T68" fmla="*/ 6 w 76"/>
                  <a:gd name="T69" fmla="*/ 17 h 59"/>
                  <a:gd name="T70" fmla="*/ 7 w 76"/>
                  <a:gd name="T71" fmla="*/ 14 h 59"/>
                  <a:gd name="T72" fmla="*/ 12 w 76"/>
                  <a:gd name="T73" fmla="*/ 12 h 59"/>
                  <a:gd name="T74" fmla="*/ 13 w 76"/>
                  <a:gd name="T75" fmla="*/ 15 h 59"/>
                  <a:gd name="T76" fmla="*/ 17 w 76"/>
                  <a:gd name="T77" fmla="*/ 18 h 59"/>
                  <a:gd name="T78" fmla="*/ 18 w 76"/>
                  <a:gd name="T79" fmla="*/ 20 h 59"/>
                  <a:gd name="T80" fmla="*/ 21 w 76"/>
                  <a:gd name="T81" fmla="*/ 18 h 59"/>
                  <a:gd name="T82" fmla="*/ 25 w 76"/>
                  <a:gd name="T83" fmla="*/ 18 h 59"/>
                  <a:gd name="T84" fmla="*/ 27 w 76"/>
                  <a:gd name="T85" fmla="*/ 20 h 59"/>
                  <a:gd name="T86" fmla="*/ 34 w 76"/>
                  <a:gd name="T87" fmla="*/ 20 h 59"/>
                  <a:gd name="T88" fmla="*/ 34 w 76"/>
                  <a:gd name="T89" fmla="*/ 18 h 59"/>
                  <a:gd name="T90" fmla="*/ 38 w 76"/>
                  <a:gd name="T91" fmla="*/ 17 h 59"/>
                  <a:gd name="T92" fmla="*/ 38 w 76"/>
                  <a:gd name="T93" fmla="*/ 15 h 59"/>
                  <a:gd name="T94" fmla="*/ 40 w 76"/>
                  <a:gd name="T95" fmla="*/ 14 h 59"/>
                  <a:gd name="T96" fmla="*/ 46 w 76"/>
                  <a:gd name="T97" fmla="*/ 17 h 59"/>
                  <a:gd name="T98" fmla="*/ 50 w 76"/>
                  <a:gd name="T99" fmla="*/ 17 h 59"/>
                  <a:gd name="T100" fmla="*/ 53 w 76"/>
                  <a:gd name="T101" fmla="*/ 12 h 59"/>
                  <a:gd name="T102" fmla="*/ 57 w 76"/>
                  <a:gd name="T103" fmla="*/ 9 h 59"/>
                  <a:gd name="T104" fmla="*/ 56 w 76"/>
                  <a:gd name="T105" fmla="*/ 4 h 59"/>
                  <a:gd name="T106" fmla="*/ 54 w 76"/>
                  <a:gd name="T107" fmla="*/ 3 h 59"/>
                  <a:gd name="T108" fmla="*/ 58 w 76"/>
                  <a:gd name="T109" fmla="*/ 1 h 59"/>
                  <a:gd name="T110" fmla="*/ 59 w 76"/>
                  <a:gd name="T111" fmla="*/ 0 h 59"/>
                  <a:gd name="T112" fmla="*/ 62 w 76"/>
                  <a:gd name="T113" fmla="*/ 0 h 59"/>
                  <a:gd name="T114" fmla="*/ 62 w 76"/>
                  <a:gd name="T115" fmla="*/ 6 h 59"/>
                  <a:gd name="T116" fmla="*/ 62 w 76"/>
                  <a:gd name="T117" fmla="*/ 11 h 59"/>
                  <a:gd name="T118" fmla="*/ 65 w 76"/>
                  <a:gd name="T119" fmla="*/ 14 h 59"/>
                  <a:gd name="T120" fmla="*/ 67 w 76"/>
                  <a:gd name="T121" fmla="*/ 16 h 59"/>
                  <a:gd name="T122" fmla="*/ 67 w 76"/>
                  <a:gd name="T123" fmla="*/ 20 h 59"/>
                  <a:gd name="T124" fmla="*/ 67 w 76"/>
                  <a:gd name="T125" fmla="*/ 2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6" h="59">
                    <a:moveTo>
                      <a:pt x="67" y="20"/>
                    </a:moveTo>
                    <a:lnTo>
                      <a:pt x="68" y="24"/>
                    </a:lnTo>
                    <a:lnTo>
                      <a:pt x="67" y="27"/>
                    </a:lnTo>
                    <a:lnTo>
                      <a:pt x="63" y="27"/>
                    </a:lnTo>
                    <a:lnTo>
                      <a:pt x="60" y="30"/>
                    </a:lnTo>
                    <a:lnTo>
                      <a:pt x="64" y="30"/>
                    </a:lnTo>
                    <a:lnTo>
                      <a:pt x="68" y="34"/>
                    </a:lnTo>
                    <a:lnTo>
                      <a:pt x="69" y="37"/>
                    </a:lnTo>
                    <a:lnTo>
                      <a:pt x="73" y="39"/>
                    </a:lnTo>
                    <a:lnTo>
                      <a:pt x="76" y="46"/>
                    </a:lnTo>
                    <a:lnTo>
                      <a:pt x="71" y="50"/>
                    </a:lnTo>
                    <a:lnTo>
                      <a:pt x="68" y="55"/>
                    </a:lnTo>
                    <a:lnTo>
                      <a:pt x="63" y="57"/>
                    </a:lnTo>
                    <a:lnTo>
                      <a:pt x="58" y="57"/>
                    </a:lnTo>
                    <a:lnTo>
                      <a:pt x="53" y="58"/>
                    </a:lnTo>
                    <a:lnTo>
                      <a:pt x="48" y="57"/>
                    </a:lnTo>
                    <a:lnTo>
                      <a:pt x="46" y="59"/>
                    </a:lnTo>
                    <a:lnTo>
                      <a:pt x="40" y="55"/>
                    </a:lnTo>
                    <a:lnTo>
                      <a:pt x="39" y="52"/>
                    </a:lnTo>
                    <a:lnTo>
                      <a:pt x="35" y="53"/>
                    </a:lnTo>
                    <a:lnTo>
                      <a:pt x="31" y="52"/>
                    </a:lnTo>
                    <a:lnTo>
                      <a:pt x="30" y="53"/>
                    </a:lnTo>
                    <a:lnTo>
                      <a:pt x="27" y="53"/>
                    </a:lnTo>
                    <a:lnTo>
                      <a:pt x="23" y="47"/>
                    </a:lnTo>
                    <a:lnTo>
                      <a:pt x="22" y="45"/>
                    </a:lnTo>
                    <a:lnTo>
                      <a:pt x="17" y="43"/>
                    </a:lnTo>
                    <a:lnTo>
                      <a:pt x="15" y="39"/>
                    </a:lnTo>
                    <a:lnTo>
                      <a:pt x="12" y="37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4" y="28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4" y="23"/>
                    </a:lnTo>
                    <a:lnTo>
                      <a:pt x="6" y="17"/>
                    </a:lnTo>
                    <a:lnTo>
                      <a:pt x="7" y="14"/>
                    </a:lnTo>
                    <a:lnTo>
                      <a:pt x="12" y="12"/>
                    </a:lnTo>
                    <a:lnTo>
                      <a:pt x="13" y="15"/>
                    </a:lnTo>
                    <a:lnTo>
                      <a:pt x="17" y="18"/>
                    </a:lnTo>
                    <a:lnTo>
                      <a:pt x="18" y="20"/>
                    </a:lnTo>
                    <a:lnTo>
                      <a:pt x="21" y="18"/>
                    </a:lnTo>
                    <a:lnTo>
                      <a:pt x="25" y="18"/>
                    </a:lnTo>
                    <a:lnTo>
                      <a:pt x="27" y="20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40" y="14"/>
                    </a:lnTo>
                    <a:lnTo>
                      <a:pt x="46" y="17"/>
                    </a:lnTo>
                    <a:lnTo>
                      <a:pt x="50" y="17"/>
                    </a:lnTo>
                    <a:lnTo>
                      <a:pt x="53" y="12"/>
                    </a:lnTo>
                    <a:lnTo>
                      <a:pt x="57" y="9"/>
                    </a:lnTo>
                    <a:lnTo>
                      <a:pt x="56" y="4"/>
                    </a:lnTo>
                    <a:lnTo>
                      <a:pt x="54" y="3"/>
                    </a:lnTo>
                    <a:lnTo>
                      <a:pt x="58" y="1"/>
                    </a:lnTo>
                    <a:lnTo>
                      <a:pt x="59" y="0"/>
                    </a:lnTo>
                    <a:lnTo>
                      <a:pt x="62" y="0"/>
                    </a:lnTo>
                    <a:lnTo>
                      <a:pt x="62" y="6"/>
                    </a:lnTo>
                    <a:lnTo>
                      <a:pt x="62" y="11"/>
                    </a:lnTo>
                    <a:lnTo>
                      <a:pt x="65" y="14"/>
                    </a:lnTo>
                    <a:lnTo>
                      <a:pt x="67" y="16"/>
                    </a:lnTo>
                    <a:lnTo>
                      <a:pt x="67" y="20"/>
                    </a:lnTo>
                    <a:lnTo>
                      <a:pt x="67" y="2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6" name="Freihandform 155">
                <a:extLst>
                  <a:ext uri="{FF2B5EF4-FFF2-40B4-BE49-F238E27FC236}">
                    <a16:creationId xmlns:a16="http://schemas.microsoft.com/office/drawing/2014/main" id="{FE1CBDC1-72AD-CD53-A723-61FF82F9D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050" y="5341938"/>
                <a:ext cx="69850" cy="65088"/>
              </a:xfrm>
              <a:custGeom>
                <a:avLst/>
                <a:gdLst>
                  <a:gd name="T0" fmla="*/ 20 w 44"/>
                  <a:gd name="T1" fmla="*/ 33 h 41"/>
                  <a:gd name="T2" fmla="*/ 7 w 44"/>
                  <a:gd name="T3" fmla="*/ 41 h 41"/>
                  <a:gd name="T4" fmla="*/ 0 w 44"/>
                  <a:gd name="T5" fmla="*/ 38 h 41"/>
                  <a:gd name="T6" fmla="*/ 0 w 44"/>
                  <a:gd name="T7" fmla="*/ 38 h 41"/>
                  <a:gd name="T8" fmla="*/ 1 w 44"/>
                  <a:gd name="T9" fmla="*/ 36 h 41"/>
                  <a:gd name="T10" fmla="*/ 1 w 44"/>
                  <a:gd name="T11" fmla="*/ 33 h 41"/>
                  <a:gd name="T12" fmla="*/ 2 w 44"/>
                  <a:gd name="T13" fmla="*/ 29 h 41"/>
                  <a:gd name="T14" fmla="*/ 6 w 44"/>
                  <a:gd name="T15" fmla="*/ 26 h 41"/>
                  <a:gd name="T16" fmla="*/ 4 w 44"/>
                  <a:gd name="T17" fmla="*/ 22 h 41"/>
                  <a:gd name="T18" fmla="*/ 2 w 44"/>
                  <a:gd name="T19" fmla="*/ 22 h 41"/>
                  <a:gd name="T20" fmla="*/ 1 w 44"/>
                  <a:gd name="T21" fmla="*/ 16 h 41"/>
                  <a:gd name="T22" fmla="*/ 3 w 44"/>
                  <a:gd name="T23" fmla="*/ 12 h 41"/>
                  <a:gd name="T24" fmla="*/ 4 w 44"/>
                  <a:gd name="T25" fmla="*/ 11 h 41"/>
                  <a:gd name="T26" fmla="*/ 7 w 44"/>
                  <a:gd name="T27" fmla="*/ 9 h 41"/>
                  <a:gd name="T28" fmla="*/ 7 w 44"/>
                  <a:gd name="T29" fmla="*/ 4 h 41"/>
                  <a:gd name="T30" fmla="*/ 9 w 44"/>
                  <a:gd name="T31" fmla="*/ 6 h 41"/>
                  <a:gd name="T32" fmla="*/ 16 w 44"/>
                  <a:gd name="T33" fmla="*/ 4 h 41"/>
                  <a:gd name="T34" fmla="*/ 20 w 44"/>
                  <a:gd name="T35" fmla="*/ 5 h 41"/>
                  <a:gd name="T36" fmla="*/ 25 w 44"/>
                  <a:gd name="T37" fmla="*/ 5 h 41"/>
                  <a:gd name="T38" fmla="*/ 33 w 44"/>
                  <a:gd name="T39" fmla="*/ 1 h 41"/>
                  <a:gd name="T40" fmla="*/ 37 w 44"/>
                  <a:gd name="T41" fmla="*/ 1 h 41"/>
                  <a:gd name="T42" fmla="*/ 44 w 44"/>
                  <a:gd name="T43" fmla="*/ 0 h 41"/>
                  <a:gd name="T44" fmla="*/ 41 w 44"/>
                  <a:gd name="T45" fmla="*/ 6 h 41"/>
                  <a:gd name="T46" fmla="*/ 37 w 44"/>
                  <a:gd name="T47" fmla="*/ 7 h 41"/>
                  <a:gd name="T48" fmla="*/ 38 w 44"/>
                  <a:gd name="T49" fmla="*/ 13 h 41"/>
                  <a:gd name="T50" fmla="*/ 36 w 44"/>
                  <a:gd name="T51" fmla="*/ 24 h 41"/>
                  <a:gd name="T52" fmla="*/ 20 w 44"/>
                  <a:gd name="T53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1">
                    <a:moveTo>
                      <a:pt x="20" y="33"/>
                    </a:moveTo>
                    <a:lnTo>
                      <a:pt x="7" y="41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2" y="29"/>
                    </a:lnTo>
                    <a:lnTo>
                      <a:pt x="6" y="26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6" y="4"/>
                    </a:lnTo>
                    <a:lnTo>
                      <a:pt x="20" y="5"/>
                    </a:lnTo>
                    <a:lnTo>
                      <a:pt x="25" y="5"/>
                    </a:lnTo>
                    <a:lnTo>
                      <a:pt x="33" y="1"/>
                    </a:lnTo>
                    <a:lnTo>
                      <a:pt x="37" y="1"/>
                    </a:lnTo>
                    <a:lnTo>
                      <a:pt x="44" y="0"/>
                    </a:lnTo>
                    <a:lnTo>
                      <a:pt x="41" y="6"/>
                    </a:lnTo>
                    <a:lnTo>
                      <a:pt x="37" y="7"/>
                    </a:lnTo>
                    <a:lnTo>
                      <a:pt x="38" y="13"/>
                    </a:lnTo>
                    <a:lnTo>
                      <a:pt x="36" y="24"/>
                    </a:lnTo>
                    <a:lnTo>
                      <a:pt x="20" y="33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7" name="Freihandform 156">
                <a:extLst>
                  <a:ext uri="{FF2B5EF4-FFF2-40B4-BE49-F238E27FC236}">
                    <a16:creationId xmlns:a16="http://schemas.microsoft.com/office/drawing/2014/main" id="{F838FE6A-43EB-1846-B586-EC64E5DF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7075" y="6049963"/>
                <a:ext cx="14288" cy="19050"/>
              </a:xfrm>
              <a:custGeom>
                <a:avLst/>
                <a:gdLst>
                  <a:gd name="T0" fmla="*/ 9 w 9"/>
                  <a:gd name="T1" fmla="*/ 7 h 12"/>
                  <a:gd name="T2" fmla="*/ 8 w 9"/>
                  <a:gd name="T3" fmla="*/ 11 h 12"/>
                  <a:gd name="T4" fmla="*/ 5 w 9"/>
                  <a:gd name="T5" fmla="*/ 12 h 12"/>
                  <a:gd name="T6" fmla="*/ 0 w 9"/>
                  <a:gd name="T7" fmla="*/ 7 h 12"/>
                  <a:gd name="T8" fmla="*/ 0 w 9"/>
                  <a:gd name="T9" fmla="*/ 5 h 12"/>
                  <a:gd name="T10" fmla="*/ 2 w 9"/>
                  <a:gd name="T11" fmla="*/ 3 h 12"/>
                  <a:gd name="T12" fmla="*/ 2 w 9"/>
                  <a:gd name="T13" fmla="*/ 0 h 12"/>
                  <a:gd name="T14" fmla="*/ 5 w 9"/>
                  <a:gd name="T15" fmla="*/ 0 h 12"/>
                  <a:gd name="T16" fmla="*/ 8 w 9"/>
                  <a:gd name="T17" fmla="*/ 1 h 12"/>
                  <a:gd name="T18" fmla="*/ 9 w 9"/>
                  <a:gd name="T19" fmla="*/ 5 h 12"/>
                  <a:gd name="T20" fmla="*/ 9 w 9"/>
                  <a:gd name="T2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8" y="11"/>
                    </a:lnTo>
                    <a:lnTo>
                      <a:pt x="5" y="12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9" y="5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8" name="Freihandform 157">
                <a:extLst>
                  <a:ext uri="{FF2B5EF4-FFF2-40B4-BE49-F238E27FC236}">
                    <a16:creationId xmlns:a16="http://schemas.microsoft.com/office/drawing/2014/main" id="{4CBF45CE-EBEC-A793-68AA-132AAB48B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5513388"/>
                <a:ext cx="111125" cy="176213"/>
              </a:xfrm>
              <a:custGeom>
                <a:avLst/>
                <a:gdLst>
                  <a:gd name="T0" fmla="*/ 6 w 70"/>
                  <a:gd name="T1" fmla="*/ 75 h 111"/>
                  <a:gd name="T2" fmla="*/ 7 w 70"/>
                  <a:gd name="T3" fmla="*/ 71 h 111"/>
                  <a:gd name="T4" fmla="*/ 2 w 70"/>
                  <a:gd name="T5" fmla="*/ 71 h 111"/>
                  <a:gd name="T6" fmla="*/ 2 w 70"/>
                  <a:gd name="T7" fmla="*/ 66 h 111"/>
                  <a:gd name="T8" fmla="*/ 0 w 70"/>
                  <a:gd name="T9" fmla="*/ 64 h 111"/>
                  <a:gd name="T10" fmla="*/ 4 w 70"/>
                  <a:gd name="T11" fmla="*/ 54 h 111"/>
                  <a:gd name="T12" fmla="*/ 12 w 70"/>
                  <a:gd name="T13" fmla="*/ 48 h 111"/>
                  <a:gd name="T14" fmla="*/ 12 w 70"/>
                  <a:gd name="T15" fmla="*/ 40 h 111"/>
                  <a:gd name="T16" fmla="*/ 15 w 70"/>
                  <a:gd name="T17" fmla="*/ 25 h 111"/>
                  <a:gd name="T18" fmla="*/ 16 w 70"/>
                  <a:gd name="T19" fmla="*/ 21 h 111"/>
                  <a:gd name="T20" fmla="*/ 13 w 70"/>
                  <a:gd name="T21" fmla="*/ 19 h 111"/>
                  <a:gd name="T22" fmla="*/ 13 w 70"/>
                  <a:gd name="T23" fmla="*/ 17 h 111"/>
                  <a:gd name="T24" fmla="*/ 11 w 70"/>
                  <a:gd name="T25" fmla="*/ 15 h 111"/>
                  <a:gd name="T26" fmla="*/ 8 w 70"/>
                  <a:gd name="T27" fmla="*/ 3 h 111"/>
                  <a:gd name="T28" fmla="*/ 16 w 70"/>
                  <a:gd name="T29" fmla="*/ 0 h 111"/>
                  <a:gd name="T30" fmla="*/ 42 w 70"/>
                  <a:gd name="T31" fmla="*/ 14 h 111"/>
                  <a:gd name="T32" fmla="*/ 69 w 70"/>
                  <a:gd name="T33" fmla="*/ 28 h 111"/>
                  <a:gd name="T34" fmla="*/ 70 w 70"/>
                  <a:gd name="T35" fmla="*/ 55 h 111"/>
                  <a:gd name="T36" fmla="*/ 64 w 70"/>
                  <a:gd name="T37" fmla="*/ 55 h 111"/>
                  <a:gd name="T38" fmla="*/ 60 w 70"/>
                  <a:gd name="T39" fmla="*/ 60 h 111"/>
                  <a:gd name="T40" fmla="*/ 59 w 70"/>
                  <a:gd name="T41" fmla="*/ 64 h 111"/>
                  <a:gd name="T42" fmla="*/ 60 w 70"/>
                  <a:gd name="T43" fmla="*/ 66 h 111"/>
                  <a:gd name="T44" fmla="*/ 58 w 70"/>
                  <a:gd name="T45" fmla="*/ 67 h 111"/>
                  <a:gd name="T46" fmla="*/ 59 w 70"/>
                  <a:gd name="T47" fmla="*/ 71 h 111"/>
                  <a:gd name="T48" fmla="*/ 57 w 70"/>
                  <a:gd name="T49" fmla="*/ 73 h 111"/>
                  <a:gd name="T50" fmla="*/ 57 w 70"/>
                  <a:gd name="T51" fmla="*/ 76 h 111"/>
                  <a:gd name="T52" fmla="*/ 59 w 70"/>
                  <a:gd name="T53" fmla="*/ 76 h 111"/>
                  <a:gd name="T54" fmla="*/ 60 w 70"/>
                  <a:gd name="T55" fmla="*/ 78 h 111"/>
                  <a:gd name="T56" fmla="*/ 60 w 70"/>
                  <a:gd name="T57" fmla="*/ 82 h 111"/>
                  <a:gd name="T58" fmla="*/ 63 w 70"/>
                  <a:gd name="T59" fmla="*/ 84 h 111"/>
                  <a:gd name="T60" fmla="*/ 63 w 70"/>
                  <a:gd name="T61" fmla="*/ 86 h 111"/>
                  <a:gd name="T62" fmla="*/ 58 w 70"/>
                  <a:gd name="T63" fmla="*/ 87 h 111"/>
                  <a:gd name="T64" fmla="*/ 56 w 70"/>
                  <a:gd name="T65" fmla="*/ 89 h 111"/>
                  <a:gd name="T66" fmla="*/ 51 w 70"/>
                  <a:gd name="T67" fmla="*/ 98 h 111"/>
                  <a:gd name="T68" fmla="*/ 44 w 70"/>
                  <a:gd name="T69" fmla="*/ 100 h 111"/>
                  <a:gd name="T70" fmla="*/ 37 w 70"/>
                  <a:gd name="T71" fmla="*/ 100 h 111"/>
                  <a:gd name="T72" fmla="*/ 35 w 70"/>
                  <a:gd name="T73" fmla="*/ 100 h 111"/>
                  <a:gd name="T74" fmla="*/ 36 w 70"/>
                  <a:gd name="T75" fmla="*/ 102 h 111"/>
                  <a:gd name="T76" fmla="*/ 33 w 70"/>
                  <a:gd name="T77" fmla="*/ 105 h 111"/>
                  <a:gd name="T78" fmla="*/ 30 w 70"/>
                  <a:gd name="T79" fmla="*/ 107 h 111"/>
                  <a:gd name="T80" fmla="*/ 22 w 70"/>
                  <a:gd name="T81" fmla="*/ 111 h 111"/>
                  <a:gd name="T82" fmla="*/ 19 w 70"/>
                  <a:gd name="T83" fmla="*/ 108 h 111"/>
                  <a:gd name="T84" fmla="*/ 18 w 70"/>
                  <a:gd name="T85" fmla="*/ 108 h 111"/>
                  <a:gd name="T86" fmla="*/ 17 w 70"/>
                  <a:gd name="T87" fmla="*/ 111 h 111"/>
                  <a:gd name="T88" fmla="*/ 12 w 70"/>
                  <a:gd name="T89" fmla="*/ 111 h 111"/>
                  <a:gd name="T90" fmla="*/ 13 w 70"/>
                  <a:gd name="T91" fmla="*/ 110 h 111"/>
                  <a:gd name="T92" fmla="*/ 11 w 70"/>
                  <a:gd name="T93" fmla="*/ 105 h 111"/>
                  <a:gd name="T94" fmla="*/ 10 w 70"/>
                  <a:gd name="T95" fmla="*/ 101 h 111"/>
                  <a:gd name="T96" fmla="*/ 7 w 70"/>
                  <a:gd name="T97" fmla="*/ 100 h 111"/>
                  <a:gd name="T98" fmla="*/ 2 w 70"/>
                  <a:gd name="T99" fmla="*/ 96 h 111"/>
                  <a:gd name="T100" fmla="*/ 5 w 70"/>
                  <a:gd name="T101" fmla="*/ 94 h 111"/>
                  <a:gd name="T102" fmla="*/ 7 w 70"/>
                  <a:gd name="T103" fmla="*/ 94 h 111"/>
                  <a:gd name="T104" fmla="*/ 10 w 70"/>
                  <a:gd name="T105" fmla="*/ 94 h 111"/>
                  <a:gd name="T106" fmla="*/ 13 w 70"/>
                  <a:gd name="T107" fmla="*/ 94 h 111"/>
                  <a:gd name="T108" fmla="*/ 10 w 70"/>
                  <a:gd name="T109" fmla="*/ 88 h 111"/>
                  <a:gd name="T110" fmla="*/ 10 w 70"/>
                  <a:gd name="T111" fmla="*/ 83 h 111"/>
                  <a:gd name="T112" fmla="*/ 10 w 70"/>
                  <a:gd name="T113" fmla="*/ 78 h 111"/>
                  <a:gd name="T114" fmla="*/ 6 w 70"/>
                  <a:gd name="T115" fmla="*/ 7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0" h="111">
                    <a:moveTo>
                      <a:pt x="6" y="75"/>
                    </a:moveTo>
                    <a:lnTo>
                      <a:pt x="7" y="71"/>
                    </a:lnTo>
                    <a:lnTo>
                      <a:pt x="2" y="71"/>
                    </a:lnTo>
                    <a:lnTo>
                      <a:pt x="2" y="66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12" y="48"/>
                    </a:lnTo>
                    <a:lnTo>
                      <a:pt x="12" y="40"/>
                    </a:lnTo>
                    <a:lnTo>
                      <a:pt x="15" y="25"/>
                    </a:lnTo>
                    <a:lnTo>
                      <a:pt x="16" y="21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1" y="15"/>
                    </a:lnTo>
                    <a:lnTo>
                      <a:pt x="8" y="3"/>
                    </a:lnTo>
                    <a:lnTo>
                      <a:pt x="16" y="0"/>
                    </a:lnTo>
                    <a:lnTo>
                      <a:pt x="42" y="14"/>
                    </a:lnTo>
                    <a:lnTo>
                      <a:pt x="69" y="28"/>
                    </a:lnTo>
                    <a:lnTo>
                      <a:pt x="70" y="55"/>
                    </a:lnTo>
                    <a:lnTo>
                      <a:pt x="64" y="55"/>
                    </a:lnTo>
                    <a:lnTo>
                      <a:pt x="60" y="60"/>
                    </a:lnTo>
                    <a:lnTo>
                      <a:pt x="59" y="64"/>
                    </a:lnTo>
                    <a:lnTo>
                      <a:pt x="60" y="66"/>
                    </a:lnTo>
                    <a:lnTo>
                      <a:pt x="58" y="67"/>
                    </a:lnTo>
                    <a:lnTo>
                      <a:pt x="59" y="71"/>
                    </a:lnTo>
                    <a:lnTo>
                      <a:pt x="57" y="73"/>
                    </a:lnTo>
                    <a:lnTo>
                      <a:pt x="57" y="76"/>
                    </a:lnTo>
                    <a:lnTo>
                      <a:pt x="59" y="76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3" y="84"/>
                    </a:lnTo>
                    <a:lnTo>
                      <a:pt x="63" y="86"/>
                    </a:lnTo>
                    <a:lnTo>
                      <a:pt x="58" y="87"/>
                    </a:lnTo>
                    <a:lnTo>
                      <a:pt x="56" y="89"/>
                    </a:lnTo>
                    <a:lnTo>
                      <a:pt x="51" y="98"/>
                    </a:lnTo>
                    <a:lnTo>
                      <a:pt x="44" y="100"/>
                    </a:lnTo>
                    <a:lnTo>
                      <a:pt x="37" y="100"/>
                    </a:lnTo>
                    <a:lnTo>
                      <a:pt x="35" y="100"/>
                    </a:lnTo>
                    <a:lnTo>
                      <a:pt x="36" y="102"/>
                    </a:lnTo>
                    <a:lnTo>
                      <a:pt x="33" y="105"/>
                    </a:lnTo>
                    <a:lnTo>
                      <a:pt x="30" y="107"/>
                    </a:lnTo>
                    <a:lnTo>
                      <a:pt x="22" y="111"/>
                    </a:lnTo>
                    <a:lnTo>
                      <a:pt x="19" y="108"/>
                    </a:lnTo>
                    <a:lnTo>
                      <a:pt x="18" y="108"/>
                    </a:lnTo>
                    <a:lnTo>
                      <a:pt x="17" y="111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1" y="105"/>
                    </a:lnTo>
                    <a:lnTo>
                      <a:pt x="10" y="101"/>
                    </a:lnTo>
                    <a:lnTo>
                      <a:pt x="7" y="100"/>
                    </a:lnTo>
                    <a:lnTo>
                      <a:pt x="2" y="96"/>
                    </a:lnTo>
                    <a:lnTo>
                      <a:pt x="5" y="94"/>
                    </a:lnTo>
                    <a:lnTo>
                      <a:pt x="7" y="94"/>
                    </a:lnTo>
                    <a:lnTo>
                      <a:pt x="10" y="94"/>
                    </a:lnTo>
                    <a:lnTo>
                      <a:pt x="13" y="94"/>
                    </a:lnTo>
                    <a:lnTo>
                      <a:pt x="10" y="88"/>
                    </a:lnTo>
                    <a:lnTo>
                      <a:pt x="10" y="83"/>
                    </a:lnTo>
                    <a:lnTo>
                      <a:pt x="10" y="78"/>
                    </a:lnTo>
                    <a:lnTo>
                      <a:pt x="6" y="7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79" name="Freihandform 159">
                <a:extLst>
                  <a:ext uri="{FF2B5EF4-FFF2-40B4-BE49-F238E27FC236}">
                    <a16:creationId xmlns:a16="http://schemas.microsoft.com/office/drawing/2014/main" id="{5243B9AB-A592-E2A2-CDDF-91BD5A063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050" y="5651500"/>
                <a:ext cx="20638" cy="53975"/>
              </a:xfrm>
              <a:custGeom>
                <a:avLst/>
                <a:gdLst>
                  <a:gd name="T0" fmla="*/ 13 w 13"/>
                  <a:gd name="T1" fmla="*/ 32 h 34"/>
                  <a:gd name="T2" fmla="*/ 8 w 13"/>
                  <a:gd name="T3" fmla="*/ 34 h 34"/>
                  <a:gd name="T4" fmla="*/ 6 w 13"/>
                  <a:gd name="T5" fmla="*/ 31 h 34"/>
                  <a:gd name="T6" fmla="*/ 4 w 13"/>
                  <a:gd name="T7" fmla="*/ 28 h 34"/>
                  <a:gd name="T8" fmla="*/ 4 w 13"/>
                  <a:gd name="T9" fmla="*/ 24 h 34"/>
                  <a:gd name="T10" fmla="*/ 5 w 13"/>
                  <a:gd name="T11" fmla="*/ 18 h 34"/>
                  <a:gd name="T12" fmla="*/ 4 w 13"/>
                  <a:gd name="T13" fmla="*/ 15 h 34"/>
                  <a:gd name="T14" fmla="*/ 3 w 13"/>
                  <a:gd name="T15" fmla="*/ 11 h 34"/>
                  <a:gd name="T16" fmla="*/ 3 w 13"/>
                  <a:gd name="T17" fmla="*/ 6 h 34"/>
                  <a:gd name="T18" fmla="*/ 0 w 13"/>
                  <a:gd name="T19" fmla="*/ 2 h 34"/>
                  <a:gd name="T20" fmla="*/ 0 w 13"/>
                  <a:gd name="T21" fmla="*/ 0 h 34"/>
                  <a:gd name="T22" fmla="*/ 6 w 13"/>
                  <a:gd name="T23" fmla="*/ 0 h 34"/>
                  <a:gd name="T24" fmla="*/ 5 w 13"/>
                  <a:gd name="T25" fmla="*/ 3 h 34"/>
                  <a:gd name="T26" fmla="*/ 8 w 13"/>
                  <a:gd name="T27" fmla="*/ 6 h 34"/>
                  <a:gd name="T28" fmla="*/ 10 w 13"/>
                  <a:gd name="T29" fmla="*/ 8 h 34"/>
                  <a:gd name="T30" fmla="*/ 10 w 13"/>
                  <a:gd name="T31" fmla="*/ 11 h 34"/>
                  <a:gd name="T32" fmla="*/ 11 w 13"/>
                  <a:gd name="T33" fmla="*/ 13 h 34"/>
                  <a:gd name="T34" fmla="*/ 11 w 13"/>
                  <a:gd name="T35" fmla="*/ 28 h 34"/>
                  <a:gd name="T36" fmla="*/ 13 w 13"/>
                  <a:gd name="T3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34">
                    <a:moveTo>
                      <a:pt x="13" y="32"/>
                    </a:moveTo>
                    <a:lnTo>
                      <a:pt x="8" y="34"/>
                    </a:lnTo>
                    <a:lnTo>
                      <a:pt x="6" y="31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5" y="18"/>
                    </a:lnTo>
                    <a:lnTo>
                      <a:pt x="4" y="15"/>
                    </a:lnTo>
                    <a:lnTo>
                      <a:pt x="3" y="11"/>
                    </a:lnTo>
                    <a:lnTo>
                      <a:pt x="3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11"/>
                    </a:lnTo>
                    <a:lnTo>
                      <a:pt x="11" y="13"/>
                    </a:lnTo>
                    <a:lnTo>
                      <a:pt x="11" y="28"/>
                    </a:lnTo>
                    <a:lnTo>
                      <a:pt x="13" y="32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0" name="Freihandform 164">
                <a:extLst>
                  <a:ext uri="{FF2B5EF4-FFF2-40B4-BE49-F238E27FC236}">
                    <a16:creationId xmlns:a16="http://schemas.microsoft.com/office/drawing/2014/main" id="{AF33FEA0-CE7D-3FB3-E15F-35D64CBC8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013" y="5341938"/>
                <a:ext cx="42863" cy="88900"/>
              </a:xfrm>
              <a:custGeom>
                <a:avLst/>
                <a:gdLst>
                  <a:gd name="T0" fmla="*/ 13 w 27"/>
                  <a:gd name="T1" fmla="*/ 56 h 56"/>
                  <a:gd name="T2" fmla="*/ 10 w 27"/>
                  <a:gd name="T3" fmla="*/ 42 h 56"/>
                  <a:gd name="T4" fmla="*/ 6 w 27"/>
                  <a:gd name="T5" fmla="*/ 39 h 56"/>
                  <a:gd name="T6" fmla="*/ 6 w 27"/>
                  <a:gd name="T7" fmla="*/ 38 h 56"/>
                  <a:gd name="T8" fmla="*/ 0 w 27"/>
                  <a:gd name="T9" fmla="*/ 33 h 56"/>
                  <a:gd name="T10" fmla="*/ 0 w 27"/>
                  <a:gd name="T11" fmla="*/ 27 h 56"/>
                  <a:gd name="T12" fmla="*/ 4 w 27"/>
                  <a:gd name="T13" fmla="*/ 22 h 56"/>
                  <a:gd name="T14" fmla="*/ 5 w 27"/>
                  <a:gd name="T15" fmla="*/ 15 h 56"/>
                  <a:gd name="T16" fmla="*/ 5 w 27"/>
                  <a:gd name="T17" fmla="*/ 7 h 56"/>
                  <a:gd name="T18" fmla="*/ 6 w 27"/>
                  <a:gd name="T19" fmla="*/ 3 h 56"/>
                  <a:gd name="T20" fmla="*/ 13 w 27"/>
                  <a:gd name="T21" fmla="*/ 0 h 56"/>
                  <a:gd name="T22" fmla="*/ 18 w 27"/>
                  <a:gd name="T23" fmla="*/ 0 h 56"/>
                  <a:gd name="T24" fmla="*/ 17 w 27"/>
                  <a:gd name="T25" fmla="*/ 5 h 56"/>
                  <a:gd name="T26" fmla="*/ 23 w 27"/>
                  <a:gd name="T27" fmla="*/ 1 h 56"/>
                  <a:gd name="T28" fmla="*/ 24 w 27"/>
                  <a:gd name="T29" fmla="*/ 4 h 56"/>
                  <a:gd name="T30" fmla="*/ 21 w 27"/>
                  <a:gd name="T31" fmla="*/ 7 h 56"/>
                  <a:gd name="T32" fmla="*/ 21 w 27"/>
                  <a:gd name="T33" fmla="*/ 11 h 56"/>
                  <a:gd name="T34" fmla="*/ 23 w 27"/>
                  <a:gd name="T35" fmla="*/ 13 h 56"/>
                  <a:gd name="T36" fmla="*/ 22 w 27"/>
                  <a:gd name="T37" fmla="*/ 21 h 56"/>
                  <a:gd name="T38" fmla="*/ 17 w 27"/>
                  <a:gd name="T39" fmla="*/ 24 h 56"/>
                  <a:gd name="T40" fmla="*/ 18 w 27"/>
                  <a:gd name="T41" fmla="*/ 29 h 56"/>
                  <a:gd name="T42" fmla="*/ 22 w 27"/>
                  <a:gd name="T43" fmla="*/ 29 h 56"/>
                  <a:gd name="T44" fmla="*/ 24 w 27"/>
                  <a:gd name="T45" fmla="*/ 33 h 56"/>
                  <a:gd name="T46" fmla="*/ 27 w 27"/>
                  <a:gd name="T47" fmla="*/ 34 h 56"/>
                  <a:gd name="T48" fmla="*/ 26 w 27"/>
                  <a:gd name="T49" fmla="*/ 40 h 56"/>
                  <a:gd name="T50" fmla="*/ 23 w 27"/>
                  <a:gd name="T51" fmla="*/ 42 h 56"/>
                  <a:gd name="T52" fmla="*/ 21 w 27"/>
                  <a:gd name="T53" fmla="*/ 45 h 56"/>
                  <a:gd name="T54" fmla="*/ 16 w 27"/>
                  <a:gd name="T55" fmla="*/ 49 h 56"/>
                  <a:gd name="T56" fmla="*/ 17 w 27"/>
                  <a:gd name="T57" fmla="*/ 51 h 56"/>
                  <a:gd name="T58" fmla="*/ 16 w 27"/>
                  <a:gd name="T59" fmla="*/ 55 h 56"/>
                  <a:gd name="T60" fmla="*/ 13 w 27"/>
                  <a:gd name="T6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" h="56">
                    <a:moveTo>
                      <a:pt x="13" y="56"/>
                    </a:moveTo>
                    <a:lnTo>
                      <a:pt x="10" y="42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4" y="22"/>
                    </a:lnTo>
                    <a:lnTo>
                      <a:pt x="5" y="15"/>
                    </a:lnTo>
                    <a:lnTo>
                      <a:pt x="5" y="7"/>
                    </a:lnTo>
                    <a:lnTo>
                      <a:pt x="6" y="3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7" y="5"/>
                    </a:lnTo>
                    <a:lnTo>
                      <a:pt x="23" y="1"/>
                    </a:lnTo>
                    <a:lnTo>
                      <a:pt x="24" y="4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23" y="13"/>
                    </a:lnTo>
                    <a:lnTo>
                      <a:pt x="22" y="21"/>
                    </a:lnTo>
                    <a:lnTo>
                      <a:pt x="17" y="24"/>
                    </a:lnTo>
                    <a:lnTo>
                      <a:pt x="18" y="29"/>
                    </a:lnTo>
                    <a:lnTo>
                      <a:pt x="22" y="29"/>
                    </a:lnTo>
                    <a:lnTo>
                      <a:pt x="24" y="33"/>
                    </a:lnTo>
                    <a:lnTo>
                      <a:pt x="27" y="34"/>
                    </a:lnTo>
                    <a:lnTo>
                      <a:pt x="26" y="40"/>
                    </a:lnTo>
                    <a:lnTo>
                      <a:pt x="23" y="42"/>
                    </a:lnTo>
                    <a:lnTo>
                      <a:pt x="21" y="45"/>
                    </a:lnTo>
                    <a:lnTo>
                      <a:pt x="16" y="49"/>
                    </a:lnTo>
                    <a:lnTo>
                      <a:pt x="17" y="51"/>
                    </a:lnTo>
                    <a:lnTo>
                      <a:pt x="16" y="55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1" name="Freihandform 168">
                <a:extLst>
                  <a:ext uri="{FF2B5EF4-FFF2-40B4-BE49-F238E27FC236}">
                    <a16:creationId xmlns:a16="http://schemas.microsoft.com/office/drawing/2014/main" id="{DBFB8CB2-B0F0-8081-477D-13EEEBF4D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788" y="5776913"/>
                <a:ext cx="117475" cy="115888"/>
              </a:xfrm>
              <a:custGeom>
                <a:avLst/>
                <a:gdLst>
                  <a:gd name="T0" fmla="*/ 31 w 74"/>
                  <a:gd name="T1" fmla="*/ 0 h 73"/>
                  <a:gd name="T2" fmla="*/ 32 w 74"/>
                  <a:gd name="T3" fmla="*/ 2 h 73"/>
                  <a:gd name="T4" fmla="*/ 56 w 74"/>
                  <a:gd name="T5" fmla="*/ 15 h 73"/>
                  <a:gd name="T6" fmla="*/ 57 w 74"/>
                  <a:gd name="T7" fmla="*/ 19 h 73"/>
                  <a:gd name="T8" fmla="*/ 67 w 74"/>
                  <a:gd name="T9" fmla="*/ 26 h 73"/>
                  <a:gd name="T10" fmla="*/ 63 w 74"/>
                  <a:gd name="T11" fmla="*/ 34 h 73"/>
                  <a:gd name="T12" fmla="*/ 63 w 74"/>
                  <a:gd name="T13" fmla="*/ 38 h 73"/>
                  <a:gd name="T14" fmla="*/ 68 w 74"/>
                  <a:gd name="T15" fmla="*/ 40 h 73"/>
                  <a:gd name="T16" fmla="*/ 68 w 74"/>
                  <a:gd name="T17" fmla="*/ 42 h 73"/>
                  <a:gd name="T18" fmla="*/ 67 w 74"/>
                  <a:gd name="T19" fmla="*/ 46 h 73"/>
                  <a:gd name="T20" fmla="*/ 67 w 74"/>
                  <a:gd name="T21" fmla="*/ 48 h 73"/>
                  <a:gd name="T22" fmla="*/ 67 w 74"/>
                  <a:gd name="T23" fmla="*/ 51 h 73"/>
                  <a:gd name="T24" fmla="*/ 68 w 74"/>
                  <a:gd name="T25" fmla="*/ 56 h 73"/>
                  <a:gd name="T26" fmla="*/ 72 w 74"/>
                  <a:gd name="T27" fmla="*/ 62 h 73"/>
                  <a:gd name="T28" fmla="*/ 74 w 74"/>
                  <a:gd name="T29" fmla="*/ 63 h 73"/>
                  <a:gd name="T30" fmla="*/ 68 w 74"/>
                  <a:gd name="T31" fmla="*/ 68 h 73"/>
                  <a:gd name="T32" fmla="*/ 61 w 74"/>
                  <a:gd name="T33" fmla="*/ 71 h 73"/>
                  <a:gd name="T34" fmla="*/ 57 w 74"/>
                  <a:gd name="T35" fmla="*/ 71 h 73"/>
                  <a:gd name="T36" fmla="*/ 55 w 74"/>
                  <a:gd name="T37" fmla="*/ 72 h 73"/>
                  <a:gd name="T38" fmla="*/ 50 w 74"/>
                  <a:gd name="T39" fmla="*/ 72 h 73"/>
                  <a:gd name="T40" fmla="*/ 49 w 74"/>
                  <a:gd name="T41" fmla="*/ 73 h 73"/>
                  <a:gd name="T42" fmla="*/ 40 w 74"/>
                  <a:gd name="T43" fmla="*/ 72 h 73"/>
                  <a:gd name="T44" fmla="*/ 35 w 74"/>
                  <a:gd name="T45" fmla="*/ 72 h 73"/>
                  <a:gd name="T46" fmla="*/ 33 w 74"/>
                  <a:gd name="T47" fmla="*/ 62 h 73"/>
                  <a:gd name="T48" fmla="*/ 31 w 74"/>
                  <a:gd name="T49" fmla="*/ 60 h 73"/>
                  <a:gd name="T50" fmla="*/ 29 w 74"/>
                  <a:gd name="T51" fmla="*/ 57 h 73"/>
                  <a:gd name="T52" fmla="*/ 23 w 74"/>
                  <a:gd name="T53" fmla="*/ 56 h 73"/>
                  <a:gd name="T54" fmla="*/ 20 w 74"/>
                  <a:gd name="T55" fmla="*/ 55 h 73"/>
                  <a:gd name="T56" fmla="*/ 15 w 74"/>
                  <a:gd name="T57" fmla="*/ 54 h 73"/>
                  <a:gd name="T58" fmla="*/ 12 w 74"/>
                  <a:gd name="T59" fmla="*/ 52 h 73"/>
                  <a:gd name="T60" fmla="*/ 10 w 74"/>
                  <a:gd name="T61" fmla="*/ 50 h 73"/>
                  <a:gd name="T62" fmla="*/ 6 w 74"/>
                  <a:gd name="T63" fmla="*/ 42 h 73"/>
                  <a:gd name="T64" fmla="*/ 2 w 74"/>
                  <a:gd name="T65" fmla="*/ 38 h 73"/>
                  <a:gd name="T66" fmla="*/ 0 w 74"/>
                  <a:gd name="T67" fmla="*/ 34 h 73"/>
                  <a:gd name="T68" fmla="*/ 2 w 74"/>
                  <a:gd name="T69" fmla="*/ 31 h 73"/>
                  <a:gd name="T70" fmla="*/ 0 w 74"/>
                  <a:gd name="T71" fmla="*/ 25 h 73"/>
                  <a:gd name="T72" fmla="*/ 3 w 74"/>
                  <a:gd name="T73" fmla="*/ 25 h 73"/>
                  <a:gd name="T74" fmla="*/ 5 w 74"/>
                  <a:gd name="T75" fmla="*/ 22 h 73"/>
                  <a:gd name="T76" fmla="*/ 8 w 74"/>
                  <a:gd name="T77" fmla="*/ 19 h 73"/>
                  <a:gd name="T78" fmla="*/ 10 w 74"/>
                  <a:gd name="T79" fmla="*/ 17 h 73"/>
                  <a:gd name="T80" fmla="*/ 10 w 74"/>
                  <a:gd name="T81" fmla="*/ 15 h 73"/>
                  <a:gd name="T82" fmla="*/ 8 w 74"/>
                  <a:gd name="T83" fmla="*/ 14 h 73"/>
                  <a:gd name="T84" fmla="*/ 8 w 74"/>
                  <a:gd name="T85" fmla="*/ 10 h 73"/>
                  <a:gd name="T86" fmla="*/ 10 w 74"/>
                  <a:gd name="T87" fmla="*/ 10 h 73"/>
                  <a:gd name="T88" fmla="*/ 10 w 74"/>
                  <a:gd name="T89" fmla="*/ 5 h 73"/>
                  <a:gd name="T90" fmla="*/ 8 w 74"/>
                  <a:gd name="T91" fmla="*/ 2 h 73"/>
                  <a:gd name="T92" fmla="*/ 10 w 74"/>
                  <a:gd name="T93" fmla="*/ 2 h 73"/>
                  <a:gd name="T94" fmla="*/ 17 w 74"/>
                  <a:gd name="T95" fmla="*/ 2 h 73"/>
                  <a:gd name="T96" fmla="*/ 31 w 74"/>
                  <a:gd name="T9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" h="73">
                    <a:moveTo>
                      <a:pt x="31" y="0"/>
                    </a:moveTo>
                    <a:lnTo>
                      <a:pt x="32" y="2"/>
                    </a:lnTo>
                    <a:lnTo>
                      <a:pt x="56" y="15"/>
                    </a:lnTo>
                    <a:lnTo>
                      <a:pt x="57" y="19"/>
                    </a:lnTo>
                    <a:lnTo>
                      <a:pt x="67" y="26"/>
                    </a:lnTo>
                    <a:lnTo>
                      <a:pt x="63" y="34"/>
                    </a:lnTo>
                    <a:lnTo>
                      <a:pt x="63" y="38"/>
                    </a:lnTo>
                    <a:lnTo>
                      <a:pt x="68" y="40"/>
                    </a:lnTo>
                    <a:lnTo>
                      <a:pt x="68" y="42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51"/>
                    </a:lnTo>
                    <a:lnTo>
                      <a:pt x="68" y="56"/>
                    </a:lnTo>
                    <a:lnTo>
                      <a:pt x="72" y="62"/>
                    </a:lnTo>
                    <a:lnTo>
                      <a:pt x="74" y="63"/>
                    </a:lnTo>
                    <a:lnTo>
                      <a:pt x="68" y="68"/>
                    </a:lnTo>
                    <a:lnTo>
                      <a:pt x="61" y="71"/>
                    </a:lnTo>
                    <a:lnTo>
                      <a:pt x="57" y="71"/>
                    </a:lnTo>
                    <a:lnTo>
                      <a:pt x="55" y="72"/>
                    </a:lnTo>
                    <a:lnTo>
                      <a:pt x="50" y="72"/>
                    </a:lnTo>
                    <a:lnTo>
                      <a:pt x="49" y="73"/>
                    </a:lnTo>
                    <a:lnTo>
                      <a:pt x="40" y="72"/>
                    </a:lnTo>
                    <a:lnTo>
                      <a:pt x="35" y="72"/>
                    </a:lnTo>
                    <a:lnTo>
                      <a:pt x="33" y="62"/>
                    </a:lnTo>
                    <a:lnTo>
                      <a:pt x="31" y="60"/>
                    </a:lnTo>
                    <a:lnTo>
                      <a:pt x="29" y="57"/>
                    </a:lnTo>
                    <a:lnTo>
                      <a:pt x="23" y="56"/>
                    </a:lnTo>
                    <a:lnTo>
                      <a:pt x="20" y="55"/>
                    </a:lnTo>
                    <a:lnTo>
                      <a:pt x="15" y="54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2" y="31"/>
                    </a:lnTo>
                    <a:lnTo>
                      <a:pt x="0" y="25"/>
                    </a:lnTo>
                    <a:lnTo>
                      <a:pt x="3" y="25"/>
                    </a:lnTo>
                    <a:lnTo>
                      <a:pt x="5" y="22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7" y="2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2" name="Freihandform 170">
                <a:extLst>
                  <a:ext uri="{FF2B5EF4-FFF2-40B4-BE49-F238E27FC236}">
                    <a16:creationId xmlns:a16="http://schemas.microsoft.com/office/drawing/2014/main" id="{CBB2FCA8-22EC-A82B-C6E3-48D5EB29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63" y="5724525"/>
                <a:ext cx="57150" cy="58738"/>
              </a:xfrm>
              <a:custGeom>
                <a:avLst/>
                <a:gdLst>
                  <a:gd name="T0" fmla="*/ 15 w 36"/>
                  <a:gd name="T1" fmla="*/ 35 h 37"/>
                  <a:gd name="T2" fmla="*/ 8 w 36"/>
                  <a:gd name="T3" fmla="*/ 35 h 37"/>
                  <a:gd name="T4" fmla="*/ 6 w 36"/>
                  <a:gd name="T5" fmla="*/ 35 h 37"/>
                  <a:gd name="T6" fmla="*/ 2 w 36"/>
                  <a:gd name="T7" fmla="*/ 37 h 37"/>
                  <a:gd name="T8" fmla="*/ 0 w 36"/>
                  <a:gd name="T9" fmla="*/ 36 h 37"/>
                  <a:gd name="T10" fmla="*/ 0 w 36"/>
                  <a:gd name="T11" fmla="*/ 31 h 37"/>
                  <a:gd name="T12" fmla="*/ 1 w 36"/>
                  <a:gd name="T13" fmla="*/ 29 h 37"/>
                  <a:gd name="T14" fmla="*/ 2 w 36"/>
                  <a:gd name="T15" fmla="*/ 24 h 37"/>
                  <a:gd name="T16" fmla="*/ 3 w 36"/>
                  <a:gd name="T17" fmla="*/ 20 h 37"/>
                  <a:gd name="T18" fmla="*/ 6 w 36"/>
                  <a:gd name="T19" fmla="*/ 17 h 37"/>
                  <a:gd name="T20" fmla="*/ 8 w 36"/>
                  <a:gd name="T21" fmla="*/ 15 h 37"/>
                  <a:gd name="T22" fmla="*/ 10 w 36"/>
                  <a:gd name="T23" fmla="*/ 13 h 37"/>
                  <a:gd name="T24" fmla="*/ 8 w 36"/>
                  <a:gd name="T25" fmla="*/ 12 h 37"/>
                  <a:gd name="T26" fmla="*/ 8 w 36"/>
                  <a:gd name="T27" fmla="*/ 4 h 37"/>
                  <a:gd name="T28" fmla="*/ 10 w 36"/>
                  <a:gd name="T29" fmla="*/ 2 h 37"/>
                  <a:gd name="T30" fmla="*/ 15 w 36"/>
                  <a:gd name="T31" fmla="*/ 3 h 37"/>
                  <a:gd name="T32" fmla="*/ 20 w 36"/>
                  <a:gd name="T33" fmla="*/ 2 h 37"/>
                  <a:gd name="T34" fmla="*/ 25 w 36"/>
                  <a:gd name="T35" fmla="*/ 2 h 37"/>
                  <a:gd name="T36" fmla="*/ 30 w 36"/>
                  <a:gd name="T37" fmla="*/ 0 h 37"/>
                  <a:gd name="T38" fmla="*/ 32 w 36"/>
                  <a:gd name="T39" fmla="*/ 3 h 37"/>
                  <a:gd name="T40" fmla="*/ 33 w 36"/>
                  <a:gd name="T41" fmla="*/ 7 h 37"/>
                  <a:gd name="T42" fmla="*/ 36 w 36"/>
                  <a:gd name="T43" fmla="*/ 15 h 37"/>
                  <a:gd name="T44" fmla="*/ 33 w 36"/>
                  <a:gd name="T45" fmla="*/ 20 h 37"/>
                  <a:gd name="T46" fmla="*/ 31 w 36"/>
                  <a:gd name="T47" fmla="*/ 24 h 37"/>
                  <a:gd name="T48" fmla="*/ 29 w 36"/>
                  <a:gd name="T49" fmla="*/ 26 h 37"/>
                  <a:gd name="T50" fmla="*/ 29 w 36"/>
                  <a:gd name="T51" fmla="*/ 33 h 37"/>
                  <a:gd name="T52" fmla="*/ 15 w 36"/>
                  <a:gd name="T5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37">
                    <a:moveTo>
                      <a:pt x="15" y="35"/>
                    </a:moveTo>
                    <a:lnTo>
                      <a:pt x="8" y="35"/>
                    </a:lnTo>
                    <a:lnTo>
                      <a:pt x="6" y="35"/>
                    </a:lnTo>
                    <a:lnTo>
                      <a:pt x="2" y="37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1" y="29"/>
                    </a:lnTo>
                    <a:lnTo>
                      <a:pt x="2" y="24"/>
                    </a:lnTo>
                    <a:lnTo>
                      <a:pt x="3" y="20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8" y="12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5" y="3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3" y="7"/>
                    </a:lnTo>
                    <a:lnTo>
                      <a:pt x="36" y="15"/>
                    </a:lnTo>
                    <a:lnTo>
                      <a:pt x="33" y="20"/>
                    </a:lnTo>
                    <a:lnTo>
                      <a:pt x="31" y="24"/>
                    </a:lnTo>
                    <a:lnTo>
                      <a:pt x="29" y="26"/>
                    </a:lnTo>
                    <a:lnTo>
                      <a:pt x="29" y="33"/>
                    </a:lnTo>
                    <a:lnTo>
                      <a:pt x="15" y="35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3" name="Freihandform 177">
                <a:extLst>
                  <a:ext uri="{FF2B5EF4-FFF2-40B4-BE49-F238E27FC236}">
                    <a16:creationId xmlns:a16="http://schemas.microsoft.com/office/drawing/2014/main" id="{B9E2D1D1-F358-D185-D65E-15B8F6677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488" y="5562600"/>
                <a:ext cx="114300" cy="71438"/>
              </a:xfrm>
              <a:custGeom>
                <a:avLst/>
                <a:gdLst>
                  <a:gd name="T0" fmla="*/ 72 w 72"/>
                  <a:gd name="T1" fmla="*/ 17 h 45"/>
                  <a:gd name="T2" fmla="*/ 67 w 72"/>
                  <a:gd name="T3" fmla="*/ 18 h 45"/>
                  <a:gd name="T4" fmla="*/ 66 w 72"/>
                  <a:gd name="T5" fmla="*/ 22 h 45"/>
                  <a:gd name="T6" fmla="*/ 66 w 72"/>
                  <a:gd name="T7" fmla="*/ 24 h 45"/>
                  <a:gd name="T8" fmla="*/ 58 w 72"/>
                  <a:gd name="T9" fmla="*/ 27 h 45"/>
                  <a:gd name="T10" fmla="*/ 48 w 72"/>
                  <a:gd name="T11" fmla="*/ 30 h 45"/>
                  <a:gd name="T12" fmla="*/ 42 w 72"/>
                  <a:gd name="T13" fmla="*/ 35 h 45"/>
                  <a:gd name="T14" fmla="*/ 39 w 72"/>
                  <a:gd name="T15" fmla="*/ 35 h 45"/>
                  <a:gd name="T16" fmla="*/ 37 w 72"/>
                  <a:gd name="T17" fmla="*/ 35 h 45"/>
                  <a:gd name="T18" fmla="*/ 33 w 72"/>
                  <a:gd name="T19" fmla="*/ 38 h 45"/>
                  <a:gd name="T20" fmla="*/ 28 w 72"/>
                  <a:gd name="T21" fmla="*/ 40 h 45"/>
                  <a:gd name="T22" fmla="*/ 23 w 72"/>
                  <a:gd name="T23" fmla="*/ 40 h 45"/>
                  <a:gd name="T24" fmla="*/ 21 w 72"/>
                  <a:gd name="T25" fmla="*/ 40 h 45"/>
                  <a:gd name="T26" fmla="*/ 20 w 72"/>
                  <a:gd name="T27" fmla="*/ 42 h 45"/>
                  <a:gd name="T28" fmla="*/ 19 w 72"/>
                  <a:gd name="T29" fmla="*/ 42 h 45"/>
                  <a:gd name="T30" fmla="*/ 17 w 72"/>
                  <a:gd name="T31" fmla="*/ 44 h 45"/>
                  <a:gd name="T32" fmla="*/ 14 w 72"/>
                  <a:gd name="T33" fmla="*/ 44 h 45"/>
                  <a:gd name="T34" fmla="*/ 11 w 72"/>
                  <a:gd name="T35" fmla="*/ 45 h 45"/>
                  <a:gd name="T36" fmla="*/ 7 w 72"/>
                  <a:gd name="T37" fmla="*/ 45 h 45"/>
                  <a:gd name="T38" fmla="*/ 5 w 72"/>
                  <a:gd name="T39" fmla="*/ 41 h 45"/>
                  <a:gd name="T40" fmla="*/ 5 w 72"/>
                  <a:gd name="T41" fmla="*/ 36 h 45"/>
                  <a:gd name="T42" fmla="*/ 4 w 72"/>
                  <a:gd name="T43" fmla="*/ 35 h 45"/>
                  <a:gd name="T44" fmla="*/ 3 w 72"/>
                  <a:gd name="T45" fmla="*/ 30 h 45"/>
                  <a:gd name="T46" fmla="*/ 0 w 72"/>
                  <a:gd name="T47" fmla="*/ 27 h 45"/>
                  <a:gd name="T48" fmla="*/ 3 w 72"/>
                  <a:gd name="T49" fmla="*/ 27 h 45"/>
                  <a:gd name="T50" fmla="*/ 2 w 72"/>
                  <a:gd name="T51" fmla="*/ 23 h 45"/>
                  <a:gd name="T52" fmla="*/ 3 w 72"/>
                  <a:gd name="T53" fmla="*/ 22 h 45"/>
                  <a:gd name="T54" fmla="*/ 2 w 72"/>
                  <a:gd name="T55" fmla="*/ 19 h 45"/>
                  <a:gd name="T56" fmla="*/ 5 w 72"/>
                  <a:gd name="T57" fmla="*/ 17 h 45"/>
                  <a:gd name="T58" fmla="*/ 4 w 72"/>
                  <a:gd name="T59" fmla="*/ 13 h 45"/>
                  <a:gd name="T60" fmla="*/ 7 w 72"/>
                  <a:gd name="T61" fmla="*/ 11 h 45"/>
                  <a:gd name="T62" fmla="*/ 9 w 72"/>
                  <a:gd name="T63" fmla="*/ 12 h 45"/>
                  <a:gd name="T64" fmla="*/ 11 w 72"/>
                  <a:gd name="T65" fmla="*/ 12 h 45"/>
                  <a:gd name="T66" fmla="*/ 19 w 72"/>
                  <a:gd name="T67" fmla="*/ 11 h 45"/>
                  <a:gd name="T68" fmla="*/ 20 w 72"/>
                  <a:gd name="T69" fmla="*/ 12 h 45"/>
                  <a:gd name="T70" fmla="*/ 26 w 72"/>
                  <a:gd name="T71" fmla="*/ 13 h 45"/>
                  <a:gd name="T72" fmla="*/ 28 w 72"/>
                  <a:gd name="T73" fmla="*/ 12 h 45"/>
                  <a:gd name="T74" fmla="*/ 31 w 72"/>
                  <a:gd name="T75" fmla="*/ 15 h 45"/>
                  <a:gd name="T76" fmla="*/ 33 w 72"/>
                  <a:gd name="T77" fmla="*/ 13 h 45"/>
                  <a:gd name="T78" fmla="*/ 38 w 72"/>
                  <a:gd name="T79" fmla="*/ 6 h 45"/>
                  <a:gd name="T80" fmla="*/ 45 w 72"/>
                  <a:gd name="T81" fmla="*/ 4 h 45"/>
                  <a:gd name="T82" fmla="*/ 64 w 72"/>
                  <a:gd name="T83" fmla="*/ 0 h 45"/>
                  <a:gd name="T84" fmla="*/ 69 w 72"/>
                  <a:gd name="T85" fmla="*/ 12 h 45"/>
                  <a:gd name="T86" fmla="*/ 72 w 72"/>
                  <a:gd name="T87" fmla="*/ 1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2" h="45">
                    <a:moveTo>
                      <a:pt x="72" y="17"/>
                    </a:moveTo>
                    <a:lnTo>
                      <a:pt x="67" y="18"/>
                    </a:lnTo>
                    <a:lnTo>
                      <a:pt x="66" y="22"/>
                    </a:lnTo>
                    <a:lnTo>
                      <a:pt x="66" y="24"/>
                    </a:lnTo>
                    <a:lnTo>
                      <a:pt x="58" y="27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9" y="35"/>
                    </a:lnTo>
                    <a:lnTo>
                      <a:pt x="37" y="35"/>
                    </a:lnTo>
                    <a:lnTo>
                      <a:pt x="33" y="38"/>
                    </a:lnTo>
                    <a:lnTo>
                      <a:pt x="28" y="40"/>
                    </a:lnTo>
                    <a:lnTo>
                      <a:pt x="23" y="40"/>
                    </a:lnTo>
                    <a:lnTo>
                      <a:pt x="21" y="40"/>
                    </a:lnTo>
                    <a:lnTo>
                      <a:pt x="20" y="42"/>
                    </a:lnTo>
                    <a:lnTo>
                      <a:pt x="19" y="42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1" y="45"/>
                    </a:lnTo>
                    <a:lnTo>
                      <a:pt x="7" y="45"/>
                    </a:lnTo>
                    <a:lnTo>
                      <a:pt x="5" y="41"/>
                    </a:lnTo>
                    <a:lnTo>
                      <a:pt x="5" y="36"/>
                    </a:lnTo>
                    <a:lnTo>
                      <a:pt x="4" y="35"/>
                    </a:lnTo>
                    <a:lnTo>
                      <a:pt x="3" y="30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2" y="23"/>
                    </a:lnTo>
                    <a:lnTo>
                      <a:pt x="3" y="22"/>
                    </a:lnTo>
                    <a:lnTo>
                      <a:pt x="2" y="19"/>
                    </a:lnTo>
                    <a:lnTo>
                      <a:pt x="5" y="17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9" y="11"/>
                    </a:lnTo>
                    <a:lnTo>
                      <a:pt x="20" y="12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31" y="15"/>
                    </a:lnTo>
                    <a:lnTo>
                      <a:pt x="33" y="13"/>
                    </a:lnTo>
                    <a:lnTo>
                      <a:pt x="38" y="6"/>
                    </a:lnTo>
                    <a:lnTo>
                      <a:pt x="45" y="4"/>
                    </a:lnTo>
                    <a:lnTo>
                      <a:pt x="64" y="0"/>
                    </a:lnTo>
                    <a:lnTo>
                      <a:pt x="69" y="12"/>
                    </a:lnTo>
                    <a:lnTo>
                      <a:pt x="72" y="1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4" name="Freihandform 178">
                <a:extLst>
                  <a:ext uri="{FF2B5EF4-FFF2-40B4-BE49-F238E27FC236}">
                    <a16:creationId xmlns:a16="http://schemas.microsoft.com/office/drawing/2014/main" id="{0DC25D2A-66FD-DD80-9FC6-5D6E8C2290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4675" y="6008688"/>
                <a:ext cx="174625" cy="152400"/>
              </a:xfrm>
              <a:custGeom>
                <a:avLst/>
                <a:gdLst>
                  <a:gd name="T0" fmla="*/ 101 w 110"/>
                  <a:gd name="T1" fmla="*/ 54 h 96"/>
                  <a:gd name="T2" fmla="*/ 96 w 110"/>
                  <a:gd name="T3" fmla="*/ 61 h 96"/>
                  <a:gd name="T4" fmla="*/ 85 w 110"/>
                  <a:gd name="T5" fmla="*/ 76 h 96"/>
                  <a:gd name="T6" fmla="*/ 74 w 110"/>
                  <a:gd name="T7" fmla="*/ 84 h 96"/>
                  <a:gd name="T8" fmla="*/ 64 w 110"/>
                  <a:gd name="T9" fmla="*/ 88 h 96"/>
                  <a:gd name="T10" fmla="*/ 60 w 110"/>
                  <a:gd name="T11" fmla="*/ 88 h 96"/>
                  <a:gd name="T12" fmla="*/ 49 w 110"/>
                  <a:gd name="T13" fmla="*/ 88 h 96"/>
                  <a:gd name="T14" fmla="*/ 41 w 110"/>
                  <a:gd name="T15" fmla="*/ 89 h 96"/>
                  <a:gd name="T16" fmla="*/ 29 w 110"/>
                  <a:gd name="T17" fmla="*/ 94 h 96"/>
                  <a:gd name="T18" fmla="*/ 22 w 110"/>
                  <a:gd name="T19" fmla="*/ 96 h 96"/>
                  <a:gd name="T20" fmla="*/ 17 w 110"/>
                  <a:gd name="T21" fmla="*/ 94 h 96"/>
                  <a:gd name="T22" fmla="*/ 14 w 110"/>
                  <a:gd name="T23" fmla="*/ 91 h 96"/>
                  <a:gd name="T24" fmla="*/ 12 w 110"/>
                  <a:gd name="T25" fmla="*/ 84 h 96"/>
                  <a:gd name="T26" fmla="*/ 12 w 110"/>
                  <a:gd name="T27" fmla="*/ 77 h 96"/>
                  <a:gd name="T28" fmla="*/ 8 w 110"/>
                  <a:gd name="T29" fmla="*/ 64 h 96"/>
                  <a:gd name="T30" fmla="*/ 5 w 110"/>
                  <a:gd name="T31" fmla="*/ 58 h 96"/>
                  <a:gd name="T32" fmla="*/ 3 w 110"/>
                  <a:gd name="T33" fmla="*/ 44 h 96"/>
                  <a:gd name="T34" fmla="*/ 6 w 110"/>
                  <a:gd name="T35" fmla="*/ 49 h 96"/>
                  <a:gd name="T36" fmla="*/ 14 w 110"/>
                  <a:gd name="T37" fmla="*/ 51 h 96"/>
                  <a:gd name="T38" fmla="*/ 23 w 110"/>
                  <a:gd name="T39" fmla="*/ 47 h 96"/>
                  <a:gd name="T40" fmla="*/ 26 w 110"/>
                  <a:gd name="T41" fmla="*/ 20 h 96"/>
                  <a:gd name="T42" fmla="*/ 29 w 110"/>
                  <a:gd name="T43" fmla="*/ 32 h 96"/>
                  <a:gd name="T44" fmla="*/ 35 w 110"/>
                  <a:gd name="T45" fmla="*/ 33 h 96"/>
                  <a:gd name="T46" fmla="*/ 41 w 110"/>
                  <a:gd name="T47" fmla="*/ 29 h 96"/>
                  <a:gd name="T48" fmla="*/ 46 w 110"/>
                  <a:gd name="T49" fmla="*/ 22 h 96"/>
                  <a:gd name="T50" fmla="*/ 52 w 110"/>
                  <a:gd name="T51" fmla="*/ 26 h 96"/>
                  <a:gd name="T52" fmla="*/ 62 w 110"/>
                  <a:gd name="T53" fmla="*/ 25 h 96"/>
                  <a:gd name="T54" fmla="*/ 64 w 110"/>
                  <a:gd name="T55" fmla="*/ 19 h 96"/>
                  <a:gd name="T56" fmla="*/ 70 w 110"/>
                  <a:gd name="T57" fmla="*/ 15 h 96"/>
                  <a:gd name="T58" fmla="*/ 78 w 110"/>
                  <a:gd name="T59" fmla="*/ 4 h 96"/>
                  <a:gd name="T60" fmla="*/ 91 w 110"/>
                  <a:gd name="T61" fmla="*/ 0 h 96"/>
                  <a:gd name="T62" fmla="*/ 96 w 110"/>
                  <a:gd name="T63" fmla="*/ 0 h 96"/>
                  <a:gd name="T64" fmla="*/ 103 w 110"/>
                  <a:gd name="T65" fmla="*/ 10 h 96"/>
                  <a:gd name="T66" fmla="*/ 103 w 110"/>
                  <a:gd name="T67" fmla="*/ 25 h 96"/>
                  <a:gd name="T68" fmla="*/ 101 w 110"/>
                  <a:gd name="T69" fmla="*/ 26 h 96"/>
                  <a:gd name="T70" fmla="*/ 98 w 110"/>
                  <a:gd name="T71" fmla="*/ 29 h 96"/>
                  <a:gd name="T72" fmla="*/ 96 w 110"/>
                  <a:gd name="T73" fmla="*/ 33 h 96"/>
                  <a:gd name="T74" fmla="*/ 104 w 110"/>
                  <a:gd name="T75" fmla="*/ 37 h 96"/>
                  <a:gd name="T76" fmla="*/ 110 w 110"/>
                  <a:gd name="T77" fmla="*/ 33 h 96"/>
                  <a:gd name="T78" fmla="*/ 108 w 110"/>
                  <a:gd name="T79" fmla="*/ 45 h 96"/>
                  <a:gd name="T80" fmla="*/ 102 w 110"/>
                  <a:gd name="T81" fmla="*/ 53 h 96"/>
                  <a:gd name="T82" fmla="*/ 81 w 110"/>
                  <a:gd name="T83" fmla="*/ 48 h 96"/>
                  <a:gd name="T84" fmla="*/ 75 w 110"/>
                  <a:gd name="T85" fmla="*/ 53 h 96"/>
                  <a:gd name="T86" fmla="*/ 76 w 110"/>
                  <a:gd name="T87" fmla="*/ 64 h 96"/>
                  <a:gd name="T88" fmla="*/ 80 w 110"/>
                  <a:gd name="T89" fmla="*/ 60 h 96"/>
                  <a:gd name="T90" fmla="*/ 85 w 110"/>
                  <a:gd name="T91" fmla="*/ 56 h 96"/>
                  <a:gd name="T92" fmla="*/ 85 w 110"/>
                  <a:gd name="T93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" h="96">
                    <a:moveTo>
                      <a:pt x="102" y="53"/>
                    </a:moveTo>
                    <a:lnTo>
                      <a:pt x="101" y="54"/>
                    </a:lnTo>
                    <a:lnTo>
                      <a:pt x="97" y="58"/>
                    </a:lnTo>
                    <a:lnTo>
                      <a:pt x="96" y="61"/>
                    </a:lnTo>
                    <a:lnTo>
                      <a:pt x="92" y="67"/>
                    </a:lnTo>
                    <a:lnTo>
                      <a:pt x="85" y="76"/>
                    </a:lnTo>
                    <a:lnTo>
                      <a:pt x="80" y="80"/>
                    </a:lnTo>
                    <a:lnTo>
                      <a:pt x="74" y="84"/>
                    </a:lnTo>
                    <a:lnTo>
                      <a:pt x="68" y="87"/>
                    </a:lnTo>
                    <a:lnTo>
                      <a:pt x="64" y="88"/>
                    </a:lnTo>
                    <a:lnTo>
                      <a:pt x="63" y="89"/>
                    </a:lnTo>
                    <a:lnTo>
                      <a:pt x="60" y="88"/>
                    </a:lnTo>
                    <a:lnTo>
                      <a:pt x="56" y="90"/>
                    </a:lnTo>
                    <a:lnTo>
                      <a:pt x="49" y="88"/>
                    </a:lnTo>
                    <a:lnTo>
                      <a:pt x="45" y="89"/>
                    </a:lnTo>
                    <a:lnTo>
                      <a:pt x="41" y="89"/>
                    </a:lnTo>
                    <a:lnTo>
                      <a:pt x="35" y="91"/>
                    </a:lnTo>
                    <a:lnTo>
                      <a:pt x="29" y="94"/>
                    </a:lnTo>
                    <a:lnTo>
                      <a:pt x="25" y="96"/>
                    </a:lnTo>
                    <a:lnTo>
                      <a:pt x="22" y="96"/>
                    </a:lnTo>
                    <a:lnTo>
                      <a:pt x="18" y="94"/>
                    </a:lnTo>
                    <a:lnTo>
                      <a:pt x="17" y="94"/>
                    </a:lnTo>
                    <a:lnTo>
                      <a:pt x="14" y="90"/>
                    </a:lnTo>
                    <a:lnTo>
                      <a:pt x="14" y="91"/>
                    </a:lnTo>
                    <a:lnTo>
                      <a:pt x="12" y="89"/>
                    </a:lnTo>
                    <a:lnTo>
                      <a:pt x="12" y="84"/>
                    </a:lnTo>
                    <a:lnTo>
                      <a:pt x="10" y="79"/>
                    </a:lnTo>
                    <a:lnTo>
                      <a:pt x="12" y="77"/>
                    </a:lnTo>
                    <a:lnTo>
                      <a:pt x="12" y="71"/>
                    </a:lnTo>
                    <a:lnTo>
                      <a:pt x="8" y="64"/>
                    </a:lnTo>
                    <a:lnTo>
                      <a:pt x="5" y="58"/>
                    </a:lnTo>
                    <a:lnTo>
                      <a:pt x="5" y="58"/>
                    </a:lnTo>
                    <a:lnTo>
                      <a:pt x="0" y="48"/>
                    </a:lnTo>
                    <a:lnTo>
                      <a:pt x="3" y="44"/>
                    </a:lnTo>
                    <a:lnTo>
                      <a:pt x="6" y="45"/>
                    </a:lnTo>
                    <a:lnTo>
                      <a:pt x="6" y="49"/>
                    </a:lnTo>
                    <a:lnTo>
                      <a:pt x="10" y="49"/>
                    </a:lnTo>
                    <a:lnTo>
                      <a:pt x="14" y="51"/>
                    </a:lnTo>
                    <a:lnTo>
                      <a:pt x="17" y="50"/>
                    </a:lnTo>
                    <a:lnTo>
                      <a:pt x="23" y="47"/>
                    </a:lnTo>
                    <a:lnTo>
                      <a:pt x="23" y="19"/>
                    </a:lnTo>
                    <a:lnTo>
                      <a:pt x="26" y="20"/>
                    </a:lnTo>
                    <a:lnTo>
                      <a:pt x="29" y="27"/>
                    </a:lnTo>
                    <a:lnTo>
                      <a:pt x="29" y="32"/>
                    </a:lnTo>
                    <a:lnTo>
                      <a:pt x="31" y="35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6" y="22"/>
                    </a:lnTo>
                    <a:lnTo>
                      <a:pt x="50" y="24"/>
                    </a:lnTo>
                    <a:lnTo>
                      <a:pt x="52" y="26"/>
                    </a:lnTo>
                    <a:lnTo>
                      <a:pt x="58" y="26"/>
                    </a:lnTo>
                    <a:lnTo>
                      <a:pt x="62" y="25"/>
                    </a:lnTo>
                    <a:lnTo>
                      <a:pt x="63" y="22"/>
                    </a:lnTo>
                    <a:lnTo>
                      <a:pt x="64" y="19"/>
                    </a:lnTo>
                    <a:lnTo>
                      <a:pt x="68" y="18"/>
                    </a:lnTo>
                    <a:lnTo>
                      <a:pt x="70" y="15"/>
                    </a:lnTo>
                    <a:lnTo>
                      <a:pt x="72" y="10"/>
                    </a:lnTo>
                    <a:lnTo>
                      <a:pt x="78" y="4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3" y="1"/>
                    </a:lnTo>
                    <a:lnTo>
                      <a:pt x="96" y="0"/>
                    </a:lnTo>
                    <a:lnTo>
                      <a:pt x="99" y="1"/>
                    </a:lnTo>
                    <a:lnTo>
                      <a:pt x="103" y="10"/>
                    </a:lnTo>
                    <a:lnTo>
                      <a:pt x="104" y="16"/>
                    </a:lnTo>
                    <a:lnTo>
                      <a:pt x="103" y="25"/>
                    </a:lnTo>
                    <a:lnTo>
                      <a:pt x="104" y="27"/>
                    </a:lnTo>
                    <a:lnTo>
                      <a:pt x="101" y="26"/>
                    </a:lnTo>
                    <a:lnTo>
                      <a:pt x="98" y="26"/>
                    </a:lnTo>
                    <a:lnTo>
                      <a:pt x="98" y="29"/>
                    </a:lnTo>
                    <a:lnTo>
                      <a:pt x="96" y="31"/>
                    </a:lnTo>
                    <a:lnTo>
                      <a:pt x="96" y="33"/>
                    </a:lnTo>
                    <a:lnTo>
                      <a:pt x="101" y="38"/>
                    </a:lnTo>
                    <a:lnTo>
                      <a:pt x="104" y="37"/>
                    </a:lnTo>
                    <a:lnTo>
                      <a:pt x="105" y="33"/>
                    </a:lnTo>
                    <a:lnTo>
                      <a:pt x="110" y="33"/>
                    </a:lnTo>
                    <a:lnTo>
                      <a:pt x="109" y="39"/>
                    </a:lnTo>
                    <a:lnTo>
                      <a:pt x="108" y="45"/>
                    </a:lnTo>
                    <a:lnTo>
                      <a:pt x="107" y="49"/>
                    </a:lnTo>
                    <a:lnTo>
                      <a:pt x="102" y="53"/>
                    </a:lnTo>
                    <a:close/>
                    <a:moveTo>
                      <a:pt x="85" y="50"/>
                    </a:moveTo>
                    <a:lnTo>
                      <a:pt x="81" y="48"/>
                    </a:lnTo>
                    <a:lnTo>
                      <a:pt x="79" y="49"/>
                    </a:lnTo>
                    <a:lnTo>
                      <a:pt x="75" y="53"/>
                    </a:lnTo>
                    <a:lnTo>
                      <a:pt x="72" y="58"/>
                    </a:lnTo>
                    <a:lnTo>
                      <a:pt x="76" y="64"/>
                    </a:lnTo>
                    <a:lnTo>
                      <a:pt x="79" y="62"/>
                    </a:lnTo>
                    <a:lnTo>
                      <a:pt x="80" y="60"/>
                    </a:lnTo>
                    <a:lnTo>
                      <a:pt x="84" y="59"/>
                    </a:lnTo>
                    <a:lnTo>
                      <a:pt x="85" y="56"/>
                    </a:lnTo>
                    <a:lnTo>
                      <a:pt x="87" y="53"/>
                    </a:lnTo>
                    <a:lnTo>
                      <a:pt x="85" y="5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5" name="Freihandform 179">
                <a:extLst>
                  <a:ext uri="{FF2B5EF4-FFF2-40B4-BE49-F238E27FC236}">
                    <a16:creationId xmlns:a16="http://schemas.microsoft.com/office/drawing/2014/main" id="{344131EB-9E08-3170-DFCF-0C836E30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413" y="5856288"/>
                <a:ext cx="123825" cy="106363"/>
              </a:xfrm>
              <a:custGeom>
                <a:avLst/>
                <a:gdLst>
                  <a:gd name="T0" fmla="*/ 73 w 78"/>
                  <a:gd name="T1" fmla="*/ 6 h 67"/>
                  <a:gd name="T2" fmla="*/ 76 w 78"/>
                  <a:gd name="T3" fmla="*/ 10 h 67"/>
                  <a:gd name="T4" fmla="*/ 78 w 78"/>
                  <a:gd name="T5" fmla="*/ 15 h 67"/>
                  <a:gd name="T6" fmla="*/ 77 w 78"/>
                  <a:gd name="T7" fmla="*/ 17 h 67"/>
                  <a:gd name="T8" fmla="*/ 76 w 78"/>
                  <a:gd name="T9" fmla="*/ 23 h 67"/>
                  <a:gd name="T10" fmla="*/ 77 w 78"/>
                  <a:gd name="T11" fmla="*/ 28 h 67"/>
                  <a:gd name="T12" fmla="*/ 74 w 78"/>
                  <a:gd name="T13" fmla="*/ 30 h 67"/>
                  <a:gd name="T14" fmla="*/ 72 w 78"/>
                  <a:gd name="T15" fmla="*/ 36 h 67"/>
                  <a:gd name="T16" fmla="*/ 76 w 78"/>
                  <a:gd name="T17" fmla="*/ 39 h 67"/>
                  <a:gd name="T18" fmla="*/ 55 w 78"/>
                  <a:gd name="T19" fmla="*/ 45 h 67"/>
                  <a:gd name="T20" fmla="*/ 56 w 78"/>
                  <a:gd name="T21" fmla="*/ 50 h 67"/>
                  <a:gd name="T22" fmla="*/ 52 w 78"/>
                  <a:gd name="T23" fmla="*/ 50 h 67"/>
                  <a:gd name="T24" fmla="*/ 48 w 78"/>
                  <a:gd name="T25" fmla="*/ 53 h 67"/>
                  <a:gd name="T26" fmla="*/ 47 w 78"/>
                  <a:gd name="T27" fmla="*/ 56 h 67"/>
                  <a:gd name="T28" fmla="*/ 44 w 78"/>
                  <a:gd name="T29" fmla="*/ 56 h 67"/>
                  <a:gd name="T30" fmla="*/ 38 w 78"/>
                  <a:gd name="T31" fmla="*/ 62 h 67"/>
                  <a:gd name="T32" fmla="*/ 35 w 78"/>
                  <a:gd name="T33" fmla="*/ 67 h 67"/>
                  <a:gd name="T34" fmla="*/ 32 w 78"/>
                  <a:gd name="T35" fmla="*/ 67 h 67"/>
                  <a:gd name="T36" fmla="*/ 30 w 78"/>
                  <a:gd name="T37" fmla="*/ 65 h 67"/>
                  <a:gd name="T38" fmla="*/ 23 w 78"/>
                  <a:gd name="T39" fmla="*/ 65 h 67"/>
                  <a:gd name="T40" fmla="*/ 21 w 78"/>
                  <a:gd name="T41" fmla="*/ 64 h 67"/>
                  <a:gd name="T42" fmla="*/ 21 w 78"/>
                  <a:gd name="T43" fmla="*/ 64 h 67"/>
                  <a:gd name="T44" fmla="*/ 19 w 78"/>
                  <a:gd name="T45" fmla="*/ 62 h 67"/>
                  <a:gd name="T46" fmla="*/ 14 w 78"/>
                  <a:gd name="T47" fmla="*/ 62 h 67"/>
                  <a:gd name="T48" fmla="*/ 9 w 78"/>
                  <a:gd name="T49" fmla="*/ 63 h 67"/>
                  <a:gd name="T50" fmla="*/ 4 w 78"/>
                  <a:gd name="T51" fmla="*/ 59 h 67"/>
                  <a:gd name="T52" fmla="*/ 0 w 78"/>
                  <a:gd name="T53" fmla="*/ 53 h 67"/>
                  <a:gd name="T54" fmla="*/ 1 w 78"/>
                  <a:gd name="T55" fmla="*/ 31 h 67"/>
                  <a:gd name="T56" fmla="*/ 14 w 78"/>
                  <a:gd name="T57" fmla="*/ 31 h 67"/>
                  <a:gd name="T58" fmla="*/ 14 w 78"/>
                  <a:gd name="T59" fmla="*/ 29 h 67"/>
                  <a:gd name="T60" fmla="*/ 15 w 78"/>
                  <a:gd name="T61" fmla="*/ 27 h 67"/>
                  <a:gd name="T62" fmla="*/ 14 w 78"/>
                  <a:gd name="T63" fmla="*/ 23 h 67"/>
                  <a:gd name="T64" fmla="*/ 14 w 78"/>
                  <a:gd name="T65" fmla="*/ 19 h 67"/>
                  <a:gd name="T66" fmla="*/ 14 w 78"/>
                  <a:gd name="T67" fmla="*/ 18 h 67"/>
                  <a:gd name="T68" fmla="*/ 16 w 78"/>
                  <a:gd name="T69" fmla="*/ 18 h 67"/>
                  <a:gd name="T70" fmla="*/ 16 w 78"/>
                  <a:gd name="T71" fmla="*/ 21 h 67"/>
                  <a:gd name="T72" fmla="*/ 20 w 78"/>
                  <a:gd name="T73" fmla="*/ 19 h 67"/>
                  <a:gd name="T74" fmla="*/ 24 w 78"/>
                  <a:gd name="T75" fmla="*/ 21 h 67"/>
                  <a:gd name="T76" fmla="*/ 26 w 78"/>
                  <a:gd name="T77" fmla="*/ 24 h 67"/>
                  <a:gd name="T78" fmla="*/ 31 w 78"/>
                  <a:gd name="T79" fmla="*/ 24 h 67"/>
                  <a:gd name="T80" fmla="*/ 36 w 78"/>
                  <a:gd name="T81" fmla="*/ 23 h 67"/>
                  <a:gd name="T82" fmla="*/ 37 w 78"/>
                  <a:gd name="T83" fmla="*/ 25 h 67"/>
                  <a:gd name="T84" fmla="*/ 42 w 78"/>
                  <a:gd name="T85" fmla="*/ 27 h 67"/>
                  <a:gd name="T86" fmla="*/ 44 w 78"/>
                  <a:gd name="T87" fmla="*/ 30 h 67"/>
                  <a:gd name="T88" fmla="*/ 48 w 78"/>
                  <a:gd name="T89" fmla="*/ 34 h 67"/>
                  <a:gd name="T90" fmla="*/ 53 w 78"/>
                  <a:gd name="T91" fmla="*/ 34 h 67"/>
                  <a:gd name="T92" fmla="*/ 52 w 78"/>
                  <a:gd name="T93" fmla="*/ 27 h 67"/>
                  <a:gd name="T94" fmla="*/ 50 w 78"/>
                  <a:gd name="T95" fmla="*/ 28 h 67"/>
                  <a:gd name="T96" fmla="*/ 45 w 78"/>
                  <a:gd name="T97" fmla="*/ 25 h 67"/>
                  <a:gd name="T98" fmla="*/ 43 w 78"/>
                  <a:gd name="T99" fmla="*/ 24 h 67"/>
                  <a:gd name="T100" fmla="*/ 44 w 78"/>
                  <a:gd name="T101" fmla="*/ 17 h 67"/>
                  <a:gd name="T102" fmla="*/ 45 w 78"/>
                  <a:gd name="T103" fmla="*/ 9 h 67"/>
                  <a:gd name="T104" fmla="*/ 44 w 78"/>
                  <a:gd name="T105" fmla="*/ 6 h 67"/>
                  <a:gd name="T106" fmla="*/ 45 w 78"/>
                  <a:gd name="T107" fmla="*/ 1 h 67"/>
                  <a:gd name="T108" fmla="*/ 48 w 78"/>
                  <a:gd name="T109" fmla="*/ 1 h 67"/>
                  <a:gd name="T110" fmla="*/ 56 w 78"/>
                  <a:gd name="T111" fmla="*/ 0 h 67"/>
                  <a:gd name="T112" fmla="*/ 60 w 78"/>
                  <a:gd name="T113" fmla="*/ 0 h 67"/>
                  <a:gd name="T114" fmla="*/ 62 w 78"/>
                  <a:gd name="T115" fmla="*/ 2 h 67"/>
                  <a:gd name="T116" fmla="*/ 65 w 78"/>
                  <a:gd name="T117" fmla="*/ 4 h 67"/>
                  <a:gd name="T118" fmla="*/ 70 w 78"/>
                  <a:gd name="T119" fmla="*/ 5 h 67"/>
                  <a:gd name="T120" fmla="*/ 73 w 78"/>
                  <a:gd name="T121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8" h="67">
                    <a:moveTo>
                      <a:pt x="73" y="6"/>
                    </a:moveTo>
                    <a:lnTo>
                      <a:pt x="76" y="10"/>
                    </a:lnTo>
                    <a:lnTo>
                      <a:pt x="78" y="15"/>
                    </a:lnTo>
                    <a:lnTo>
                      <a:pt x="77" y="17"/>
                    </a:lnTo>
                    <a:lnTo>
                      <a:pt x="76" y="23"/>
                    </a:lnTo>
                    <a:lnTo>
                      <a:pt x="77" y="28"/>
                    </a:lnTo>
                    <a:lnTo>
                      <a:pt x="74" y="30"/>
                    </a:lnTo>
                    <a:lnTo>
                      <a:pt x="72" y="36"/>
                    </a:lnTo>
                    <a:lnTo>
                      <a:pt x="76" y="39"/>
                    </a:lnTo>
                    <a:lnTo>
                      <a:pt x="55" y="45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48" y="53"/>
                    </a:lnTo>
                    <a:lnTo>
                      <a:pt x="47" y="56"/>
                    </a:lnTo>
                    <a:lnTo>
                      <a:pt x="44" y="56"/>
                    </a:lnTo>
                    <a:lnTo>
                      <a:pt x="38" y="62"/>
                    </a:lnTo>
                    <a:lnTo>
                      <a:pt x="35" y="67"/>
                    </a:lnTo>
                    <a:lnTo>
                      <a:pt x="32" y="67"/>
                    </a:lnTo>
                    <a:lnTo>
                      <a:pt x="30" y="65"/>
                    </a:lnTo>
                    <a:lnTo>
                      <a:pt x="23" y="65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19" y="62"/>
                    </a:lnTo>
                    <a:lnTo>
                      <a:pt x="14" y="62"/>
                    </a:lnTo>
                    <a:lnTo>
                      <a:pt x="9" y="63"/>
                    </a:lnTo>
                    <a:lnTo>
                      <a:pt x="4" y="59"/>
                    </a:lnTo>
                    <a:lnTo>
                      <a:pt x="0" y="53"/>
                    </a:lnTo>
                    <a:lnTo>
                      <a:pt x="1" y="31"/>
                    </a:lnTo>
                    <a:lnTo>
                      <a:pt x="14" y="31"/>
                    </a:lnTo>
                    <a:lnTo>
                      <a:pt x="14" y="29"/>
                    </a:lnTo>
                    <a:lnTo>
                      <a:pt x="15" y="27"/>
                    </a:lnTo>
                    <a:lnTo>
                      <a:pt x="14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6" y="21"/>
                    </a:lnTo>
                    <a:lnTo>
                      <a:pt x="20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31" y="24"/>
                    </a:lnTo>
                    <a:lnTo>
                      <a:pt x="36" y="23"/>
                    </a:lnTo>
                    <a:lnTo>
                      <a:pt x="37" y="25"/>
                    </a:lnTo>
                    <a:lnTo>
                      <a:pt x="42" y="27"/>
                    </a:lnTo>
                    <a:lnTo>
                      <a:pt x="44" y="30"/>
                    </a:lnTo>
                    <a:lnTo>
                      <a:pt x="48" y="34"/>
                    </a:lnTo>
                    <a:lnTo>
                      <a:pt x="53" y="34"/>
                    </a:lnTo>
                    <a:lnTo>
                      <a:pt x="52" y="27"/>
                    </a:lnTo>
                    <a:lnTo>
                      <a:pt x="50" y="28"/>
                    </a:lnTo>
                    <a:lnTo>
                      <a:pt x="45" y="25"/>
                    </a:lnTo>
                    <a:lnTo>
                      <a:pt x="43" y="24"/>
                    </a:lnTo>
                    <a:lnTo>
                      <a:pt x="44" y="17"/>
                    </a:lnTo>
                    <a:lnTo>
                      <a:pt x="45" y="9"/>
                    </a:lnTo>
                    <a:lnTo>
                      <a:pt x="44" y="6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5" y="4"/>
                    </a:lnTo>
                    <a:lnTo>
                      <a:pt x="70" y="5"/>
                    </a:lnTo>
                    <a:lnTo>
                      <a:pt x="73" y="6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sp>
            <p:nvSpPr>
              <p:cNvPr id="186" name="Freihandform 180">
                <a:extLst>
                  <a:ext uri="{FF2B5EF4-FFF2-40B4-BE49-F238E27FC236}">
                    <a16:creationId xmlns:a16="http://schemas.microsoft.com/office/drawing/2014/main" id="{5915A9D6-E44A-7505-A825-170A1E77A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925" y="5935663"/>
                <a:ext cx="79375" cy="74613"/>
              </a:xfrm>
              <a:custGeom>
                <a:avLst/>
                <a:gdLst>
                  <a:gd name="T0" fmla="*/ 39 w 50"/>
                  <a:gd name="T1" fmla="*/ 47 h 47"/>
                  <a:gd name="T2" fmla="*/ 36 w 50"/>
                  <a:gd name="T3" fmla="*/ 46 h 47"/>
                  <a:gd name="T4" fmla="*/ 33 w 50"/>
                  <a:gd name="T5" fmla="*/ 47 h 47"/>
                  <a:gd name="T6" fmla="*/ 31 w 50"/>
                  <a:gd name="T7" fmla="*/ 46 h 47"/>
                  <a:gd name="T8" fmla="*/ 27 w 50"/>
                  <a:gd name="T9" fmla="*/ 46 h 47"/>
                  <a:gd name="T10" fmla="*/ 24 w 50"/>
                  <a:gd name="T11" fmla="*/ 42 h 47"/>
                  <a:gd name="T12" fmla="*/ 19 w 50"/>
                  <a:gd name="T13" fmla="*/ 41 h 47"/>
                  <a:gd name="T14" fmla="*/ 16 w 50"/>
                  <a:gd name="T15" fmla="*/ 37 h 47"/>
                  <a:gd name="T16" fmla="*/ 16 w 50"/>
                  <a:gd name="T17" fmla="*/ 35 h 47"/>
                  <a:gd name="T18" fmla="*/ 13 w 50"/>
                  <a:gd name="T19" fmla="*/ 33 h 47"/>
                  <a:gd name="T20" fmla="*/ 6 w 50"/>
                  <a:gd name="T21" fmla="*/ 26 h 47"/>
                  <a:gd name="T22" fmla="*/ 3 w 50"/>
                  <a:gd name="T23" fmla="*/ 21 h 47"/>
                  <a:gd name="T24" fmla="*/ 2 w 50"/>
                  <a:gd name="T25" fmla="*/ 20 h 47"/>
                  <a:gd name="T26" fmla="*/ 0 w 50"/>
                  <a:gd name="T27" fmla="*/ 15 h 47"/>
                  <a:gd name="T28" fmla="*/ 7 w 50"/>
                  <a:gd name="T29" fmla="*/ 15 h 47"/>
                  <a:gd name="T30" fmla="*/ 9 w 50"/>
                  <a:gd name="T31" fmla="*/ 17 h 47"/>
                  <a:gd name="T32" fmla="*/ 12 w 50"/>
                  <a:gd name="T33" fmla="*/ 17 h 47"/>
                  <a:gd name="T34" fmla="*/ 15 w 50"/>
                  <a:gd name="T35" fmla="*/ 12 h 47"/>
                  <a:gd name="T36" fmla="*/ 21 w 50"/>
                  <a:gd name="T37" fmla="*/ 6 h 47"/>
                  <a:gd name="T38" fmla="*/ 24 w 50"/>
                  <a:gd name="T39" fmla="*/ 6 h 47"/>
                  <a:gd name="T40" fmla="*/ 25 w 50"/>
                  <a:gd name="T41" fmla="*/ 3 h 47"/>
                  <a:gd name="T42" fmla="*/ 29 w 50"/>
                  <a:gd name="T43" fmla="*/ 0 h 47"/>
                  <a:gd name="T44" fmla="*/ 33 w 50"/>
                  <a:gd name="T45" fmla="*/ 0 h 47"/>
                  <a:gd name="T46" fmla="*/ 33 w 50"/>
                  <a:gd name="T47" fmla="*/ 2 h 47"/>
                  <a:gd name="T48" fmla="*/ 39 w 50"/>
                  <a:gd name="T49" fmla="*/ 2 h 47"/>
                  <a:gd name="T50" fmla="*/ 43 w 50"/>
                  <a:gd name="T51" fmla="*/ 3 h 47"/>
                  <a:gd name="T52" fmla="*/ 44 w 50"/>
                  <a:gd name="T53" fmla="*/ 4 h 47"/>
                  <a:gd name="T54" fmla="*/ 47 w 50"/>
                  <a:gd name="T55" fmla="*/ 6 h 47"/>
                  <a:gd name="T56" fmla="*/ 50 w 50"/>
                  <a:gd name="T57" fmla="*/ 8 h 47"/>
                  <a:gd name="T58" fmla="*/ 50 w 50"/>
                  <a:gd name="T59" fmla="*/ 17 h 47"/>
                  <a:gd name="T60" fmla="*/ 49 w 50"/>
                  <a:gd name="T61" fmla="*/ 21 h 47"/>
                  <a:gd name="T62" fmla="*/ 49 w 50"/>
                  <a:gd name="T63" fmla="*/ 26 h 47"/>
                  <a:gd name="T64" fmla="*/ 50 w 50"/>
                  <a:gd name="T65" fmla="*/ 29 h 47"/>
                  <a:gd name="T66" fmla="*/ 49 w 50"/>
                  <a:gd name="T67" fmla="*/ 32 h 47"/>
                  <a:gd name="T68" fmla="*/ 48 w 50"/>
                  <a:gd name="T69" fmla="*/ 33 h 47"/>
                  <a:gd name="T70" fmla="*/ 47 w 50"/>
                  <a:gd name="T71" fmla="*/ 38 h 47"/>
                  <a:gd name="T72" fmla="*/ 39 w 50"/>
                  <a:gd name="T7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" h="47">
                    <a:moveTo>
                      <a:pt x="39" y="47"/>
                    </a:moveTo>
                    <a:lnTo>
                      <a:pt x="36" y="46"/>
                    </a:lnTo>
                    <a:lnTo>
                      <a:pt x="33" y="47"/>
                    </a:lnTo>
                    <a:lnTo>
                      <a:pt x="31" y="46"/>
                    </a:lnTo>
                    <a:lnTo>
                      <a:pt x="27" y="46"/>
                    </a:lnTo>
                    <a:lnTo>
                      <a:pt x="24" y="42"/>
                    </a:lnTo>
                    <a:lnTo>
                      <a:pt x="19" y="41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3" y="33"/>
                    </a:lnTo>
                    <a:lnTo>
                      <a:pt x="6" y="26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5" y="12"/>
                    </a:lnTo>
                    <a:lnTo>
                      <a:pt x="21" y="6"/>
                    </a:lnTo>
                    <a:lnTo>
                      <a:pt x="24" y="6"/>
                    </a:lnTo>
                    <a:lnTo>
                      <a:pt x="25" y="3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9" y="2"/>
                    </a:lnTo>
                    <a:lnTo>
                      <a:pt x="43" y="3"/>
                    </a:lnTo>
                    <a:lnTo>
                      <a:pt x="44" y="4"/>
                    </a:lnTo>
                    <a:lnTo>
                      <a:pt x="47" y="6"/>
                    </a:lnTo>
                    <a:lnTo>
                      <a:pt x="50" y="8"/>
                    </a:lnTo>
                    <a:lnTo>
                      <a:pt x="50" y="17"/>
                    </a:lnTo>
                    <a:lnTo>
                      <a:pt x="49" y="21"/>
                    </a:lnTo>
                    <a:lnTo>
                      <a:pt x="49" y="26"/>
                    </a:lnTo>
                    <a:lnTo>
                      <a:pt x="50" y="29"/>
                    </a:lnTo>
                    <a:lnTo>
                      <a:pt x="49" y="32"/>
                    </a:lnTo>
                    <a:lnTo>
                      <a:pt x="48" y="33"/>
                    </a:lnTo>
                    <a:lnTo>
                      <a:pt x="47" y="38"/>
                    </a:lnTo>
                    <a:lnTo>
                      <a:pt x="39" y="47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</p:grpSp>
      </p:grpSp>
      <p:cxnSp>
        <p:nvCxnSpPr>
          <p:cNvPr id="296" name="Gerader Verbinder 295">
            <a:extLst>
              <a:ext uri="{FF2B5EF4-FFF2-40B4-BE49-F238E27FC236}">
                <a16:creationId xmlns:a16="http://schemas.microsoft.com/office/drawing/2014/main" id="{A3B321CE-4802-725A-F13A-79678BB42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700367" y="2794000"/>
            <a:ext cx="3580061" cy="2443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Ellipse 297">
            <a:extLst>
              <a:ext uri="{FF2B5EF4-FFF2-40B4-BE49-F238E27FC236}">
                <a16:creationId xmlns:a16="http://schemas.microsoft.com/office/drawing/2014/main" id="{B93E483F-8F04-496D-C998-BCACEABE6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7600" y="2430693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99" name="Textfeld 298">
            <a:extLst>
              <a:ext uri="{FF2B5EF4-FFF2-40B4-BE49-F238E27FC236}">
                <a16:creationId xmlns:a16="http://schemas.microsoft.com/office/drawing/2014/main" id="{6672066A-E2D4-76CE-30CF-4DDA81975A11}"/>
              </a:ext>
            </a:extLst>
          </p:cNvPr>
          <p:cNvSpPr txBox="1"/>
          <p:nvPr/>
        </p:nvSpPr>
        <p:spPr>
          <a:xfrm>
            <a:off x="7653023" y="2449725"/>
            <a:ext cx="156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Bewerbung</a:t>
            </a:r>
          </a:p>
        </p:txBody>
      </p:sp>
      <p:sp>
        <p:nvSpPr>
          <p:cNvPr id="301" name="Textfeld 300">
            <a:extLst>
              <a:ext uri="{FF2B5EF4-FFF2-40B4-BE49-F238E27FC236}">
                <a16:creationId xmlns:a16="http://schemas.microsoft.com/office/drawing/2014/main" id="{65973605-D1DC-AA68-64B5-3937A9E2AA24}"/>
              </a:ext>
            </a:extLst>
          </p:cNvPr>
          <p:cNvSpPr txBox="1"/>
          <p:nvPr/>
        </p:nvSpPr>
        <p:spPr>
          <a:xfrm>
            <a:off x="5695828" y="2806336"/>
            <a:ext cx="49114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Bewerbungsfrist meist </a:t>
            </a:r>
            <a:r>
              <a:rPr lang="de-DE" sz="1400" b="1" dirty="0"/>
              <a:t>Anfang Januar, </a:t>
            </a:r>
            <a:br>
              <a:rPr lang="de-DE" sz="1400" b="1" dirty="0"/>
            </a:br>
            <a:r>
              <a:rPr lang="de-DE" sz="1400" dirty="0"/>
              <a:t>bzw. beim International Office </a:t>
            </a:r>
            <a:r>
              <a:rPr lang="de-DE" sz="1400" b="1" dirty="0"/>
              <a:t>verschiedene Bewerbungsfristen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Sprachkenntnisse als Voraussetzung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Akademische Performance und persönliche Motivation als Auswahlkriterien</a:t>
            </a:r>
          </a:p>
        </p:txBody>
      </p:sp>
      <p:sp>
        <p:nvSpPr>
          <p:cNvPr id="303" name="Textfeld 302">
            <a:extLst>
              <a:ext uri="{FF2B5EF4-FFF2-40B4-BE49-F238E27FC236}">
                <a16:creationId xmlns:a16="http://schemas.microsoft.com/office/drawing/2014/main" id="{DF17E75A-CD68-267F-F284-D2BF8792CBEE}"/>
              </a:ext>
            </a:extLst>
          </p:cNvPr>
          <p:cNvSpPr txBox="1"/>
          <p:nvPr/>
        </p:nvSpPr>
        <p:spPr>
          <a:xfrm>
            <a:off x="1794894" y="4045528"/>
            <a:ext cx="387272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Keine Studiengebühren an Partnerhochschulen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Innerhalb der EU </a:t>
            </a:r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sz="1400" dirty="0"/>
              <a:t> Mobilitätsstipendium der EU (Erasmus)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evtl. PROSA-Stipendium für Aufenthalte außerhalb Erasmus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evtl. Auslands-BAFÖG</a:t>
            </a:r>
          </a:p>
        </p:txBody>
      </p:sp>
      <p:cxnSp>
        <p:nvCxnSpPr>
          <p:cNvPr id="304" name="Gerader Verbinder 303">
            <a:extLst>
              <a:ext uri="{FF2B5EF4-FFF2-40B4-BE49-F238E27FC236}">
                <a16:creationId xmlns:a16="http://schemas.microsoft.com/office/drawing/2014/main" id="{D6336BBC-57C5-EAC6-F937-9102EEEE3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627093" y="4066581"/>
            <a:ext cx="3957185" cy="0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Ellipse 304">
            <a:extLst>
              <a:ext uri="{FF2B5EF4-FFF2-40B4-BE49-F238E27FC236}">
                <a16:creationId xmlns:a16="http://schemas.microsoft.com/office/drawing/2014/main" id="{74865ED7-F2E0-4313-E4B2-C91F53625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2202" y="3739255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06" name="Textfeld 305">
            <a:extLst>
              <a:ext uri="{FF2B5EF4-FFF2-40B4-BE49-F238E27FC236}">
                <a16:creationId xmlns:a16="http://schemas.microsoft.com/office/drawing/2014/main" id="{6A66ABD6-327D-0681-462F-3BF87A39EFC0}"/>
              </a:ext>
            </a:extLst>
          </p:cNvPr>
          <p:cNvSpPr txBox="1"/>
          <p:nvPr/>
        </p:nvSpPr>
        <p:spPr>
          <a:xfrm>
            <a:off x="1818937" y="3695323"/>
            <a:ext cx="175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Finanzierung</a:t>
            </a:r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D4AE638A-FF52-12C7-FD10-733C4737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6711" y="2696823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66D29107-B3C9-C401-DD68-1A3727765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6711" y="3977578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3" name="Grafik 2" descr="Ein Bild, das Design, Schrift, Screenshot, Text enthält.&#10;&#10;Automatisch generierte Beschreibung">
            <a:extLst>
              <a:ext uri="{FF2B5EF4-FFF2-40B4-BE49-F238E27FC236}">
                <a16:creationId xmlns:a16="http://schemas.microsoft.com/office/drawing/2014/main" id="{C404C661-0572-0B2E-3BF0-1089DE3A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682" y="2521864"/>
            <a:ext cx="432000" cy="432000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BA33578-504F-52A0-2FD2-D46AF7BAB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712932" y="5181430"/>
            <a:ext cx="3580061" cy="2443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1397A6DC-94D3-3604-6CF1-552F23C7C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0165" y="4818123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9B9221-5904-97FB-D331-C908DA291BED}"/>
              </a:ext>
            </a:extLst>
          </p:cNvPr>
          <p:cNvSpPr txBox="1"/>
          <p:nvPr/>
        </p:nvSpPr>
        <p:spPr>
          <a:xfrm>
            <a:off x="6344472" y="4837155"/>
            <a:ext cx="288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Integration ins Studium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168C53B-E296-0A82-0744-700B9AA32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9276" y="5084253"/>
            <a:ext cx="162799" cy="1627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6B6C5F-9F15-C502-B720-881427C2B8CE}"/>
              </a:ext>
            </a:extLst>
          </p:cNvPr>
          <p:cNvSpPr txBox="1"/>
          <p:nvPr/>
        </p:nvSpPr>
        <p:spPr>
          <a:xfrm>
            <a:off x="5695828" y="5206487"/>
            <a:ext cx="4911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Leistungsanrechnung</a:t>
            </a:r>
          </a:p>
        </p:txBody>
      </p:sp>
      <p:pic>
        <p:nvPicPr>
          <p:cNvPr id="15" name="Grafik 14" descr="Ein Bild, das Kreis, Entwurf, Screenshot, Kunst enthält.&#10;&#10;Automatisch generierte Beschreibung">
            <a:extLst>
              <a:ext uri="{FF2B5EF4-FFF2-40B4-BE49-F238E27FC236}">
                <a16:creationId xmlns:a16="http://schemas.microsoft.com/office/drawing/2014/main" id="{AD3C0192-621E-66A2-9027-79653CE8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63" y="3825675"/>
            <a:ext cx="432000" cy="432000"/>
          </a:xfrm>
          <a:prstGeom prst="rect">
            <a:avLst/>
          </a:prstGeom>
        </p:spPr>
      </p:pic>
      <p:pic>
        <p:nvPicPr>
          <p:cNvPr id="19" name="Grafik 18" descr="Ein Bild, das Logo, Symbol, Schrift, Grafiken enthält.&#10;&#10;Automatisch generierte Beschreibung">
            <a:extLst>
              <a:ext uri="{FF2B5EF4-FFF2-40B4-BE49-F238E27FC236}">
                <a16:creationId xmlns:a16="http://schemas.microsoft.com/office/drawing/2014/main" id="{531934BF-323A-0430-7BBF-8B2BCCC88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9750" y="490229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42E6F-8353-597A-DFED-E1841F18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64CE07-047B-07F2-85B5-50F1460F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</p:spPr>
        <p:txBody>
          <a:bodyPr>
            <a:normAutofit fontScale="90000"/>
          </a:bodyPr>
          <a:lstStyle/>
          <a:p>
            <a:r>
              <a:rPr lang="de-DE" dirty="0"/>
              <a:t>Study </a:t>
            </a:r>
            <a:r>
              <a:rPr lang="de-DE" dirty="0" err="1"/>
              <a:t>Abroad</a:t>
            </a:r>
            <a:r>
              <a:rPr lang="de-DE" dirty="0"/>
              <a:t>: Perspektiven im </a:t>
            </a:r>
            <a:r>
              <a:rPr lang="de-DE" dirty="0" err="1"/>
              <a:t>WiWi</a:t>
            </a:r>
            <a:r>
              <a:rPr lang="de-DE" dirty="0"/>
              <a:t>-Studium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AEBC31-5A43-7279-A8D4-AA3C71E5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344" y="442800"/>
            <a:ext cx="2011339" cy="792000"/>
          </a:xfrm>
        </p:spPr>
        <p:txBody>
          <a:bodyPr/>
          <a:lstStyle/>
          <a:p>
            <a:r>
              <a:rPr lang="de-DE" dirty="0"/>
              <a:t>International Relations Center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ED3BED-0B89-081F-DAC1-468E9FCD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7809" y="6519044"/>
            <a:ext cx="404191" cy="252000"/>
          </a:xfrm>
        </p:spPr>
        <p:txBody>
          <a:bodyPr/>
          <a:lstStyle/>
          <a:p>
            <a:fld id="{EFB5150B-0CEE-4773-8AAA-22F479C02EE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FCD657-B064-FAAE-3C98-315E2DB0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05.05.2025</a:t>
            </a:r>
            <a:endParaRPr lang="de-DE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F14F06F-B804-57D1-E9F1-3AE2F0CBE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13426" y="3416813"/>
            <a:ext cx="2367224" cy="2367218"/>
          </a:xfrm>
          <a:prstGeom prst="ellipse">
            <a:avLst/>
          </a:prstGeom>
          <a:solidFill>
            <a:srgbClr val="66718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899692E-EAC8-F393-F876-63EA1FE7C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650" y="4631557"/>
            <a:ext cx="11025188" cy="50668"/>
          </a:xfrm>
          <a:prstGeom prst="rect">
            <a:avLst/>
          </a:prstGeom>
          <a:solidFill>
            <a:srgbClr val="303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B66D1C6-F843-BFC9-C813-DFC00B913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99211" y="3802597"/>
            <a:ext cx="1595654" cy="1595650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grpSp>
        <p:nvGrpSpPr>
          <p:cNvPr id="49" name="Gruppieren 48" descr="Dies ist ein Symbol einer Trophäe.">
            <a:extLst>
              <a:ext uri="{FF2B5EF4-FFF2-40B4-BE49-F238E27FC236}">
                <a16:creationId xmlns:a16="http://schemas.microsoft.com/office/drawing/2014/main" id="{FF13B755-0B33-D789-4097-9B226A144A29}"/>
              </a:ext>
            </a:extLst>
          </p:cNvPr>
          <p:cNvGrpSpPr/>
          <p:nvPr/>
        </p:nvGrpSpPr>
        <p:grpSpPr>
          <a:xfrm>
            <a:off x="10764671" y="4727213"/>
            <a:ext cx="444306" cy="515602"/>
            <a:chOff x="-1892703" y="1944681"/>
            <a:chExt cx="3284538" cy="3811588"/>
          </a:xfrm>
        </p:grpSpPr>
        <p:sp>
          <p:nvSpPr>
            <p:cNvPr id="50" name="Freihandform 5">
              <a:extLst>
                <a:ext uri="{FF2B5EF4-FFF2-40B4-BE49-F238E27FC236}">
                  <a16:creationId xmlns:a16="http://schemas.microsoft.com/office/drawing/2014/main" id="{41F1F385-D762-918A-46B8-6E47A0E55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92703" y="1944681"/>
              <a:ext cx="3284538" cy="3811588"/>
            </a:xfrm>
            <a:custGeom>
              <a:avLst/>
              <a:gdLst>
                <a:gd name="T0" fmla="*/ 1611 w 1764"/>
                <a:gd name="T1" fmla="*/ 145 h 2048"/>
                <a:gd name="T2" fmla="*/ 1468 w 1764"/>
                <a:gd name="T3" fmla="*/ 100 h 2048"/>
                <a:gd name="T4" fmla="*/ 397 w 1764"/>
                <a:gd name="T5" fmla="*/ 0 h 2048"/>
                <a:gd name="T6" fmla="*/ 296 w 1764"/>
                <a:gd name="T7" fmla="*/ 145 h 2048"/>
                <a:gd name="T8" fmla="*/ 40 w 1764"/>
                <a:gd name="T9" fmla="*/ 197 h 2048"/>
                <a:gd name="T10" fmla="*/ 397 w 1764"/>
                <a:gd name="T11" fmla="*/ 863 h 2048"/>
                <a:gd name="T12" fmla="*/ 735 w 1764"/>
                <a:gd name="T13" fmla="*/ 1251 h 2048"/>
                <a:gd name="T14" fmla="*/ 567 w 1764"/>
                <a:gd name="T15" fmla="*/ 1483 h 2048"/>
                <a:gd name="T16" fmla="*/ 531 w 1764"/>
                <a:gd name="T17" fmla="*/ 1746 h 2048"/>
                <a:gd name="T18" fmla="*/ 301 w 1764"/>
                <a:gd name="T19" fmla="*/ 1888 h 2048"/>
                <a:gd name="T20" fmla="*/ 348 w 1764"/>
                <a:gd name="T21" fmla="*/ 2048 h 2048"/>
                <a:gd name="T22" fmla="*/ 1468 w 1764"/>
                <a:gd name="T23" fmla="*/ 2001 h 2048"/>
                <a:gd name="T24" fmla="*/ 1325 w 1764"/>
                <a:gd name="T25" fmla="*/ 1746 h 2048"/>
                <a:gd name="T26" fmla="*/ 1237 w 1764"/>
                <a:gd name="T27" fmla="*/ 1529 h 2048"/>
                <a:gd name="T28" fmla="*/ 1200 w 1764"/>
                <a:gd name="T29" fmla="*/ 1482 h 2048"/>
                <a:gd name="T30" fmla="*/ 1303 w 1764"/>
                <a:gd name="T31" fmla="*/ 992 h 2048"/>
                <a:gd name="T32" fmla="*/ 1757 w 1764"/>
                <a:gd name="T33" fmla="*/ 316 h 2048"/>
                <a:gd name="T34" fmla="*/ 101 w 1764"/>
                <a:gd name="T35" fmla="*/ 301 h 2048"/>
                <a:gd name="T36" fmla="*/ 153 w 1764"/>
                <a:gd name="T37" fmla="*/ 240 h 2048"/>
                <a:gd name="T38" fmla="*/ 296 w 1764"/>
                <a:gd name="T39" fmla="*/ 327 h 2048"/>
                <a:gd name="T40" fmla="*/ 101 w 1764"/>
                <a:gd name="T41" fmla="*/ 301 h 2048"/>
                <a:gd name="T42" fmla="*/ 1373 w 1764"/>
                <a:gd name="T43" fmla="*/ 1888 h 2048"/>
                <a:gd name="T44" fmla="*/ 396 w 1764"/>
                <a:gd name="T45" fmla="*/ 1953 h 2048"/>
                <a:gd name="T46" fmla="*/ 443 w 1764"/>
                <a:gd name="T47" fmla="*/ 1841 h 2048"/>
                <a:gd name="T48" fmla="*/ 1143 w 1764"/>
                <a:gd name="T49" fmla="*/ 1576 h 2048"/>
                <a:gd name="T50" fmla="*/ 626 w 1764"/>
                <a:gd name="T51" fmla="*/ 1746 h 2048"/>
                <a:gd name="T52" fmla="*/ 1143 w 1764"/>
                <a:gd name="T53" fmla="*/ 1576 h 2048"/>
                <a:gd name="T54" fmla="*/ 782 w 1764"/>
                <a:gd name="T55" fmla="*/ 1439 h 2048"/>
                <a:gd name="T56" fmla="*/ 882 w 1764"/>
                <a:gd name="T57" fmla="*/ 1280 h 2048"/>
                <a:gd name="T58" fmla="*/ 1019 w 1764"/>
                <a:gd name="T59" fmla="*/ 1481 h 2048"/>
                <a:gd name="T60" fmla="*/ 1373 w 1764"/>
                <a:gd name="T61" fmla="*/ 327 h 2048"/>
                <a:gd name="T62" fmla="*/ 882 w 1764"/>
                <a:gd name="T63" fmla="*/ 1186 h 2048"/>
                <a:gd name="T64" fmla="*/ 391 w 1764"/>
                <a:gd name="T65" fmla="*/ 327 h 2048"/>
                <a:gd name="T66" fmla="*/ 397 w 1764"/>
                <a:gd name="T67" fmla="*/ 95 h 2048"/>
                <a:gd name="T68" fmla="*/ 1373 w 1764"/>
                <a:gd name="T69" fmla="*/ 100 h 2048"/>
                <a:gd name="T70" fmla="*/ 1663 w 1764"/>
                <a:gd name="T71" fmla="*/ 301 h 2048"/>
                <a:gd name="T72" fmla="*/ 1468 w 1764"/>
                <a:gd name="T73" fmla="*/ 327 h 2048"/>
                <a:gd name="T74" fmla="*/ 1611 w 1764"/>
                <a:gd name="T75" fmla="*/ 240 h 2048"/>
                <a:gd name="T76" fmla="*/ 1663 w 1764"/>
                <a:gd name="T77" fmla="*/ 301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4" h="2048">
                  <a:moveTo>
                    <a:pt x="1724" y="197"/>
                  </a:moveTo>
                  <a:cubicBezTo>
                    <a:pt x="1696" y="164"/>
                    <a:pt x="1654" y="145"/>
                    <a:pt x="1611" y="145"/>
                  </a:cubicBezTo>
                  <a:cubicBezTo>
                    <a:pt x="1468" y="145"/>
                    <a:pt x="1468" y="145"/>
                    <a:pt x="1468" y="145"/>
                  </a:cubicBezTo>
                  <a:cubicBezTo>
                    <a:pt x="1468" y="100"/>
                    <a:pt x="1468" y="100"/>
                    <a:pt x="1468" y="100"/>
                  </a:cubicBezTo>
                  <a:cubicBezTo>
                    <a:pt x="1468" y="45"/>
                    <a:pt x="1423" y="0"/>
                    <a:pt x="1367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41" y="0"/>
                    <a:pt x="296" y="45"/>
                    <a:pt x="296" y="100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10" y="145"/>
                    <a:pt x="68" y="164"/>
                    <a:pt x="40" y="197"/>
                  </a:cubicBezTo>
                  <a:cubicBezTo>
                    <a:pt x="12" y="230"/>
                    <a:pt x="0" y="274"/>
                    <a:pt x="7" y="316"/>
                  </a:cubicBezTo>
                  <a:cubicBezTo>
                    <a:pt x="45" y="547"/>
                    <a:pt x="190" y="751"/>
                    <a:pt x="397" y="863"/>
                  </a:cubicBezTo>
                  <a:cubicBezTo>
                    <a:pt x="416" y="909"/>
                    <a:pt x="437" y="952"/>
                    <a:pt x="461" y="992"/>
                  </a:cubicBezTo>
                  <a:cubicBezTo>
                    <a:pt x="537" y="1120"/>
                    <a:pt x="631" y="1208"/>
                    <a:pt x="735" y="1251"/>
                  </a:cubicBezTo>
                  <a:cubicBezTo>
                    <a:pt x="746" y="1357"/>
                    <a:pt x="675" y="1458"/>
                    <a:pt x="568" y="1482"/>
                  </a:cubicBezTo>
                  <a:cubicBezTo>
                    <a:pt x="568" y="1483"/>
                    <a:pt x="568" y="1483"/>
                    <a:pt x="567" y="1483"/>
                  </a:cubicBezTo>
                  <a:cubicBezTo>
                    <a:pt x="547" y="1488"/>
                    <a:pt x="531" y="1506"/>
                    <a:pt x="531" y="1529"/>
                  </a:cubicBezTo>
                  <a:cubicBezTo>
                    <a:pt x="531" y="1746"/>
                    <a:pt x="531" y="1746"/>
                    <a:pt x="531" y="1746"/>
                  </a:cubicBezTo>
                  <a:cubicBezTo>
                    <a:pt x="443" y="1746"/>
                    <a:pt x="443" y="1746"/>
                    <a:pt x="443" y="1746"/>
                  </a:cubicBezTo>
                  <a:cubicBezTo>
                    <a:pt x="365" y="1746"/>
                    <a:pt x="301" y="1810"/>
                    <a:pt x="301" y="1888"/>
                  </a:cubicBezTo>
                  <a:cubicBezTo>
                    <a:pt x="301" y="2001"/>
                    <a:pt x="301" y="2001"/>
                    <a:pt x="301" y="2001"/>
                  </a:cubicBezTo>
                  <a:cubicBezTo>
                    <a:pt x="301" y="2027"/>
                    <a:pt x="322" y="2048"/>
                    <a:pt x="348" y="2048"/>
                  </a:cubicBezTo>
                  <a:cubicBezTo>
                    <a:pt x="1420" y="2048"/>
                    <a:pt x="1420" y="2048"/>
                    <a:pt x="1420" y="2048"/>
                  </a:cubicBezTo>
                  <a:cubicBezTo>
                    <a:pt x="1446" y="2048"/>
                    <a:pt x="1468" y="2027"/>
                    <a:pt x="1468" y="2001"/>
                  </a:cubicBezTo>
                  <a:cubicBezTo>
                    <a:pt x="1468" y="1888"/>
                    <a:pt x="1468" y="1888"/>
                    <a:pt x="1468" y="1888"/>
                  </a:cubicBezTo>
                  <a:cubicBezTo>
                    <a:pt x="1468" y="1810"/>
                    <a:pt x="1404" y="1746"/>
                    <a:pt x="1325" y="1746"/>
                  </a:cubicBezTo>
                  <a:cubicBezTo>
                    <a:pt x="1237" y="1746"/>
                    <a:pt x="1237" y="1746"/>
                    <a:pt x="1237" y="1746"/>
                  </a:cubicBezTo>
                  <a:cubicBezTo>
                    <a:pt x="1237" y="1529"/>
                    <a:pt x="1237" y="1529"/>
                    <a:pt x="1237" y="1529"/>
                  </a:cubicBezTo>
                  <a:cubicBezTo>
                    <a:pt x="1237" y="1506"/>
                    <a:pt x="1222" y="1488"/>
                    <a:pt x="1201" y="1483"/>
                  </a:cubicBezTo>
                  <a:cubicBezTo>
                    <a:pt x="1201" y="1483"/>
                    <a:pt x="1201" y="1483"/>
                    <a:pt x="1200" y="1482"/>
                  </a:cubicBezTo>
                  <a:cubicBezTo>
                    <a:pt x="1093" y="1458"/>
                    <a:pt x="1022" y="1356"/>
                    <a:pt x="1033" y="1249"/>
                  </a:cubicBezTo>
                  <a:cubicBezTo>
                    <a:pt x="1136" y="1205"/>
                    <a:pt x="1228" y="1118"/>
                    <a:pt x="1303" y="992"/>
                  </a:cubicBezTo>
                  <a:cubicBezTo>
                    <a:pt x="1327" y="952"/>
                    <a:pt x="1349" y="909"/>
                    <a:pt x="1367" y="863"/>
                  </a:cubicBezTo>
                  <a:cubicBezTo>
                    <a:pt x="1574" y="751"/>
                    <a:pt x="1719" y="547"/>
                    <a:pt x="1757" y="316"/>
                  </a:cubicBezTo>
                  <a:cubicBezTo>
                    <a:pt x="1764" y="274"/>
                    <a:pt x="1752" y="230"/>
                    <a:pt x="1724" y="197"/>
                  </a:cubicBezTo>
                  <a:close/>
                  <a:moveTo>
                    <a:pt x="101" y="301"/>
                  </a:moveTo>
                  <a:cubicBezTo>
                    <a:pt x="98" y="286"/>
                    <a:pt x="102" y="271"/>
                    <a:pt x="112" y="259"/>
                  </a:cubicBezTo>
                  <a:cubicBezTo>
                    <a:pt x="123" y="247"/>
                    <a:pt x="138" y="240"/>
                    <a:pt x="153" y="240"/>
                  </a:cubicBezTo>
                  <a:cubicBezTo>
                    <a:pt x="296" y="240"/>
                    <a:pt x="296" y="240"/>
                    <a:pt x="296" y="240"/>
                  </a:cubicBezTo>
                  <a:cubicBezTo>
                    <a:pt x="296" y="327"/>
                    <a:pt x="296" y="327"/>
                    <a:pt x="296" y="327"/>
                  </a:cubicBezTo>
                  <a:cubicBezTo>
                    <a:pt x="296" y="464"/>
                    <a:pt x="314" y="596"/>
                    <a:pt x="347" y="718"/>
                  </a:cubicBezTo>
                  <a:cubicBezTo>
                    <a:pt x="217" y="615"/>
                    <a:pt x="127" y="466"/>
                    <a:pt x="101" y="301"/>
                  </a:cubicBezTo>
                  <a:close/>
                  <a:moveTo>
                    <a:pt x="1325" y="1841"/>
                  </a:moveTo>
                  <a:cubicBezTo>
                    <a:pt x="1352" y="1841"/>
                    <a:pt x="1373" y="1862"/>
                    <a:pt x="1373" y="1888"/>
                  </a:cubicBezTo>
                  <a:cubicBezTo>
                    <a:pt x="1373" y="1953"/>
                    <a:pt x="1373" y="1953"/>
                    <a:pt x="1373" y="1953"/>
                  </a:cubicBezTo>
                  <a:cubicBezTo>
                    <a:pt x="396" y="1953"/>
                    <a:pt x="396" y="1953"/>
                    <a:pt x="396" y="1953"/>
                  </a:cubicBezTo>
                  <a:cubicBezTo>
                    <a:pt x="396" y="1888"/>
                    <a:pt x="396" y="1888"/>
                    <a:pt x="396" y="1888"/>
                  </a:cubicBezTo>
                  <a:cubicBezTo>
                    <a:pt x="396" y="1862"/>
                    <a:pt x="417" y="1841"/>
                    <a:pt x="443" y="1841"/>
                  </a:cubicBezTo>
                  <a:lnTo>
                    <a:pt x="1325" y="1841"/>
                  </a:lnTo>
                  <a:close/>
                  <a:moveTo>
                    <a:pt x="1143" y="1576"/>
                  </a:moveTo>
                  <a:cubicBezTo>
                    <a:pt x="1143" y="1746"/>
                    <a:pt x="1143" y="1746"/>
                    <a:pt x="1143" y="1746"/>
                  </a:cubicBezTo>
                  <a:cubicBezTo>
                    <a:pt x="626" y="1746"/>
                    <a:pt x="626" y="1746"/>
                    <a:pt x="626" y="1746"/>
                  </a:cubicBezTo>
                  <a:cubicBezTo>
                    <a:pt x="626" y="1576"/>
                    <a:pt x="626" y="1576"/>
                    <a:pt x="626" y="1576"/>
                  </a:cubicBezTo>
                  <a:lnTo>
                    <a:pt x="1143" y="1576"/>
                  </a:lnTo>
                  <a:close/>
                  <a:moveTo>
                    <a:pt x="750" y="1481"/>
                  </a:moveTo>
                  <a:cubicBezTo>
                    <a:pt x="762" y="1468"/>
                    <a:pt x="773" y="1454"/>
                    <a:pt x="782" y="1439"/>
                  </a:cubicBezTo>
                  <a:cubicBezTo>
                    <a:pt x="814" y="1390"/>
                    <a:pt x="830" y="1334"/>
                    <a:pt x="831" y="1277"/>
                  </a:cubicBezTo>
                  <a:cubicBezTo>
                    <a:pt x="848" y="1279"/>
                    <a:pt x="865" y="1280"/>
                    <a:pt x="882" y="1280"/>
                  </a:cubicBezTo>
                  <a:cubicBezTo>
                    <a:pt x="901" y="1280"/>
                    <a:pt x="919" y="1279"/>
                    <a:pt x="937" y="1276"/>
                  </a:cubicBezTo>
                  <a:cubicBezTo>
                    <a:pt x="939" y="1353"/>
                    <a:pt x="968" y="1426"/>
                    <a:pt x="1019" y="1481"/>
                  </a:cubicBezTo>
                  <a:cubicBezTo>
                    <a:pt x="750" y="1481"/>
                    <a:pt x="750" y="1481"/>
                    <a:pt x="750" y="1481"/>
                  </a:cubicBezTo>
                  <a:close/>
                  <a:moveTo>
                    <a:pt x="1373" y="327"/>
                  </a:moveTo>
                  <a:cubicBezTo>
                    <a:pt x="1373" y="561"/>
                    <a:pt x="1319" y="780"/>
                    <a:pt x="1222" y="943"/>
                  </a:cubicBezTo>
                  <a:cubicBezTo>
                    <a:pt x="1129" y="1100"/>
                    <a:pt x="1008" y="1186"/>
                    <a:pt x="882" y="1186"/>
                  </a:cubicBezTo>
                  <a:cubicBezTo>
                    <a:pt x="756" y="1186"/>
                    <a:pt x="635" y="1100"/>
                    <a:pt x="542" y="943"/>
                  </a:cubicBezTo>
                  <a:cubicBezTo>
                    <a:pt x="445" y="780"/>
                    <a:pt x="391" y="561"/>
                    <a:pt x="391" y="327"/>
                  </a:cubicBezTo>
                  <a:cubicBezTo>
                    <a:pt x="391" y="100"/>
                    <a:pt x="391" y="100"/>
                    <a:pt x="391" y="100"/>
                  </a:cubicBezTo>
                  <a:cubicBezTo>
                    <a:pt x="391" y="97"/>
                    <a:pt x="394" y="95"/>
                    <a:pt x="397" y="95"/>
                  </a:cubicBezTo>
                  <a:cubicBezTo>
                    <a:pt x="1367" y="95"/>
                    <a:pt x="1367" y="95"/>
                    <a:pt x="1367" y="95"/>
                  </a:cubicBezTo>
                  <a:cubicBezTo>
                    <a:pt x="1370" y="95"/>
                    <a:pt x="1373" y="97"/>
                    <a:pt x="1373" y="100"/>
                  </a:cubicBezTo>
                  <a:lnTo>
                    <a:pt x="1373" y="327"/>
                  </a:lnTo>
                  <a:close/>
                  <a:moveTo>
                    <a:pt x="1663" y="301"/>
                  </a:moveTo>
                  <a:cubicBezTo>
                    <a:pt x="1637" y="466"/>
                    <a:pt x="1547" y="615"/>
                    <a:pt x="1417" y="718"/>
                  </a:cubicBezTo>
                  <a:cubicBezTo>
                    <a:pt x="1450" y="596"/>
                    <a:pt x="1468" y="464"/>
                    <a:pt x="1468" y="327"/>
                  </a:cubicBezTo>
                  <a:cubicBezTo>
                    <a:pt x="1468" y="240"/>
                    <a:pt x="1468" y="240"/>
                    <a:pt x="1468" y="240"/>
                  </a:cubicBezTo>
                  <a:cubicBezTo>
                    <a:pt x="1611" y="240"/>
                    <a:pt x="1611" y="240"/>
                    <a:pt x="1611" y="240"/>
                  </a:cubicBezTo>
                  <a:cubicBezTo>
                    <a:pt x="1626" y="240"/>
                    <a:pt x="1641" y="247"/>
                    <a:pt x="1652" y="259"/>
                  </a:cubicBezTo>
                  <a:cubicBezTo>
                    <a:pt x="1662" y="271"/>
                    <a:pt x="1666" y="286"/>
                    <a:pt x="1663" y="3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1" name="Freihandform 6">
              <a:extLst>
                <a:ext uri="{FF2B5EF4-FFF2-40B4-BE49-F238E27FC236}">
                  <a16:creationId xmlns:a16="http://schemas.microsoft.com/office/drawing/2014/main" id="{65F3D747-697D-6843-A0F8-008766B9D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95744" y="2462202"/>
              <a:ext cx="1090612" cy="1039809"/>
            </a:xfrm>
            <a:custGeom>
              <a:avLst/>
              <a:gdLst>
                <a:gd name="T0" fmla="*/ 581 w 586"/>
                <a:gd name="T1" fmla="*/ 209 h 559"/>
                <a:gd name="T2" fmla="*/ 543 w 586"/>
                <a:gd name="T3" fmla="*/ 176 h 559"/>
                <a:gd name="T4" fmla="*/ 399 w 586"/>
                <a:gd name="T5" fmla="*/ 156 h 559"/>
                <a:gd name="T6" fmla="*/ 336 w 586"/>
                <a:gd name="T7" fmla="*/ 26 h 559"/>
                <a:gd name="T8" fmla="*/ 293 w 586"/>
                <a:gd name="T9" fmla="*/ 0 h 559"/>
                <a:gd name="T10" fmla="*/ 250 w 586"/>
                <a:gd name="T11" fmla="*/ 26 h 559"/>
                <a:gd name="T12" fmla="*/ 187 w 586"/>
                <a:gd name="T13" fmla="*/ 156 h 559"/>
                <a:gd name="T14" fmla="*/ 44 w 586"/>
                <a:gd name="T15" fmla="*/ 176 h 559"/>
                <a:gd name="T16" fmla="*/ 5 w 586"/>
                <a:gd name="T17" fmla="*/ 209 h 559"/>
                <a:gd name="T18" fmla="*/ 17 w 586"/>
                <a:gd name="T19" fmla="*/ 257 h 559"/>
                <a:gd name="T20" fmla="*/ 121 w 586"/>
                <a:gd name="T21" fmla="*/ 358 h 559"/>
                <a:gd name="T22" fmla="*/ 96 w 586"/>
                <a:gd name="T23" fmla="*/ 501 h 559"/>
                <a:gd name="T24" fmla="*/ 115 w 586"/>
                <a:gd name="T25" fmla="*/ 547 h 559"/>
                <a:gd name="T26" fmla="*/ 165 w 586"/>
                <a:gd name="T27" fmla="*/ 551 h 559"/>
                <a:gd name="T28" fmla="*/ 293 w 586"/>
                <a:gd name="T29" fmla="*/ 483 h 559"/>
                <a:gd name="T30" fmla="*/ 421 w 586"/>
                <a:gd name="T31" fmla="*/ 551 h 559"/>
                <a:gd name="T32" fmla="*/ 443 w 586"/>
                <a:gd name="T33" fmla="*/ 556 h 559"/>
                <a:gd name="T34" fmla="*/ 471 w 586"/>
                <a:gd name="T35" fmla="*/ 547 h 559"/>
                <a:gd name="T36" fmla="*/ 490 w 586"/>
                <a:gd name="T37" fmla="*/ 501 h 559"/>
                <a:gd name="T38" fmla="*/ 465 w 586"/>
                <a:gd name="T39" fmla="*/ 358 h 559"/>
                <a:gd name="T40" fmla="*/ 569 w 586"/>
                <a:gd name="T41" fmla="*/ 257 h 559"/>
                <a:gd name="T42" fmla="*/ 581 w 586"/>
                <a:gd name="T43" fmla="*/ 209 h 559"/>
                <a:gd name="T44" fmla="*/ 381 w 586"/>
                <a:gd name="T45" fmla="*/ 308 h 559"/>
                <a:gd name="T46" fmla="*/ 368 w 586"/>
                <a:gd name="T47" fmla="*/ 350 h 559"/>
                <a:gd name="T48" fmla="*/ 380 w 586"/>
                <a:gd name="T49" fmla="*/ 422 h 559"/>
                <a:gd name="T50" fmla="*/ 315 w 586"/>
                <a:gd name="T51" fmla="*/ 388 h 559"/>
                <a:gd name="T52" fmla="*/ 293 w 586"/>
                <a:gd name="T53" fmla="*/ 382 h 559"/>
                <a:gd name="T54" fmla="*/ 271 w 586"/>
                <a:gd name="T55" fmla="*/ 388 h 559"/>
                <a:gd name="T56" fmla="*/ 206 w 586"/>
                <a:gd name="T57" fmla="*/ 422 h 559"/>
                <a:gd name="T58" fmla="*/ 218 w 586"/>
                <a:gd name="T59" fmla="*/ 350 h 559"/>
                <a:gd name="T60" fmla="*/ 205 w 586"/>
                <a:gd name="T61" fmla="*/ 308 h 559"/>
                <a:gd name="T62" fmla="*/ 152 w 586"/>
                <a:gd name="T63" fmla="*/ 256 h 559"/>
                <a:gd name="T64" fmla="*/ 225 w 586"/>
                <a:gd name="T65" fmla="*/ 246 h 559"/>
                <a:gd name="T66" fmla="*/ 261 w 586"/>
                <a:gd name="T67" fmla="*/ 220 h 559"/>
                <a:gd name="T68" fmla="*/ 293 w 586"/>
                <a:gd name="T69" fmla="*/ 154 h 559"/>
                <a:gd name="T70" fmla="*/ 325 w 586"/>
                <a:gd name="T71" fmla="*/ 220 h 559"/>
                <a:gd name="T72" fmla="*/ 361 w 586"/>
                <a:gd name="T73" fmla="*/ 246 h 559"/>
                <a:gd name="T74" fmla="*/ 434 w 586"/>
                <a:gd name="T75" fmla="*/ 256 h 559"/>
                <a:gd name="T76" fmla="*/ 381 w 586"/>
                <a:gd name="T77" fmla="*/ 308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6" h="559">
                  <a:moveTo>
                    <a:pt x="581" y="209"/>
                  </a:moveTo>
                  <a:cubicBezTo>
                    <a:pt x="575" y="191"/>
                    <a:pt x="560" y="179"/>
                    <a:pt x="543" y="176"/>
                  </a:cubicBezTo>
                  <a:cubicBezTo>
                    <a:pt x="399" y="156"/>
                    <a:pt x="399" y="156"/>
                    <a:pt x="399" y="156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28" y="10"/>
                    <a:pt x="311" y="0"/>
                    <a:pt x="293" y="0"/>
                  </a:cubicBezTo>
                  <a:cubicBezTo>
                    <a:pt x="275" y="0"/>
                    <a:pt x="258" y="10"/>
                    <a:pt x="250" y="26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44" y="176"/>
                    <a:pt x="44" y="176"/>
                    <a:pt x="44" y="176"/>
                  </a:cubicBezTo>
                  <a:cubicBezTo>
                    <a:pt x="26" y="179"/>
                    <a:pt x="11" y="191"/>
                    <a:pt x="5" y="209"/>
                  </a:cubicBezTo>
                  <a:cubicBezTo>
                    <a:pt x="0" y="226"/>
                    <a:pt x="4" y="245"/>
                    <a:pt x="17" y="257"/>
                  </a:cubicBezTo>
                  <a:cubicBezTo>
                    <a:pt x="121" y="358"/>
                    <a:pt x="121" y="358"/>
                    <a:pt x="121" y="358"/>
                  </a:cubicBezTo>
                  <a:cubicBezTo>
                    <a:pt x="96" y="501"/>
                    <a:pt x="96" y="501"/>
                    <a:pt x="96" y="501"/>
                  </a:cubicBezTo>
                  <a:cubicBezTo>
                    <a:pt x="93" y="518"/>
                    <a:pt x="101" y="536"/>
                    <a:pt x="115" y="547"/>
                  </a:cubicBezTo>
                  <a:cubicBezTo>
                    <a:pt x="130" y="558"/>
                    <a:pt x="149" y="559"/>
                    <a:pt x="165" y="551"/>
                  </a:cubicBezTo>
                  <a:cubicBezTo>
                    <a:pt x="293" y="483"/>
                    <a:pt x="293" y="483"/>
                    <a:pt x="293" y="483"/>
                  </a:cubicBezTo>
                  <a:cubicBezTo>
                    <a:pt x="421" y="551"/>
                    <a:pt x="421" y="551"/>
                    <a:pt x="421" y="551"/>
                  </a:cubicBezTo>
                  <a:cubicBezTo>
                    <a:pt x="428" y="554"/>
                    <a:pt x="435" y="556"/>
                    <a:pt x="443" y="556"/>
                  </a:cubicBezTo>
                  <a:cubicBezTo>
                    <a:pt x="453" y="556"/>
                    <a:pt x="463" y="553"/>
                    <a:pt x="471" y="547"/>
                  </a:cubicBezTo>
                  <a:cubicBezTo>
                    <a:pt x="485" y="536"/>
                    <a:pt x="493" y="518"/>
                    <a:pt x="490" y="501"/>
                  </a:cubicBezTo>
                  <a:cubicBezTo>
                    <a:pt x="465" y="358"/>
                    <a:pt x="465" y="358"/>
                    <a:pt x="465" y="358"/>
                  </a:cubicBezTo>
                  <a:cubicBezTo>
                    <a:pt x="569" y="257"/>
                    <a:pt x="569" y="257"/>
                    <a:pt x="569" y="257"/>
                  </a:cubicBezTo>
                  <a:cubicBezTo>
                    <a:pt x="582" y="245"/>
                    <a:pt x="586" y="226"/>
                    <a:pt x="581" y="209"/>
                  </a:cubicBezTo>
                  <a:close/>
                  <a:moveTo>
                    <a:pt x="381" y="308"/>
                  </a:moveTo>
                  <a:cubicBezTo>
                    <a:pt x="370" y="319"/>
                    <a:pt x="365" y="334"/>
                    <a:pt x="368" y="350"/>
                  </a:cubicBezTo>
                  <a:cubicBezTo>
                    <a:pt x="380" y="422"/>
                    <a:pt x="380" y="422"/>
                    <a:pt x="380" y="422"/>
                  </a:cubicBezTo>
                  <a:cubicBezTo>
                    <a:pt x="315" y="388"/>
                    <a:pt x="315" y="388"/>
                    <a:pt x="315" y="388"/>
                  </a:cubicBezTo>
                  <a:cubicBezTo>
                    <a:pt x="308" y="384"/>
                    <a:pt x="301" y="382"/>
                    <a:pt x="293" y="382"/>
                  </a:cubicBezTo>
                  <a:cubicBezTo>
                    <a:pt x="285" y="382"/>
                    <a:pt x="278" y="384"/>
                    <a:pt x="271" y="388"/>
                  </a:cubicBezTo>
                  <a:cubicBezTo>
                    <a:pt x="206" y="422"/>
                    <a:pt x="206" y="422"/>
                    <a:pt x="206" y="422"/>
                  </a:cubicBezTo>
                  <a:cubicBezTo>
                    <a:pt x="218" y="350"/>
                    <a:pt x="218" y="350"/>
                    <a:pt x="218" y="350"/>
                  </a:cubicBezTo>
                  <a:cubicBezTo>
                    <a:pt x="221" y="334"/>
                    <a:pt x="216" y="319"/>
                    <a:pt x="205" y="308"/>
                  </a:cubicBezTo>
                  <a:cubicBezTo>
                    <a:pt x="152" y="256"/>
                    <a:pt x="152" y="256"/>
                    <a:pt x="152" y="256"/>
                  </a:cubicBezTo>
                  <a:cubicBezTo>
                    <a:pt x="225" y="246"/>
                    <a:pt x="225" y="246"/>
                    <a:pt x="225" y="246"/>
                  </a:cubicBezTo>
                  <a:cubicBezTo>
                    <a:pt x="240" y="244"/>
                    <a:pt x="254" y="234"/>
                    <a:pt x="261" y="220"/>
                  </a:cubicBezTo>
                  <a:cubicBezTo>
                    <a:pt x="293" y="154"/>
                    <a:pt x="293" y="154"/>
                    <a:pt x="293" y="154"/>
                  </a:cubicBezTo>
                  <a:cubicBezTo>
                    <a:pt x="325" y="220"/>
                    <a:pt x="325" y="220"/>
                    <a:pt x="325" y="220"/>
                  </a:cubicBezTo>
                  <a:cubicBezTo>
                    <a:pt x="332" y="234"/>
                    <a:pt x="346" y="244"/>
                    <a:pt x="361" y="246"/>
                  </a:cubicBezTo>
                  <a:cubicBezTo>
                    <a:pt x="434" y="256"/>
                    <a:pt x="434" y="256"/>
                    <a:pt x="434" y="256"/>
                  </a:cubicBezTo>
                  <a:lnTo>
                    <a:pt x="381" y="3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39D26049-03DE-38F4-B271-C6167B659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02860" y="4787451"/>
            <a:ext cx="0" cy="7057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2234C783-F6B8-28DD-2E4E-9518773B7E79}"/>
              </a:ext>
            </a:extLst>
          </p:cNvPr>
          <p:cNvSpPr txBox="1"/>
          <p:nvPr/>
        </p:nvSpPr>
        <p:spPr>
          <a:xfrm>
            <a:off x="4154390" y="5455085"/>
            <a:ext cx="21592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dirty="0"/>
              <a:t>Einreichen der Bewerbung </a:t>
            </a:r>
            <a:br>
              <a:rPr lang="de-DE" sz="1400" dirty="0"/>
            </a:br>
            <a:r>
              <a:rPr lang="de-DE" sz="1400" dirty="0"/>
              <a:t>+ </a:t>
            </a:r>
            <a:r>
              <a:rPr lang="de-DE" sz="1400" dirty="0" err="1"/>
              <a:t>evlt</a:t>
            </a:r>
            <a:r>
              <a:rPr lang="de-DE" sz="1400" dirty="0"/>
              <a:t>. Zusage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5A63792-AC06-9A71-6B51-17E3E1C89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7660" y="4346314"/>
            <a:ext cx="630400" cy="630398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9817A56-C663-C411-312E-3EE1BB7713D4}"/>
              </a:ext>
            </a:extLst>
          </p:cNvPr>
          <p:cNvSpPr txBox="1"/>
          <p:nvPr/>
        </p:nvSpPr>
        <p:spPr>
          <a:xfrm>
            <a:off x="4649988" y="4042680"/>
            <a:ext cx="10339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Januar 2026</a:t>
            </a:r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6615C579-B76A-69F6-20A7-19F239558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2495" y="3871082"/>
            <a:ext cx="0" cy="705734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008F999F-FACE-DF30-0BE1-B8CCE5E26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295" y="4346314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B28DB56-5EE8-6882-C0D1-C8927FA7920E}"/>
              </a:ext>
            </a:extLst>
          </p:cNvPr>
          <p:cNvSpPr txBox="1"/>
          <p:nvPr/>
        </p:nvSpPr>
        <p:spPr>
          <a:xfrm>
            <a:off x="1022728" y="5157458"/>
            <a:ext cx="1795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rgbClr val="0F1987"/>
                </a:solidFill>
              </a:rPr>
              <a:t>…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6F8E55F3-0D8F-003B-6FAD-84DD7ACD3E0A}"/>
              </a:ext>
            </a:extLst>
          </p:cNvPr>
          <p:cNvSpPr txBox="1"/>
          <p:nvPr/>
        </p:nvSpPr>
        <p:spPr>
          <a:xfrm>
            <a:off x="155368" y="3474988"/>
            <a:ext cx="20460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Entscheidung für ein Auslandsstudium</a:t>
            </a:r>
          </a:p>
        </p:txBody>
      </p: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28FC21EB-7B40-7B0F-ABAA-34A51AB39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475950" y="4787451"/>
            <a:ext cx="0" cy="7057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DFFE8160-2284-495E-5479-7ABDB4176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60750" y="4346314"/>
            <a:ext cx="630400" cy="630398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8B82F000-C160-98F2-46DE-9A87BE239605}"/>
              </a:ext>
            </a:extLst>
          </p:cNvPr>
          <p:cNvSpPr txBox="1"/>
          <p:nvPr/>
        </p:nvSpPr>
        <p:spPr>
          <a:xfrm>
            <a:off x="1498074" y="5455085"/>
            <a:ext cx="17533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Entscheidung für Gasthochschule(n)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8F90EFE9-A044-0E4C-70D6-0A494989259B}"/>
              </a:ext>
            </a:extLst>
          </p:cNvPr>
          <p:cNvSpPr txBox="1"/>
          <p:nvPr/>
        </p:nvSpPr>
        <p:spPr>
          <a:xfrm>
            <a:off x="2066500" y="4042679"/>
            <a:ext cx="7870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WS 25/26</a:t>
            </a: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329B339E-EE0E-1602-A3EE-C6AE7B3F5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39405" y="3871082"/>
            <a:ext cx="0" cy="705734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79">
            <a:extLst>
              <a:ext uri="{FF2B5EF4-FFF2-40B4-BE49-F238E27FC236}">
                <a16:creationId xmlns:a16="http://schemas.microsoft.com/office/drawing/2014/main" id="{0F208DDB-C8F0-BDBF-8147-343C6C854DF6}"/>
              </a:ext>
            </a:extLst>
          </p:cNvPr>
          <p:cNvSpPr txBox="1"/>
          <p:nvPr/>
        </p:nvSpPr>
        <p:spPr>
          <a:xfrm>
            <a:off x="3154795" y="5157458"/>
            <a:ext cx="1304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rgbClr val="0F1987"/>
                </a:solidFill>
              </a:rPr>
              <a:t>Dezember 2025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FBBAF19-1823-BDED-DB95-02DDB8C3C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4205" y="4346314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11D9A3FC-EF6A-B792-4C2A-5372B7AEEC51}"/>
              </a:ext>
            </a:extLst>
          </p:cNvPr>
          <p:cNvSpPr txBox="1"/>
          <p:nvPr/>
        </p:nvSpPr>
        <p:spPr>
          <a:xfrm>
            <a:off x="2830513" y="3474988"/>
            <a:ext cx="20460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Zusammenstellen der Bewerbungsunterlagen 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004D5B8F-226F-7626-43CD-059DBE84A031}"/>
              </a:ext>
            </a:extLst>
          </p:cNvPr>
          <p:cNvSpPr txBox="1"/>
          <p:nvPr/>
        </p:nvSpPr>
        <p:spPr>
          <a:xfrm>
            <a:off x="10181196" y="3937634"/>
            <a:ext cx="16041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SoSe</a:t>
            </a:r>
            <a:r>
              <a:rPr lang="de-DE" sz="1400" b="1" dirty="0">
                <a:solidFill>
                  <a:schemeClr val="bg1"/>
                </a:solidFill>
              </a:rPr>
              <a:t> 2027</a:t>
            </a:r>
            <a:r>
              <a:rPr lang="de-DE" sz="1400" dirty="0">
                <a:solidFill>
                  <a:schemeClr val="bg1"/>
                </a:solidFill>
              </a:rPr>
              <a:t>	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Abschluss des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Studiums </a:t>
            </a:r>
          </a:p>
        </p:txBody>
      </p: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53D1FB54-3FD5-5690-197F-8A830E909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566315" y="3908497"/>
            <a:ext cx="0" cy="705734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0AC2BCD9-0A8A-D8D8-8247-B75C29B9F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1115" y="4346314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1A86E9D9-5266-50FD-8E1A-647FC350F267}"/>
              </a:ext>
            </a:extLst>
          </p:cNvPr>
          <p:cNvSpPr txBox="1"/>
          <p:nvPr/>
        </p:nvSpPr>
        <p:spPr>
          <a:xfrm>
            <a:off x="6213603" y="5194873"/>
            <a:ext cx="89607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 err="1">
                <a:solidFill>
                  <a:srgbClr val="0F1987"/>
                </a:solidFill>
              </a:rPr>
              <a:t>SoSe</a:t>
            </a:r>
            <a:r>
              <a:rPr lang="de-DE" sz="1400" b="1" dirty="0">
                <a:solidFill>
                  <a:srgbClr val="0F1987"/>
                </a:solidFill>
              </a:rPr>
              <a:t> 2026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B1C96D68-0291-79B2-0C5D-633F78CC57EE}"/>
              </a:ext>
            </a:extLst>
          </p:cNvPr>
          <p:cNvSpPr txBox="1"/>
          <p:nvPr/>
        </p:nvSpPr>
        <p:spPr>
          <a:xfrm>
            <a:off x="5306068" y="3474988"/>
            <a:ext cx="24742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Planung des Studienprogramms im Ausland</a:t>
            </a:r>
          </a:p>
        </p:txBody>
      </p: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B2B3F616-2087-60ED-BFD1-169AC3CCE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29770" y="4766343"/>
            <a:ext cx="0" cy="7057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F28EF36A-89D7-4B12-85F2-49D466EEC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14570" y="4346314"/>
            <a:ext cx="630400" cy="630398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82845510-92F1-4279-1AA6-3297AF3CF72B}"/>
              </a:ext>
            </a:extLst>
          </p:cNvPr>
          <p:cNvSpPr txBox="1"/>
          <p:nvPr/>
        </p:nvSpPr>
        <p:spPr>
          <a:xfrm>
            <a:off x="7051488" y="5455085"/>
            <a:ext cx="192303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Start Auslandsstudium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9418F768-F475-E631-D7AA-AE3937E4F1B4}"/>
              </a:ext>
            </a:extLst>
          </p:cNvPr>
          <p:cNvSpPr txBox="1"/>
          <p:nvPr/>
        </p:nvSpPr>
        <p:spPr>
          <a:xfrm>
            <a:off x="7422419" y="4021571"/>
            <a:ext cx="10147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Herbst 2026</a:t>
            </a:r>
          </a:p>
        </p:txBody>
      </p: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9D592E69-17D8-BACA-FD2A-BB292A01D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3223" y="3880652"/>
            <a:ext cx="0" cy="705734"/>
          </a:xfrm>
          <a:prstGeom prst="line">
            <a:avLst/>
          </a:prstGeom>
          <a:ln w="19050">
            <a:solidFill>
              <a:srgbClr val="0F1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>
            <a:extLst>
              <a:ext uri="{FF2B5EF4-FFF2-40B4-BE49-F238E27FC236}">
                <a16:creationId xmlns:a16="http://schemas.microsoft.com/office/drawing/2014/main" id="{6C124FAE-1775-AB37-2D89-0A552A5A1459}"/>
              </a:ext>
            </a:extLst>
          </p:cNvPr>
          <p:cNvSpPr txBox="1"/>
          <p:nvPr/>
        </p:nvSpPr>
        <p:spPr>
          <a:xfrm>
            <a:off x="8706527" y="5167028"/>
            <a:ext cx="117339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/>
            <a:r>
              <a:rPr lang="de-DE" sz="1400" b="1" dirty="0">
                <a:solidFill>
                  <a:srgbClr val="0F1987"/>
                </a:solidFill>
              </a:rPr>
              <a:t>Frühjahr 2027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1AAE96E5-D9FC-5537-A974-2CFB17E2B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78023" y="4346314"/>
            <a:ext cx="630400" cy="630398"/>
          </a:xfrm>
          <a:prstGeom prst="ellipse">
            <a:avLst/>
          </a:prstGeom>
          <a:solidFill>
            <a:srgbClr val="0F1987"/>
          </a:solidFill>
          <a:ln w="25400">
            <a:solidFill>
              <a:srgbClr val="0F198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3C8356ED-BEF1-B714-5221-EE440777E25F}"/>
              </a:ext>
            </a:extLst>
          </p:cNvPr>
          <p:cNvSpPr txBox="1"/>
          <p:nvPr/>
        </p:nvSpPr>
        <p:spPr>
          <a:xfrm>
            <a:off x="7937486" y="3474988"/>
            <a:ext cx="22893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de-DE" sz="1400" dirty="0"/>
              <a:t>Rückkehr an die LMU und Leistungsanerkennung</a:t>
            </a:r>
          </a:p>
        </p:txBody>
      </p:sp>
      <p:pic>
        <p:nvPicPr>
          <p:cNvPr id="103" name="Grafik 102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0C2BD3FC-F2B8-90E7-B8F2-6E7A9DA6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23" y="4444965"/>
            <a:ext cx="432000" cy="432000"/>
          </a:xfrm>
          <a:prstGeom prst="rect">
            <a:avLst/>
          </a:prstGeom>
        </p:spPr>
      </p:pic>
      <p:pic>
        <p:nvPicPr>
          <p:cNvPr id="105" name="Grafik 104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D7A56789-2AF8-E5A4-7DC1-477684E2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950" y="4417176"/>
            <a:ext cx="432000" cy="432000"/>
          </a:xfrm>
          <a:prstGeom prst="rect">
            <a:avLst/>
          </a:prstGeom>
        </p:spPr>
      </p:pic>
      <p:pic>
        <p:nvPicPr>
          <p:cNvPr id="107" name="Grafik 106" descr="Ein Bild, das Design, Schrift, Screenshot, Text enthält.&#10;&#10;Automatisch generierte Beschreibung">
            <a:extLst>
              <a:ext uri="{FF2B5EF4-FFF2-40B4-BE49-F238E27FC236}">
                <a16:creationId xmlns:a16="http://schemas.microsoft.com/office/drawing/2014/main" id="{9F485673-95DD-AF1D-48F8-21FA0B6A9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403" y="4451335"/>
            <a:ext cx="432000" cy="432000"/>
          </a:xfrm>
          <a:prstGeom prst="rect">
            <a:avLst/>
          </a:prstGeom>
        </p:spPr>
      </p:pic>
      <p:pic>
        <p:nvPicPr>
          <p:cNvPr id="109" name="Grafik 108" descr="Ein Bild, das Schrift, Symbol, Text, Grafiken enthält.&#10;&#10;Automatisch generierte Beschreibung">
            <a:extLst>
              <a:ext uri="{FF2B5EF4-FFF2-40B4-BE49-F238E27FC236}">
                <a16:creationId xmlns:a16="http://schemas.microsoft.com/office/drawing/2014/main" id="{7812B9B4-E41C-A643-7638-0EED7839D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453" y="4444965"/>
            <a:ext cx="432000" cy="432000"/>
          </a:xfrm>
          <a:prstGeom prst="rect">
            <a:avLst/>
          </a:prstGeom>
        </p:spPr>
      </p:pic>
      <p:pic>
        <p:nvPicPr>
          <p:cNvPr id="111" name="Grafik 110" descr="Ein Bild, das Text, Rechteck enthält.&#10;&#10;Automatisch generierte Beschreibung">
            <a:extLst>
              <a:ext uri="{FF2B5EF4-FFF2-40B4-BE49-F238E27FC236}">
                <a16:creationId xmlns:a16="http://schemas.microsoft.com/office/drawing/2014/main" id="{B46FFFA7-A335-5E9E-4741-6FF495C0E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565" y="4435547"/>
            <a:ext cx="432000" cy="432000"/>
          </a:xfrm>
          <a:prstGeom prst="rect">
            <a:avLst/>
          </a:prstGeom>
        </p:spPr>
      </p:pic>
      <p:pic>
        <p:nvPicPr>
          <p:cNvPr id="113" name="Grafik 112" descr="Ein Bild, das Schrift, Reihe, Screenshot, Symbol enthält.&#10;&#10;Automatisch generierte Beschreibung">
            <a:extLst>
              <a:ext uri="{FF2B5EF4-FFF2-40B4-BE49-F238E27FC236}">
                <a16:creationId xmlns:a16="http://schemas.microsoft.com/office/drawing/2014/main" id="{99A20A40-6795-6C42-94E2-7BC9023AF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618" y="4444965"/>
            <a:ext cx="432000" cy="432000"/>
          </a:xfrm>
          <a:prstGeom prst="rect">
            <a:avLst/>
          </a:prstGeom>
        </p:spPr>
      </p:pic>
      <p:pic>
        <p:nvPicPr>
          <p:cNvPr id="115" name="Grafik 114" descr="Ein Bild, das Text, Schrift, Symbol, Grafiken enthält.&#10;&#10;Automatisch generierte Beschreibung">
            <a:extLst>
              <a:ext uri="{FF2B5EF4-FFF2-40B4-BE49-F238E27FC236}">
                <a16:creationId xmlns:a16="http://schemas.microsoft.com/office/drawing/2014/main" id="{2DF6522B-968A-3FF7-71EF-8B3DDDDCE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1475" y="4417176"/>
            <a:ext cx="432000" cy="432000"/>
          </a:xfrm>
          <a:prstGeom prst="rect">
            <a:avLst/>
          </a:prstGeom>
        </p:spPr>
      </p:pic>
      <p:sp>
        <p:nvSpPr>
          <p:cNvPr id="118" name="Textplatzhalter 117">
            <a:extLst>
              <a:ext uri="{FF2B5EF4-FFF2-40B4-BE49-F238E27FC236}">
                <a16:creationId xmlns:a16="http://schemas.microsoft.com/office/drawing/2014/main" id="{3C98CB19-B1C4-BE53-31C5-C977F0A09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481" y="2133600"/>
            <a:ext cx="11303000" cy="3816350"/>
          </a:xfrm>
        </p:spPr>
        <p:txBody>
          <a:bodyPr/>
          <a:lstStyle/>
          <a:p>
            <a:r>
              <a:rPr lang="de-DE" dirty="0"/>
              <a:t>Exemplarischer Ablauf für ein Auslandssemester</a:t>
            </a:r>
          </a:p>
        </p:txBody>
      </p:sp>
    </p:spTree>
    <p:extLst>
      <p:ext uri="{BB962C8B-B14F-4D97-AF65-F5344CB8AC3E}">
        <p14:creationId xmlns:p14="http://schemas.microsoft.com/office/powerpoint/2010/main" val="291988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84D9214-5E3D-484A-9917-B719976E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</p:spPr>
        <p:txBody>
          <a:bodyPr>
            <a:normAutofit fontScale="90000"/>
          </a:bodyPr>
          <a:lstStyle/>
          <a:p>
            <a:r>
              <a:rPr lang="de-DE" dirty="0"/>
              <a:t>Study </a:t>
            </a:r>
            <a:r>
              <a:rPr lang="de-DE" dirty="0" err="1"/>
              <a:t>Abroad</a:t>
            </a:r>
            <a:r>
              <a:rPr lang="de-DE" dirty="0"/>
              <a:t>: Partneruniversitäten der LMU Munich School of Management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7C7BB6-D28D-4782-BC91-241E2746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344" y="442800"/>
            <a:ext cx="2011339" cy="792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50" b="1" i="0" u="none" strike="noStrike" kern="1200" cap="all" spc="50" normalizeH="0" baseline="0" noProof="0" dirty="0">
                <a:ln>
                  <a:noFill/>
                </a:ln>
                <a:solidFill>
                  <a:srgbClr val="0F198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International Relations Center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FA7F6-B109-444F-9DA0-5948D441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672" y="3905070"/>
            <a:ext cx="404191" cy="252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5150B-0CEE-4773-8AAA-22F479C02EEB}" type="slidenum">
              <a:rPr kumimoji="0" lang="de-DE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93236" y="2394927"/>
            <a:ext cx="2371786" cy="707886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Heriot Watt Univ., Edinburgh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The University of Birmingham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Warwick Business School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Exeter University, Loughborough Univ.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King’s College, London, Univ. of East Anglia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769243" y="2723162"/>
            <a:ext cx="2037737" cy="461665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Lund University, Linköping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Halmstad University, 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Umea University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044693" y="5696608"/>
            <a:ext cx="2810385" cy="584775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U.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Autonoma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de Madrid, U. Rey Juan Carlos, Madrid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U. de Granada, 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Universidad de </a:t>
            </a:r>
            <a:r>
              <a:rPr lang="en-US" altLang="de-DE" sz="8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Alcalá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U. de Alicante, 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U. P. de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Catalunya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, U. de Zaragoza, U. de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Deusto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Universidad Politécnica de Valencia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428923" y="4547878"/>
            <a:ext cx="2167762" cy="830997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Universite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Pantheon-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Assas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, Paris II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Paris School of Business, ESSEC, </a:t>
            </a:r>
            <a:r>
              <a:rPr lang="en-US" altLang="de-DE" sz="800" b="1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Cergy</a:t>
            </a:r>
            <a:br>
              <a:rPr lang="en-US" altLang="de-DE" sz="800" b="1" kern="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EM Lyon; EM Strasbourg,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Universite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Catholique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de Lille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Burgundy School of Business, 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Université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Cote d’Azur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069205" y="3656612"/>
            <a:ext cx="1673225" cy="338137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of Economics, Prag</a:t>
            </a:r>
            <a:b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Anglo-American Univ. Prag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188534" y="3144245"/>
            <a:ext cx="2376488" cy="461665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Erasmus Univ., Rotterdam, Maastricht  Univ.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Univ. of Groningen,  Amsterdam Univ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.;</a:t>
            </a:r>
            <a:b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Vrije Universiteit Amsterdam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40380" y="4574104"/>
            <a:ext cx="2077813" cy="707886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Bocconi University,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Mailand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degli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Studi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di Torino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degli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Studi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di Firenze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degli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Studi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di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Padova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degli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Studi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di Bologna, Forli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934268" y="2323112"/>
            <a:ext cx="2997937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Turku School of Economics and Business Administration</a:t>
            </a:r>
            <a:b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Hanken University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13005" y="3050187"/>
            <a:ext cx="2180944" cy="1077218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Florida State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(College of Business)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Georgia State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(Robinson College of Business)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Metropolitan State University 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Denver</a:t>
            </a:r>
            <a:b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(College of Business)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of South Carolina,  </a:t>
            </a:r>
            <a:r>
              <a:rPr lang="en-US" altLang="de-DE" sz="800" b="1" kern="0">
                <a:solidFill>
                  <a:schemeClr val="tx1">
                    <a:lumMod val="65000"/>
                    <a:lumOff val="35000"/>
                  </a:schemeClr>
                </a:solidFill>
              </a:rPr>
              <a:t>Columbia</a:t>
            </a:r>
            <a:br>
              <a:rPr lang="en-US" altLang="de-DE" sz="800" b="1" ker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de-DE" sz="800" b="1" kern="0">
                <a:solidFill>
                  <a:schemeClr val="tx1">
                    <a:lumMod val="65000"/>
                    <a:lumOff val="35000"/>
                  </a:schemeClr>
                </a:solidFill>
              </a:rPr>
              <a:t>(Darla Moore School of Business)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3187693" y="3647343"/>
            <a:ext cx="1813317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Katholieke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Universiteit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Leuven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Solvay Business School,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Brüssel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1024806" y="4223707"/>
            <a:ext cx="2082800" cy="584200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Universidad Nacional Autonoma de Mexiko, </a:t>
            </a:r>
            <a:br>
              <a:rPr kumimoji="0" lang="pt-BR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pt-BR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Universidad de las Americas Puebla</a:t>
            </a:r>
            <a:br>
              <a:rPr kumimoji="0" lang="pt-BR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3346623" y="2034187"/>
            <a:ext cx="2005133" cy="338137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College Dublin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NUI, Maynooth; NUI, Galway</a:t>
            </a: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7791206" y="5578578"/>
            <a:ext cx="1655762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Mahidol University, Bangkok</a:t>
            </a: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8563960" y="5052502"/>
            <a:ext cx="2199834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Yonsei University, Seoul, EWHA Seoul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7063330" y="5832372"/>
            <a:ext cx="1636712" cy="461665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The University of Sydney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The University of New South Wales, Sydney</a:t>
            </a:r>
          </a:p>
        </p:txBody>
      </p:sp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8458392" y="3171946"/>
            <a:ext cx="1651000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MGIMO-University,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Moskau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HSE,</a:t>
            </a:r>
            <a:r>
              <a:rPr kumimoji="0" lang="en-US" altLang="de-DE" sz="800" b="1" i="0" u="none" strike="noStrike" kern="0" cap="none" spc="0" normalizeH="0" noProof="0" dirty="0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de-DE" sz="800" b="1" i="0" u="none" strike="noStrike" kern="0" cap="none" spc="0" normalizeH="0" noProof="0" dirty="0" err="1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Moskau</a:t>
            </a:r>
            <a:r>
              <a:rPr kumimoji="0" lang="en-US" altLang="de-DE" sz="800" b="1" i="0" u="none" strike="noStrike" kern="0" cap="none" spc="0" normalizeH="0" noProof="0" dirty="0">
                <a:ln>
                  <a:noFill/>
                </a:ln>
                <a:solidFill>
                  <a:srgbClr val="C0C1C3"/>
                </a:solidFill>
                <a:effectLst/>
                <a:uLnTx/>
                <a:uFillTx/>
                <a:latin typeface="Arial" panose="020B0604020202020204" pitchFamily="34" charset="0"/>
              </a:rPr>
              <a:t>, St. Petersburg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rgbClr val="C0C1C3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5497705" y="2038949"/>
            <a:ext cx="1425390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The University of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Tromso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8788592" y="3561700"/>
            <a:ext cx="2641216" cy="954107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Singapore Management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Macau Univ. of Science and Technology, </a:t>
            </a:r>
            <a:b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Hong 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Kong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Polytec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. Univ., Beijing Normal Univ. Peking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Tongji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University, Shanghai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Fudan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University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Shanghai</a:t>
            </a:r>
            <a:b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Univ. of Intl. Business and Economics, Peking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080315" y="4293898"/>
            <a:ext cx="1127126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of Pecs</a:t>
            </a:r>
          </a:p>
        </p:txBody>
      </p:sp>
      <p:sp>
        <p:nvSpPr>
          <p:cNvPr id="30" name="Text Box 63"/>
          <p:cNvSpPr txBox="1">
            <a:spLocks noChangeArrowheads="1"/>
          </p:cNvSpPr>
          <p:nvPr/>
        </p:nvSpPr>
        <p:spPr bwMode="auto">
          <a:xfrm>
            <a:off x="5719162" y="3254398"/>
            <a:ext cx="1709737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Copenhagen Business School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Aarhus School of Business</a:t>
            </a: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6288988" y="4020203"/>
            <a:ext cx="1945781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of Warsaw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3428923" y="4027017"/>
            <a:ext cx="1535893" cy="477838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Universitè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de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Geneve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Universitè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de Lausanne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Universität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Zürich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8079337" y="2751401"/>
            <a:ext cx="1079500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Tallinn University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of Technology</a:t>
            </a:r>
          </a:p>
        </p:txBody>
      </p:sp>
      <p:sp>
        <p:nvSpPr>
          <p:cNvPr id="34" name="Rectangle 53"/>
          <p:cNvSpPr>
            <a:spLocks noChangeArrowheads="1"/>
          </p:cNvSpPr>
          <p:nvPr/>
        </p:nvSpPr>
        <p:spPr bwMode="auto">
          <a:xfrm>
            <a:off x="8856855" y="4553173"/>
            <a:ext cx="1782762" cy="461963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University of Tsukuba, Tokyo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Sophia University,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Tokio</a:t>
            </a:r>
            <a:b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Hitotsubashi University,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Tokio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60"/>
          <p:cNvSpPr>
            <a:spLocks noChangeArrowheads="1"/>
          </p:cNvSpPr>
          <p:nvPr/>
        </p:nvSpPr>
        <p:spPr bwMode="auto">
          <a:xfrm>
            <a:off x="1150283" y="5120055"/>
            <a:ext cx="1897061" cy="461665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Universidad </a:t>
            </a:r>
            <a:r>
              <a:rPr kumimoji="0" lang="en-US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Tecnica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Federico Santa Maria, Campus Santiago und Campus Valparaiso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917296" y="5337084"/>
            <a:ext cx="1444626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Koç</a:t>
            </a:r>
            <a:r>
              <a:rPr kumimoji="0" lang="de-DE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de-DE" altLang="de-DE" sz="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Üniversitesi</a:t>
            </a:r>
            <a:r>
              <a:rPr kumimoji="0" lang="en-US" altLang="de-DE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, Istanbul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Ege University, Izmir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7261879" y="4286676"/>
            <a:ext cx="1378904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8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Babeș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altLang="de-DE" sz="8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Bolyai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-Univ. </a:t>
            </a:r>
            <a:r>
              <a:rPr lang="en-US" altLang="de-DE" sz="8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Cluj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8" name="Rectangle 60"/>
          <p:cNvSpPr>
            <a:spLocks noChangeArrowheads="1"/>
          </p:cNvSpPr>
          <p:nvPr/>
        </p:nvSpPr>
        <p:spPr bwMode="auto">
          <a:xfrm>
            <a:off x="1335504" y="2609217"/>
            <a:ext cx="1721554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Carleton University, Ottawa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Université Laval, Quebec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>
            <a:off x="8234769" y="5305312"/>
            <a:ext cx="2536836" cy="215444"/>
          </a:xfrm>
          <a:prstGeom prst="rect">
            <a:avLst/>
          </a:prstGeom>
          <a:solidFill>
            <a:srgbClr val="FFFF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Sun </a:t>
            </a:r>
            <a:r>
              <a:rPr lang="en-US" altLang="de-DE" sz="8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Yat-sen</a:t>
            </a:r>
            <a:r>
              <a:rPr lang="en-US" altLang="de-DE" sz="8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University, Kaohsiung</a:t>
            </a:r>
            <a:endParaRPr kumimoji="0" lang="en-US" alt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5B4329-B552-AD56-F8ED-89337327A2A4}"/>
              </a:ext>
            </a:extLst>
          </p:cNvPr>
          <p:cNvSpPr txBox="1"/>
          <p:nvPr/>
        </p:nvSpPr>
        <p:spPr>
          <a:xfrm>
            <a:off x="59605" y="6563209"/>
            <a:ext cx="87972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Alle Partneruniversitäten im Überblick finden Sie auf folgender Seite: https://www.som.lmu.de/de/studium/studium-international/partner/</a:t>
            </a:r>
          </a:p>
        </p:txBody>
      </p:sp>
      <p:pic>
        <p:nvPicPr>
          <p:cNvPr id="41" name="Grafik 40" descr="Ein Bild, das Karte, Welt, Erde enthält.&#10;&#10;Automatisch generierte Beschreibung">
            <a:extLst>
              <a:ext uri="{FF2B5EF4-FFF2-40B4-BE49-F238E27FC236}">
                <a16:creationId xmlns:a16="http://schemas.microsoft.com/office/drawing/2014/main" id="{D03CADEF-06A9-F9E3-26D7-BA57296ACC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385517" y="1958950"/>
            <a:ext cx="8906313" cy="5086339"/>
          </a:xfrm>
          <a:prstGeom prst="rect">
            <a:avLst/>
          </a:prstGeom>
        </p:spPr>
      </p:pic>
      <p:sp>
        <p:nvSpPr>
          <p:cNvPr id="42" name="Datumsplatzhalter 41">
            <a:extLst>
              <a:ext uri="{FF2B5EF4-FFF2-40B4-BE49-F238E27FC236}">
                <a16:creationId xmlns:a16="http://schemas.microsoft.com/office/drawing/2014/main" id="{57F12C81-3DD7-8A28-BEF3-FCB95D1D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05.05.2025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042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84D9214-5E3D-484A-9917-B719976E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1482138"/>
            <a:ext cx="11302688" cy="648000"/>
          </a:xfrm>
        </p:spPr>
        <p:txBody>
          <a:bodyPr>
            <a:normAutofit fontScale="90000"/>
          </a:bodyPr>
          <a:lstStyle/>
          <a:p>
            <a:r>
              <a:rPr lang="de-DE" dirty="0"/>
              <a:t>Study </a:t>
            </a:r>
            <a:r>
              <a:rPr lang="de-DE" dirty="0" err="1"/>
              <a:t>Abroad</a:t>
            </a:r>
            <a:r>
              <a:rPr lang="de-DE" dirty="0"/>
              <a:t>: Perspektiven im </a:t>
            </a:r>
            <a:r>
              <a:rPr lang="de-DE" dirty="0" err="1"/>
              <a:t>WiWi</a:t>
            </a:r>
            <a:r>
              <a:rPr lang="de-DE" dirty="0"/>
              <a:t>-Studium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7C7BB6-D28D-4782-BC91-241E2746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344" y="442800"/>
            <a:ext cx="2011339" cy="792000"/>
          </a:xfrm>
        </p:spPr>
        <p:txBody>
          <a:bodyPr/>
          <a:lstStyle/>
          <a:p>
            <a:r>
              <a:rPr lang="de-DE" dirty="0"/>
              <a:t>International Relations Center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FA7F6-B109-444F-9DA0-5948D441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7809" y="6519044"/>
            <a:ext cx="404191" cy="252000"/>
          </a:xfrm>
        </p:spPr>
        <p:txBody>
          <a:bodyPr/>
          <a:lstStyle/>
          <a:p>
            <a:fld id="{EFB5150B-0CEE-4773-8AAA-22F479C02EE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407E2F-2FC3-4BF4-9662-3FC39B90B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3200" y="2349500"/>
            <a:ext cx="7735888" cy="3816350"/>
          </a:xfrm>
        </p:spPr>
        <p:txBody>
          <a:bodyPr/>
          <a:lstStyle/>
          <a:p>
            <a:br>
              <a:rPr lang="de-DE" altLang="de-DE" sz="1400" b="1" dirty="0"/>
            </a:br>
            <a:r>
              <a:rPr lang="de-DE" altLang="de-DE" b="1" dirty="0"/>
              <a:t>I</a:t>
            </a:r>
            <a:r>
              <a:rPr lang="de-DE" altLang="de-DE" dirty="0"/>
              <a:t>nternational </a:t>
            </a:r>
            <a:r>
              <a:rPr lang="de-DE" altLang="de-DE" b="1" dirty="0"/>
              <a:t>R</a:t>
            </a:r>
            <a:r>
              <a:rPr lang="de-DE" altLang="de-DE" dirty="0"/>
              <a:t>elations </a:t>
            </a:r>
            <a:r>
              <a:rPr lang="de-DE" altLang="de-DE" b="1" dirty="0"/>
              <a:t>C</a:t>
            </a:r>
            <a:r>
              <a:rPr lang="de-DE" altLang="de-DE" dirty="0"/>
              <a:t>enter der LMU Munich School of Management</a:t>
            </a:r>
            <a:br>
              <a:rPr lang="de-DE" altLang="de-DE" dirty="0"/>
            </a:br>
            <a:r>
              <a:rPr lang="de-DE" altLang="de-DE" dirty="0">
                <a:solidFill>
                  <a:schemeClr val="accent2"/>
                </a:solidFill>
                <a:hlinkClick r:id="rId3"/>
              </a:rPr>
              <a:t>https://www.som.lmu.de/de/studium/studium-international/index.html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br>
              <a:rPr lang="de-DE" altLang="de-DE" dirty="0"/>
            </a:br>
            <a:br>
              <a:rPr lang="de-DE" altLang="de-DE" sz="1400" dirty="0"/>
            </a:br>
            <a:r>
              <a:rPr lang="de-DE" altLang="de-DE" b="1" dirty="0"/>
              <a:t>Dr. Sandra Baringhorst</a:t>
            </a:r>
            <a:br>
              <a:rPr lang="de-DE" altLang="de-DE" dirty="0"/>
            </a:br>
            <a:r>
              <a:rPr lang="de-DE" altLang="de-DE" dirty="0"/>
              <a:t>Ludwigstraße 28, VG</a:t>
            </a:r>
          </a:p>
          <a:p>
            <a:r>
              <a:rPr lang="de-DE" altLang="de-DE" dirty="0"/>
              <a:t>(Zoom-)Sprechstunde: siehe Web</a:t>
            </a:r>
            <a:br>
              <a:rPr lang="de-DE" altLang="de-DE" dirty="0"/>
            </a:br>
            <a:br>
              <a:rPr lang="de-DE" altLang="de-DE" sz="1400" dirty="0"/>
            </a:br>
            <a:br>
              <a:rPr lang="de-DE" altLang="de-DE" dirty="0"/>
            </a:br>
            <a:r>
              <a:rPr lang="de-DE" altLang="de-DE" dirty="0"/>
              <a:t>E-Mail: </a:t>
            </a:r>
            <a:r>
              <a:rPr lang="de-DE" altLang="de-DE" dirty="0">
                <a:hlinkClick r:id="rId4"/>
              </a:rPr>
              <a:t>irc@som.lmu.de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Phone: (089) 2180-2234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E6D3AE2-AF6D-4F88-10E9-790E56EC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05.05.2025</a:t>
            </a:r>
            <a:endParaRPr lang="de-DE" dirty="0"/>
          </a:p>
        </p:txBody>
      </p:sp>
      <p:sp>
        <p:nvSpPr>
          <p:cNvPr id="3" name="Pfeil: Chevron 2">
            <a:extLst>
              <a:ext uri="{FF2B5EF4-FFF2-40B4-BE49-F238E27FC236}">
                <a16:creationId xmlns:a16="http://schemas.microsoft.com/office/drawing/2014/main" id="{DF42D236-5C69-7FE7-50D1-C1DC464A18ED}"/>
              </a:ext>
            </a:extLst>
          </p:cNvPr>
          <p:cNvSpPr/>
          <p:nvPr/>
        </p:nvSpPr>
        <p:spPr>
          <a:xfrm>
            <a:off x="2996544" y="2130138"/>
            <a:ext cx="851556" cy="403571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4059D96-691C-72F6-05A5-F88458590696}"/>
              </a:ext>
            </a:extLst>
          </p:cNvPr>
          <p:cNvSpPr txBox="1"/>
          <p:nvPr/>
        </p:nvSpPr>
        <p:spPr>
          <a:xfrm>
            <a:off x="287322" y="5235694"/>
            <a:ext cx="2868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F1987"/>
                </a:solidFill>
              </a:rPr>
              <a:t>Weitere </a:t>
            </a:r>
            <a:br>
              <a:rPr lang="de-DE" sz="3000" b="1" dirty="0">
                <a:solidFill>
                  <a:srgbClr val="0F1987"/>
                </a:solidFill>
              </a:rPr>
            </a:br>
            <a:r>
              <a:rPr lang="de-DE" sz="3000" b="1" dirty="0">
                <a:solidFill>
                  <a:srgbClr val="0F1987"/>
                </a:solidFill>
              </a:rPr>
              <a:t>Informationen</a:t>
            </a:r>
          </a:p>
        </p:txBody>
      </p:sp>
    </p:spTree>
    <p:extLst>
      <p:ext uri="{BB962C8B-B14F-4D97-AF65-F5344CB8AC3E}">
        <p14:creationId xmlns:p14="http://schemas.microsoft.com/office/powerpoint/2010/main" val="2295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55960D0-4462-42F6-E34D-4A7BA673A9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Arial"/>
                <a:cs typeface="Arial"/>
              </a:rPr>
              <a:t>Hannah Fuß</a:t>
            </a:r>
          </a:p>
          <a:p>
            <a:r>
              <a:rPr lang="de-DE" dirty="0">
                <a:latin typeface="Arial"/>
                <a:cs typeface="Arial"/>
              </a:rPr>
              <a:t>Economics Exchange Office (VWL)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4810617"/>
      </p:ext>
    </p:extLst>
  </p:cSld>
  <p:clrMapOvr>
    <a:masterClrMapping/>
  </p:clrMapOvr>
</p:sld>
</file>

<file path=ppt/theme/theme1.xml><?xml version="1.0" encoding="utf-8"?>
<a:theme xmlns:a="http://schemas.openxmlformats.org/drawingml/2006/main" name="LMU 16:9">
  <a:themeElements>
    <a:clrScheme name="LMU">
      <a:dk1>
        <a:srgbClr val="000000"/>
      </a:dk1>
      <a:lt1>
        <a:srgbClr val="FFFFFF"/>
      </a:lt1>
      <a:dk2>
        <a:srgbClr val="E6E6E7"/>
      </a:dk2>
      <a:lt2>
        <a:srgbClr val="F5F5F5"/>
      </a:lt2>
      <a:accent1>
        <a:srgbClr val="0F1987"/>
      </a:accent1>
      <a:accent2>
        <a:srgbClr val="626468"/>
      </a:accent2>
      <a:accent3>
        <a:srgbClr val="C0C1C3"/>
      </a:accent3>
      <a:accent4>
        <a:srgbClr val="009FE3"/>
      </a:accent4>
      <a:accent5>
        <a:srgbClr val="8C4091"/>
      </a:accent5>
      <a:accent6>
        <a:srgbClr val="00883A"/>
      </a:accent6>
      <a:hlink>
        <a:srgbClr val="0F1987"/>
      </a:hlink>
      <a:folHlink>
        <a:srgbClr val="6264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LMU 16:9">
  <a:themeElements>
    <a:clrScheme name="LMU">
      <a:dk1>
        <a:srgbClr val="000000"/>
      </a:dk1>
      <a:lt1>
        <a:srgbClr val="FFFFFF"/>
      </a:lt1>
      <a:dk2>
        <a:srgbClr val="E6E6E7"/>
      </a:dk2>
      <a:lt2>
        <a:srgbClr val="F5F5F5"/>
      </a:lt2>
      <a:accent1>
        <a:srgbClr val="0F1987"/>
      </a:accent1>
      <a:accent2>
        <a:srgbClr val="626468"/>
      </a:accent2>
      <a:accent3>
        <a:srgbClr val="C0C1C3"/>
      </a:accent3>
      <a:accent4>
        <a:srgbClr val="009FE3"/>
      </a:accent4>
      <a:accent5>
        <a:srgbClr val="8C4091"/>
      </a:accent5>
      <a:accent6>
        <a:srgbClr val="00883A"/>
      </a:accent6>
      <a:hlink>
        <a:srgbClr val="0F1987"/>
      </a:hlink>
      <a:folHlink>
        <a:srgbClr val="6264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MU 16:9">
  <a:themeElements>
    <a:clrScheme name="LMU">
      <a:dk1>
        <a:srgbClr val="000000"/>
      </a:dk1>
      <a:lt1>
        <a:srgbClr val="FFFFFF"/>
      </a:lt1>
      <a:dk2>
        <a:srgbClr val="E6E6E7"/>
      </a:dk2>
      <a:lt2>
        <a:srgbClr val="F5F5F5"/>
      </a:lt2>
      <a:accent1>
        <a:srgbClr val="0F1987"/>
      </a:accent1>
      <a:accent2>
        <a:srgbClr val="626468"/>
      </a:accent2>
      <a:accent3>
        <a:srgbClr val="C0C1C3"/>
      </a:accent3>
      <a:accent4>
        <a:srgbClr val="009FE3"/>
      </a:accent4>
      <a:accent5>
        <a:srgbClr val="8C4091"/>
      </a:accent5>
      <a:accent6>
        <a:srgbClr val="00883A"/>
      </a:accent6>
      <a:hlink>
        <a:srgbClr val="0F1987"/>
      </a:hlink>
      <a:folHlink>
        <a:srgbClr val="6264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LMU 16:9">
  <a:themeElements>
    <a:clrScheme name="LMU">
      <a:dk1>
        <a:srgbClr val="000000"/>
      </a:dk1>
      <a:lt1>
        <a:srgbClr val="FFFFFF"/>
      </a:lt1>
      <a:dk2>
        <a:srgbClr val="E6E6E7"/>
      </a:dk2>
      <a:lt2>
        <a:srgbClr val="F5F5F5"/>
      </a:lt2>
      <a:accent1>
        <a:srgbClr val="0F1987"/>
      </a:accent1>
      <a:accent2>
        <a:srgbClr val="626468"/>
      </a:accent2>
      <a:accent3>
        <a:srgbClr val="C0C1C3"/>
      </a:accent3>
      <a:accent4>
        <a:srgbClr val="009FE3"/>
      </a:accent4>
      <a:accent5>
        <a:srgbClr val="8C4091"/>
      </a:accent5>
      <a:accent6>
        <a:srgbClr val="00883A"/>
      </a:accent6>
      <a:hlink>
        <a:srgbClr val="0F1987"/>
      </a:hlink>
      <a:folHlink>
        <a:srgbClr val="6264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äsentationstitel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1F2F8164-F605-453F-82CF-F1E31EF04766}"/>
    </a:ext>
  </a:extLst>
</a:theme>
</file>

<file path=ppt/theme/theme5.xml><?xml version="1.0" encoding="utf-8"?>
<a:theme xmlns:a="http://schemas.openxmlformats.org/drawingml/2006/main" name="Inhalt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BBCE8FE8-DCF5-4FFA-9BA5-95A5BD71CA82}"/>
    </a:ext>
  </a:extLst>
</a:theme>
</file>

<file path=ppt/theme/theme6.xml><?xml version="1.0" encoding="utf-8"?>
<a:theme xmlns:a="http://schemas.openxmlformats.org/drawingml/2006/main" name="1_Präsentationstitel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1F2F8164-F605-453F-82CF-F1E31EF04766}"/>
    </a:ext>
  </a:extLst>
</a:theme>
</file>

<file path=ppt/theme/theme7.xml><?xml version="1.0" encoding="utf-8"?>
<a:theme xmlns:a="http://schemas.openxmlformats.org/drawingml/2006/main" name="1_Inhalt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11112_RS.potx" id="{D6D876F6-7A2F-4F20-AE48-8192935880E8}" vid="{BBCE8FE8-DCF5-4FFA-9BA5-95A5BD71CA82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slides">
  <a:themeElements>
    <a:clrScheme name="WASTI">
      <a:dk1>
        <a:srgbClr val="000000"/>
      </a:dk1>
      <a:lt1>
        <a:sysClr val="window" lastClr="FFFFFF"/>
      </a:lt1>
      <a:dk2>
        <a:srgbClr val="28306E"/>
      </a:dk2>
      <a:lt2>
        <a:srgbClr val="E1E2EA"/>
      </a:lt2>
      <a:accent1>
        <a:srgbClr val="757FC9"/>
      </a:accent1>
      <a:accent2>
        <a:srgbClr val="B6BBE2"/>
      </a:accent2>
      <a:accent3>
        <a:srgbClr val="E97F99"/>
      </a:accent3>
      <a:accent4>
        <a:srgbClr val="DB2955"/>
      </a:accent4>
      <a:accent5>
        <a:srgbClr val="E3B505"/>
      </a:accent5>
      <a:accent6>
        <a:srgbClr val="68EF9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3244</Words>
  <Application>Microsoft Macintosh PowerPoint</Application>
  <PresentationFormat>Breitbild</PresentationFormat>
  <Paragraphs>540</Paragraphs>
  <Slides>40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40</vt:i4>
      </vt:variant>
    </vt:vector>
  </HeadingPairs>
  <TitlesOfParts>
    <vt:vector size="63" baseType="lpstr">
      <vt:lpstr>Arial</vt:lpstr>
      <vt:lpstr>Avenir</vt:lpstr>
      <vt:lpstr>Avenir Black</vt:lpstr>
      <vt:lpstr>Avenir LT Std 55 Roman</vt:lpstr>
      <vt:lpstr>Avenir LT Std 65 Medium</vt:lpstr>
      <vt:lpstr>Calibri</vt:lpstr>
      <vt:lpstr>Calibri Light</vt:lpstr>
      <vt:lpstr>Gill Sans MT</vt:lpstr>
      <vt:lpstr>LMU CompatilFact</vt:lpstr>
      <vt:lpstr>LMU CompatilFact SC</vt:lpstr>
      <vt:lpstr>Open Sans bold</vt:lpstr>
      <vt:lpstr>Open Sans Light</vt:lpstr>
      <vt:lpstr>Wingdings</vt:lpstr>
      <vt:lpstr>LMU 16:9</vt:lpstr>
      <vt:lpstr>1_LMU 16:9</vt:lpstr>
      <vt:lpstr>2_LMU 16:9</vt:lpstr>
      <vt:lpstr>Präsentationstitel</vt:lpstr>
      <vt:lpstr>Inhalt</vt:lpstr>
      <vt:lpstr>1_Präsentationstitel</vt:lpstr>
      <vt:lpstr>1_Inhalt</vt:lpstr>
      <vt:lpstr>Office</vt:lpstr>
      <vt:lpstr>Contentslides</vt:lpstr>
      <vt:lpstr>3_LMU 16:9</vt:lpstr>
      <vt:lpstr>PowerPoint-Präsentation</vt:lpstr>
      <vt:lpstr>Agenda</vt:lpstr>
      <vt:lpstr>PowerPoint-Präsentation</vt:lpstr>
      <vt:lpstr>Study Abroad: Perspektiven im WiWi-Studium  </vt:lpstr>
      <vt:lpstr>Study Abroad: Perspektiven im WiWi-Studium  </vt:lpstr>
      <vt:lpstr>Study Abroad: Perspektiven im WiWi-Studium  </vt:lpstr>
      <vt:lpstr>Study Abroad: Partneruniversitäten der LMU Munich School of Management  </vt:lpstr>
      <vt:lpstr>Study Abroad: Perspektiven im WiWi-Studium  </vt:lpstr>
      <vt:lpstr>PowerPoint-Präsentation</vt:lpstr>
      <vt:lpstr>PowerPoint-Präsentation</vt:lpstr>
      <vt:lpstr> Wege ins Ausland</vt:lpstr>
      <vt:lpstr>PowerPoint-Präsentation</vt:lpstr>
      <vt:lpstr>PowerPoint-Präsentation</vt:lpstr>
      <vt:lpstr>PowerPoint-Präsentation</vt:lpstr>
      <vt:lpstr> Integration ins Studium</vt:lpstr>
      <vt:lpstr> Bewerbungsprozess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Study abroad in Exeter </vt:lpstr>
      <vt:lpstr>PowerPoint-Präsentation</vt:lpstr>
      <vt:lpstr>Study abroad in Oslo </vt:lpstr>
      <vt:lpstr>Wasti Auslandssemester Q&amp;A</vt:lpstr>
      <vt:lpstr>PowerPoint-Präsentation</vt:lpstr>
      <vt:lpstr>PowerPoint-Präsentation</vt:lpstr>
      <vt:lpstr>Infoveranstaltung: Werde Tutor</vt:lpstr>
      <vt:lpstr>Werde Teil des Teams!</vt:lpstr>
      <vt:lpstr>Präsenz Firmenbesuche &amp; Fachvorträge Jetzt schon in die Praxiswelt schnuppern</vt:lpstr>
      <vt:lpstr>Anmeldung zum Deloitte Filmworkshop Anmeldezeitraum &amp; QR-Code</vt:lpstr>
      <vt:lpstr>Anmeldung zum MTU Firmenbesuch Anmeldezeitraum &amp; QR-Code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Doeffinger</dc:creator>
  <cp:lastModifiedBy>O-Phase LMU</cp:lastModifiedBy>
  <cp:revision>470</cp:revision>
  <cp:lastPrinted>2020-11-01T16:28:52Z</cp:lastPrinted>
  <dcterms:created xsi:type="dcterms:W3CDTF">2020-05-08T07:19:48Z</dcterms:created>
  <dcterms:modified xsi:type="dcterms:W3CDTF">2025-05-09T07:25:52Z</dcterms:modified>
</cp:coreProperties>
</file>